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Default Extension="jpg" ContentType="image/jpg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微软雅黑"/>
                <a:cs typeface="微软雅黑"/>
              </a:defRPr>
            </a:lvl1pPr>
          </a:lstStyle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tx1"/>
                </a:solidFill>
                <a:latin typeface="黑体"/>
                <a:cs typeface="黑体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华文楷体"/>
                <a:cs typeface="华文楷体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微软雅黑"/>
                <a:cs typeface="微软雅黑"/>
              </a:defRPr>
            </a:lvl1pPr>
          </a:lstStyle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tx1"/>
                </a:solidFill>
                <a:latin typeface="黑体"/>
                <a:cs typeface="黑体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微软雅黑"/>
                <a:cs typeface="微软雅黑"/>
              </a:defRPr>
            </a:lvl1pPr>
          </a:lstStyle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tx1"/>
                </a:solidFill>
                <a:latin typeface="黑体"/>
                <a:cs typeface="黑体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微软雅黑"/>
                <a:cs typeface="微软雅黑"/>
              </a:defRPr>
            </a:lvl1pPr>
          </a:lstStyle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微软雅黑"/>
                <a:cs typeface="微软雅黑"/>
              </a:defRPr>
            </a:lvl1pPr>
          </a:lstStyle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614659" y="1681988"/>
            <a:ext cx="2962681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黑体"/>
                <a:cs typeface="黑体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023730" y="2334158"/>
            <a:ext cx="6144539" cy="33477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华文楷体"/>
                <a:cs typeface="华文楷体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189039" y="6180632"/>
            <a:ext cx="1042035" cy="3619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bg1"/>
                </a:solidFill>
                <a:latin typeface="微软雅黑"/>
                <a:cs typeface="微软雅黑"/>
              </a:defRPr>
            </a:lvl1pPr>
          </a:lstStyle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Relationship Id="rId3" Type="http://schemas.openxmlformats.org/officeDocument/2006/relationships/image" Target="../media/image12.jpg"/><Relationship Id="rId4" Type="http://schemas.openxmlformats.org/officeDocument/2006/relationships/image" Target="../media/image13.jp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4.jp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jp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6.jp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7.jp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jpg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jpg"/><Relationship Id="rId3" Type="http://schemas.openxmlformats.org/officeDocument/2006/relationships/image" Target="../media/image25.jpg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6.jpg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jpg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jpg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9.jpg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jpg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jpg"/><Relationship Id="rId3" Type="http://schemas.openxmlformats.org/officeDocument/2006/relationships/image" Target="../media/image7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41398" y="805497"/>
            <a:ext cx="414020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b="1">
                <a:solidFill>
                  <a:srgbClr val="FFFFFF"/>
                </a:solidFill>
                <a:latin typeface="微软雅黑"/>
                <a:cs typeface="微软雅黑"/>
              </a:rPr>
              <a:t>国家中小学课程资源</a:t>
            </a:r>
            <a:endParaRPr sz="3600">
              <a:latin typeface="微软雅黑"/>
              <a:cs typeface="微软雅黑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53311" y="2830067"/>
            <a:ext cx="409956" cy="4663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358582" y="2073452"/>
            <a:ext cx="9473565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b="1">
                <a:solidFill>
                  <a:srgbClr val="FFFFFF"/>
                </a:solidFill>
                <a:latin typeface="微软雅黑"/>
                <a:cs typeface="微软雅黑"/>
              </a:rPr>
              <a:t>实验：金属丝电阻率的测量</a:t>
            </a:r>
            <a:r>
              <a:rPr dirty="0" sz="2800" b="1">
                <a:solidFill>
                  <a:srgbClr val="FFFFFF"/>
                </a:solidFill>
                <a:latin typeface="微软雅黑"/>
                <a:cs typeface="微软雅黑"/>
              </a:rPr>
              <a:t>（第一课时</a:t>
            </a:r>
            <a:r>
              <a:rPr dirty="0" sz="2800" spc="-5" b="1">
                <a:solidFill>
                  <a:srgbClr val="FFFFFF"/>
                </a:solidFill>
                <a:latin typeface="微软雅黑"/>
                <a:cs typeface="微软雅黑"/>
              </a:rPr>
              <a:t>）</a:t>
            </a:r>
            <a:endParaRPr sz="2800">
              <a:latin typeface="微软雅黑"/>
              <a:cs typeface="微软雅黑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834705" y="3569668"/>
          <a:ext cx="9152890" cy="9728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72435"/>
                <a:gridCol w="984885"/>
                <a:gridCol w="5195570"/>
              </a:tblGrid>
              <a:tr h="486174">
                <a:tc>
                  <a:txBody>
                    <a:bodyPr/>
                    <a:lstStyle/>
                    <a:p>
                      <a:pPr marL="31750">
                        <a:lnSpc>
                          <a:spcPts val="3315"/>
                        </a:lnSpc>
                        <a:tabLst>
                          <a:tab pos="745490" algn="l"/>
                        </a:tabLst>
                      </a:pPr>
                      <a:r>
                        <a:rPr dirty="0" sz="2800" spc="-10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年	</a:t>
                      </a:r>
                      <a:r>
                        <a:rPr dirty="0" sz="2800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级：高</a:t>
                      </a:r>
                      <a:r>
                        <a:rPr dirty="0" sz="2800" spc="-10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二</a:t>
                      </a:r>
                      <a:endParaRPr sz="2800">
                        <a:latin typeface="华文楷体"/>
                        <a:cs typeface="华文楷体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70815">
                        <a:lnSpc>
                          <a:spcPts val="3315"/>
                        </a:lnSpc>
                      </a:pPr>
                      <a:r>
                        <a:rPr dirty="0" sz="2800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学</a:t>
                      </a:r>
                      <a:endParaRPr sz="2800">
                        <a:latin typeface="华文楷体"/>
                        <a:cs typeface="华文楷体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80975">
                        <a:lnSpc>
                          <a:spcPts val="3315"/>
                        </a:lnSpc>
                      </a:pPr>
                      <a:r>
                        <a:rPr dirty="0" sz="2800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科：物理（人教版</a:t>
                      </a:r>
                      <a:r>
                        <a:rPr dirty="0" sz="2800" spc="-10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）</a:t>
                      </a:r>
                      <a:endParaRPr sz="2800">
                        <a:latin typeface="华文楷体"/>
                        <a:cs typeface="华文楷体"/>
                      </a:endParaRPr>
                    </a:p>
                  </a:txBody>
                  <a:tcPr marL="0" marR="0" marB="0" marT="0"/>
                </a:tc>
              </a:tr>
              <a:tr h="486174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2800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主讲人：龚朝</a:t>
                      </a:r>
                      <a:r>
                        <a:rPr dirty="0" sz="2800" spc="-10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辉</a:t>
                      </a:r>
                      <a:endParaRPr sz="2800">
                        <a:latin typeface="华文楷体"/>
                        <a:cs typeface="华文楷体"/>
                      </a:endParaRPr>
                    </a:p>
                  </a:txBody>
                  <a:tcPr marL="0" marR="0" marB="0" marT="18415"/>
                </a:tc>
                <a:tc>
                  <a:txBody>
                    <a:bodyPr/>
                    <a:lstStyle/>
                    <a:p>
                      <a:pPr algn="r" marR="17462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2800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学</a:t>
                      </a:r>
                      <a:endParaRPr sz="2800">
                        <a:latin typeface="华文楷体"/>
                        <a:cs typeface="华文楷体"/>
                      </a:endParaRPr>
                    </a:p>
                  </a:txBody>
                  <a:tcPr marL="0" marR="0" marB="0" marT="18415"/>
                </a:tc>
                <a:tc>
                  <a:txBody>
                    <a:bodyPr/>
                    <a:lstStyle/>
                    <a:p>
                      <a:pPr marL="17716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2800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校：北京师范大学第二附属中</a:t>
                      </a:r>
                      <a:r>
                        <a:rPr dirty="0" sz="2800" spc="-10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学</a:t>
                      </a:r>
                      <a:endParaRPr sz="2800">
                        <a:latin typeface="华文楷体"/>
                        <a:cs typeface="华文楷体"/>
                      </a:endParaRPr>
                    </a:p>
                  </a:txBody>
                  <a:tcPr marL="0" marR="0" marB="0" marT="18415"/>
                </a:tc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04288" y="4040123"/>
            <a:ext cx="4411980" cy="1702435"/>
          </a:xfrm>
          <a:custGeom>
            <a:avLst/>
            <a:gdLst/>
            <a:ahLst/>
            <a:cxnLst/>
            <a:rect l="l" t="t" r="r" b="b"/>
            <a:pathLst>
              <a:path w="4411980" h="1702435">
                <a:moveTo>
                  <a:pt x="0" y="0"/>
                </a:moveTo>
                <a:lnTo>
                  <a:pt x="4411979" y="0"/>
                </a:lnTo>
                <a:lnTo>
                  <a:pt x="4411979" y="1702307"/>
                </a:lnTo>
                <a:lnTo>
                  <a:pt x="0" y="1702307"/>
                </a:lnTo>
                <a:lnTo>
                  <a:pt x="0" y="0"/>
                </a:lnTo>
                <a:close/>
              </a:path>
            </a:pathLst>
          </a:custGeom>
          <a:solidFill>
            <a:srgbClr val="FFF1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445092" y="4022306"/>
            <a:ext cx="6855459" cy="0"/>
          </a:xfrm>
          <a:custGeom>
            <a:avLst/>
            <a:gdLst/>
            <a:ahLst/>
            <a:cxnLst/>
            <a:rect l="l" t="t" r="r" b="b"/>
            <a:pathLst>
              <a:path w="6855459" h="0">
                <a:moveTo>
                  <a:pt x="0" y="0"/>
                </a:moveTo>
                <a:lnTo>
                  <a:pt x="6855015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283615" y="2789148"/>
            <a:ext cx="0" cy="1236345"/>
          </a:xfrm>
          <a:custGeom>
            <a:avLst/>
            <a:gdLst/>
            <a:ahLst/>
            <a:cxnLst/>
            <a:rect l="l" t="t" r="r" b="b"/>
            <a:pathLst>
              <a:path w="0" h="1236345">
                <a:moveTo>
                  <a:pt x="0" y="0"/>
                </a:moveTo>
                <a:lnTo>
                  <a:pt x="0" y="1235887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723314" y="2789148"/>
            <a:ext cx="0" cy="1236345"/>
          </a:xfrm>
          <a:custGeom>
            <a:avLst/>
            <a:gdLst/>
            <a:ahLst/>
            <a:cxnLst/>
            <a:rect l="l" t="t" r="r" b="b"/>
            <a:pathLst>
              <a:path w="0" h="1236345">
                <a:moveTo>
                  <a:pt x="0" y="0"/>
                </a:moveTo>
                <a:lnTo>
                  <a:pt x="0" y="1235887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8161210" y="2789148"/>
            <a:ext cx="0" cy="1236345"/>
          </a:xfrm>
          <a:custGeom>
            <a:avLst/>
            <a:gdLst/>
            <a:ahLst/>
            <a:cxnLst/>
            <a:rect l="l" t="t" r="r" b="b"/>
            <a:pathLst>
              <a:path w="0" h="1236345">
                <a:moveTo>
                  <a:pt x="0" y="0"/>
                </a:moveTo>
                <a:lnTo>
                  <a:pt x="0" y="1235887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8599119" y="2789148"/>
            <a:ext cx="0" cy="1236345"/>
          </a:xfrm>
          <a:custGeom>
            <a:avLst/>
            <a:gdLst/>
            <a:ahLst/>
            <a:cxnLst/>
            <a:rect l="l" t="t" r="r" b="b"/>
            <a:pathLst>
              <a:path w="0" h="1236345">
                <a:moveTo>
                  <a:pt x="0" y="0"/>
                </a:moveTo>
                <a:lnTo>
                  <a:pt x="0" y="1235887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9037015" y="2296972"/>
            <a:ext cx="0" cy="1728470"/>
          </a:xfrm>
          <a:custGeom>
            <a:avLst/>
            <a:gdLst/>
            <a:ahLst/>
            <a:cxnLst/>
            <a:rect l="l" t="t" r="r" b="b"/>
            <a:pathLst>
              <a:path w="0" h="1728470">
                <a:moveTo>
                  <a:pt x="0" y="0"/>
                </a:moveTo>
                <a:lnTo>
                  <a:pt x="0" y="1728063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875775" y="2819222"/>
            <a:ext cx="0" cy="2015489"/>
          </a:xfrm>
          <a:custGeom>
            <a:avLst/>
            <a:gdLst/>
            <a:ahLst/>
            <a:cxnLst/>
            <a:rect l="l" t="t" r="r" b="b"/>
            <a:pathLst>
              <a:path w="0" h="2015489">
                <a:moveTo>
                  <a:pt x="0" y="0"/>
                </a:moveTo>
                <a:lnTo>
                  <a:pt x="0" y="2015159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313684" y="2789148"/>
            <a:ext cx="0" cy="1236345"/>
          </a:xfrm>
          <a:custGeom>
            <a:avLst/>
            <a:gdLst/>
            <a:ahLst/>
            <a:cxnLst/>
            <a:rect l="l" t="t" r="r" b="b"/>
            <a:pathLst>
              <a:path w="0" h="1236345">
                <a:moveTo>
                  <a:pt x="0" y="0"/>
                </a:moveTo>
                <a:lnTo>
                  <a:pt x="0" y="1235887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751579" y="2789148"/>
            <a:ext cx="0" cy="1236345"/>
          </a:xfrm>
          <a:custGeom>
            <a:avLst/>
            <a:gdLst/>
            <a:ahLst/>
            <a:cxnLst/>
            <a:rect l="l" t="t" r="r" b="b"/>
            <a:pathLst>
              <a:path w="0" h="1236345">
                <a:moveTo>
                  <a:pt x="0" y="0"/>
                </a:moveTo>
                <a:lnTo>
                  <a:pt x="0" y="1235887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191279" y="2789148"/>
            <a:ext cx="0" cy="1236345"/>
          </a:xfrm>
          <a:custGeom>
            <a:avLst/>
            <a:gdLst/>
            <a:ahLst/>
            <a:cxnLst/>
            <a:rect l="l" t="t" r="r" b="b"/>
            <a:pathLst>
              <a:path w="0" h="1236345">
                <a:moveTo>
                  <a:pt x="0" y="0"/>
                </a:moveTo>
                <a:lnTo>
                  <a:pt x="0" y="1235887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629187" y="2384475"/>
            <a:ext cx="0" cy="1640839"/>
          </a:xfrm>
          <a:custGeom>
            <a:avLst/>
            <a:gdLst/>
            <a:ahLst/>
            <a:cxnLst/>
            <a:rect l="l" t="t" r="r" b="b"/>
            <a:pathLst>
              <a:path w="0" h="1640839">
                <a:moveTo>
                  <a:pt x="0" y="0"/>
                </a:moveTo>
                <a:lnTo>
                  <a:pt x="0" y="164056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5067084" y="2789148"/>
            <a:ext cx="0" cy="1236345"/>
          </a:xfrm>
          <a:custGeom>
            <a:avLst/>
            <a:gdLst/>
            <a:ahLst/>
            <a:cxnLst/>
            <a:rect l="l" t="t" r="r" b="b"/>
            <a:pathLst>
              <a:path w="0" h="1236345">
                <a:moveTo>
                  <a:pt x="0" y="0"/>
                </a:moveTo>
                <a:lnTo>
                  <a:pt x="0" y="1235887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504980" y="2789148"/>
            <a:ext cx="0" cy="1236345"/>
          </a:xfrm>
          <a:custGeom>
            <a:avLst/>
            <a:gdLst/>
            <a:ahLst/>
            <a:cxnLst/>
            <a:rect l="l" t="t" r="r" b="b"/>
            <a:pathLst>
              <a:path w="0" h="1236345">
                <a:moveTo>
                  <a:pt x="0" y="0"/>
                </a:moveTo>
                <a:lnTo>
                  <a:pt x="0" y="1235887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5942888" y="2789148"/>
            <a:ext cx="0" cy="1236345"/>
          </a:xfrm>
          <a:custGeom>
            <a:avLst/>
            <a:gdLst/>
            <a:ahLst/>
            <a:cxnLst/>
            <a:rect l="l" t="t" r="r" b="b"/>
            <a:pathLst>
              <a:path w="0" h="1236345">
                <a:moveTo>
                  <a:pt x="0" y="0"/>
                </a:moveTo>
                <a:lnTo>
                  <a:pt x="0" y="1235887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6380784" y="2789148"/>
            <a:ext cx="0" cy="1236345"/>
          </a:xfrm>
          <a:custGeom>
            <a:avLst/>
            <a:gdLst/>
            <a:ahLst/>
            <a:cxnLst/>
            <a:rect l="l" t="t" r="r" b="b"/>
            <a:pathLst>
              <a:path w="0" h="1236345">
                <a:moveTo>
                  <a:pt x="0" y="0"/>
                </a:moveTo>
                <a:lnTo>
                  <a:pt x="0" y="1235887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437879" y="1938782"/>
            <a:ext cx="0" cy="2089150"/>
          </a:xfrm>
          <a:custGeom>
            <a:avLst/>
            <a:gdLst/>
            <a:ahLst/>
            <a:cxnLst/>
            <a:rect l="l" t="t" r="r" b="b"/>
            <a:pathLst>
              <a:path w="0" h="2089150">
                <a:moveTo>
                  <a:pt x="0" y="0"/>
                </a:moveTo>
                <a:lnTo>
                  <a:pt x="0" y="2088984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2331631" y="1529422"/>
            <a:ext cx="1397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Times New Roman"/>
                <a:cs typeface="Times New Roman"/>
              </a:rPr>
              <a:t>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732181" y="1529422"/>
            <a:ext cx="1397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903881" y="1529422"/>
            <a:ext cx="3175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Times New Roman"/>
                <a:cs typeface="Times New Roman"/>
              </a:rPr>
              <a:t>cm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298621" y="4029011"/>
            <a:ext cx="0" cy="779145"/>
          </a:xfrm>
          <a:custGeom>
            <a:avLst/>
            <a:gdLst/>
            <a:ahLst/>
            <a:cxnLst/>
            <a:rect l="l" t="t" r="r" b="b"/>
            <a:pathLst>
              <a:path w="0" h="779145">
                <a:moveTo>
                  <a:pt x="0" y="0"/>
                </a:moveTo>
                <a:lnTo>
                  <a:pt x="0" y="778649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3694874" y="4029011"/>
            <a:ext cx="0" cy="779145"/>
          </a:xfrm>
          <a:custGeom>
            <a:avLst/>
            <a:gdLst/>
            <a:ahLst/>
            <a:cxnLst/>
            <a:rect l="l" t="t" r="r" b="b"/>
            <a:pathLst>
              <a:path w="0" h="779145">
                <a:moveTo>
                  <a:pt x="0" y="0"/>
                </a:moveTo>
                <a:lnTo>
                  <a:pt x="0" y="778649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4089501" y="4029011"/>
            <a:ext cx="0" cy="779145"/>
          </a:xfrm>
          <a:custGeom>
            <a:avLst/>
            <a:gdLst/>
            <a:ahLst/>
            <a:cxnLst/>
            <a:rect l="l" t="t" r="r" b="b"/>
            <a:pathLst>
              <a:path w="0" h="779145">
                <a:moveTo>
                  <a:pt x="0" y="0"/>
                </a:moveTo>
                <a:lnTo>
                  <a:pt x="0" y="778649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4485754" y="4029011"/>
            <a:ext cx="0" cy="1033780"/>
          </a:xfrm>
          <a:custGeom>
            <a:avLst/>
            <a:gdLst/>
            <a:ahLst/>
            <a:cxnLst/>
            <a:rect l="l" t="t" r="r" b="b"/>
            <a:pathLst>
              <a:path w="0" h="1033779">
                <a:moveTo>
                  <a:pt x="0" y="0"/>
                </a:moveTo>
                <a:lnTo>
                  <a:pt x="0" y="1033614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4882007" y="4029011"/>
            <a:ext cx="0" cy="779145"/>
          </a:xfrm>
          <a:custGeom>
            <a:avLst/>
            <a:gdLst/>
            <a:ahLst/>
            <a:cxnLst/>
            <a:rect l="l" t="t" r="r" b="b"/>
            <a:pathLst>
              <a:path w="0" h="779145">
                <a:moveTo>
                  <a:pt x="0" y="0"/>
                </a:moveTo>
                <a:lnTo>
                  <a:pt x="0" y="778649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5276646" y="4029011"/>
            <a:ext cx="0" cy="779145"/>
          </a:xfrm>
          <a:custGeom>
            <a:avLst/>
            <a:gdLst/>
            <a:ahLst/>
            <a:cxnLst/>
            <a:rect l="l" t="t" r="r" b="b"/>
            <a:pathLst>
              <a:path w="0" h="779145">
                <a:moveTo>
                  <a:pt x="0" y="0"/>
                </a:moveTo>
                <a:lnTo>
                  <a:pt x="0" y="778649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5672899" y="4029011"/>
            <a:ext cx="0" cy="779145"/>
          </a:xfrm>
          <a:custGeom>
            <a:avLst/>
            <a:gdLst/>
            <a:ahLst/>
            <a:cxnLst/>
            <a:rect l="l" t="t" r="r" b="b"/>
            <a:pathLst>
              <a:path w="0" h="779145">
                <a:moveTo>
                  <a:pt x="0" y="0"/>
                </a:moveTo>
                <a:lnTo>
                  <a:pt x="0" y="778649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6067526" y="4035907"/>
            <a:ext cx="0" cy="779145"/>
          </a:xfrm>
          <a:custGeom>
            <a:avLst/>
            <a:gdLst/>
            <a:ahLst/>
            <a:cxnLst/>
            <a:rect l="l" t="t" r="r" b="b"/>
            <a:pathLst>
              <a:path w="0" h="779145">
                <a:moveTo>
                  <a:pt x="0" y="0"/>
                </a:moveTo>
                <a:lnTo>
                  <a:pt x="0" y="778649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6463779" y="4034180"/>
            <a:ext cx="0" cy="1323340"/>
          </a:xfrm>
          <a:custGeom>
            <a:avLst/>
            <a:gdLst/>
            <a:ahLst/>
            <a:cxnLst/>
            <a:rect l="l" t="t" r="r" b="b"/>
            <a:pathLst>
              <a:path w="0" h="1323339">
                <a:moveTo>
                  <a:pt x="0" y="0"/>
                </a:moveTo>
                <a:lnTo>
                  <a:pt x="0" y="1323022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2507729" y="4015232"/>
            <a:ext cx="0" cy="1323340"/>
          </a:xfrm>
          <a:custGeom>
            <a:avLst/>
            <a:gdLst/>
            <a:ahLst/>
            <a:cxnLst/>
            <a:rect l="l" t="t" r="r" b="b"/>
            <a:pathLst>
              <a:path w="0" h="1323339">
                <a:moveTo>
                  <a:pt x="0" y="0"/>
                </a:moveTo>
                <a:lnTo>
                  <a:pt x="0" y="1323022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2431961" y="5374258"/>
            <a:ext cx="114300" cy="2533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964"/>
              </a:lnSpc>
            </a:pPr>
            <a:r>
              <a:rPr dirty="0" sz="1800" b="1">
                <a:latin typeface="Times New Roman"/>
                <a:cs typeface="Times New Roman"/>
              </a:rPr>
              <a:t>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419511" y="5336666"/>
            <a:ext cx="1397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Times New Roman"/>
                <a:cs typeface="Times New Roman"/>
              </a:rPr>
              <a:t>5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362611" y="5336666"/>
            <a:ext cx="2540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Times New Roman"/>
                <a:cs typeface="Times New Roman"/>
              </a:rPr>
              <a:t>10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2422893" y="1877402"/>
            <a:ext cx="28575" cy="85725"/>
          </a:xfrm>
          <a:custGeom>
            <a:avLst/>
            <a:gdLst/>
            <a:ahLst/>
            <a:cxnLst/>
            <a:rect l="l" t="t" r="r" b="b"/>
            <a:pathLst>
              <a:path w="28575" h="85725">
                <a:moveTo>
                  <a:pt x="28575" y="85725"/>
                </a:moveTo>
                <a:lnTo>
                  <a:pt x="0" y="85725"/>
                </a:lnTo>
                <a:lnTo>
                  <a:pt x="0" y="0"/>
                </a:lnTo>
                <a:lnTo>
                  <a:pt x="28575" y="0"/>
                </a:lnTo>
                <a:lnTo>
                  <a:pt x="28575" y="85725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2422893" y="1991702"/>
            <a:ext cx="28575" cy="85725"/>
          </a:xfrm>
          <a:custGeom>
            <a:avLst/>
            <a:gdLst/>
            <a:ahLst/>
            <a:cxnLst/>
            <a:rect l="l" t="t" r="r" b="b"/>
            <a:pathLst>
              <a:path w="28575" h="85725">
                <a:moveTo>
                  <a:pt x="28575" y="85725"/>
                </a:moveTo>
                <a:lnTo>
                  <a:pt x="0" y="85725"/>
                </a:lnTo>
                <a:lnTo>
                  <a:pt x="0" y="0"/>
                </a:lnTo>
                <a:lnTo>
                  <a:pt x="28575" y="0"/>
                </a:lnTo>
                <a:lnTo>
                  <a:pt x="28575" y="85725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2422893" y="2106002"/>
            <a:ext cx="28575" cy="85725"/>
          </a:xfrm>
          <a:custGeom>
            <a:avLst/>
            <a:gdLst/>
            <a:ahLst/>
            <a:cxnLst/>
            <a:rect l="l" t="t" r="r" b="b"/>
            <a:pathLst>
              <a:path w="28575" h="85725">
                <a:moveTo>
                  <a:pt x="28575" y="85725"/>
                </a:moveTo>
                <a:lnTo>
                  <a:pt x="0" y="85725"/>
                </a:lnTo>
                <a:lnTo>
                  <a:pt x="0" y="0"/>
                </a:lnTo>
                <a:lnTo>
                  <a:pt x="28575" y="0"/>
                </a:lnTo>
                <a:lnTo>
                  <a:pt x="28575" y="85725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2422893" y="2220302"/>
            <a:ext cx="28575" cy="85725"/>
          </a:xfrm>
          <a:custGeom>
            <a:avLst/>
            <a:gdLst/>
            <a:ahLst/>
            <a:cxnLst/>
            <a:rect l="l" t="t" r="r" b="b"/>
            <a:pathLst>
              <a:path w="28575" h="85725">
                <a:moveTo>
                  <a:pt x="28575" y="85725"/>
                </a:moveTo>
                <a:lnTo>
                  <a:pt x="0" y="85725"/>
                </a:lnTo>
                <a:lnTo>
                  <a:pt x="0" y="0"/>
                </a:lnTo>
                <a:lnTo>
                  <a:pt x="28575" y="0"/>
                </a:lnTo>
                <a:lnTo>
                  <a:pt x="28575" y="85725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2422893" y="2334602"/>
            <a:ext cx="28575" cy="85725"/>
          </a:xfrm>
          <a:custGeom>
            <a:avLst/>
            <a:gdLst/>
            <a:ahLst/>
            <a:cxnLst/>
            <a:rect l="l" t="t" r="r" b="b"/>
            <a:pathLst>
              <a:path w="28575" h="85725">
                <a:moveTo>
                  <a:pt x="28575" y="85725"/>
                </a:moveTo>
                <a:lnTo>
                  <a:pt x="0" y="85725"/>
                </a:lnTo>
                <a:lnTo>
                  <a:pt x="0" y="0"/>
                </a:lnTo>
                <a:lnTo>
                  <a:pt x="28575" y="0"/>
                </a:lnTo>
                <a:lnTo>
                  <a:pt x="28575" y="85725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2422893" y="2448902"/>
            <a:ext cx="28575" cy="85725"/>
          </a:xfrm>
          <a:custGeom>
            <a:avLst/>
            <a:gdLst/>
            <a:ahLst/>
            <a:cxnLst/>
            <a:rect l="l" t="t" r="r" b="b"/>
            <a:pathLst>
              <a:path w="28575" h="85725">
                <a:moveTo>
                  <a:pt x="28575" y="85725"/>
                </a:moveTo>
                <a:lnTo>
                  <a:pt x="0" y="85725"/>
                </a:lnTo>
                <a:lnTo>
                  <a:pt x="0" y="0"/>
                </a:lnTo>
                <a:lnTo>
                  <a:pt x="28575" y="0"/>
                </a:lnTo>
                <a:lnTo>
                  <a:pt x="28575" y="85725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2422893" y="2563202"/>
            <a:ext cx="28575" cy="85725"/>
          </a:xfrm>
          <a:custGeom>
            <a:avLst/>
            <a:gdLst/>
            <a:ahLst/>
            <a:cxnLst/>
            <a:rect l="l" t="t" r="r" b="b"/>
            <a:pathLst>
              <a:path w="28575" h="85725">
                <a:moveTo>
                  <a:pt x="28575" y="85725"/>
                </a:moveTo>
                <a:lnTo>
                  <a:pt x="0" y="85725"/>
                </a:lnTo>
                <a:lnTo>
                  <a:pt x="0" y="0"/>
                </a:lnTo>
                <a:lnTo>
                  <a:pt x="28575" y="0"/>
                </a:lnTo>
                <a:lnTo>
                  <a:pt x="28575" y="85725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2422893" y="2677502"/>
            <a:ext cx="28575" cy="85725"/>
          </a:xfrm>
          <a:custGeom>
            <a:avLst/>
            <a:gdLst/>
            <a:ahLst/>
            <a:cxnLst/>
            <a:rect l="l" t="t" r="r" b="b"/>
            <a:pathLst>
              <a:path w="28575" h="85725">
                <a:moveTo>
                  <a:pt x="28575" y="85725"/>
                </a:moveTo>
                <a:lnTo>
                  <a:pt x="0" y="85725"/>
                </a:lnTo>
                <a:lnTo>
                  <a:pt x="0" y="0"/>
                </a:lnTo>
                <a:lnTo>
                  <a:pt x="28575" y="0"/>
                </a:lnTo>
                <a:lnTo>
                  <a:pt x="28575" y="85725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2422893" y="2791802"/>
            <a:ext cx="28575" cy="85725"/>
          </a:xfrm>
          <a:custGeom>
            <a:avLst/>
            <a:gdLst/>
            <a:ahLst/>
            <a:cxnLst/>
            <a:rect l="l" t="t" r="r" b="b"/>
            <a:pathLst>
              <a:path w="28575" h="85725">
                <a:moveTo>
                  <a:pt x="28575" y="85725"/>
                </a:moveTo>
                <a:lnTo>
                  <a:pt x="0" y="85725"/>
                </a:lnTo>
                <a:lnTo>
                  <a:pt x="0" y="0"/>
                </a:lnTo>
                <a:lnTo>
                  <a:pt x="28575" y="0"/>
                </a:lnTo>
                <a:lnTo>
                  <a:pt x="28575" y="85725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2422893" y="2906102"/>
            <a:ext cx="28575" cy="85725"/>
          </a:xfrm>
          <a:custGeom>
            <a:avLst/>
            <a:gdLst/>
            <a:ahLst/>
            <a:cxnLst/>
            <a:rect l="l" t="t" r="r" b="b"/>
            <a:pathLst>
              <a:path w="28575" h="85725">
                <a:moveTo>
                  <a:pt x="28575" y="85725"/>
                </a:moveTo>
                <a:lnTo>
                  <a:pt x="0" y="85725"/>
                </a:lnTo>
                <a:lnTo>
                  <a:pt x="0" y="0"/>
                </a:lnTo>
                <a:lnTo>
                  <a:pt x="28575" y="0"/>
                </a:lnTo>
                <a:lnTo>
                  <a:pt x="28575" y="85725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2422893" y="3020402"/>
            <a:ext cx="28575" cy="85725"/>
          </a:xfrm>
          <a:custGeom>
            <a:avLst/>
            <a:gdLst/>
            <a:ahLst/>
            <a:cxnLst/>
            <a:rect l="l" t="t" r="r" b="b"/>
            <a:pathLst>
              <a:path w="28575" h="85725">
                <a:moveTo>
                  <a:pt x="28575" y="85725"/>
                </a:moveTo>
                <a:lnTo>
                  <a:pt x="0" y="85725"/>
                </a:lnTo>
                <a:lnTo>
                  <a:pt x="0" y="0"/>
                </a:lnTo>
                <a:lnTo>
                  <a:pt x="28575" y="0"/>
                </a:lnTo>
                <a:lnTo>
                  <a:pt x="28575" y="85725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2422893" y="3134702"/>
            <a:ext cx="28575" cy="85725"/>
          </a:xfrm>
          <a:custGeom>
            <a:avLst/>
            <a:gdLst/>
            <a:ahLst/>
            <a:cxnLst/>
            <a:rect l="l" t="t" r="r" b="b"/>
            <a:pathLst>
              <a:path w="28575" h="85725">
                <a:moveTo>
                  <a:pt x="28575" y="85725"/>
                </a:moveTo>
                <a:lnTo>
                  <a:pt x="0" y="85725"/>
                </a:lnTo>
                <a:lnTo>
                  <a:pt x="0" y="0"/>
                </a:lnTo>
                <a:lnTo>
                  <a:pt x="28575" y="0"/>
                </a:lnTo>
                <a:lnTo>
                  <a:pt x="28575" y="85725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2422893" y="3249002"/>
            <a:ext cx="28575" cy="85725"/>
          </a:xfrm>
          <a:custGeom>
            <a:avLst/>
            <a:gdLst/>
            <a:ahLst/>
            <a:cxnLst/>
            <a:rect l="l" t="t" r="r" b="b"/>
            <a:pathLst>
              <a:path w="28575" h="85725">
                <a:moveTo>
                  <a:pt x="28575" y="85725"/>
                </a:moveTo>
                <a:lnTo>
                  <a:pt x="0" y="85725"/>
                </a:lnTo>
                <a:lnTo>
                  <a:pt x="0" y="0"/>
                </a:lnTo>
                <a:lnTo>
                  <a:pt x="28575" y="0"/>
                </a:lnTo>
                <a:lnTo>
                  <a:pt x="28575" y="85725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2422893" y="3363302"/>
            <a:ext cx="28575" cy="85725"/>
          </a:xfrm>
          <a:custGeom>
            <a:avLst/>
            <a:gdLst/>
            <a:ahLst/>
            <a:cxnLst/>
            <a:rect l="l" t="t" r="r" b="b"/>
            <a:pathLst>
              <a:path w="28575" h="85725">
                <a:moveTo>
                  <a:pt x="28575" y="85725"/>
                </a:moveTo>
                <a:lnTo>
                  <a:pt x="0" y="85725"/>
                </a:lnTo>
                <a:lnTo>
                  <a:pt x="0" y="0"/>
                </a:lnTo>
                <a:lnTo>
                  <a:pt x="28575" y="0"/>
                </a:lnTo>
                <a:lnTo>
                  <a:pt x="28575" y="85725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2422893" y="3477602"/>
            <a:ext cx="28575" cy="85725"/>
          </a:xfrm>
          <a:custGeom>
            <a:avLst/>
            <a:gdLst/>
            <a:ahLst/>
            <a:cxnLst/>
            <a:rect l="l" t="t" r="r" b="b"/>
            <a:pathLst>
              <a:path w="28575" h="85725">
                <a:moveTo>
                  <a:pt x="28575" y="85725"/>
                </a:moveTo>
                <a:lnTo>
                  <a:pt x="0" y="85725"/>
                </a:lnTo>
                <a:lnTo>
                  <a:pt x="0" y="0"/>
                </a:lnTo>
                <a:lnTo>
                  <a:pt x="28575" y="0"/>
                </a:lnTo>
                <a:lnTo>
                  <a:pt x="28575" y="85725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2422893" y="3591902"/>
            <a:ext cx="28575" cy="85725"/>
          </a:xfrm>
          <a:custGeom>
            <a:avLst/>
            <a:gdLst/>
            <a:ahLst/>
            <a:cxnLst/>
            <a:rect l="l" t="t" r="r" b="b"/>
            <a:pathLst>
              <a:path w="28575" h="85725">
                <a:moveTo>
                  <a:pt x="28575" y="85725"/>
                </a:moveTo>
                <a:lnTo>
                  <a:pt x="0" y="85725"/>
                </a:lnTo>
                <a:lnTo>
                  <a:pt x="0" y="0"/>
                </a:lnTo>
                <a:lnTo>
                  <a:pt x="28575" y="0"/>
                </a:lnTo>
                <a:lnTo>
                  <a:pt x="28575" y="85725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2422893" y="3706202"/>
            <a:ext cx="28575" cy="85725"/>
          </a:xfrm>
          <a:custGeom>
            <a:avLst/>
            <a:gdLst/>
            <a:ahLst/>
            <a:cxnLst/>
            <a:rect l="l" t="t" r="r" b="b"/>
            <a:pathLst>
              <a:path w="28575" h="85725">
                <a:moveTo>
                  <a:pt x="28575" y="85725"/>
                </a:moveTo>
                <a:lnTo>
                  <a:pt x="0" y="85725"/>
                </a:lnTo>
                <a:lnTo>
                  <a:pt x="0" y="0"/>
                </a:lnTo>
                <a:lnTo>
                  <a:pt x="28575" y="0"/>
                </a:lnTo>
                <a:lnTo>
                  <a:pt x="28575" y="85725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2422893" y="3820502"/>
            <a:ext cx="28575" cy="85725"/>
          </a:xfrm>
          <a:custGeom>
            <a:avLst/>
            <a:gdLst/>
            <a:ahLst/>
            <a:cxnLst/>
            <a:rect l="l" t="t" r="r" b="b"/>
            <a:pathLst>
              <a:path w="28575" h="85725">
                <a:moveTo>
                  <a:pt x="28575" y="85725"/>
                </a:moveTo>
                <a:lnTo>
                  <a:pt x="0" y="85725"/>
                </a:lnTo>
                <a:lnTo>
                  <a:pt x="0" y="0"/>
                </a:lnTo>
                <a:lnTo>
                  <a:pt x="28575" y="0"/>
                </a:lnTo>
                <a:lnTo>
                  <a:pt x="28575" y="85725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2422893" y="3934802"/>
            <a:ext cx="28575" cy="85725"/>
          </a:xfrm>
          <a:custGeom>
            <a:avLst/>
            <a:gdLst/>
            <a:ahLst/>
            <a:cxnLst/>
            <a:rect l="l" t="t" r="r" b="b"/>
            <a:pathLst>
              <a:path w="28575" h="85725">
                <a:moveTo>
                  <a:pt x="28575" y="85725"/>
                </a:moveTo>
                <a:lnTo>
                  <a:pt x="0" y="85725"/>
                </a:lnTo>
                <a:lnTo>
                  <a:pt x="0" y="0"/>
                </a:lnTo>
                <a:lnTo>
                  <a:pt x="28575" y="0"/>
                </a:lnTo>
                <a:lnTo>
                  <a:pt x="28575" y="85725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2422893" y="4049102"/>
            <a:ext cx="28575" cy="85725"/>
          </a:xfrm>
          <a:custGeom>
            <a:avLst/>
            <a:gdLst/>
            <a:ahLst/>
            <a:cxnLst/>
            <a:rect l="l" t="t" r="r" b="b"/>
            <a:pathLst>
              <a:path w="28575" h="85725">
                <a:moveTo>
                  <a:pt x="28575" y="85725"/>
                </a:moveTo>
                <a:lnTo>
                  <a:pt x="0" y="85725"/>
                </a:lnTo>
                <a:lnTo>
                  <a:pt x="0" y="0"/>
                </a:lnTo>
                <a:lnTo>
                  <a:pt x="28575" y="0"/>
                </a:lnTo>
                <a:lnTo>
                  <a:pt x="28575" y="85725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2422893" y="4163402"/>
            <a:ext cx="28575" cy="85725"/>
          </a:xfrm>
          <a:custGeom>
            <a:avLst/>
            <a:gdLst/>
            <a:ahLst/>
            <a:cxnLst/>
            <a:rect l="l" t="t" r="r" b="b"/>
            <a:pathLst>
              <a:path w="28575" h="85725">
                <a:moveTo>
                  <a:pt x="28575" y="85725"/>
                </a:moveTo>
                <a:lnTo>
                  <a:pt x="0" y="85725"/>
                </a:lnTo>
                <a:lnTo>
                  <a:pt x="0" y="0"/>
                </a:lnTo>
                <a:lnTo>
                  <a:pt x="28575" y="0"/>
                </a:lnTo>
                <a:lnTo>
                  <a:pt x="28575" y="85725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2422893" y="4277702"/>
            <a:ext cx="28575" cy="85725"/>
          </a:xfrm>
          <a:custGeom>
            <a:avLst/>
            <a:gdLst/>
            <a:ahLst/>
            <a:cxnLst/>
            <a:rect l="l" t="t" r="r" b="b"/>
            <a:pathLst>
              <a:path w="28575" h="85725">
                <a:moveTo>
                  <a:pt x="28575" y="85725"/>
                </a:moveTo>
                <a:lnTo>
                  <a:pt x="0" y="85725"/>
                </a:lnTo>
                <a:lnTo>
                  <a:pt x="0" y="0"/>
                </a:lnTo>
                <a:lnTo>
                  <a:pt x="28575" y="0"/>
                </a:lnTo>
                <a:lnTo>
                  <a:pt x="28575" y="85725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2422893" y="4392002"/>
            <a:ext cx="28575" cy="85725"/>
          </a:xfrm>
          <a:custGeom>
            <a:avLst/>
            <a:gdLst/>
            <a:ahLst/>
            <a:cxnLst/>
            <a:rect l="l" t="t" r="r" b="b"/>
            <a:pathLst>
              <a:path w="28575" h="85725">
                <a:moveTo>
                  <a:pt x="28575" y="85725"/>
                </a:moveTo>
                <a:lnTo>
                  <a:pt x="0" y="85725"/>
                </a:lnTo>
                <a:lnTo>
                  <a:pt x="0" y="0"/>
                </a:lnTo>
                <a:lnTo>
                  <a:pt x="28575" y="0"/>
                </a:lnTo>
                <a:lnTo>
                  <a:pt x="28575" y="85725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2422893" y="4506302"/>
            <a:ext cx="28575" cy="85725"/>
          </a:xfrm>
          <a:custGeom>
            <a:avLst/>
            <a:gdLst/>
            <a:ahLst/>
            <a:cxnLst/>
            <a:rect l="l" t="t" r="r" b="b"/>
            <a:pathLst>
              <a:path w="28575" h="85725">
                <a:moveTo>
                  <a:pt x="28575" y="85725"/>
                </a:moveTo>
                <a:lnTo>
                  <a:pt x="0" y="85725"/>
                </a:lnTo>
                <a:lnTo>
                  <a:pt x="0" y="0"/>
                </a:lnTo>
                <a:lnTo>
                  <a:pt x="28575" y="0"/>
                </a:lnTo>
                <a:lnTo>
                  <a:pt x="28575" y="85725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2422893" y="4620602"/>
            <a:ext cx="28575" cy="85725"/>
          </a:xfrm>
          <a:custGeom>
            <a:avLst/>
            <a:gdLst/>
            <a:ahLst/>
            <a:cxnLst/>
            <a:rect l="l" t="t" r="r" b="b"/>
            <a:pathLst>
              <a:path w="28575" h="85725">
                <a:moveTo>
                  <a:pt x="28575" y="85725"/>
                </a:moveTo>
                <a:lnTo>
                  <a:pt x="0" y="85725"/>
                </a:lnTo>
                <a:lnTo>
                  <a:pt x="0" y="0"/>
                </a:lnTo>
                <a:lnTo>
                  <a:pt x="28575" y="0"/>
                </a:lnTo>
                <a:lnTo>
                  <a:pt x="28575" y="85725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2422893" y="4734902"/>
            <a:ext cx="28575" cy="85725"/>
          </a:xfrm>
          <a:custGeom>
            <a:avLst/>
            <a:gdLst/>
            <a:ahLst/>
            <a:cxnLst/>
            <a:rect l="l" t="t" r="r" b="b"/>
            <a:pathLst>
              <a:path w="28575" h="85725">
                <a:moveTo>
                  <a:pt x="28575" y="85725"/>
                </a:moveTo>
                <a:lnTo>
                  <a:pt x="0" y="85725"/>
                </a:lnTo>
                <a:lnTo>
                  <a:pt x="0" y="0"/>
                </a:lnTo>
                <a:lnTo>
                  <a:pt x="28575" y="0"/>
                </a:lnTo>
                <a:lnTo>
                  <a:pt x="28575" y="85725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2422893" y="4849202"/>
            <a:ext cx="28575" cy="85725"/>
          </a:xfrm>
          <a:custGeom>
            <a:avLst/>
            <a:gdLst/>
            <a:ahLst/>
            <a:cxnLst/>
            <a:rect l="l" t="t" r="r" b="b"/>
            <a:pathLst>
              <a:path w="28575" h="85725">
                <a:moveTo>
                  <a:pt x="28575" y="85725"/>
                </a:moveTo>
                <a:lnTo>
                  <a:pt x="0" y="85725"/>
                </a:lnTo>
                <a:lnTo>
                  <a:pt x="0" y="0"/>
                </a:lnTo>
                <a:lnTo>
                  <a:pt x="28575" y="0"/>
                </a:lnTo>
                <a:lnTo>
                  <a:pt x="28575" y="85725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2422893" y="4963502"/>
            <a:ext cx="28575" cy="85725"/>
          </a:xfrm>
          <a:custGeom>
            <a:avLst/>
            <a:gdLst/>
            <a:ahLst/>
            <a:cxnLst/>
            <a:rect l="l" t="t" r="r" b="b"/>
            <a:pathLst>
              <a:path w="28575" h="85725">
                <a:moveTo>
                  <a:pt x="28575" y="85725"/>
                </a:moveTo>
                <a:lnTo>
                  <a:pt x="0" y="85725"/>
                </a:lnTo>
                <a:lnTo>
                  <a:pt x="0" y="0"/>
                </a:lnTo>
                <a:lnTo>
                  <a:pt x="28575" y="0"/>
                </a:lnTo>
                <a:lnTo>
                  <a:pt x="28575" y="85725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2422893" y="5077802"/>
            <a:ext cx="28575" cy="85725"/>
          </a:xfrm>
          <a:custGeom>
            <a:avLst/>
            <a:gdLst/>
            <a:ahLst/>
            <a:cxnLst/>
            <a:rect l="l" t="t" r="r" b="b"/>
            <a:pathLst>
              <a:path w="28575" h="85725">
                <a:moveTo>
                  <a:pt x="28575" y="85725"/>
                </a:moveTo>
                <a:lnTo>
                  <a:pt x="0" y="85725"/>
                </a:lnTo>
                <a:lnTo>
                  <a:pt x="0" y="0"/>
                </a:lnTo>
                <a:lnTo>
                  <a:pt x="28575" y="0"/>
                </a:lnTo>
                <a:lnTo>
                  <a:pt x="28575" y="85725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2422893" y="5192102"/>
            <a:ext cx="28575" cy="85725"/>
          </a:xfrm>
          <a:custGeom>
            <a:avLst/>
            <a:gdLst/>
            <a:ahLst/>
            <a:cxnLst/>
            <a:rect l="l" t="t" r="r" b="b"/>
            <a:pathLst>
              <a:path w="28575" h="85725">
                <a:moveTo>
                  <a:pt x="28575" y="85725"/>
                </a:moveTo>
                <a:lnTo>
                  <a:pt x="0" y="85725"/>
                </a:lnTo>
                <a:lnTo>
                  <a:pt x="0" y="0"/>
                </a:lnTo>
                <a:lnTo>
                  <a:pt x="28575" y="0"/>
                </a:lnTo>
                <a:lnTo>
                  <a:pt x="28575" y="85725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2422893" y="5306402"/>
            <a:ext cx="28575" cy="59690"/>
          </a:xfrm>
          <a:custGeom>
            <a:avLst/>
            <a:gdLst/>
            <a:ahLst/>
            <a:cxnLst/>
            <a:rect l="l" t="t" r="r" b="b"/>
            <a:pathLst>
              <a:path w="28575" h="59689">
                <a:moveTo>
                  <a:pt x="0" y="59601"/>
                </a:moveTo>
                <a:lnTo>
                  <a:pt x="28575" y="59601"/>
                </a:lnTo>
                <a:lnTo>
                  <a:pt x="28575" y="0"/>
                </a:lnTo>
                <a:lnTo>
                  <a:pt x="0" y="0"/>
                </a:lnTo>
                <a:lnTo>
                  <a:pt x="0" y="59601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2485923" y="1883067"/>
            <a:ext cx="28575" cy="85725"/>
          </a:xfrm>
          <a:custGeom>
            <a:avLst/>
            <a:gdLst/>
            <a:ahLst/>
            <a:cxnLst/>
            <a:rect l="l" t="t" r="r" b="b"/>
            <a:pathLst>
              <a:path w="28575" h="85725">
                <a:moveTo>
                  <a:pt x="28575" y="85724"/>
                </a:moveTo>
                <a:lnTo>
                  <a:pt x="0" y="85724"/>
                </a:lnTo>
                <a:lnTo>
                  <a:pt x="0" y="0"/>
                </a:lnTo>
                <a:lnTo>
                  <a:pt x="28575" y="0"/>
                </a:lnTo>
                <a:lnTo>
                  <a:pt x="28575" y="85724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2485923" y="1997367"/>
            <a:ext cx="28575" cy="85725"/>
          </a:xfrm>
          <a:custGeom>
            <a:avLst/>
            <a:gdLst/>
            <a:ahLst/>
            <a:cxnLst/>
            <a:rect l="l" t="t" r="r" b="b"/>
            <a:pathLst>
              <a:path w="28575" h="85725">
                <a:moveTo>
                  <a:pt x="28575" y="85724"/>
                </a:moveTo>
                <a:lnTo>
                  <a:pt x="0" y="85724"/>
                </a:lnTo>
                <a:lnTo>
                  <a:pt x="0" y="0"/>
                </a:lnTo>
                <a:lnTo>
                  <a:pt x="28575" y="0"/>
                </a:lnTo>
                <a:lnTo>
                  <a:pt x="28575" y="85724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2485923" y="2111667"/>
            <a:ext cx="28575" cy="85725"/>
          </a:xfrm>
          <a:custGeom>
            <a:avLst/>
            <a:gdLst/>
            <a:ahLst/>
            <a:cxnLst/>
            <a:rect l="l" t="t" r="r" b="b"/>
            <a:pathLst>
              <a:path w="28575" h="85725">
                <a:moveTo>
                  <a:pt x="28575" y="85724"/>
                </a:moveTo>
                <a:lnTo>
                  <a:pt x="0" y="85724"/>
                </a:lnTo>
                <a:lnTo>
                  <a:pt x="0" y="0"/>
                </a:lnTo>
                <a:lnTo>
                  <a:pt x="28575" y="0"/>
                </a:lnTo>
                <a:lnTo>
                  <a:pt x="28575" y="85724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2485923" y="2225967"/>
            <a:ext cx="28575" cy="85725"/>
          </a:xfrm>
          <a:custGeom>
            <a:avLst/>
            <a:gdLst/>
            <a:ahLst/>
            <a:cxnLst/>
            <a:rect l="l" t="t" r="r" b="b"/>
            <a:pathLst>
              <a:path w="28575" h="85725">
                <a:moveTo>
                  <a:pt x="28575" y="85724"/>
                </a:moveTo>
                <a:lnTo>
                  <a:pt x="0" y="85724"/>
                </a:lnTo>
                <a:lnTo>
                  <a:pt x="0" y="0"/>
                </a:lnTo>
                <a:lnTo>
                  <a:pt x="28575" y="0"/>
                </a:lnTo>
                <a:lnTo>
                  <a:pt x="28575" y="85724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2485923" y="2340267"/>
            <a:ext cx="28575" cy="85725"/>
          </a:xfrm>
          <a:custGeom>
            <a:avLst/>
            <a:gdLst/>
            <a:ahLst/>
            <a:cxnLst/>
            <a:rect l="l" t="t" r="r" b="b"/>
            <a:pathLst>
              <a:path w="28575" h="85725">
                <a:moveTo>
                  <a:pt x="28575" y="85724"/>
                </a:moveTo>
                <a:lnTo>
                  <a:pt x="0" y="85724"/>
                </a:lnTo>
                <a:lnTo>
                  <a:pt x="0" y="0"/>
                </a:lnTo>
                <a:lnTo>
                  <a:pt x="28575" y="0"/>
                </a:lnTo>
                <a:lnTo>
                  <a:pt x="28575" y="85724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2485923" y="2454567"/>
            <a:ext cx="28575" cy="85725"/>
          </a:xfrm>
          <a:custGeom>
            <a:avLst/>
            <a:gdLst/>
            <a:ahLst/>
            <a:cxnLst/>
            <a:rect l="l" t="t" r="r" b="b"/>
            <a:pathLst>
              <a:path w="28575" h="85725">
                <a:moveTo>
                  <a:pt x="28575" y="85724"/>
                </a:moveTo>
                <a:lnTo>
                  <a:pt x="0" y="85724"/>
                </a:lnTo>
                <a:lnTo>
                  <a:pt x="0" y="0"/>
                </a:lnTo>
                <a:lnTo>
                  <a:pt x="28575" y="0"/>
                </a:lnTo>
                <a:lnTo>
                  <a:pt x="28575" y="85724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2485923" y="2568867"/>
            <a:ext cx="28575" cy="85725"/>
          </a:xfrm>
          <a:custGeom>
            <a:avLst/>
            <a:gdLst/>
            <a:ahLst/>
            <a:cxnLst/>
            <a:rect l="l" t="t" r="r" b="b"/>
            <a:pathLst>
              <a:path w="28575" h="85725">
                <a:moveTo>
                  <a:pt x="28575" y="85724"/>
                </a:moveTo>
                <a:lnTo>
                  <a:pt x="0" y="85724"/>
                </a:lnTo>
                <a:lnTo>
                  <a:pt x="0" y="0"/>
                </a:lnTo>
                <a:lnTo>
                  <a:pt x="28575" y="0"/>
                </a:lnTo>
                <a:lnTo>
                  <a:pt x="28575" y="85724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2485923" y="2683167"/>
            <a:ext cx="28575" cy="85725"/>
          </a:xfrm>
          <a:custGeom>
            <a:avLst/>
            <a:gdLst/>
            <a:ahLst/>
            <a:cxnLst/>
            <a:rect l="l" t="t" r="r" b="b"/>
            <a:pathLst>
              <a:path w="28575" h="85725">
                <a:moveTo>
                  <a:pt x="28575" y="85724"/>
                </a:moveTo>
                <a:lnTo>
                  <a:pt x="0" y="85724"/>
                </a:lnTo>
                <a:lnTo>
                  <a:pt x="0" y="0"/>
                </a:lnTo>
                <a:lnTo>
                  <a:pt x="28575" y="0"/>
                </a:lnTo>
                <a:lnTo>
                  <a:pt x="28575" y="85724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2485923" y="2797467"/>
            <a:ext cx="28575" cy="85725"/>
          </a:xfrm>
          <a:custGeom>
            <a:avLst/>
            <a:gdLst/>
            <a:ahLst/>
            <a:cxnLst/>
            <a:rect l="l" t="t" r="r" b="b"/>
            <a:pathLst>
              <a:path w="28575" h="85725">
                <a:moveTo>
                  <a:pt x="28575" y="85724"/>
                </a:moveTo>
                <a:lnTo>
                  <a:pt x="0" y="85724"/>
                </a:lnTo>
                <a:lnTo>
                  <a:pt x="0" y="0"/>
                </a:lnTo>
                <a:lnTo>
                  <a:pt x="28575" y="0"/>
                </a:lnTo>
                <a:lnTo>
                  <a:pt x="28575" y="85724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2485923" y="2911767"/>
            <a:ext cx="28575" cy="85725"/>
          </a:xfrm>
          <a:custGeom>
            <a:avLst/>
            <a:gdLst/>
            <a:ahLst/>
            <a:cxnLst/>
            <a:rect l="l" t="t" r="r" b="b"/>
            <a:pathLst>
              <a:path w="28575" h="85725">
                <a:moveTo>
                  <a:pt x="28575" y="85724"/>
                </a:moveTo>
                <a:lnTo>
                  <a:pt x="0" y="85724"/>
                </a:lnTo>
                <a:lnTo>
                  <a:pt x="0" y="0"/>
                </a:lnTo>
                <a:lnTo>
                  <a:pt x="28575" y="0"/>
                </a:lnTo>
                <a:lnTo>
                  <a:pt x="28575" y="85724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2485923" y="3026067"/>
            <a:ext cx="28575" cy="85725"/>
          </a:xfrm>
          <a:custGeom>
            <a:avLst/>
            <a:gdLst/>
            <a:ahLst/>
            <a:cxnLst/>
            <a:rect l="l" t="t" r="r" b="b"/>
            <a:pathLst>
              <a:path w="28575" h="85725">
                <a:moveTo>
                  <a:pt x="28575" y="85724"/>
                </a:moveTo>
                <a:lnTo>
                  <a:pt x="0" y="85724"/>
                </a:lnTo>
                <a:lnTo>
                  <a:pt x="0" y="0"/>
                </a:lnTo>
                <a:lnTo>
                  <a:pt x="28575" y="0"/>
                </a:lnTo>
                <a:lnTo>
                  <a:pt x="28575" y="85724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2485923" y="3140367"/>
            <a:ext cx="28575" cy="85725"/>
          </a:xfrm>
          <a:custGeom>
            <a:avLst/>
            <a:gdLst/>
            <a:ahLst/>
            <a:cxnLst/>
            <a:rect l="l" t="t" r="r" b="b"/>
            <a:pathLst>
              <a:path w="28575" h="85725">
                <a:moveTo>
                  <a:pt x="28575" y="85724"/>
                </a:moveTo>
                <a:lnTo>
                  <a:pt x="0" y="85724"/>
                </a:lnTo>
                <a:lnTo>
                  <a:pt x="0" y="0"/>
                </a:lnTo>
                <a:lnTo>
                  <a:pt x="28575" y="0"/>
                </a:lnTo>
                <a:lnTo>
                  <a:pt x="28575" y="85724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2485923" y="3254667"/>
            <a:ext cx="28575" cy="85725"/>
          </a:xfrm>
          <a:custGeom>
            <a:avLst/>
            <a:gdLst/>
            <a:ahLst/>
            <a:cxnLst/>
            <a:rect l="l" t="t" r="r" b="b"/>
            <a:pathLst>
              <a:path w="28575" h="85725">
                <a:moveTo>
                  <a:pt x="28575" y="85725"/>
                </a:moveTo>
                <a:lnTo>
                  <a:pt x="0" y="85725"/>
                </a:lnTo>
                <a:lnTo>
                  <a:pt x="0" y="0"/>
                </a:lnTo>
                <a:lnTo>
                  <a:pt x="28575" y="0"/>
                </a:lnTo>
                <a:lnTo>
                  <a:pt x="28575" y="85725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2485923" y="3368967"/>
            <a:ext cx="28575" cy="85725"/>
          </a:xfrm>
          <a:custGeom>
            <a:avLst/>
            <a:gdLst/>
            <a:ahLst/>
            <a:cxnLst/>
            <a:rect l="l" t="t" r="r" b="b"/>
            <a:pathLst>
              <a:path w="28575" h="85725">
                <a:moveTo>
                  <a:pt x="28575" y="85725"/>
                </a:moveTo>
                <a:lnTo>
                  <a:pt x="0" y="85725"/>
                </a:lnTo>
                <a:lnTo>
                  <a:pt x="0" y="0"/>
                </a:lnTo>
                <a:lnTo>
                  <a:pt x="28575" y="0"/>
                </a:lnTo>
                <a:lnTo>
                  <a:pt x="28575" y="85725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2485923" y="3483267"/>
            <a:ext cx="28575" cy="85725"/>
          </a:xfrm>
          <a:custGeom>
            <a:avLst/>
            <a:gdLst/>
            <a:ahLst/>
            <a:cxnLst/>
            <a:rect l="l" t="t" r="r" b="b"/>
            <a:pathLst>
              <a:path w="28575" h="85725">
                <a:moveTo>
                  <a:pt x="28575" y="85725"/>
                </a:moveTo>
                <a:lnTo>
                  <a:pt x="0" y="85725"/>
                </a:lnTo>
                <a:lnTo>
                  <a:pt x="0" y="0"/>
                </a:lnTo>
                <a:lnTo>
                  <a:pt x="28575" y="0"/>
                </a:lnTo>
                <a:lnTo>
                  <a:pt x="28575" y="85725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2485923" y="3597567"/>
            <a:ext cx="28575" cy="85725"/>
          </a:xfrm>
          <a:custGeom>
            <a:avLst/>
            <a:gdLst/>
            <a:ahLst/>
            <a:cxnLst/>
            <a:rect l="l" t="t" r="r" b="b"/>
            <a:pathLst>
              <a:path w="28575" h="85725">
                <a:moveTo>
                  <a:pt x="28575" y="85725"/>
                </a:moveTo>
                <a:lnTo>
                  <a:pt x="0" y="85725"/>
                </a:lnTo>
                <a:lnTo>
                  <a:pt x="0" y="0"/>
                </a:lnTo>
                <a:lnTo>
                  <a:pt x="28575" y="0"/>
                </a:lnTo>
                <a:lnTo>
                  <a:pt x="28575" y="85725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2485923" y="3711867"/>
            <a:ext cx="28575" cy="85725"/>
          </a:xfrm>
          <a:custGeom>
            <a:avLst/>
            <a:gdLst/>
            <a:ahLst/>
            <a:cxnLst/>
            <a:rect l="l" t="t" r="r" b="b"/>
            <a:pathLst>
              <a:path w="28575" h="85725">
                <a:moveTo>
                  <a:pt x="28575" y="85725"/>
                </a:moveTo>
                <a:lnTo>
                  <a:pt x="0" y="85725"/>
                </a:lnTo>
                <a:lnTo>
                  <a:pt x="0" y="0"/>
                </a:lnTo>
                <a:lnTo>
                  <a:pt x="28575" y="0"/>
                </a:lnTo>
                <a:lnTo>
                  <a:pt x="28575" y="85725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2485923" y="3826167"/>
            <a:ext cx="28575" cy="85725"/>
          </a:xfrm>
          <a:custGeom>
            <a:avLst/>
            <a:gdLst/>
            <a:ahLst/>
            <a:cxnLst/>
            <a:rect l="l" t="t" r="r" b="b"/>
            <a:pathLst>
              <a:path w="28575" h="85725">
                <a:moveTo>
                  <a:pt x="28575" y="85725"/>
                </a:moveTo>
                <a:lnTo>
                  <a:pt x="0" y="85725"/>
                </a:lnTo>
                <a:lnTo>
                  <a:pt x="0" y="0"/>
                </a:lnTo>
                <a:lnTo>
                  <a:pt x="28575" y="0"/>
                </a:lnTo>
                <a:lnTo>
                  <a:pt x="28575" y="85725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2485923" y="3940467"/>
            <a:ext cx="28575" cy="85725"/>
          </a:xfrm>
          <a:custGeom>
            <a:avLst/>
            <a:gdLst/>
            <a:ahLst/>
            <a:cxnLst/>
            <a:rect l="l" t="t" r="r" b="b"/>
            <a:pathLst>
              <a:path w="28575" h="85725">
                <a:moveTo>
                  <a:pt x="28575" y="85725"/>
                </a:moveTo>
                <a:lnTo>
                  <a:pt x="0" y="85725"/>
                </a:lnTo>
                <a:lnTo>
                  <a:pt x="0" y="0"/>
                </a:lnTo>
                <a:lnTo>
                  <a:pt x="28575" y="0"/>
                </a:lnTo>
                <a:lnTo>
                  <a:pt x="28575" y="85725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2485923" y="4054767"/>
            <a:ext cx="28575" cy="85725"/>
          </a:xfrm>
          <a:custGeom>
            <a:avLst/>
            <a:gdLst/>
            <a:ahLst/>
            <a:cxnLst/>
            <a:rect l="l" t="t" r="r" b="b"/>
            <a:pathLst>
              <a:path w="28575" h="85725">
                <a:moveTo>
                  <a:pt x="28575" y="85725"/>
                </a:moveTo>
                <a:lnTo>
                  <a:pt x="0" y="85725"/>
                </a:lnTo>
                <a:lnTo>
                  <a:pt x="0" y="0"/>
                </a:lnTo>
                <a:lnTo>
                  <a:pt x="28575" y="0"/>
                </a:lnTo>
                <a:lnTo>
                  <a:pt x="28575" y="85725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2485923" y="4169067"/>
            <a:ext cx="28575" cy="85725"/>
          </a:xfrm>
          <a:custGeom>
            <a:avLst/>
            <a:gdLst/>
            <a:ahLst/>
            <a:cxnLst/>
            <a:rect l="l" t="t" r="r" b="b"/>
            <a:pathLst>
              <a:path w="28575" h="85725">
                <a:moveTo>
                  <a:pt x="28575" y="85725"/>
                </a:moveTo>
                <a:lnTo>
                  <a:pt x="0" y="85725"/>
                </a:lnTo>
                <a:lnTo>
                  <a:pt x="0" y="0"/>
                </a:lnTo>
                <a:lnTo>
                  <a:pt x="28575" y="0"/>
                </a:lnTo>
                <a:lnTo>
                  <a:pt x="28575" y="85725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2485923" y="4283367"/>
            <a:ext cx="28575" cy="85725"/>
          </a:xfrm>
          <a:custGeom>
            <a:avLst/>
            <a:gdLst/>
            <a:ahLst/>
            <a:cxnLst/>
            <a:rect l="l" t="t" r="r" b="b"/>
            <a:pathLst>
              <a:path w="28575" h="85725">
                <a:moveTo>
                  <a:pt x="28575" y="85725"/>
                </a:moveTo>
                <a:lnTo>
                  <a:pt x="0" y="85725"/>
                </a:lnTo>
                <a:lnTo>
                  <a:pt x="0" y="0"/>
                </a:lnTo>
                <a:lnTo>
                  <a:pt x="28575" y="0"/>
                </a:lnTo>
                <a:lnTo>
                  <a:pt x="28575" y="85725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2485923" y="4397667"/>
            <a:ext cx="28575" cy="85725"/>
          </a:xfrm>
          <a:custGeom>
            <a:avLst/>
            <a:gdLst/>
            <a:ahLst/>
            <a:cxnLst/>
            <a:rect l="l" t="t" r="r" b="b"/>
            <a:pathLst>
              <a:path w="28575" h="85725">
                <a:moveTo>
                  <a:pt x="28575" y="85725"/>
                </a:moveTo>
                <a:lnTo>
                  <a:pt x="0" y="85725"/>
                </a:lnTo>
                <a:lnTo>
                  <a:pt x="0" y="0"/>
                </a:lnTo>
                <a:lnTo>
                  <a:pt x="28575" y="0"/>
                </a:lnTo>
                <a:lnTo>
                  <a:pt x="28575" y="85725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2485923" y="4511967"/>
            <a:ext cx="28575" cy="85725"/>
          </a:xfrm>
          <a:custGeom>
            <a:avLst/>
            <a:gdLst/>
            <a:ahLst/>
            <a:cxnLst/>
            <a:rect l="l" t="t" r="r" b="b"/>
            <a:pathLst>
              <a:path w="28575" h="85725">
                <a:moveTo>
                  <a:pt x="28575" y="85725"/>
                </a:moveTo>
                <a:lnTo>
                  <a:pt x="0" y="85725"/>
                </a:lnTo>
                <a:lnTo>
                  <a:pt x="0" y="0"/>
                </a:lnTo>
                <a:lnTo>
                  <a:pt x="28575" y="0"/>
                </a:lnTo>
                <a:lnTo>
                  <a:pt x="28575" y="85725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2485923" y="4626267"/>
            <a:ext cx="28575" cy="85725"/>
          </a:xfrm>
          <a:custGeom>
            <a:avLst/>
            <a:gdLst/>
            <a:ahLst/>
            <a:cxnLst/>
            <a:rect l="l" t="t" r="r" b="b"/>
            <a:pathLst>
              <a:path w="28575" h="85725">
                <a:moveTo>
                  <a:pt x="28575" y="85725"/>
                </a:moveTo>
                <a:lnTo>
                  <a:pt x="0" y="85725"/>
                </a:lnTo>
                <a:lnTo>
                  <a:pt x="0" y="0"/>
                </a:lnTo>
                <a:lnTo>
                  <a:pt x="28575" y="0"/>
                </a:lnTo>
                <a:lnTo>
                  <a:pt x="28575" y="85725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2485923" y="4740567"/>
            <a:ext cx="28575" cy="85725"/>
          </a:xfrm>
          <a:custGeom>
            <a:avLst/>
            <a:gdLst/>
            <a:ahLst/>
            <a:cxnLst/>
            <a:rect l="l" t="t" r="r" b="b"/>
            <a:pathLst>
              <a:path w="28575" h="85725">
                <a:moveTo>
                  <a:pt x="28575" y="85725"/>
                </a:moveTo>
                <a:lnTo>
                  <a:pt x="0" y="85725"/>
                </a:lnTo>
                <a:lnTo>
                  <a:pt x="0" y="0"/>
                </a:lnTo>
                <a:lnTo>
                  <a:pt x="28575" y="0"/>
                </a:lnTo>
                <a:lnTo>
                  <a:pt x="28575" y="85725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2485923" y="4854867"/>
            <a:ext cx="28575" cy="85725"/>
          </a:xfrm>
          <a:custGeom>
            <a:avLst/>
            <a:gdLst/>
            <a:ahLst/>
            <a:cxnLst/>
            <a:rect l="l" t="t" r="r" b="b"/>
            <a:pathLst>
              <a:path w="28575" h="85725">
                <a:moveTo>
                  <a:pt x="28575" y="85725"/>
                </a:moveTo>
                <a:lnTo>
                  <a:pt x="0" y="85725"/>
                </a:lnTo>
                <a:lnTo>
                  <a:pt x="0" y="0"/>
                </a:lnTo>
                <a:lnTo>
                  <a:pt x="28575" y="0"/>
                </a:lnTo>
                <a:lnTo>
                  <a:pt x="28575" y="85725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2485923" y="4969167"/>
            <a:ext cx="28575" cy="85725"/>
          </a:xfrm>
          <a:custGeom>
            <a:avLst/>
            <a:gdLst/>
            <a:ahLst/>
            <a:cxnLst/>
            <a:rect l="l" t="t" r="r" b="b"/>
            <a:pathLst>
              <a:path w="28575" h="85725">
                <a:moveTo>
                  <a:pt x="28575" y="85725"/>
                </a:moveTo>
                <a:lnTo>
                  <a:pt x="0" y="85725"/>
                </a:lnTo>
                <a:lnTo>
                  <a:pt x="0" y="0"/>
                </a:lnTo>
                <a:lnTo>
                  <a:pt x="28575" y="0"/>
                </a:lnTo>
                <a:lnTo>
                  <a:pt x="28575" y="85725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2485923" y="5083467"/>
            <a:ext cx="28575" cy="85725"/>
          </a:xfrm>
          <a:custGeom>
            <a:avLst/>
            <a:gdLst/>
            <a:ahLst/>
            <a:cxnLst/>
            <a:rect l="l" t="t" r="r" b="b"/>
            <a:pathLst>
              <a:path w="28575" h="85725">
                <a:moveTo>
                  <a:pt x="28575" y="85725"/>
                </a:moveTo>
                <a:lnTo>
                  <a:pt x="0" y="85725"/>
                </a:lnTo>
                <a:lnTo>
                  <a:pt x="0" y="0"/>
                </a:lnTo>
                <a:lnTo>
                  <a:pt x="28575" y="0"/>
                </a:lnTo>
                <a:lnTo>
                  <a:pt x="28575" y="85725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2485923" y="5197767"/>
            <a:ext cx="28575" cy="85725"/>
          </a:xfrm>
          <a:custGeom>
            <a:avLst/>
            <a:gdLst/>
            <a:ahLst/>
            <a:cxnLst/>
            <a:rect l="l" t="t" r="r" b="b"/>
            <a:pathLst>
              <a:path w="28575" h="85725">
                <a:moveTo>
                  <a:pt x="28575" y="85725"/>
                </a:moveTo>
                <a:lnTo>
                  <a:pt x="0" y="85725"/>
                </a:lnTo>
                <a:lnTo>
                  <a:pt x="0" y="0"/>
                </a:lnTo>
                <a:lnTo>
                  <a:pt x="28575" y="0"/>
                </a:lnTo>
                <a:lnTo>
                  <a:pt x="28575" y="85725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2485923" y="5312067"/>
            <a:ext cx="28575" cy="53975"/>
          </a:xfrm>
          <a:custGeom>
            <a:avLst/>
            <a:gdLst/>
            <a:ahLst/>
            <a:cxnLst/>
            <a:rect l="l" t="t" r="r" b="b"/>
            <a:pathLst>
              <a:path w="28575" h="53975">
                <a:moveTo>
                  <a:pt x="0" y="53936"/>
                </a:moveTo>
                <a:lnTo>
                  <a:pt x="28575" y="53936"/>
                </a:lnTo>
                <a:lnTo>
                  <a:pt x="28575" y="0"/>
                </a:lnTo>
                <a:lnTo>
                  <a:pt x="0" y="0"/>
                </a:lnTo>
                <a:lnTo>
                  <a:pt x="0" y="53936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2244851" y="5366003"/>
            <a:ext cx="1344295" cy="399415"/>
          </a:xfrm>
          <a:custGeom>
            <a:avLst/>
            <a:gdLst/>
            <a:ahLst/>
            <a:cxnLst/>
            <a:rect l="l" t="t" r="r" b="b"/>
            <a:pathLst>
              <a:path w="1344295" h="399414">
                <a:moveTo>
                  <a:pt x="0" y="0"/>
                </a:moveTo>
                <a:lnTo>
                  <a:pt x="1344168" y="0"/>
                </a:lnTo>
                <a:lnTo>
                  <a:pt x="1344168" y="399288"/>
                </a:lnTo>
                <a:lnTo>
                  <a:pt x="0" y="399288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2240470" y="5360911"/>
            <a:ext cx="1353820" cy="410209"/>
          </a:xfrm>
          <a:custGeom>
            <a:avLst/>
            <a:gdLst/>
            <a:ahLst/>
            <a:cxnLst/>
            <a:rect l="l" t="t" r="r" b="b"/>
            <a:pathLst>
              <a:path w="1353820" h="410210">
                <a:moveTo>
                  <a:pt x="1348765" y="409625"/>
                </a:moveTo>
                <a:lnTo>
                  <a:pt x="4762" y="409625"/>
                </a:lnTo>
                <a:lnTo>
                  <a:pt x="3302" y="409384"/>
                </a:lnTo>
                <a:lnTo>
                  <a:pt x="1968" y="408711"/>
                </a:lnTo>
                <a:lnTo>
                  <a:pt x="914" y="407657"/>
                </a:lnTo>
                <a:lnTo>
                  <a:pt x="241" y="406336"/>
                </a:lnTo>
                <a:lnTo>
                  <a:pt x="0" y="404863"/>
                </a:lnTo>
                <a:lnTo>
                  <a:pt x="0" y="4762"/>
                </a:lnTo>
                <a:lnTo>
                  <a:pt x="4762" y="0"/>
                </a:lnTo>
                <a:lnTo>
                  <a:pt x="1348765" y="0"/>
                </a:lnTo>
                <a:lnTo>
                  <a:pt x="1353527" y="4762"/>
                </a:lnTo>
                <a:lnTo>
                  <a:pt x="9525" y="4762"/>
                </a:lnTo>
                <a:lnTo>
                  <a:pt x="4762" y="9525"/>
                </a:lnTo>
                <a:lnTo>
                  <a:pt x="9525" y="9525"/>
                </a:lnTo>
                <a:lnTo>
                  <a:pt x="9525" y="400100"/>
                </a:lnTo>
                <a:lnTo>
                  <a:pt x="4762" y="400100"/>
                </a:lnTo>
                <a:lnTo>
                  <a:pt x="9525" y="404863"/>
                </a:lnTo>
                <a:lnTo>
                  <a:pt x="1353527" y="404863"/>
                </a:lnTo>
                <a:lnTo>
                  <a:pt x="1353299" y="406336"/>
                </a:lnTo>
                <a:lnTo>
                  <a:pt x="1352626" y="407657"/>
                </a:lnTo>
                <a:lnTo>
                  <a:pt x="1351572" y="408711"/>
                </a:lnTo>
                <a:lnTo>
                  <a:pt x="1350238" y="409384"/>
                </a:lnTo>
                <a:lnTo>
                  <a:pt x="1348765" y="409625"/>
                </a:lnTo>
                <a:close/>
              </a:path>
              <a:path w="1353820" h="410210">
                <a:moveTo>
                  <a:pt x="9525" y="9525"/>
                </a:moveTo>
                <a:lnTo>
                  <a:pt x="4762" y="9525"/>
                </a:lnTo>
                <a:lnTo>
                  <a:pt x="9525" y="4762"/>
                </a:lnTo>
                <a:lnTo>
                  <a:pt x="9525" y="9525"/>
                </a:lnTo>
                <a:close/>
              </a:path>
              <a:path w="1353820" h="410210">
                <a:moveTo>
                  <a:pt x="1344002" y="9525"/>
                </a:moveTo>
                <a:lnTo>
                  <a:pt x="9525" y="9525"/>
                </a:lnTo>
                <a:lnTo>
                  <a:pt x="9525" y="4762"/>
                </a:lnTo>
                <a:lnTo>
                  <a:pt x="1344002" y="4762"/>
                </a:lnTo>
                <a:lnTo>
                  <a:pt x="1344002" y="9525"/>
                </a:lnTo>
                <a:close/>
              </a:path>
              <a:path w="1353820" h="410210">
                <a:moveTo>
                  <a:pt x="1344002" y="404863"/>
                </a:moveTo>
                <a:lnTo>
                  <a:pt x="1344002" y="4762"/>
                </a:lnTo>
                <a:lnTo>
                  <a:pt x="1348765" y="9525"/>
                </a:lnTo>
                <a:lnTo>
                  <a:pt x="1353527" y="9525"/>
                </a:lnTo>
                <a:lnTo>
                  <a:pt x="1353527" y="400100"/>
                </a:lnTo>
                <a:lnTo>
                  <a:pt x="1348765" y="400100"/>
                </a:lnTo>
                <a:lnTo>
                  <a:pt x="1344002" y="404863"/>
                </a:lnTo>
                <a:close/>
              </a:path>
              <a:path w="1353820" h="410210">
                <a:moveTo>
                  <a:pt x="1353527" y="9525"/>
                </a:moveTo>
                <a:lnTo>
                  <a:pt x="1348765" y="9525"/>
                </a:lnTo>
                <a:lnTo>
                  <a:pt x="1344002" y="4762"/>
                </a:lnTo>
                <a:lnTo>
                  <a:pt x="1353527" y="4762"/>
                </a:lnTo>
                <a:lnTo>
                  <a:pt x="1353527" y="9525"/>
                </a:lnTo>
                <a:close/>
              </a:path>
              <a:path w="1353820" h="410210">
                <a:moveTo>
                  <a:pt x="9525" y="404863"/>
                </a:moveTo>
                <a:lnTo>
                  <a:pt x="4762" y="400100"/>
                </a:lnTo>
                <a:lnTo>
                  <a:pt x="9525" y="400100"/>
                </a:lnTo>
                <a:lnTo>
                  <a:pt x="9525" y="404863"/>
                </a:lnTo>
                <a:close/>
              </a:path>
              <a:path w="1353820" h="410210">
                <a:moveTo>
                  <a:pt x="1344002" y="404863"/>
                </a:moveTo>
                <a:lnTo>
                  <a:pt x="9525" y="404863"/>
                </a:lnTo>
                <a:lnTo>
                  <a:pt x="9525" y="400100"/>
                </a:lnTo>
                <a:lnTo>
                  <a:pt x="1344002" y="400100"/>
                </a:lnTo>
                <a:lnTo>
                  <a:pt x="1344002" y="404863"/>
                </a:lnTo>
                <a:close/>
              </a:path>
              <a:path w="1353820" h="410210">
                <a:moveTo>
                  <a:pt x="1353527" y="404863"/>
                </a:moveTo>
                <a:lnTo>
                  <a:pt x="1344002" y="404863"/>
                </a:lnTo>
                <a:lnTo>
                  <a:pt x="1348765" y="400100"/>
                </a:lnTo>
                <a:lnTo>
                  <a:pt x="1353527" y="400100"/>
                </a:lnTo>
                <a:lnTo>
                  <a:pt x="1353527" y="4048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 txBox="1"/>
          <p:nvPr/>
        </p:nvSpPr>
        <p:spPr>
          <a:xfrm>
            <a:off x="2304288" y="5366003"/>
            <a:ext cx="1285240" cy="399415"/>
          </a:xfrm>
          <a:prstGeom prst="rect">
            <a:avLst/>
          </a:prstGeom>
          <a:solidFill>
            <a:srgbClr val="FFFF00"/>
          </a:solidFill>
        </p:spPr>
        <p:txBody>
          <a:bodyPr wrap="square" lIns="0" tIns="46355" rIns="0" bIns="0" rtlCol="0" vert="horz">
            <a:spAutoFit/>
          </a:bodyPr>
          <a:lstStyle/>
          <a:p>
            <a:pPr marL="250825">
              <a:lnSpc>
                <a:spcPct val="100000"/>
              </a:lnSpc>
              <a:spcBef>
                <a:spcPts val="365"/>
              </a:spcBef>
            </a:pPr>
            <a:r>
              <a:rPr dirty="0" sz="1800" b="1">
                <a:solidFill>
                  <a:srgbClr val="001F5F"/>
                </a:solidFill>
                <a:latin typeface="Times New Roman"/>
                <a:cs typeface="Times New Roman"/>
              </a:rPr>
              <a:t>0.1</a:t>
            </a:r>
            <a:r>
              <a:rPr dirty="0" sz="1800" spc="-20" b="1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001F5F"/>
                </a:solidFill>
                <a:latin typeface="Times New Roman"/>
                <a:cs typeface="Times New Roman"/>
              </a:rPr>
              <a:t>mm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00" name="object 100"/>
          <p:cNvSpPr/>
          <p:nvPr/>
        </p:nvSpPr>
        <p:spPr>
          <a:xfrm>
            <a:off x="2150008" y="5096065"/>
            <a:ext cx="287655" cy="85725"/>
          </a:xfrm>
          <a:custGeom>
            <a:avLst/>
            <a:gdLst/>
            <a:ahLst/>
            <a:cxnLst/>
            <a:rect l="l" t="t" r="r" b="b"/>
            <a:pathLst>
              <a:path w="287655" h="85725">
                <a:moveTo>
                  <a:pt x="201447" y="85725"/>
                </a:moveTo>
                <a:lnTo>
                  <a:pt x="201447" y="0"/>
                </a:lnTo>
                <a:lnTo>
                  <a:pt x="258597" y="28575"/>
                </a:lnTo>
                <a:lnTo>
                  <a:pt x="222885" y="28575"/>
                </a:lnTo>
                <a:lnTo>
                  <a:pt x="222885" y="57150"/>
                </a:lnTo>
                <a:lnTo>
                  <a:pt x="258597" y="57150"/>
                </a:lnTo>
                <a:lnTo>
                  <a:pt x="201447" y="85725"/>
                </a:lnTo>
                <a:close/>
              </a:path>
              <a:path w="287655" h="85725">
                <a:moveTo>
                  <a:pt x="201447" y="57150"/>
                </a:moveTo>
                <a:lnTo>
                  <a:pt x="0" y="57150"/>
                </a:lnTo>
                <a:lnTo>
                  <a:pt x="0" y="28575"/>
                </a:lnTo>
                <a:lnTo>
                  <a:pt x="201447" y="28575"/>
                </a:lnTo>
                <a:lnTo>
                  <a:pt x="201447" y="57150"/>
                </a:lnTo>
                <a:close/>
              </a:path>
              <a:path w="287655" h="85725">
                <a:moveTo>
                  <a:pt x="258597" y="57150"/>
                </a:moveTo>
                <a:lnTo>
                  <a:pt x="222885" y="57150"/>
                </a:lnTo>
                <a:lnTo>
                  <a:pt x="222885" y="28575"/>
                </a:lnTo>
                <a:lnTo>
                  <a:pt x="258597" y="28575"/>
                </a:lnTo>
                <a:lnTo>
                  <a:pt x="287172" y="42862"/>
                </a:lnTo>
                <a:lnTo>
                  <a:pt x="258597" y="5715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2509735" y="5096065"/>
            <a:ext cx="288290" cy="85725"/>
          </a:xfrm>
          <a:custGeom>
            <a:avLst/>
            <a:gdLst/>
            <a:ahLst/>
            <a:cxnLst/>
            <a:rect l="l" t="t" r="r" b="b"/>
            <a:pathLst>
              <a:path w="288289" h="85725">
                <a:moveTo>
                  <a:pt x="85725" y="85725"/>
                </a:moveTo>
                <a:lnTo>
                  <a:pt x="0" y="42862"/>
                </a:lnTo>
                <a:lnTo>
                  <a:pt x="85725" y="0"/>
                </a:lnTo>
                <a:lnTo>
                  <a:pt x="85725" y="28575"/>
                </a:lnTo>
                <a:lnTo>
                  <a:pt x="64287" y="28575"/>
                </a:lnTo>
                <a:lnTo>
                  <a:pt x="64287" y="57150"/>
                </a:lnTo>
                <a:lnTo>
                  <a:pt x="85725" y="57150"/>
                </a:lnTo>
                <a:lnTo>
                  <a:pt x="85725" y="85725"/>
                </a:lnTo>
                <a:close/>
              </a:path>
              <a:path w="288289" h="85725">
                <a:moveTo>
                  <a:pt x="85725" y="57150"/>
                </a:moveTo>
                <a:lnTo>
                  <a:pt x="64287" y="57150"/>
                </a:lnTo>
                <a:lnTo>
                  <a:pt x="64287" y="28575"/>
                </a:lnTo>
                <a:lnTo>
                  <a:pt x="85725" y="28575"/>
                </a:lnTo>
                <a:lnTo>
                  <a:pt x="85725" y="57150"/>
                </a:lnTo>
                <a:close/>
              </a:path>
              <a:path w="288289" h="85725">
                <a:moveTo>
                  <a:pt x="288023" y="57150"/>
                </a:moveTo>
                <a:lnTo>
                  <a:pt x="85725" y="57150"/>
                </a:lnTo>
                <a:lnTo>
                  <a:pt x="85725" y="28575"/>
                </a:lnTo>
                <a:lnTo>
                  <a:pt x="288023" y="28575"/>
                </a:lnTo>
                <a:lnTo>
                  <a:pt x="288023" y="5715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2784348" y="2340864"/>
            <a:ext cx="192405" cy="384175"/>
          </a:xfrm>
          <a:custGeom>
            <a:avLst/>
            <a:gdLst/>
            <a:ahLst/>
            <a:cxnLst/>
            <a:rect l="l" t="t" r="r" b="b"/>
            <a:pathLst>
              <a:path w="192405" h="384175">
                <a:moveTo>
                  <a:pt x="143256" y="288036"/>
                </a:moveTo>
                <a:lnTo>
                  <a:pt x="47243" y="288036"/>
                </a:lnTo>
                <a:lnTo>
                  <a:pt x="47243" y="0"/>
                </a:lnTo>
                <a:lnTo>
                  <a:pt x="143256" y="0"/>
                </a:lnTo>
                <a:lnTo>
                  <a:pt x="143256" y="288036"/>
                </a:lnTo>
                <a:close/>
              </a:path>
              <a:path w="192405" h="384175">
                <a:moveTo>
                  <a:pt x="96012" y="384048"/>
                </a:moveTo>
                <a:lnTo>
                  <a:pt x="0" y="288036"/>
                </a:lnTo>
                <a:lnTo>
                  <a:pt x="192024" y="288036"/>
                </a:lnTo>
                <a:lnTo>
                  <a:pt x="96012" y="38404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2768307" y="2335263"/>
            <a:ext cx="222885" cy="399415"/>
          </a:xfrm>
          <a:custGeom>
            <a:avLst/>
            <a:gdLst/>
            <a:ahLst/>
            <a:cxnLst/>
            <a:rect l="l" t="t" r="r" b="b"/>
            <a:pathLst>
              <a:path w="222885" h="399414">
                <a:moveTo>
                  <a:pt x="56984" y="294385"/>
                </a:moveTo>
                <a:lnTo>
                  <a:pt x="56984" y="0"/>
                </a:lnTo>
                <a:lnTo>
                  <a:pt x="165696" y="0"/>
                </a:lnTo>
                <a:lnTo>
                  <a:pt x="165696" y="6349"/>
                </a:lnTo>
                <a:lnTo>
                  <a:pt x="69684" y="6349"/>
                </a:lnTo>
                <a:lnTo>
                  <a:pt x="63334" y="12699"/>
                </a:lnTo>
                <a:lnTo>
                  <a:pt x="69684" y="12699"/>
                </a:lnTo>
                <a:lnTo>
                  <a:pt x="69684" y="288035"/>
                </a:lnTo>
                <a:lnTo>
                  <a:pt x="63334" y="288035"/>
                </a:lnTo>
                <a:lnTo>
                  <a:pt x="56984" y="294385"/>
                </a:lnTo>
                <a:close/>
              </a:path>
              <a:path w="222885" h="399414">
                <a:moveTo>
                  <a:pt x="69684" y="12699"/>
                </a:moveTo>
                <a:lnTo>
                  <a:pt x="63334" y="12699"/>
                </a:lnTo>
                <a:lnTo>
                  <a:pt x="69684" y="6349"/>
                </a:lnTo>
                <a:lnTo>
                  <a:pt x="69684" y="12699"/>
                </a:lnTo>
                <a:close/>
              </a:path>
              <a:path w="222885" h="399414">
                <a:moveTo>
                  <a:pt x="152996" y="12699"/>
                </a:moveTo>
                <a:lnTo>
                  <a:pt x="69684" y="12699"/>
                </a:lnTo>
                <a:lnTo>
                  <a:pt x="69684" y="6349"/>
                </a:lnTo>
                <a:lnTo>
                  <a:pt x="152996" y="6349"/>
                </a:lnTo>
                <a:lnTo>
                  <a:pt x="152996" y="12699"/>
                </a:lnTo>
                <a:close/>
              </a:path>
              <a:path w="222885" h="399414">
                <a:moveTo>
                  <a:pt x="192024" y="300735"/>
                </a:moveTo>
                <a:lnTo>
                  <a:pt x="152996" y="300735"/>
                </a:lnTo>
                <a:lnTo>
                  <a:pt x="152996" y="6349"/>
                </a:lnTo>
                <a:lnTo>
                  <a:pt x="159346" y="12699"/>
                </a:lnTo>
                <a:lnTo>
                  <a:pt x="165696" y="12699"/>
                </a:lnTo>
                <a:lnTo>
                  <a:pt x="165696" y="288035"/>
                </a:lnTo>
                <a:lnTo>
                  <a:pt x="159346" y="288035"/>
                </a:lnTo>
                <a:lnTo>
                  <a:pt x="165696" y="294385"/>
                </a:lnTo>
                <a:lnTo>
                  <a:pt x="198374" y="294385"/>
                </a:lnTo>
                <a:lnTo>
                  <a:pt x="192024" y="300735"/>
                </a:lnTo>
                <a:close/>
              </a:path>
              <a:path w="222885" h="399414">
                <a:moveTo>
                  <a:pt x="165696" y="12699"/>
                </a:moveTo>
                <a:lnTo>
                  <a:pt x="159346" y="12699"/>
                </a:lnTo>
                <a:lnTo>
                  <a:pt x="152996" y="6349"/>
                </a:lnTo>
                <a:lnTo>
                  <a:pt x="165696" y="6349"/>
                </a:lnTo>
                <a:lnTo>
                  <a:pt x="165696" y="12699"/>
                </a:lnTo>
                <a:close/>
              </a:path>
              <a:path w="222885" h="399414">
                <a:moveTo>
                  <a:pt x="111340" y="399376"/>
                </a:moveTo>
                <a:lnTo>
                  <a:pt x="0" y="288035"/>
                </a:lnTo>
                <a:lnTo>
                  <a:pt x="56984" y="288035"/>
                </a:lnTo>
                <a:lnTo>
                  <a:pt x="56984" y="289890"/>
                </a:lnTo>
                <a:lnTo>
                  <a:pt x="19824" y="289890"/>
                </a:lnTo>
                <a:lnTo>
                  <a:pt x="15328" y="300735"/>
                </a:lnTo>
                <a:lnTo>
                  <a:pt x="30670" y="300735"/>
                </a:lnTo>
                <a:lnTo>
                  <a:pt x="111347" y="381412"/>
                </a:lnTo>
                <a:lnTo>
                  <a:pt x="106857" y="385902"/>
                </a:lnTo>
                <a:lnTo>
                  <a:pt x="124815" y="385902"/>
                </a:lnTo>
                <a:lnTo>
                  <a:pt x="111340" y="399376"/>
                </a:lnTo>
                <a:close/>
              </a:path>
              <a:path w="222885" h="399414">
                <a:moveTo>
                  <a:pt x="69684" y="294385"/>
                </a:moveTo>
                <a:lnTo>
                  <a:pt x="56984" y="294385"/>
                </a:lnTo>
                <a:lnTo>
                  <a:pt x="63334" y="288035"/>
                </a:lnTo>
                <a:lnTo>
                  <a:pt x="69684" y="288035"/>
                </a:lnTo>
                <a:lnTo>
                  <a:pt x="69684" y="294385"/>
                </a:lnTo>
                <a:close/>
              </a:path>
              <a:path w="222885" h="399414">
                <a:moveTo>
                  <a:pt x="165696" y="294385"/>
                </a:moveTo>
                <a:lnTo>
                  <a:pt x="159346" y="288035"/>
                </a:lnTo>
                <a:lnTo>
                  <a:pt x="165696" y="288035"/>
                </a:lnTo>
                <a:lnTo>
                  <a:pt x="165696" y="294385"/>
                </a:lnTo>
                <a:close/>
              </a:path>
              <a:path w="222885" h="399414">
                <a:moveTo>
                  <a:pt x="198374" y="294385"/>
                </a:moveTo>
                <a:lnTo>
                  <a:pt x="165696" y="294385"/>
                </a:lnTo>
                <a:lnTo>
                  <a:pt x="165696" y="288035"/>
                </a:lnTo>
                <a:lnTo>
                  <a:pt x="222681" y="288035"/>
                </a:lnTo>
                <a:lnTo>
                  <a:pt x="220827" y="289890"/>
                </a:lnTo>
                <a:lnTo>
                  <a:pt x="202869" y="289890"/>
                </a:lnTo>
                <a:lnTo>
                  <a:pt x="198374" y="294385"/>
                </a:lnTo>
                <a:close/>
              </a:path>
              <a:path w="222885" h="399414">
                <a:moveTo>
                  <a:pt x="30670" y="300735"/>
                </a:moveTo>
                <a:lnTo>
                  <a:pt x="15328" y="300735"/>
                </a:lnTo>
                <a:lnTo>
                  <a:pt x="19824" y="289890"/>
                </a:lnTo>
                <a:lnTo>
                  <a:pt x="30670" y="300735"/>
                </a:lnTo>
                <a:close/>
              </a:path>
              <a:path w="222885" h="399414">
                <a:moveTo>
                  <a:pt x="69684" y="300735"/>
                </a:moveTo>
                <a:lnTo>
                  <a:pt x="30670" y="300735"/>
                </a:lnTo>
                <a:lnTo>
                  <a:pt x="19824" y="289890"/>
                </a:lnTo>
                <a:lnTo>
                  <a:pt x="56984" y="289890"/>
                </a:lnTo>
                <a:lnTo>
                  <a:pt x="56984" y="294385"/>
                </a:lnTo>
                <a:lnTo>
                  <a:pt x="69684" y="294385"/>
                </a:lnTo>
                <a:lnTo>
                  <a:pt x="69684" y="300735"/>
                </a:lnTo>
                <a:close/>
              </a:path>
              <a:path w="222885" h="399414">
                <a:moveTo>
                  <a:pt x="124815" y="385902"/>
                </a:moveTo>
                <a:lnTo>
                  <a:pt x="115836" y="385902"/>
                </a:lnTo>
                <a:lnTo>
                  <a:pt x="111347" y="381412"/>
                </a:lnTo>
                <a:lnTo>
                  <a:pt x="202869" y="289890"/>
                </a:lnTo>
                <a:lnTo>
                  <a:pt x="207352" y="300735"/>
                </a:lnTo>
                <a:lnTo>
                  <a:pt x="209981" y="300735"/>
                </a:lnTo>
                <a:lnTo>
                  <a:pt x="124815" y="385902"/>
                </a:lnTo>
                <a:close/>
              </a:path>
              <a:path w="222885" h="399414">
                <a:moveTo>
                  <a:pt x="209981" y="300735"/>
                </a:moveTo>
                <a:lnTo>
                  <a:pt x="207352" y="300735"/>
                </a:lnTo>
                <a:lnTo>
                  <a:pt x="202869" y="289890"/>
                </a:lnTo>
                <a:lnTo>
                  <a:pt x="220827" y="289890"/>
                </a:lnTo>
                <a:lnTo>
                  <a:pt x="209981" y="300735"/>
                </a:lnTo>
                <a:close/>
              </a:path>
              <a:path w="222885" h="399414">
                <a:moveTo>
                  <a:pt x="115836" y="385902"/>
                </a:moveTo>
                <a:lnTo>
                  <a:pt x="106857" y="385902"/>
                </a:lnTo>
                <a:lnTo>
                  <a:pt x="111347" y="381412"/>
                </a:lnTo>
                <a:lnTo>
                  <a:pt x="115836" y="38590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2782823" y="4933188"/>
            <a:ext cx="192405" cy="384175"/>
          </a:xfrm>
          <a:custGeom>
            <a:avLst/>
            <a:gdLst/>
            <a:ahLst/>
            <a:cxnLst/>
            <a:rect l="l" t="t" r="r" b="b"/>
            <a:pathLst>
              <a:path w="192405" h="384175">
                <a:moveTo>
                  <a:pt x="192024" y="96012"/>
                </a:moveTo>
                <a:lnTo>
                  <a:pt x="0" y="96012"/>
                </a:lnTo>
                <a:lnTo>
                  <a:pt x="96012" y="0"/>
                </a:lnTo>
                <a:lnTo>
                  <a:pt x="192024" y="96012"/>
                </a:lnTo>
                <a:close/>
              </a:path>
              <a:path w="192405" h="384175">
                <a:moveTo>
                  <a:pt x="144780" y="384048"/>
                </a:moveTo>
                <a:lnTo>
                  <a:pt x="48768" y="384048"/>
                </a:lnTo>
                <a:lnTo>
                  <a:pt x="48768" y="96012"/>
                </a:lnTo>
                <a:lnTo>
                  <a:pt x="144780" y="96012"/>
                </a:lnTo>
                <a:lnTo>
                  <a:pt x="144780" y="38404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2767799" y="4924920"/>
            <a:ext cx="222885" cy="399415"/>
          </a:xfrm>
          <a:custGeom>
            <a:avLst/>
            <a:gdLst/>
            <a:ahLst/>
            <a:cxnLst/>
            <a:rect l="l" t="t" r="r" b="b"/>
            <a:pathLst>
              <a:path w="222885" h="399414">
                <a:moveTo>
                  <a:pt x="56984" y="111340"/>
                </a:moveTo>
                <a:lnTo>
                  <a:pt x="0" y="111340"/>
                </a:lnTo>
                <a:lnTo>
                  <a:pt x="111340" y="0"/>
                </a:lnTo>
                <a:lnTo>
                  <a:pt x="124815" y="13474"/>
                </a:lnTo>
                <a:lnTo>
                  <a:pt x="106845" y="13474"/>
                </a:lnTo>
                <a:lnTo>
                  <a:pt x="111334" y="17963"/>
                </a:lnTo>
                <a:lnTo>
                  <a:pt x="30657" y="98640"/>
                </a:lnTo>
                <a:lnTo>
                  <a:pt x="15328" y="98640"/>
                </a:lnTo>
                <a:lnTo>
                  <a:pt x="19824" y="109474"/>
                </a:lnTo>
                <a:lnTo>
                  <a:pt x="56984" y="109474"/>
                </a:lnTo>
                <a:lnTo>
                  <a:pt x="56984" y="111340"/>
                </a:lnTo>
                <a:close/>
              </a:path>
              <a:path w="222885" h="399414">
                <a:moveTo>
                  <a:pt x="111334" y="17963"/>
                </a:moveTo>
                <a:lnTo>
                  <a:pt x="106845" y="13474"/>
                </a:lnTo>
                <a:lnTo>
                  <a:pt x="115823" y="13474"/>
                </a:lnTo>
                <a:lnTo>
                  <a:pt x="111334" y="17963"/>
                </a:lnTo>
                <a:close/>
              </a:path>
              <a:path w="222885" h="399414">
                <a:moveTo>
                  <a:pt x="202857" y="109474"/>
                </a:moveTo>
                <a:lnTo>
                  <a:pt x="111334" y="17963"/>
                </a:lnTo>
                <a:lnTo>
                  <a:pt x="115823" y="13474"/>
                </a:lnTo>
                <a:lnTo>
                  <a:pt x="124815" y="13474"/>
                </a:lnTo>
                <a:lnTo>
                  <a:pt x="209981" y="98640"/>
                </a:lnTo>
                <a:lnTo>
                  <a:pt x="207352" y="98640"/>
                </a:lnTo>
                <a:lnTo>
                  <a:pt x="202857" y="109474"/>
                </a:lnTo>
                <a:close/>
              </a:path>
              <a:path w="222885" h="399414">
                <a:moveTo>
                  <a:pt x="19824" y="109474"/>
                </a:moveTo>
                <a:lnTo>
                  <a:pt x="15328" y="98640"/>
                </a:lnTo>
                <a:lnTo>
                  <a:pt x="30657" y="98640"/>
                </a:lnTo>
                <a:lnTo>
                  <a:pt x="19824" y="109474"/>
                </a:lnTo>
                <a:close/>
              </a:path>
              <a:path w="222885" h="399414">
                <a:moveTo>
                  <a:pt x="56984" y="109474"/>
                </a:moveTo>
                <a:lnTo>
                  <a:pt x="19824" y="109474"/>
                </a:lnTo>
                <a:lnTo>
                  <a:pt x="30657" y="98640"/>
                </a:lnTo>
                <a:lnTo>
                  <a:pt x="69684" y="98640"/>
                </a:lnTo>
                <a:lnTo>
                  <a:pt x="69684" y="104990"/>
                </a:lnTo>
                <a:lnTo>
                  <a:pt x="56984" y="104990"/>
                </a:lnTo>
                <a:lnTo>
                  <a:pt x="56984" y="109474"/>
                </a:lnTo>
                <a:close/>
              </a:path>
              <a:path w="222885" h="399414">
                <a:moveTo>
                  <a:pt x="152996" y="393026"/>
                </a:moveTo>
                <a:lnTo>
                  <a:pt x="152996" y="98640"/>
                </a:lnTo>
                <a:lnTo>
                  <a:pt x="192022" y="98640"/>
                </a:lnTo>
                <a:lnTo>
                  <a:pt x="198373" y="104990"/>
                </a:lnTo>
                <a:lnTo>
                  <a:pt x="165696" y="104990"/>
                </a:lnTo>
                <a:lnTo>
                  <a:pt x="159346" y="111340"/>
                </a:lnTo>
                <a:lnTo>
                  <a:pt x="165696" y="111340"/>
                </a:lnTo>
                <a:lnTo>
                  <a:pt x="165696" y="386676"/>
                </a:lnTo>
                <a:lnTo>
                  <a:pt x="159346" y="386676"/>
                </a:lnTo>
                <a:lnTo>
                  <a:pt x="152996" y="393026"/>
                </a:lnTo>
                <a:close/>
              </a:path>
              <a:path w="222885" h="399414">
                <a:moveTo>
                  <a:pt x="220814" y="109474"/>
                </a:moveTo>
                <a:lnTo>
                  <a:pt x="202857" y="109474"/>
                </a:lnTo>
                <a:lnTo>
                  <a:pt x="207352" y="98640"/>
                </a:lnTo>
                <a:lnTo>
                  <a:pt x="209981" y="98640"/>
                </a:lnTo>
                <a:lnTo>
                  <a:pt x="220814" y="109474"/>
                </a:lnTo>
                <a:close/>
              </a:path>
              <a:path w="222885" h="399414">
                <a:moveTo>
                  <a:pt x="165696" y="399376"/>
                </a:moveTo>
                <a:lnTo>
                  <a:pt x="56984" y="399376"/>
                </a:lnTo>
                <a:lnTo>
                  <a:pt x="56984" y="104990"/>
                </a:lnTo>
                <a:lnTo>
                  <a:pt x="63334" y="111340"/>
                </a:lnTo>
                <a:lnTo>
                  <a:pt x="69684" y="111340"/>
                </a:lnTo>
                <a:lnTo>
                  <a:pt x="69684" y="386676"/>
                </a:lnTo>
                <a:lnTo>
                  <a:pt x="63334" y="386676"/>
                </a:lnTo>
                <a:lnTo>
                  <a:pt x="69684" y="393026"/>
                </a:lnTo>
                <a:lnTo>
                  <a:pt x="165696" y="393026"/>
                </a:lnTo>
                <a:lnTo>
                  <a:pt x="165696" y="399376"/>
                </a:lnTo>
                <a:close/>
              </a:path>
              <a:path w="222885" h="399414">
                <a:moveTo>
                  <a:pt x="69684" y="111340"/>
                </a:moveTo>
                <a:lnTo>
                  <a:pt x="63334" y="111340"/>
                </a:lnTo>
                <a:lnTo>
                  <a:pt x="56984" y="104990"/>
                </a:lnTo>
                <a:lnTo>
                  <a:pt x="69684" y="104990"/>
                </a:lnTo>
                <a:lnTo>
                  <a:pt x="69684" y="111340"/>
                </a:lnTo>
                <a:close/>
              </a:path>
              <a:path w="222885" h="399414">
                <a:moveTo>
                  <a:pt x="165696" y="111340"/>
                </a:moveTo>
                <a:lnTo>
                  <a:pt x="159346" y="111340"/>
                </a:lnTo>
                <a:lnTo>
                  <a:pt x="165696" y="104990"/>
                </a:lnTo>
                <a:lnTo>
                  <a:pt x="165696" y="111340"/>
                </a:lnTo>
                <a:close/>
              </a:path>
              <a:path w="222885" h="399414">
                <a:moveTo>
                  <a:pt x="222681" y="111340"/>
                </a:moveTo>
                <a:lnTo>
                  <a:pt x="165696" y="111340"/>
                </a:lnTo>
                <a:lnTo>
                  <a:pt x="165696" y="104990"/>
                </a:lnTo>
                <a:lnTo>
                  <a:pt x="198373" y="104990"/>
                </a:lnTo>
                <a:lnTo>
                  <a:pt x="202857" y="109474"/>
                </a:lnTo>
                <a:lnTo>
                  <a:pt x="220814" y="109474"/>
                </a:lnTo>
                <a:lnTo>
                  <a:pt x="222681" y="111340"/>
                </a:lnTo>
                <a:close/>
              </a:path>
              <a:path w="222885" h="399414">
                <a:moveTo>
                  <a:pt x="69684" y="393026"/>
                </a:moveTo>
                <a:lnTo>
                  <a:pt x="63334" y="386676"/>
                </a:lnTo>
                <a:lnTo>
                  <a:pt x="69684" y="386676"/>
                </a:lnTo>
                <a:lnTo>
                  <a:pt x="69684" y="393026"/>
                </a:lnTo>
                <a:close/>
              </a:path>
              <a:path w="222885" h="399414">
                <a:moveTo>
                  <a:pt x="152996" y="393026"/>
                </a:moveTo>
                <a:lnTo>
                  <a:pt x="69684" y="393026"/>
                </a:lnTo>
                <a:lnTo>
                  <a:pt x="69684" y="386676"/>
                </a:lnTo>
                <a:lnTo>
                  <a:pt x="152996" y="386676"/>
                </a:lnTo>
                <a:lnTo>
                  <a:pt x="152996" y="393026"/>
                </a:lnTo>
                <a:close/>
              </a:path>
              <a:path w="222885" h="399414">
                <a:moveTo>
                  <a:pt x="165696" y="393026"/>
                </a:moveTo>
                <a:lnTo>
                  <a:pt x="152996" y="393026"/>
                </a:lnTo>
                <a:lnTo>
                  <a:pt x="159346" y="386676"/>
                </a:lnTo>
                <a:lnTo>
                  <a:pt x="165696" y="386676"/>
                </a:lnTo>
                <a:lnTo>
                  <a:pt x="165696" y="39302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6845719" y="1938858"/>
            <a:ext cx="0" cy="2089150"/>
          </a:xfrm>
          <a:custGeom>
            <a:avLst/>
            <a:gdLst/>
            <a:ahLst/>
            <a:cxnLst/>
            <a:rect l="l" t="t" r="r" b="b"/>
            <a:pathLst>
              <a:path w="0" h="2089150">
                <a:moveTo>
                  <a:pt x="0" y="0"/>
                </a:moveTo>
                <a:lnTo>
                  <a:pt x="0" y="2089048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02764" y="4021835"/>
            <a:ext cx="4410710" cy="1702435"/>
          </a:xfrm>
          <a:custGeom>
            <a:avLst/>
            <a:gdLst/>
            <a:ahLst/>
            <a:cxnLst/>
            <a:rect l="l" t="t" r="r" b="b"/>
            <a:pathLst>
              <a:path w="4410709" h="1702435">
                <a:moveTo>
                  <a:pt x="0" y="0"/>
                </a:moveTo>
                <a:lnTo>
                  <a:pt x="4410455" y="0"/>
                </a:lnTo>
                <a:lnTo>
                  <a:pt x="4410455" y="1702308"/>
                </a:lnTo>
                <a:lnTo>
                  <a:pt x="0" y="1702308"/>
                </a:lnTo>
                <a:lnTo>
                  <a:pt x="0" y="0"/>
                </a:lnTo>
                <a:close/>
              </a:path>
            </a:pathLst>
          </a:custGeom>
          <a:solidFill>
            <a:srgbClr val="FFF1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445092" y="4022306"/>
            <a:ext cx="6855459" cy="0"/>
          </a:xfrm>
          <a:custGeom>
            <a:avLst/>
            <a:gdLst/>
            <a:ahLst/>
            <a:cxnLst/>
            <a:rect l="l" t="t" r="r" b="b"/>
            <a:pathLst>
              <a:path w="6855459" h="0">
                <a:moveTo>
                  <a:pt x="0" y="0"/>
                </a:moveTo>
                <a:lnTo>
                  <a:pt x="6855015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283615" y="2789148"/>
            <a:ext cx="0" cy="1236345"/>
          </a:xfrm>
          <a:custGeom>
            <a:avLst/>
            <a:gdLst/>
            <a:ahLst/>
            <a:cxnLst/>
            <a:rect l="l" t="t" r="r" b="b"/>
            <a:pathLst>
              <a:path w="0" h="1236345">
                <a:moveTo>
                  <a:pt x="0" y="0"/>
                </a:moveTo>
                <a:lnTo>
                  <a:pt x="0" y="1235887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723314" y="2789148"/>
            <a:ext cx="0" cy="1236345"/>
          </a:xfrm>
          <a:custGeom>
            <a:avLst/>
            <a:gdLst/>
            <a:ahLst/>
            <a:cxnLst/>
            <a:rect l="l" t="t" r="r" b="b"/>
            <a:pathLst>
              <a:path w="0" h="1236345">
                <a:moveTo>
                  <a:pt x="0" y="0"/>
                </a:moveTo>
                <a:lnTo>
                  <a:pt x="0" y="1235887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8161210" y="2789148"/>
            <a:ext cx="0" cy="1236345"/>
          </a:xfrm>
          <a:custGeom>
            <a:avLst/>
            <a:gdLst/>
            <a:ahLst/>
            <a:cxnLst/>
            <a:rect l="l" t="t" r="r" b="b"/>
            <a:pathLst>
              <a:path w="0" h="1236345">
                <a:moveTo>
                  <a:pt x="0" y="0"/>
                </a:moveTo>
                <a:lnTo>
                  <a:pt x="0" y="1235887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8599119" y="2789148"/>
            <a:ext cx="0" cy="1236345"/>
          </a:xfrm>
          <a:custGeom>
            <a:avLst/>
            <a:gdLst/>
            <a:ahLst/>
            <a:cxnLst/>
            <a:rect l="l" t="t" r="r" b="b"/>
            <a:pathLst>
              <a:path w="0" h="1236345">
                <a:moveTo>
                  <a:pt x="0" y="0"/>
                </a:moveTo>
                <a:lnTo>
                  <a:pt x="0" y="1235887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9037015" y="2296972"/>
            <a:ext cx="0" cy="1728470"/>
          </a:xfrm>
          <a:custGeom>
            <a:avLst/>
            <a:gdLst/>
            <a:ahLst/>
            <a:cxnLst/>
            <a:rect l="l" t="t" r="r" b="b"/>
            <a:pathLst>
              <a:path w="0" h="1728470">
                <a:moveTo>
                  <a:pt x="0" y="0"/>
                </a:moveTo>
                <a:lnTo>
                  <a:pt x="0" y="1728063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893796" y="4027766"/>
            <a:ext cx="0" cy="807085"/>
          </a:xfrm>
          <a:custGeom>
            <a:avLst/>
            <a:gdLst/>
            <a:ahLst/>
            <a:cxnLst/>
            <a:rect l="l" t="t" r="r" b="b"/>
            <a:pathLst>
              <a:path w="0" h="807085">
                <a:moveTo>
                  <a:pt x="0" y="0"/>
                </a:moveTo>
                <a:lnTo>
                  <a:pt x="0" y="806615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313684" y="2789148"/>
            <a:ext cx="0" cy="1236345"/>
          </a:xfrm>
          <a:custGeom>
            <a:avLst/>
            <a:gdLst/>
            <a:ahLst/>
            <a:cxnLst/>
            <a:rect l="l" t="t" r="r" b="b"/>
            <a:pathLst>
              <a:path w="0" h="1236345">
                <a:moveTo>
                  <a:pt x="0" y="0"/>
                </a:moveTo>
                <a:lnTo>
                  <a:pt x="0" y="1235887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751579" y="2789148"/>
            <a:ext cx="0" cy="1236345"/>
          </a:xfrm>
          <a:custGeom>
            <a:avLst/>
            <a:gdLst/>
            <a:ahLst/>
            <a:cxnLst/>
            <a:rect l="l" t="t" r="r" b="b"/>
            <a:pathLst>
              <a:path w="0" h="1236345">
                <a:moveTo>
                  <a:pt x="0" y="0"/>
                </a:moveTo>
                <a:lnTo>
                  <a:pt x="0" y="1235887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191279" y="2789148"/>
            <a:ext cx="0" cy="1236345"/>
          </a:xfrm>
          <a:custGeom>
            <a:avLst/>
            <a:gdLst/>
            <a:ahLst/>
            <a:cxnLst/>
            <a:rect l="l" t="t" r="r" b="b"/>
            <a:pathLst>
              <a:path w="0" h="1236345">
                <a:moveTo>
                  <a:pt x="0" y="0"/>
                </a:moveTo>
                <a:lnTo>
                  <a:pt x="0" y="1235887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629187" y="2384475"/>
            <a:ext cx="0" cy="1640839"/>
          </a:xfrm>
          <a:custGeom>
            <a:avLst/>
            <a:gdLst/>
            <a:ahLst/>
            <a:cxnLst/>
            <a:rect l="l" t="t" r="r" b="b"/>
            <a:pathLst>
              <a:path w="0" h="1640839">
                <a:moveTo>
                  <a:pt x="0" y="0"/>
                </a:moveTo>
                <a:lnTo>
                  <a:pt x="0" y="164056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5067084" y="2789148"/>
            <a:ext cx="0" cy="1236345"/>
          </a:xfrm>
          <a:custGeom>
            <a:avLst/>
            <a:gdLst/>
            <a:ahLst/>
            <a:cxnLst/>
            <a:rect l="l" t="t" r="r" b="b"/>
            <a:pathLst>
              <a:path w="0" h="1236345">
                <a:moveTo>
                  <a:pt x="0" y="0"/>
                </a:moveTo>
                <a:lnTo>
                  <a:pt x="0" y="1235887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504980" y="2789148"/>
            <a:ext cx="0" cy="1236345"/>
          </a:xfrm>
          <a:custGeom>
            <a:avLst/>
            <a:gdLst/>
            <a:ahLst/>
            <a:cxnLst/>
            <a:rect l="l" t="t" r="r" b="b"/>
            <a:pathLst>
              <a:path w="0" h="1236345">
                <a:moveTo>
                  <a:pt x="0" y="0"/>
                </a:moveTo>
                <a:lnTo>
                  <a:pt x="0" y="1235887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5942888" y="2789148"/>
            <a:ext cx="0" cy="1236345"/>
          </a:xfrm>
          <a:custGeom>
            <a:avLst/>
            <a:gdLst/>
            <a:ahLst/>
            <a:cxnLst/>
            <a:rect l="l" t="t" r="r" b="b"/>
            <a:pathLst>
              <a:path w="0" h="1236345">
                <a:moveTo>
                  <a:pt x="0" y="0"/>
                </a:moveTo>
                <a:lnTo>
                  <a:pt x="0" y="1235887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6380784" y="2789148"/>
            <a:ext cx="0" cy="1236345"/>
          </a:xfrm>
          <a:custGeom>
            <a:avLst/>
            <a:gdLst/>
            <a:ahLst/>
            <a:cxnLst/>
            <a:rect l="l" t="t" r="r" b="b"/>
            <a:pathLst>
              <a:path w="0" h="1236345">
                <a:moveTo>
                  <a:pt x="0" y="0"/>
                </a:moveTo>
                <a:lnTo>
                  <a:pt x="0" y="1235887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437879" y="1938782"/>
            <a:ext cx="0" cy="2089150"/>
          </a:xfrm>
          <a:custGeom>
            <a:avLst/>
            <a:gdLst/>
            <a:ahLst/>
            <a:cxnLst/>
            <a:rect l="l" t="t" r="r" b="b"/>
            <a:pathLst>
              <a:path w="0" h="2089150">
                <a:moveTo>
                  <a:pt x="0" y="0"/>
                </a:moveTo>
                <a:lnTo>
                  <a:pt x="0" y="2088984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2331631" y="1529422"/>
            <a:ext cx="1397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Times New Roman"/>
                <a:cs typeface="Times New Roman"/>
              </a:rPr>
              <a:t>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732181" y="1529422"/>
            <a:ext cx="1397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903881" y="1529422"/>
            <a:ext cx="3175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Times New Roman"/>
                <a:cs typeface="Times New Roman"/>
              </a:rPr>
              <a:t>cm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315550" y="4029011"/>
            <a:ext cx="0" cy="779145"/>
          </a:xfrm>
          <a:custGeom>
            <a:avLst/>
            <a:gdLst/>
            <a:ahLst/>
            <a:cxnLst/>
            <a:rect l="l" t="t" r="r" b="b"/>
            <a:pathLst>
              <a:path w="0" h="779145">
                <a:moveTo>
                  <a:pt x="0" y="0"/>
                </a:moveTo>
                <a:lnTo>
                  <a:pt x="0" y="778649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3711803" y="4029011"/>
            <a:ext cx="0" cy="779145"/>
          </a:xfrm>
          <a:custGeom>
            <a:avLst/>
            <a:gdLst/>
            <a:ahLst/>
            <a:cxnLst/>
            <a:rect l="l" t="t" r="r" b="b"/>
            <a:pathLst>
              <a:path w="0" h="779145">
                <a:moveTo>
                  <a:pt x="0" y="0"/>
                </a:moveTo>
                <a:lnTo>
                  <a:pt x="0" y="778649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4106430" y="4029011"/>
            <a:ext cx="0" cy="779145"/>
          </a:xfrm>
          <a:custGeom>
            <a:avLst/>
            <a:gdLst/>
            <a:ahLst/>
            <a:cxnLst/>
            <a:rect l="l" t="t" r="r" b="b"/>
            <a:pathLst>
              <a:path w="0" h="779145">
                <a:moveTo>
                  <a:pt x="0" y="0"/>
                </a:moveTo>
                <a:lnTo>
                  <a:pt x="0" y="778649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4502696" y="4029011"/>
            <a:ext cx="0" cy="1033780"/>
          </a:xfrm>
          <a:custGeom>
            <a:avLst/>
            <a:gdLst/>
            <a:ahLst/>
            <a:cxnLst/>
            <a:rect l="l" t="t" r="r" b="b"/>
            <a:pathLst>
              <a:path w="0" h="1033779">
                <a:moveTo>
                  <a:pt x="0" y="0"/>
                </a:moveTo>
                <a:lnTo>
                  <a:pt x="0" y="1033614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4898948" y="4029011"/>
            <a:ext cx="0" cy="779145"/>
          </a:xfrm>
          <a:custGeom>
            <a:avLst/>
            <a:gdLst/>
            <a:ahLst/>
            <a:cxnLst/>
            <a:rect l="l" t="t" r="r" b="b"/>
            <a:pathLst>
              <a:path w="0" h="779145">
                <a:moveTo>
                  <a:pt x="0" y="0"/>
                </a:moveTo>
                <a:lnTo>
                  <a:pt x="0" y="778649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5293575" y="4029011"/>
            <a:ext cx="0" cy="779145"/>
          </a:xfrm>
          <a:custGeom>
            <a:avLst/>
            <a:gdLst/>
            <a:ahLst/>
            <a:cxnLst/>
            <a:rect l="l" t="t" r="r" b="b"/>
            <a:pathLst>
              <a:path w="0" h="779145">
                <a:moveTo>
                  <a:pt x="0" y="0"/>
                </a:moveTo>
                <a:lnTo>
                  <a:pt x="0" y="778649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5689828" y="4029011"/>
            <a:ext cx="0" cy="779145"/>
          </a:xfrm>
          <a:custGeom>
            <a:avLst/>
            <a:gdLst/>
            <a:ahLst/>
            <a:cxnLst/>
            <a:rect l="l" t="t" r="r" b="b"/>
            <a:pathLst>
              <a:path w="0" h="779145">
                <a:moveTo>
                  <a:pt x="0" y="0"/>
                </a:moveTo>
                <a:lnTo>
                  <a:pt x="0" y="778649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6084455" y="4035907"/>
            <a:ext cx="0" cy="779145"/>
          </a:xfrm>
          <a:custGeom>
            <a:avLst/>
            <a:gdLst/>
            <a:ahLst/>
            <a:cxnLst/>
            <a:rect l="l" t="t" r="r" b="b"/>
            <a:pathLst>
              <a:path w="0" h="779145">
                <a:moveTo>
                  <a:pt x="0" y="0"/>
                </a:moveTo>
                <a:lnTo>
                  <a:pt x="0" y="778649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6480708" y="4034180"/>
            <a:ext cx="0" cy="1323340"/>
          </a:xfrm>
          <a:custGeom>
            <a:avLst/>
            <a:gdLst/>
            <a:ahLst/>
            <a:cxnLst/>
            <a:rect l="l" t="t" r="r" b="b"/>
            <a:pathLst>
              <a:path w="0" h="1323339">
                <a:moveTo>
                  <a:pt x="0" y="0"/>
                </a:moveTo>
                <a:lnTo>
                  <a:pt x="0" y="1323022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2524671" y="4015232"/>
            <a:ext cx="0" cy="1323340"/>
          </a:xfrm>
          <a:custGeom>
            <a:avLst/>
            <a:gdLst/>
            <a:ahLst/>
            <a:cxnLst/>
            <a:rect l="l" t="t" r="r" b="b"/>
            <a:pathLst>
              <a:path w="0" h="1323339">
                <a:moveTo>
                  <a:pt x="0" y="0"/>
                </a:moveTo>
                <a:lnTo>
                  <a:pt x="0" y="1323022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2453119" y="5374258"/>
            <a:ext cx="114300" cy="2533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964"/>
              </a:lnSpc>
            </a:pPr>
            <a:r>
              <a:rPr dirty="0" sz="1800" b="1">
                <a:latin typeface="Times New Roman"/>
                <a:cs typeface="Times New Roman"/>
              </a:rPr>
              <a:t>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440669" y="5336666"/>
            <a:ext cx="1397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Times New Roman"/>
                <a:cs typeface="Times New Roman"/>
              </a:rPr>
              <a:t>5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383769" y="5336666"/>
            <a:ext cx="2540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Times New Roman"/>
                <a:cs typeface="Times New Roman"/>
              </a:rPr>
              <a:t>10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2422893" y="1877402"/>
            <a:ext cx="28575" cy="85725"/>
          </a:xfrm>
          <a:custGeom>
            <a:avLst/>
            <a:gdLst/>
            <a:ahLst/>
            <a:cxnLst/>
            <a:rect l="l" t="t" r="r" b="b"/>
            <a:pathLst>
              <a:path w="28575" h="85725">
                <a:moveTo>
                  <a:pt x="28575" y="85725"/>
                </a:moveTo>
                <a:lnTo>
                  <a:pt x="0" y="85725"/>
                </a:lnTo>
                <a:lnTo>
                  <a:pt x="0" y="0"/>
                </a:lnTo>
                <a:lnTo>
                  <a:pt x="28575" y="0"/>
                </a:lnTo>
                <a:lnTo>
                  <a:pt x="28575" y="85725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2422893" y="1991702"/>
            <a:ext cx="28575" cy="85725"/>
          </a:xfrm>
          <a:custGeom>
            <a:avLst/>
            <a:gdLst/>
            <a:ahLst/>
            <a:cxnLst/>
            <a:rect l="l" t="t" r="r" b="b"/>
            <a:pathLst>
              <a:path w="28575" h="85725">
                <a:moveTo>
                  <a:pt x="28575" y="85725"/>
                </a:moveTo>
                <a:lnTo>
                  <a:pt x="0" y="85725"/>
                </a:lnTo>
                <a:lnTo>
                  <a:pt x="0" y="0"/>
                </a:lnTo>
                <a:lnTo>
                  <a:pt x="28575" y="0"/>
                </a:lnTo>
                <a:lnTo>
                  <a:pt x="28575" y="85725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2422893" y="2106002"/>
            <a:ext cx="28575" cy="85725"/>
          </a:xfrm>
          <a:custGeom>
            <a:avLst/>
            <a:gdLst/>
            <a:ahLst/>
            <a:cxnLst/>
            <a:rect l="l" t="t" r="r" b="b"/>
            <a:pathLst>
              <a:path w="28575" h="85725">
                <a:moveTo>
                  <a:pt x="28575" y="85725"/>
                </a:moveTo>
                <a:lnTo>
                  <a:pt x="0" y="85725"/>
                </a:lnTo>
                <a:lnTo>
                  <a:pt x="0" y="0"/>
                </a:lnTo>
                <a:lnTo>
                  <a:pt x="28575" y="0"/>
                </a:lnTo>
                <a:lnTo>
                  <a:pt x="28575" y="85725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2422893" y="2220302"/>
            <a:ext cx="28575" cy="85725"/>
          </a:xfrm>
          <a:custGeom>
            <a:avLst/>
            <a:gdLst/>
            <a:ahLst/>
            <a:cxnLst/>
            <a:rect l="l" t="t" r="r" b="b"/>
            <a:pathLst>
              <a:path w="28575" h="85725">
                <a:moveTo>
                  <a:pt x="28575" y="85725"/>
                </a:moveTo>
                <a:lnTo>
                  <a:pt x="0" y="85725"/>
                </a:lnTo>
                <a:lnTo>
                  <a:pt x="0" y="0"/>
                </a:lnTo>
                <a:lnTo>
                  <a:pt x="28575" y="0"/>
                </a:lnTo>
                <a:lnTo>
                  <a:pt x="28575" y="85725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2422893" y="2334602"/>
            <a:ext cx="28575" cy="85725"/>
          </a:xfrm>
          <a:custGeom>
            <a:avLst/>
            <a:gdLst/>
            <a:ahLst/>
            <a:cxnLst/>
            <a:rect l="l" t="t" r="r" b="b"/>
            <a:pathLst>
              <a:path w="28575" h="85725">
                <a:moveTo>
                  <a:pt x="28575" y="85725"/>
                </a:moveTo>
                <a:lnTo>
                  <a:pt x="0" y="85725"/>
                </a:lnTo>
                <a:lnTo>
                  <a:pt x="0" y="0"/>
                </a:lnTo>
                <a:lnTo>
                  <a:pt x="28575" y="0"/>
                </a:lnTo>
                <a:lnTo>
                  <a:pt x="28575" y="85725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2422893" y="2448902"/>
            <a:ext cx="28575" cy="85725"/>
          </a:xfrm>
          <a:custGeom>
            <a:avLst/>
            <a:gdLst/>
            <a:ahLst/>
            <a:cxnLst/>
            <a:rect l="l" t="t" r="r" b="b"/>
            <a:pathLst>
              <a:path w="28575" h="85725">
                <a:moveTo>
                  <a:pt x="28575" y="85725"/>
                </a:moveTo>
                <a:lnTo>
                  <a:pt x="0" y="85725"/>
                </a:lnTo>
                <a:lnTo>
                  <a:pt x="0" y="0"/>
                </a:lnTo>
                <a:lnTo>
                  <a:pt x="28575" y="0"/>
                </a:lnTo>
                <a:lnTo>
                  <a:pt x="28575" y="85725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2422893" y="2563202"/>
            <a:ext cx="28575" cy="85725"/>
          </a:xfrm>
          <a:custGeom>
            <a:avLst/>
            <a:gdLst/>
            <a:ahLst/>
            <a:cxnLst/>
            <a:rect l="l" t="t" r="r" b="b"/>
            <a:pathLst>
              <a:path w="28575" h="85725">
                <a:moveTo>
                  <a:pt x="28575" y="85725"/>
                </a:moveTo>
                <a:lnTo>
                  <a:pt x="0" y="85725"/>
                </a:lnTo>
                <a:lnTo>
                  <a:pt x="0" y="0"/>
                </a:lnTo>
                <a:lnTo>
                  <a:pt x="28575" y="0"/>
                </a:lnTo>
                <a:lnTo>
                  <a:pt x="28575" y="85725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2422893" y="2677502"/>
            <a:ext cx="28575" cy="85725"/>
          </a:xfrm>
          <a:custGeom>
            <a:avLst/>
            <a:gdLst/>
            <a:ahLst/>
            <a:cxnLst/>
            <a:rect l="l" t="t" r="r" b="b"/>
            <a:pathLst>
              <a:path w="28575" h="85725">
                <a:moveTo>
                  <a:pt x="28575" y="85725"/>
                </a:moveTo>
                <a:lnTo>
                  <a:pt x="0" y="85725"/>
                </a:lnTo>
                <a:lnTo>
                  <a:pt x="0" y="0"/>
                </a:lnTo>
                <a:lnTo>
                  <a:pt x="28575" y="0"/>
                </a:lnTo>
                <a:lnTo>
                  <a:pt x="28575" y="85725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2422893" y="2791802"/>
            <a:ext cx="28575" cy="85725"/>
          </a:xfrm>
          <a:custGeom>
            <a:avLst/>
            <a:gdLst/>
            <a:ahLst/>
            <a:cxnLst/>
            <a:rect l="l" t="t" r="r" b="b"/>
            <a:pathLst>
              <a:path w="28575" h="85725">
                <a:moveTo>
                  <a:pt x="28575" y="85725"/>
                </a:moveTo>
                <a:lnTo>
                  <a:pt x="0" y="85725"/>
                </a:lnTo>
                <a:lnTo>
                  <a:pt x="0" y="0"/>
                </a:lnTo>
                <a:lnTo>
                  <a:pt x="28575" y="0"/>
                </a:lnTo>
                <a:lnTo>
                  <a:pt x="28575" y="85725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2422893" y="2906102"/>
            <a:ext cx="28575" cy="85725"/>
          </a:xfrm>
          <a:custGeom>
            <a:avLst/>
            <a:gdLst/>
            <a:ahLst/>
            <a:cxnLst/>
            <a:rect l="l" t="t" r="r" b="b"/>
            <a:pathLst>
              <a:path w="28575" h="85725">
                <a:moveTo>
                  <a:pt x="28575" y="85725"/>
                </a:moveTo>
                <a:lnTo>
                  <a:pt x="0" y="85725"/>
                </a:lnTo>
                <a:lnTo>
                  <a:pt x="0" y="0"/>
                </a:lnTo>
                <a:lnTo>
                  <a:pt x="28575" y="0"/>
                </a:lnTo>
                <a:lnTo>
                  <a:pt x="28575" y="85725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2422893" y="3020402"/>
            <a:ext cx="28575" cy="85725"/>
          </a:xfrm>
          <a:custGeom>
            <a:avLst/>
            <a:gdLst/>
            <a:ahLst/>
            <a:cxnLst/>
            <a:rect l="l" t="t" r="r" b="b"/>
            <a:pathLst>
              <a:path w="28575" h="85725">
                <a:moveTo>
                  <a:pt x="28575" y="85725"/>
                </a:moveTo>
                <a:lnTo>
                  <a:pt x="0" y="85725"/>
                </a:lnTo>
                <a:lnTo>
                  <a:pt x="0" y="0"/>
                </a:lnTo>
                <a:lnTo>
                  <a:pt x="28575" y="0"/>
                </a:lnTo>
                <a:lnTo>
                  <a:pt x="28575" y="85725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2422893" y="3134702"/>
            <a:ext cx="28575" cy="85725"/>
          </a:xfrm>
          <a:custGeom>
            <a:avLst/>
            <a:gdLst/>
            <a:ahLst/>
            <a:cxnLst/>
            <a:rect l="l" t="t" r="r" b="b"/>
            <a:pathLst>
              <a:path w="28575" h="85725">
                <a:moveTo>
                  <a:pt x="28575" y="85725"/>
                </a:moveTo>
                <a:lnTo>
                  <a:pt x="0" y="85725"/>
                </a:lnTo>
                <a:lnTo>
                  <a:pt x="0" y="0"/>
                </a:lnTo>
                <a:lnTo>
                  <a:pt x="28575" y="0"/>
                </a:lnTo>
                <a:lnTo>
                  <a:pt x="28575" y="85725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2422893" y="3249002"/>
            <a:ext cx="28575" cy="85725"/>
          </a:xfrm>
          <a:custGeom>
            <a:avLst/>
            <a:gdLst/>
            <a:ahLst/>
            <a:cxnLst/>
            <a:rect l="l" t="t" r="r" b="b"/>
            <a:pathLst>
              <a:path w="28575" h="85725">
                <a:moveTo>
                  <a:pt x="28575" y="85725"/>
                </a:moveTo>
                <a:lnTo>
                  <a:pt x="0" y="85725"/>
                </a:lnTo>
                <a:lnTo>
                  <a:pt x="0" y="0"/>
                </a:lnTo>
                <a:lnTo>
                  <a:pt x="28575" y="0"/>
                </a:lnTo>
                <a:lnTo>
                  <a:pt x="28575" y="85725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2422893" y="3363302"/>
            <a:ext cx="28575" cy="85725"/>
          </a:xfrm>
          <a:custGeom>
            <a:avLst/>
            <a:gdLst/>
            <a:ahLst/>
            <a:cxnLst/>
            <a:rect l="l" t="t" r="r" b="b"/>
            <a:pathLst>
              <a:path w="28575" h="85725">
                <a:moveTo>
                  <a:pt x="28575" y="85725"/>
                </a:moveTo>
                <a:lnTo>
                  <a:pt x="0" y="85725"/>
                </a:lnTo>
                <a:lnTo>
                  <a:pt x="0" y="0"/>
                </a:lnTo>
                <a:lnTo>
                  <a:pt x="28575" y="0"/>
                </a:lnTo>
                <a:lnTo>
                  <a:pt x="28575" y="85725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2422893" y="3477602"/>
            <a:ext cx="28575" cy="85725"/>
          </a:xfrm>
          <a:custGeom>
            <a:avLst/>
            <a:gdLst/>
            <a:ahLst/>
            <a:cxnLst/>
            <a:rect l="l" t="t" r="r" b="b"/>
            <a:pathLst>
              <a:path w="28575" h="85725">
                <a:moveTo>
                  <a:pt x="28575" y="85725"/>
                </a:moveTo>
                <a:lnTo>
                  <a:pt x="0" y="85725"/>
                </a:lnTo>
                <a:lnTo>
                  <a:pt x="0" y="0"/>
                </a:lnTo>
                <a:lnTo>
                  <a:pt x="28575" y="0"/>
                </a:lnTo>
                <a:lnTo>
                  <a:pt x="28575" y="85725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2422893" y="3591902"/>
            <a:ext cx="28575" cy="85725"/>
          </a:xfrm>
          <a:custGeom>
            <a:avLst/>
            <a:gdLst/>
            <a:ahLst/>
            <a:cxnLst/>
            <a:rect l="l" t="t" r="r" b="b"/>
            <a:pathLst>
              <a:path w="28575" h="85725">
                <a:moveTo>
                  <a:pt x="28575" y="85725"/>
                </a:moveTo>
                <a:lnTo>
                  <a:pt x="0" y="85725"/>
                </a:lnTo>
                <a:lnTo>
                  <a:pt x="0" y="0"/>
                </a:lnTo>
                <a:lnTo>
                  <a:pt x="28575" y="0"/>
                </a:lnTo>
                <a:lnTo>
                  <a:pt x="28575" y="85725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2422893" y="3706202"/>
            <a:ext cx="28575" cy="85725"/>
          </a:xfrm>
          <a:custGeom>
            <a:avLst/>
            <a:gdLst/>
            <a:ahLst/>
            <a:cxnLst/>
            <a:rect l="l" t="t" r="r" b="b"/>
            <a:pathLst>
              <a:path w="28575" h="85725">
                <a:moveTo>
                  <a:pt x="28575" y="85725"/>
                </a:moveTo>
                <a:lnTo>
                  <a:pt x="0" y="85725"/>
                </a:lnTo>
                <a:lnTo>
                  <a:pt x="0" y="0"/>
                </a:lnTo>
                <a:lnTo>
                  <a:pt x="28575" y="0"/>
                </a:lnTo>
                <a:lnTo>
                  <a:pt x="28575" y="85725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2422893" y="3820502"/>
            <a:ext cx="28575" cy="85725"/>
          </a:xfrm>
          <a:custGeom>
            <a:avLst/>
            <a:gdLst/>
            <a:ahLst/>
            <a:cxnLst/>
            <a:rect l="l" t="t" r="r" b="b"/>
            <a:pathLst>
              <a:path w="28575" h="85725">
                <a:moveTo>
                  <a:pt x="28575" y="85725"/>
                </a:moveTo>
                <a:lnTo>
                  <a:pt x="0" y="85725"/>
                </a:lnTo>
                <a:lnTo>
                  <a:pt x="0" y="0"/>
                </a:lnTo>
                <a:lnTo>
                  <a:pt x="28575" y="0"/>
                </a:lnTo>
                <a:lnTo>
                  <a:pt x="28575" y="85725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2422893" y="3934802"/>
            <a:ext cx="28575" cy="85725"/>
          </a:xfrm>
          <a:custGeom>
            <a:avLst/>
            <a:gdLst/>
            <a:ahLst/>
            <a:cxnLst/>
            <a:rect l="l" t="t" r="r" b="b"/>
            <a:pathLst>
              <a:path w="28575" h="85725">
                <a:moveTo>
                  <a:pt x="28575" y="85725"/>
                </a:moveTo>
                <a:lnTo>
                  <a:pt x="0" y="85725"/>
                </a:lnTo>
                <a:lnTo>
                  <a:pt x="0" y="0"/>
                </a:lnTo>
                <a:lnTo>
                  <a:pt x="28575" y="0"/>
                </a:lnTo>
                <a:lnTo>
                  <a:pt x="28575" y="85725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2422893" y="4049102"/>
            <a:ext cx="28575" cy="85725"/>
          </a:xfrm>
          <a:custGeom>
            <a:avLst/>
            <a:gdLst/>
            <a:ahLst/>
            <a:cxnLst/>
            <a:rect l="l" t="t" r="r" b="b"/>
            <a:pathLst>
              <a:path w="28575" h="85725">
                <a:moveTo>
                  <a:pt x="28575" y="85725"/>
                </a:moveTo>
                <a:lnTo>
                  <a:pt x="0" y="85725"/>
                </a:lnTo>
                <a:lnTo>
                  <a:pt x="0" y="0"/>
                </a:lnTo>
                <a:lnTo>
                  <a:pt x="28575" y="0"/>
                </a:lnTo>
                <a:lnTo>
                  <a:pt x="28575" y="85725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2422893" y="4163402"/>
            <a:ext cx="28575" cy="85725"/>
          </a:xfrm>
          <a:custGeom>
            <a:avLst/>
            <a:gdLst/>
            <a:ahLst/>
            <a:cxnLst/>
            <a:rect l="l" t="t" r="r" b="b"/>
            <a:pathLst>
              <a:path w="28575" h="85725">
                <a:moveTo>
                  <a:pt x="28575" y="85725"/>
                </a:moveTo>
                <a:lnTo>
                  <a:pt x="0" y="85725"/>
                </a:lnTo>
                <a:lnTo>
                  <a:pt x="0" y="0"/>
                </a:lnTo>
                <a:lnTo>
                  <a:pt x="28575" y="0"/>
                </a:lnTo>
                <a:lnTo>
                  <a:pt x="28575" y="85725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2422893" y="4277702"/>
            <a:ext cx="28575" cy="85725"/>
          </a:xfrm>
          <a:custGeom>
            <a:avLst/>
            <a:gdLst/>
            <a:ahLst/>
            <a:cxnLst/>
            <a:rect l="l" t="t" r="r" b="b"/>
            <a:pathLst>
              <a:path w="28575" h="85725">
                <a:moveTo>
                  <a:pt x="28575" y="85725"/>
                </a:moveTo>
                <a:lnTo>
                  <a:pt x="0" y="85725"/>
                </a:lnTo>
                <a:lnTo>
                  <a:pt x="0" y="0"/>
                </a:lnTo>
                <a:lnTo>
                  <a:pt x="28575" y="0"/>
                </a:lnTo>
                <a:lnTo>
                  <a:pt x="28575" y="85725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2422893" y="4392002"/>
            <a:ext cx="28575" cy="85725"/>
          </a:xfrm>
          <a:custGeom>
            <a:avLst/>
            <a:gdLst/>
            <a:ahLst/>
            <a:cxnLst/>
            <a:rect l="l" t="t" r="r" b="b"/>
            <a:pathLst>
              <a:path w="28575" h="85725">
                <a:moveTo>
                  <a:pt x="28575" y="85725"/>
                </a:moveTo>
                <a:lnTo>
                  <a:pt x="0" y="85725"/>
                </a:lnTo>
                <a:lnTo>
                  <a:pt x="0" y="0"/>
                </a:lnTo>
                <a:lnTo>
                  <a:pt x="28575" y="0"/>
                </a:lnTo>
                <a:lnTo>
                  <a:pt x="28575" y="85725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2422893" y="4506302"/>
            <a:ext cx="28575" cy="85725"/>
          </a:xfrm>
          <a:custGeom>
            <a:avLst/>
            <a:gdLst/>
            <a:ahLst/>
            <a:cxnLst/>
            <a:rect l="l" t="t" r="r" b="b"/>
            <a:pathLst>
              <a:path w="28575" h="85725">
                <a:moveTo>
                  <a:pt x="28575" y="85725"/>
                </a:moveTo>
                <a:lnTo>
                  <a:pt x="0" y="85725"/>
                </a:lnTo>
                <a:lnTo>
                  <a:pt x="0" y="0"/>
                </a:lnTo>
                <a:lnTo>
                  <a:pt x="28575" y="0"/>
                </a:lnTo>
                <a:lnTo>
                  <a:pt x="28575" y="85725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2422893" y="4620602"/>
            <a:ext cx="28575" cy="85725"/>
          </a:xfrm>
          <a:custGeom>
            <a:avLst/>
            <a:gdLst/>
            <a:ahLst/>
            <a:cxnLst/>
            <a:rect l="l" t="t" r="r" b="b"/>
            <a:pathLst>
              <a:path w="28575" h="85725">
                <a:moveTo>
                  <a:pt x="28575" y="85725"/>
                </a:moveTo>
                <a:lnTo>
                  <a:pt x="0" y="85725"/>
                </a:lnTo>
                <a:lnTo>
                  <a:pt x="0" y="0"/>
                </a:lnTo>
                <a:lnTo>
                  <a:pt x="28575" y="0"/>
                </a:lnTo>
                <a:lnTo>
                  <a:pt x="28575" y="85725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2422893" y="4734902"/>
            <a:ext cx="28575" cy="85725"/>
          </a:xfrm>
          <a:custGeom>
            <a:avLst/>
            <a:gdLst/>
            <a:ahLst/>
            <a:cxnLst/>
            <a:rect l="l" t="t" r="r" b="b"/>
            <a:pathLst>
              <a:path w="28575" h="85725">
                <a:moveTo>
                  <a:pt x="28575" y="85725"/>
                </a:moveTo>
                <a:lnTo>
                  <a:pt x="0" y="85725"/>
                </a:lnTo>
                <a:lnTo>
                  <a:pt x="0" y="0"/>
                </a:lnTo>
                <a:lnTo>
                  <a:pt x="28575" y="0"/>
                </a:lnTo>
                <a:lnTo>
                  <a:pt x="28575" y="85725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2422893" y="4849202"/>
            <a:ext cx="28575" cy="85725"/>
          </a:xfrm>
          <a:custGeom>
            <a:avLst/>
            <a:gdLst/>
            <a:ahLst/>
            <a:cxnLst/>
            <a:rect l="l" t="t" r="r" b="b"/>
            <a:pathLst>
              <a:path w="28575" h="85725">
                <a:moveTo>
                  <a:pt x="28575" y="85725"/>
                </a:moveTo>
                <a:lnTo>
                  <a:pt x="0" y="85725"/>
                </a:lnTo>
                <a:lnTo>
                  <a:pt x="0" y="0"/>
                </a:lnTo>
                <a:lnTo>
                  <a:pt x="28575" y="0"/>
                </a:lnTo>
                <a:lnTo>
                  <a:pt x="28575" y="85725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2422893" y="4963502"/>
            <a:ext cx="28575" cy="85725"/>
          </a:xfrm>
          <a:custGeom>
            <a:avLst/>
            <a:gdLst/>
            <a:ahLst/>
            <a:cxnLst/>
            <a:rect l="l" t="t" r="r" b="b"/>
            <a:pathLst>
              <a:path w="28575" h="85725">
                <a:moveTo>
                  <a:pt x="28575" y="85725"/>
                </a:moveTo>
                <a:lnTo>
                  <a:pt x="0" y="85725"/>
                </a:lnTo>
                <a:lnTo>
                  <a:pt x="0" y="0"/>
                </a:lnTo>
                <a:lnTo>
                  <a:pt x="28575" y="0"/>
                </a:lnTo>
                <a:lnTo>
                  <a:pt x="28575" y="85725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2422893" y="5077802"/>
            <a:ext cx="28575" cy="85725"/>
          </a:xfrm>
          <a:custGeom>
            <a:avLst/>
            <a:gdLst/>
            <a:ahLst/>
            <a:cxnLst/>
            <a:rect l="l" t="t" r="r" b="b"/>
            <a:pathLst>
              <a:path w="28575" h="85725">
                <a:moveTo>
                  <a:pt x="28575" y="85725"/>
                </a:moveTo>
                <a:lnTo>
                  <a:pt x="0" y="85725"/>
                </a:lnTo>
                <a:lnTo>
                  <a:pt x="0" y="0"/>
                </a:lnTo>
                <a:lnTo>
                  <a:pt x="28575" y="0"/>
                </a:lnTo>
                <a:lnTo>
                  <a:pt x="28575" y="85725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2422893" y="5192102"/>
            <a:ext cx="28575" cy="85725"/>
          </a:xfrm>
          <a:custGeom>
            <a:avLst/>
            <a:gdLst/>
            <a:ahLst/>
            <a:cxnLst/>
            <a:rect l="l" t="t" r="r" b="b"/>
            <a:pathLst>
              <a:path w="28575" h="85725">
                <a:moveTo>
                  <a:pt x="28575" y="85725"/>
                </a:moveTo>
                <a:lnTo>
                  <a:pt x="0" y="85725"/>
                </a:lnTo>
                <a:lnTo>
                  <a:pt x="0" y="0"/>
                </a:lnTo>
                <a:lnTo>
                  <a:pt x="28575" y="0"/>
                </a:lnTo>
                <a:lnTo>
                  <a:pt x="28575" y="85725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2422893" y="5306402"/>
            <a:ext cx="28575" cy="59690"/>
          </a:xfrm>
          <a:custGeom>
            <a:avLst/>
            <a:gdLst/>
            <a:ahLst/>
            <a:cxnLst/>
            <a:rect l="l" t="t" r="r" b="b"/>
            <a:pathLst>
              <a:path w="28575" h="59689">
                <a:moveTo>
                  <a:pt x="0" y="59601"/>
                </a:moveTo>
                <a:lnTo>
                  <a:pt x="28575" y="59601"/>
                </a:lnTo>
                <a:lnTo>
                  <a:pt x="28575" y="0"/>
                </a:lnTo>
                <a:lnTo>
                  <a:pt x="0" y="0"/>
                </a:lnTo>
                <a:lnTo>
                  <a:pt x="0" y="59601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2510383" y="1872830"/>
            <a:ext cx="28575" cy="85725"/>
          </a:xfrm>
          <a:custGeom>
            <a:avLst/>
            <a:gdLst/>
            <a:ahLst/>
            <a:cxnLst/>
            <a:rect l="l" t="t" r="r" b="b"/>
            <a:pathLst>
              <a:path w="28575" h="85725">
                <a:moveTo>
                  <a:pt x="28575" y="85725"/>
                </a:moveTo>
                <a:lnTo>
                  <a:pt x="0" y="85725"/>
                </a:lnTo>
                <a:lnTo>
                  <a:pt x="0" y="0"/>
                </a:lnTo>
                <a:lnTo>
                  <a:pt x="28575" y="0"/>
                </a:lnTo>
                <a:lnTo>
                  <a:pt x="28575" y="85725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2510383" y="1987130"/>
            <a:ext cx="28575" cy="85725"/>
          </a:xfrm>
          <a:custGeom>
            <a:avLst/>
            <a:gdLst/>
            <a:ahLst/>
            <a:cxnLst/>
            <a:rect l="l" t="t" r="r" b="b"/>
            <a:pathLst>
              <a:path w="28575" h="85725">
                <a:moveTo>
                  <a:pt x="28575" y="85725"/>
                </a:moveTo>
                <a:lnTo>
                  <a:pt x="0" y="85725"/>
                </a:lnTo>
                <a:lnTo>
                  <a:pt x="0" y="0"/>
                </a:lnTo>
                <a:lnTo>
                  <a:pt x="28575" y="0"/>
                </a:lnTo>
                <a:lnTo>
                  <a:pt x="28575" y="85725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2510383" y="2101430"/>
            <a:ext cx="28575" cy="85725"/>
          </a:xfrm>
          <a:custGeom>
            <a:avLst/>
            <a:gdLst/>
            <a:ahLst/>
            <a:cxnLst/>
            <a:rect l="l" t="t" r="r" b="b"/>
            <a:pathLst>
              <a:path w="28575" h="85725">
                <a:moveTo>
                  <a:pt x="28575" y="85725"/>
                </a:moveTo>
                <a:lnTo>
                  <a:pt x="0" y="85725"/>
                </a:lnTo>
                <a:lnTo>
                  <a:pt x="0" y="0"/>
                </a:lnTo>
                <a:lnTo>
                  <a:pt x="28575" y="0"/>
                </a:lnTo>
                <a:lnTo>
                  <a:pt x="28575" y="85725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2510383" y="2215730"/>
            <a:ext cx="28575" cy="85725"/>
          </a:xfrm>
          <a:custGeom>
            <a:avLst/>
            <a:gdLst/>
            <a:ahLst/>
            <a:cxnLst/>
            <a:rect l="l" t="t" r="r" b="b"/>
            <a:pathLst>
              <a:path w="28575" h="85725">
                <a:moveTo>
                  <a:pt x="28575" y="85725"/>
                </a:moveTo>
                <a:lnTo>
                  <a:pt x="0" y="85725"/>
                </a:lnTo>
                <a:lnTo>
                  <a:pt x="0" y="0"/>
                </a:lnTo>
                <a:lnTo>
                  <a:pt x="28575" y="0"/>
                </a:lnTo>
                <a:lnTo>
                  <a:pt x="28575" y="85725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2510383" y="2330030"/>
            <a:ext cx="28575" cy="85725"/>
          </a:xfrm>
          <a:custGeom>
            <a:avLst/>
            <a:gdLst/>
            <a:ahLst/>
            <a:cxnLst/>
            <a:rect l="l" t="t" r="r" b="b"/>
            <a:pathLst>
              <a:path w="28575" h="85725">
                <a:moveTo>
                  <a:pt x="28575" y="85725"/>
                </a:moveTo>
                <a:lnTo>
                  <a:pt x="0" y="85725"/>
                </a:lnTo>
                <a:lnTo>
                  <a:pt x="0" y="0"/>
                </a:lnTo>
                <a:lnTo>
                  <a:pt x="28575" y="0"/>
                </a:lnTo>
                <a:lnTo>
                  <a:pt x="28575" y="85725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2510383" y="2444330"/>
            <a:ext cx="28575" cy="85725"/>
          </a:xfrm>
          <a:custGeom>
            <a:avLst/>
            <a:gdLst/>
            <a:ahLst/>
            <a:cxnLst/>
            <a:rect l="l" t="t" r="r" b="b"/>
            <a:pathLst>
              <a:path w="28575" h="85725">
                <a:moveTo>
                  <a:pt x="28575" y="85725"/>
                </a:moveTo>
                <a:lnTo>
                  <a:pt x="0" y="85725"/>
                </a:lnTo>
                <a:lnTo>
                  <a:pt x="0" y="0"/>
                </a:lnTo>
                <a:lnTo>
                  <a:pt x="28575" y="0"/>
                </a:lnTo>
                <a:lnTo>
                  <a:pt x="28575" y="85725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2510383" y="2558630"/>
            <a:ext cx="28575" cy="85725"/>
          </a:xfrm>
          <a:custGeom>
            <a:avLst/>
            <a:gdLst/>
            <a:ahLst/>
            <a:cxnLst/>
            <a:rect l="l" t="t" r="r" b="b"/>
            <a:pathLst>
              <a:path w="28575" h="85725">
                <a:moveTo>
                  <a:pt x="28575" y="85725"/>
                </a:moveTo>
                <a:lnTo>
                  <a:pt x="0" y="85725"/>
                </a:lnTo>
                <a:lnTo>
                  <a:pt x="0" y="0"/>
                </a:lnTo>
                <a:lnTo>
                  <a:pt x="28575" y="0"/>
                </a:lnTo>
                <a:lnTo>
                  <a:pt x="28575" y="85725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2510383" y="2672930"/>
            <a:ext cx="28575" cy="85725"/>
          </a:xfrm>
          <a:custGeom>
            <a:avLst/>
            <a:gdLst/>
            <a:ahLst/>
            <a:cxnLst/>
            <a:rect l="l" t="t" r="r" b="b"/>
            <a:pathLst>
              <a:path w="28575" h="85725">
                <a:moveTo>
                  <a:pt x="28575" y="85725"/>
                </a:moveTo>
                <a:lnTo>
                  <a:pt x="0" y="85725"/>
                </a:lnTo>
                <a:lnTo>
                  <a:pt x="0" y="0"/>
                </a:lnTo>
                <a:lnTo>
                  <a:pt x="28575" y="0"/>
                </a:lnTo>
                <a:lnTo>
                  <a:pt x="28575" y="85725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2510383" y="2787230"/>
            <a:ext cx="28575" cy="85725"/>
          </a:xfrm>
          <a:custGeom>
            <a:avLst/>
            <a:gdLst/>
            <a:ahLst/>
            <a:cxnLst/>
            <a:rect l="l" t="t" r="r" b="b"/>
            <a:pathLst>
              <a:path w="28575" h="85725">
                <a:moveTo>
                  <a:pt x="28575" y="85725"/>
                </a:moveTo>
                <a:lnTo>
                  <a:pt x="0" y="85725"/>
                </a:lnTo>
                <a:lnTo>
                  <a:pt x="0" y="0"/>
                </a:lnTo>
                <a:lnTo>
                  <a:pt x="28575" y="0"/>
                </a:lnTo>
                <a:lnTo>
                  <a:pt x="28575" y="85725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2510383" y="2901530"/>
            <a:ext cx="28575" cy="85725"/>
          </a:xfrm>
          <a:custGeom>
            <a:avLst/>
            <a:gdLst/>
            <a:ahLst/>
            <a:cxnLst/>
            <a:rect l="l" t="t" r="r" b="b"/>
            <a:pathLst>
              <a:path w="28575" h="85725">
                <a:moveTo>
                  <a:pt x="28575" y="85725"/>
                </a:moveTo>
                <a:lnTo>
                  <a:pt x="0" y="85725"/>
                </a:lnTo>
                <a:lnTo>
                  <a:pt x="0" y="0"/>
                </a:lnTo>
                <a:lnTo>
                  <a:pt x="28575" y="0"/>
                </a:lnTo>
                <a:lnTo>
                  <a:pt x="28575" y="85725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2510383" y="3015830"/>
            <a:ext cx="28575" cy="85725"/>
          </a:xfrm>
          <a:custGeom>
            <a:avLst/>
            <a:gdLst/>
            <a:ahLst/>
            <a:cxnLst/>
            <a:rect l="l" t="t" r="r" b="b"/>
            <a:pathLst>
              <a:path w="28575" h="85725">
                <a:moveTo>
                  <a:pt x="28575" y="85725"/>
                </a:moveTo>
                <a:lnTo>
                  <a:pt x="0" y="85725"/>
                </a:lnTo>
                <a:lnTo>
                  <a:pt x="0" y="0"/>
                </a:lnTo>
                <a:lnTo>
                  <a:pt x="28575" y="0"/>
                </a:lnTo>
                <a:lnTo>
                  <a:pt x="28575" y="85725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2510383" y="3130130"/>
            <a:ext cx="28575" cy="85725"/>
          </a:xfrm>
          <a:custGeom>
            <a:avLst/>
            <a:gdLst/>
            <a:ahLst/>
            <a:cxnLst/>
            <a:rect l="l" t="t" r="r" b="b"/>
            <a:pathLst>
              <a:path w="28575" h="85725">
                <a:moveTo>
                  <a:pt x="28575" y="85725"/>
                </a:moveTo>
                <a:lnTo>
                  <a:pt x="0" y="85725"/>
                </a:lnTo>
                <a:lnTo>
                  <a:pt x="0" y="0"/>
                </a:lnTo>
                <a:lnTo>
                  <a:pt x="28575" y="0"/>
                </a:lnTo>
                <a:lnTo>
                  <a:pt x="28575" y="85725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2510383" y="3244430"/>
            <a:ext cx="28575" cy="85725"/>
          </a:xfrm>
          <a:custGeom>
            <a:avLst/>
            <a:gdLst/>
            <a:ahLst/>
            <a:cxnLst/>
            <a:rect l="l" t="t" r="r" b="b"/>
            <a:pathLst>
              <a:path w="28575" h="85725">
                <a:moveTo>
                  <a:pt x="28575" y="85725"/>
                </a:moveTo>
                <a:lnTo>
                  <a:pt x="0" y="85725"/>
                </a:lnTo>
                <a:lnTo>
                  <a:pt x="0" y="0"/>
                </a:lnTo>
                <a:lnTo>
                  <a:pt x="28575" y="0"/>
                </a:lnTo>
                <a:lnTo>
                  <a:pt x="28575" y="85725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2510383" y="3358731"/>
            <a:ext cx="28575" cy="85725"/>
          </a:xfrm>
          <a:custGeom>
            <a:avLst/>
            <a:gdLst/>
            <a:ahLst/>
            <a:cxnLst/>
            <a:rect l="l" t="t" r="r" b="b"/>
            <a:pathLst>
              <a:path w="28575" h="85725">
                <a:moveTo>
                  <a:pt x="28575" y="85725"/>
                </a:moveTo>
                <a:lnTo>
                  <a:pt x="0" y="85725"/>
                </a:lnTo>
                <a:lnTo>
                  <a:pt x="0" y="0"/>
                </a:lnTo>
                <a:lnTo>
                  <a:pt x="28575" y="0"/>
                </a:lnTo>
                <a:lnTo>
                  <a:pt x="28575" y="85725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2510383" y="3473031"/>
            <a:ext cx="28575" cy="85725"/>
          </a:xfrm>
          <a:custGeom>
            <a:avLst/>
            <a:gdLst/>
            <a:ahLst/>
            <a:cxnLst/>
            <a:rect l="l" t="t" r="r" b="b"/>
            <a:pathLst>
              <a:path w="28575" h="85725">
                <a:moveTo>
                  <a:pt x="28575" y="85725"/>
                </a:moveTo>
                <a:lnTo>
                  <a:pt x="0" y="85725"/>
                </a:lnTo>
                <a:lnTo>
                  <a:pt x="0" y="0"/>
                </a:lnTo>
                <a:lnTo>
                  <a:pt x="28575" y="0"/>
                </a:lnTo>
                <a:lnTo>
                  <a:pt x="28575" y="85725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2510383" y="3587331"/>
            <a:ext cx="28575" cy="85725"/>
          </a:xfrm>
          <a:custGeom>
            <a:avLst/>
            <a:gdLst/>
            <a:ahLst/>
            <a:cxnLst/>
            <a:rect l="l" t="t" r="r" b="b"/>
            <a:pathLst>
              <a:path w="28575" h="85725">
                <a:moveTo>
                  <a:pt x="28575" y="85725"/>
                </a:moveTo>
                <a:lnTo>
                  <a:pt x="0" y="85725"/>
                </a:lnTo>
                <a:lnTo>
                  <a:pt x="0" y="0"/>
                </a:lnTo>
                <a:lnTo>
                  <a:pt x="28575" y="0"/>
                </a:lnTo>
                <a:lnTo>
                  <a:pt x="28575" y="85725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2510383" y="3701631"/>
            <a:ext cx="28575" cy="85725"/>
          </a:xfrm>
          <a:custGeom>
            <a:avLst/>
            <a:gdLst/>
            <a:ahLst/>
            <a:cxnLst/>
            <a:rect l="l" t="t" r="r" b="b"/>
            <a:pathLst>
              <a:path w="28575" h="85725">
                <a:moveTo>
                  <a:pt x="28575" y="85725"/>
                </a:moveTo>
                <a:lnTo>
                  <a:pt x="0" y="85725"/>
                </a:lnTo>
                <a:lnTo>
                  <a:pt x="0" y="0"/>
                </a:lnTo>
                <a:lnTo>
                  <a:pt x="28575" y="0"/>
                </a:lnTo>
                <a:lnTo>
                  <a:pt x="28575" y="85725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2510383" y="3815931"/>
            <a:ext cx="28575" cy="85725"/>
          </a:xfrm>
          <a:custGeom>
            <a:avLst/>
            <a:gdLst/>
            <a:ahLst/>
            <a:cxnLst/>
            <a:rect l="l" t="t" r="r" b="b"/>
            <a:pathLst>
              <a:path w="28575" h="85725">
                <a:moveTo>
                  <a:pt x="28575" y="85725"/>
                </a:moveTo>
                <a:lnTo>
                  <a:pt x="0" y="85725"/>
                </a:lnTo>
                <a:lnTo>
                  <a:pt x="0" y="0"/>
                </a:lnTo>
                <a:lnTo>
                  <a:pt x="28575" y="0"/>
                </a:lnTo>
                <a:lnTo>
                  <a:pt x="28575" y="85725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2510383" y="3930231"/>
            <a:ext cx="28575" cy="85725"/>
          </a:xfrm>
          <a:custGeom>
            <a:avLst/>
            <a:gdLst/>
            <a:ahLst/>
            <a:cxnLst/>
            <a:rect l="l" t="t" r="r" b="b"/>
            <a:pathLst>
              <a:path w="28575" h="85725">
                <a:moveTo>
                  <a:pt x="28575" y="85725"/>
                </a:moveTo>
                <a:lnTo>
                  <a:pt x="0" y="85725"/>
                </a:lnTo>
                <a:lnTo>
                  <a:pt x="0" y="0"/>
                </a:lnTo>
                <a:lnTo>
                  <a:pt x="28575" y="0"/>
                </a:lnTo>
                <a:lnTo>
                  <a:pt x="28575" y="85725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2510383" y="4044531"/>
            <a:ext cx="28575" cy="85725"/>
          </a:xfrm>
          <a:custGeom>
            <a:avLst/>
            <a:gdLst/>
            <a:ahLst/>
            <a:cxnLst/>
            <a:rect l="l" t="t" r="r" b="b"/>
            <a:pathLst>
              <a:path w="28575" h="85725">
                <a:moveTo>
                  <a:pt x="28575" y="85725"/>
                </a:moveTo>
                <a:lnTo>
                  <a:pt x="0" y="85725"/>
                </a:lnTo>
                <a:lnTo>
                  <a:pt x="0" y="0"/>
                </a:lnTo>
                <a:lnTo>
                  <a:pt x="28575" y="0"/>
                </a:lnTo>
                <a:lnTo>
                  <a:pt x="28575" y="85725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2510383" y="4158831"/>
            <a:ext cx="28575" cy="85725"/>
          </a:xfrm>
          <a:custGeom>
            <a:avLst/>
            <a:gdLst/>
            <a:ahLst/>
            <a:cxnLst/>
            <a:rect l="l" t="t" r="r" b="b"/>
            <a:pathLst>
              <a:path w="28575" h="85725">
                <a:moveTo>
                  <a:pt x="28575" y="85725"/>
                </a:moveTo>
                <a:lnTo>
                  <a:pt x="0" y="85725"/>
                </a:lnTo>
                <a:lnTo>
                  <a:pt x="0" y="0"/>
                </a:lnTo>
                <a:lnTo>
                  <a:pt x="28575" y="0"/>
                </a:lnTo>
                <a:lnTo>
                  <a:pt x="28575" y="85725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2510383" y="4273131"/>
            <a:ext cx="28575" cy="85725"/>
          </a:xfrm>
          <a:custGeom>
            <a:avLst/>
            <a:gdLst/>
            <a:ahLst/>
            <a:cxnLst/>
            <a:rect l="l" t="t" r="r" b="b"/>
            <a:pathLst>
              <a:path w="28575" h="85725">
                <a:moveTo>
                  <a:pt x="28575" y="85725"/>
                </a:moveTo>
                <a:lnTo>
                  <a:pt x="0" y="85725"/>
                </a:lnTo>
                <a:lnTo>
                  <a:pt x="0" y="0"/>
                </a:lnTo>
                <a:lnTo>
                  <a:pt x="28575" y="0"/>
                </a:lnTo>
                <a:lnTo>
                  <a:pt x="28575" y="85725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2510383" y="4387431"/>
            <a:ext cx="28575" cy="85725"/>
          </a:xfrm>
          <a:custGeom>
            <a:avLst/>
            <a:gdLst/>
            <a:ahLst/>
            <a:cxnLst/>
            <a:rect l="l" t="t" r="r" b="b"/>
            <a:pathLst>
              <a:path w="28575" h="85725">
                <a:moveTo>
                  <a:pt x="28575" y="85725"/>
                </a:moveTo>
                <a:lnTo>
                  <a:pt x="0" y="85725"/>
                </a:lnTo>
                <a:lnTo>
                  <a:pt x="0" y="0"/>
                </a:lnTo>
                <a:lnTo>
                  <a:pt x="28575" y="0"/>
                </a:lnTo>
                <a:lnTo>
                  <a:pt x="28575" y="85725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2510383" y="4501731"/>
            <a:ext cx="28575" cy="85725"/>
          </a:xfrm>
          <a:custGeom>
            <a:avLst/>
            <a:gdLst/>
            <a:ahLst/>
            <a:cxnLst/>
            <a:rect l="l" t="t" r="r" b="b"/>
            <a:pathLst>
              <a:path w="28575" h="85725">
                <a:moveTo>
                  <a:pt x="28575" y="85725"/>
                </a:moveTo>
                <a:lnTo>
                  <a:pt x="0" y="85725"/>
                </a:lnTo>
                <a:lnTo>
                  <a:pt x="0" y="0"/>
                </a:lnTo>
                <a:lnTo>
                  <a:pt x="28575" y="0"/>
                </a:lnTo>
                <a:lnTo>
                  <a:pt x="28575" y="85725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2510383" y="4616031"/>
            <a:ext cx="28575" cy="85725"/>
          </a:xfrm>
          <a:custGeom>
            <a:avLst/>
            <a:gdLst/>
            <a:ahLst/>
            <a:cxnLst/>
            <a:rect l="l" t="t" r="r" b="b"/>
            <a:pathLst>
              <a:path w="28575" h="85725">
                <a:moveTo>
                  <a:pt x="28575" y="85725"/>
                </a:moveTo>
                <a:lnTo>
                  <a:pt x="0" y="85725"/>
                </a:lnTo>
                <a:lnTo>
                  <a:pt x="0" y="0"/>
                </a:lnTo>
                <a:lnTo>
                  <a:pt x="28575" y="0"/>
                </a:lnTo>
                <a:lnTo>
                  <a:pt x="28575" y="85725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2510383" y="4730331"/>
            <a:ext cx="28575" cy="85725"/>
          </a:xfrm>
          <a:custGeom>
            <a:avLst/>
            <a:gdLst/>
            <a:ahLst/>
            <a:cxnLst/>
            <a:rect l="l" t="t" r="r" b="b"/>
            <a:pathLst>
              <a:path w="28575" h="85725">
                <a:moveTo>
                  <a:pt x="28575" y="85725"/>
                </a:moveTo>
                <a:lnTo>
                  <a:pt x="0" y="85725"/>
                </a:lnTo>
                <a:lnTo>
                  <a:pt x="0" y="0"/>
                </a:lnTo>
                <a:lnTo>
                  <a:pt x="28575" y="0"/>
                </a:lnTo>
                <a:lnTo>
                  <a:pt x="28575" y="85725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2510383" y="4844631"/>
            <a:ext cx="28575" cy="85725"/>
          </a:xfrm>
          <a:custGeom>
            <a:avLst/>
            <a:gdLst/>
            <a:ahLst/>
            <a:cxnLst/>
            <a:rect l="l" t="t" r="r" b="b"/>
            <a:pathLst>
              <a:path w="28575" h="85725">
                <a:moveTo>
                  <a:pt x="28575" y="85725"/>
                </a:moveTo>
                <a:lnTo>
                  <a:pt x="0" y="85725"/>
                </a:lnTo>
                <a:lnTo>
                  <a:pt x="0" y="0"/>
                </a:lnTo>
                <a:lnTo>
                  <a:pt x="28575" y="0"/>
                </a:lnTo>
                <a:lnTo>
                  <a:pt x="28575" y="85725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2510383" y="4958931"/>
            <a:ext cx="28575" cy="85725"/>
          </a:xfrm>
          <a:custGeom>
            <a:avLst/>
            <a:gdLst/>
            <a:ahLst/>
            <a:cxnLst/>
            <a:rect l="l" t="t" r="r" b="b"/>
            <a:pathLst>
              <a:path w="28575" h="85725">
                <a:moveTo>
                  <a:pt x="28575" y="85725"/>
                </a:moveTo>
                <a:lnTo>
                  <a:pt x="0" y="85725"/>
                </a:lnTo>
                <a:lnTo>
                  <a:pt x="0" y="0"/>
                </a:lnTo>
                <a:lnTo>
                  <a:pt x="28575" y="0"/>
                </a:lnTo>
                <a:lnTo>
                  <a:pt x="28575" y="85725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2510383" y="5073231"/>
            <a:ext cx="28575" cy="85725"/>
          </a:xfrm>
          <a:custGeom>
            <a:avLst/>
            <a:gdLst/>
            <a:ahLst/>
            <a:cxnLst/>
            <a:rect l="l" t="t" r="r" b="b"/>
            <a:pathLst>
              <a:path w="28575" h="85725">
                <a:moveTo>
                  <a:pt x="28575" y="85725"/>
                </a:moveTo>
                <a:lnTo>
                  <a:pt x="0" y="85725"/>
                </a:lnTo>
                <a:lnTo>
                  <a:pt x="0" y="0"/>
                </a:lnTo>
                <a:lnTo>
                  <a:pt x="28575" y="0"/>
                </a:lnTo>
                <a:lnTo>
                  <a:pt x="28575" y="85725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2510383" y="5187531"/>
            <a:ext cx="28575" cy="85725"/>
          </a:xfrm>
          <a:custGeom>
            <a:avLst/>
            <a:gdLst/>
            <a:ahLst/>
            <a:cxnLst/>
            <a:rect l="l" t="t" r="r" b="b"/>
            <a:pathLst>
              <a:path w="28575" h="85725">
                <a:moveTo>
                  <a:pt x="28575" y="85725"/>
                </a:moveTo>
                <a:lnTo>
                  <a:pt x="0" y="85725"/>
                </a:lnTo>
                <a:lnTo>
                  <a:pt x="0" y="0"/>
                </a:lnTo>
                <a:lnTo>
                  <a:pt x="28575" y="0"/>
                </a:lnTo>
                <a:lnTo>
                  <a:pt x="28575" y="85725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2510383" y="5301831"/>
            <a:ext cx="28575" cy="64769"/>
          </a:xfrm>
          <a:custGeom>
            <a:avLst/>
            <a:gdLst/>
            <a:ahLst/>
            <a:cxnLst/>
            <a:rect l="l" t="t" r="r" b="b"/>
            <a:pathLst>
              <a:path w="28575" h="64770">
                <a:moveTo>
                  <a:pt x="0" y="64173"/>
                </a:moveTo>
                <a:lnTo>
                  <a:pt x="28575" y="64173"/>
                </a:lnTo>
                <a:lnTo>
                  <a:pt x="28575" y="0"/>
                </a:lnTo>
                <a:lnTo>
                  <a:pt x="0" y="0"/>
                </a:lnTo>
                <a:lnTo>
                  <a:pt x="0" y="64173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2244851" y="5366003"/>
            <a:ext cx="1344295" cy="399415"/>
          </a:xfrm>
          <a:custGeom>
            <a:avLst/>
            <a:gdLst/>
            <a:ahLst/>
            <a:cxnLst/>
            <a:rect l="l" t="t" r="r" b="b"/>
            <a:pathLst>
              <a:path w="1344295" h="399414">
                <a:moveTo>
                  <a:pt x="0" y="0"/>
                </a:moveTo>
                <a:lnTo>
                  <a:pt x="1344168" y="0"/>
                </a:lnTo>
                <a:lnTo>
                  <a:pt x="1344168" y="399288"/>
                </a:lnTo>
                <a:lnTo>
                  <a:pt x="0" y="399288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2240470" y="5360911"/>
            <a:ext cx="1353820" cy="410209"/>
          </a:xfrm>
          <a:custGeom>
            <a:avLst/>
            <a:gdLst/>
            <a:ahLst/>
            <a:cxnLst/>
            <a:rect l="l" t="t" r="r" b="b"/>
            <a:pathLst>
              <a:path w="1353820" h="410210">
                <a:moveTo>
                  <a:pt x="1348765" y="409625"/>
                </a:moveTo>
                <a:lnTo>
                  <a:pt x="4762" y="409625"/>
                </a:lnTo>
                <a:lnTo>
                  <a:pt x="3302" y="409384"/>
                </a:lnTo>
                <a:lnTo>
                  <a:pt x="1968" y="408711"/>
                </a:lnTo>
                <a:lnTo>
                  <a:pt x="914" y="407657"/>
                </a:lnTo>
                <a:lnTo>
                  <a:pt x="241" y="406336"/>
                </a:lnTo>
                <a:lnTo>
                  <a:pt x="0" y="404863"/>
                </a:lnTo>
                <a:lnTo>
                  <a:pt x="0" y="4762"/>
                </a:lnTo>
                <a:lnTo>
                  <a:pt x="4762" y="0"/>
                </a:lnTo>
                <a:lnTo>
                  <a:pt x="1348765" y="0"/>
                </a:lnTo>
                <a:lnTo>
                  <a:pt x="1353527" y="4762"/>
                </a:lnTo>
                <a:lnTo>
                  <a:pt x="9525" y="4762"/>
                </a:lnTo>
                <a:lnTo>
                  <a:pt x="4762" y="9525"/>
                </a:lnTo>
                <a:lnTo>
                  <a:pt x="9525" y="9525"/>
                </a:lnTo>
                <a:lnTo>
                  <a:pt x="9525" y="400100"/>
                </a:lnTo>
                <a:lnTo>
                  <a:pt x="4762" y="400100"/>
                </a:lnTo>
                <a:lnTo>
                  <a:pt x="9525" y="404863"/>
                </a:lnTo>
                <a:lnTo>
                  <a:pt x="1353527" y="404863"/>
                </a:lnTo>
                <a:lnTo>
                  <a:pt x="1353299" y="406336"/>
                </a:lnTo>
                <a:lnTo>
                  <a:pt x="1352626" y="407657"/>
                </a:lnTo>
                <a:lnTo>
                  <a:pt x="1351572" y="408711"/>
                </a:lnTo>
                <a:lnTo>
                  <a:pt x="1350238" y="409384"/>
                </a:lnTo>
                <a:lnTo>
                  <a:pt x="1348765" y="409625"/>
                </a:lnTo>
                <a:close/>
              </a:path>
              <a:path w="1353820" h="410210">
                <a:moveTo>
                  <a:pt x="9525" y="9525"/>
                </a:moveTo>
                <a:lnTo>
                  <a:pt x="4762" y="9525"/>
                </a:lnTo>
                <a:lnTo>
                  <a:pt x="9525" y="4762"/>
                </a:lnTo>
                <a:lnTo>
                  <a:pt x="9525" y="9525"/>
                </a:lnTo>
                <a:close/>
              </a:path>
              <a:path w="1353820" h="410210">
                <a:moveTo>
                  <a:pt x="1344002" y="9525"/>
                </a:moveTo>
                <a:lnTo>
                  <a:pt x="9525" y="9525"/>
                </a:lnTo>
                <a:lnTo>
                  <a:pt x="9525" y="4762"/>
                </a:lnTo>
                <a:lnTo>
                  <a:pt x="1344002" y="4762"/>
                </a:lnTo>
                <a:lnTo>
                  <a:pt x="1344002" y="9525"/>
                </a:lnTo>
                <a:close/>
              </a:path>
              <a:path w="1353820" h="410210">
                <a:moveTo>
                  <a:pt x="1344002" y="404863"/>
                </a:moveTo>
                <a:lnTo>
                  <a:pt x="1344002" y="4762"/>
                </a:lnTo>
                <a:lnTo>
                  <a:pt x="1348765" y="9525"/>
                </a:lnTo>
                <a:lnTo>
                  <a:pt x="1353527" y="9525"/>
                </a:lnTo>
                <a:lnTo>
                  <a:pt x="1353527" y="400100"/>
                </a:lnTo>
                <a:lnTo>
                  <a:pt x="1348765" y="400100"/>
                </a:lnTo>
                <a:lnTo>
                  <a:pt x="1344002" y="404863"/>
                </a:lnTo>
                <a:close/>
              </a:path>
              <a:path w="1353820" h="410210">
                <a:moveTo>
                  <a:pt x="1353527" y="9525"/>
                </a:moveTo>
                <a:lnTo>
                  <a:pt x="1348765" y="9525"/>
                </a:lnTo>
                <a:lnTo>
                  <a:pt x="1344002" y="4762"/>
                </a:lnTo>
                <a:lnTo>
                  <a:pt x="1353527" y="4762"/>
                </a:lnTo>
                <a:lnTo>
                  <a:pt x="1353527" y="9525"/>
                </a:lnTo>
                <a:close/>
              </a:path>
              <a:path w="1353820" h="410210">
                <a:moveTo>
                  <a:pt x="9525" y="404863"/>
                </a:moveTo>
                <a:lnTo>
                  <a:pt x="4762" y="400100"/>
                </a:lnTo>
                <a:lnTo>
                  <a:pt x="9525" y="400100"/>
                </a:lnTo>
                <a:lnTo>
                  <a:pt x="9525" y="404863"/>
                </a:lnTo>
                <a:close/>
              </a:path>
              <a:path w="1353820" h="410210">
                <a:moveTo>
                  <a:pt x="1344002" y="404863"/>
                </a:moveTo>
                <a:lnTo>
                  <a:pt x="9525" y="404863"/>
                </a:lnTo>
                <a:lnTo>
                  <a:pt x="9525" y="400100"/>
                </a:lnTo>
                <a:lnTo>
                  <a:pt x="1344002" y="400100"/>
                </a:lnTo>
                <a:lnTo>
                  <a:pt x="1344002" y="404863"/>
                </a:lnTo>
                <a:close/>
              </a:path>
              <a:path w="1353820" h="410210">
                <a:moveTo>
                  <a:pt x="1353527" y="404863"/>
                </a:moveTo>
                <a:lnTo>
                  <a:pt x="1344002" y="404863"/>
                </a:lnTo>
                <a:lnTo>
                  <a:pt x="1348765" y="400100"/>
                </a:lnTo>
                <a:lnTo>
                  <a:pt x="1353527" y="400100"/>
                </a:lnTo>
                <a:lnTo>
                  <a:pt x="1353527" y="4048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 txBox="1"/>
          <p:nvPr/>
        </p:nvSpPr>
        <p:spPr>
          <a:xfrm>
            <a:off x="2302764" y="5366003"/>
            <a:ext cx="1286510" cy="379095"/>
          </a:xfrm>
          <a:prstGeom prst="rect">
            <a:avLst/>
          </a:prstGeom>
          <a:solidFill>
            <a:srgbClr val="FFFF00"/>
          </a:solidFill>
        </p:spPr>
        <p:txBody>
          <a:bodyPr wrap="square" lIns="0" tIns="46355" rIns="0" bIns="0" rtlCol="0" vert="horz">
            <a:spAutoFit/>
          </a:bodyPr>
          <a:lstStyle/>
          <a:p>
            <a:pPr marL="252095">
              <a:lnSpc>
                <a:spcPct val="100000"/>
              </a:lnSpc>
              <a:spcBef>
                <a:spcPts val="365"/>
              </a:spcBef>
            </a:pPr>
            <a:r>
              <a:rPr dirty="0" sz="1800" b="1">
                <a:solidFill>
                  <a:srgbClr val="001F5F"/>
                </a:solidFill>
                <a:latin typeface="Times New Roman"/>
                <a:cs typeface="Times New Roman"/>
              </a:rPr>
              <a:t>0.2</a:t>
            </a:r>
            <a:r>
              <a:rPr dirty="0" sz="1800" spc="-20" b="1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001F5F"/>
                </a:solidFill>
                <a:latin typeface="Times New Roman"/>
                <a:cs typeface="Times New Roman"/>
              </a:rPr>
              <a:t>mm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00" name="object 100"/>
          <p:cNvSpPr/>
          <p:nvPr/>
        </p:nvSpPr>
        <p:spPr>
          <a:xfrm>
            <a:off x="2150008" y="5096065"/>
            <a:ext cx="287655" cy="85725"/>
          </a:xfrm>
          <a:custGeom>
            <a:avLst/>
            <a:gdLst/>
            <a:ahLst/>
            <a:cxnLst/>
            <a:rect l="l" t="t" r="r" b="b"/>
            <a:pathLst>
              <a:path w="287655" h="85725">
                <a:moveTo>
                  <a:pt x="201447" y="85725"/>
                </a:moveTo>
                <a:lnTo>
                  <a:pt x="201447" y="0"/>
                </a:lnTo>
                <a:lnTo>
                  <a:pt x="258597" y="28575"/>
                </a:lnTo>
                <a:lnTo>
                  <a:pt x="222885" y="28575"/>
                </a:lnTo>
                <a:lnTo>
                  <a:pt x="222885" y="57150"/>
                </a:lnTo>
                <a:lnTo>
                  <a:pt x="258597" y="57150"/>
                </a:lnTo>
                <a:lnTo>
                  <a:pt x="201447" y="85725"/>
                </a:lnTo>
                <a:close/>
              </a:path>
              <a:path w="287655" h="85725">
                <a:moveTo>
                  <a:pt x="201447" y="57150"/>
                </a:moveTo>
                <a:lnTo>
                  <a:pt x="0" y="57150"/>
                </a:lnTo>
                <a:lnTo>
                  <a:pt x="0" y="28575"/>
                </a:lnTo>
                <a:lnTo>
                  <a:pt x="201447" y="28575"/>
                </a:lnTo>
                <a:lnTo>
                  <a:pt x="201447" y="57150"/>
                </a:lnTo>
                <a:close/>
              </a:path>
              <a:path w="287655" h="85725">
                <a:moveTo>
                  <a:pt x="258597" y="57150"/>
                </a:moveTo>
                <a:lnTo>
                  <a:pt x="222885" y="57150"/>
                </a:lnTo>
                <a:lnTo>
                  <a:pt x="222885" y="28575"/>
                </a:lnTo>
                <a:lnTo>
                  <a:pt x="258597" y="28575"/>
                </a:lnTo>
                <a:lnTo>
                  <a:pt x="287172" y="42862"/>
                </a:lnTo>
                <a:lnTo>
                  <a:pt x="258597" y="5715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2509735" y="5096065"/>
            <a:ext cx="288290" cy="85725"/>
          </a:xfrm>
          <a:custGeom>
            <a:avLst/>
            <a:gdLst/>
            <a:ahLst/>
            <a:cxnLst/>
            <a:rect l="l" t="t" r="r" b="b"/>
            <a:pathLst>
              <a:path w="288289" h="85725">
                <a:moveTo>
                  <a:pt x="85725" y="85725"/>
                </a:moveTo>
                <a:lnTo>
                  <a:pt x="0" y="42862"/>
                </a:lnTo>
                <a:lnTo>
                  <a:pt x="85725" y="0"/>
                </a:lnTo>
                <a:lnTo>
                  <a:pt x="85725" y="28575"/>
                </a:lnTo>
                <a:lnTo>
                  <a:pt x="64287" y="28575"/>
                </a:lnTo>
                <a:lnTo>
                  <a:pt x="64287" y="57150"/>
                </a:lnTo>
                <a:lnTo>
                  <a:pt x="85725" y="57150"/>
                </a:lnTo>
                <a:lnTo>
                  <a:pt x="85725" y="85725"/>
                </a:lnTo>
                <a:close/>
              </a:path>
              <a:path w="288289" h="85725">
                <a:moveTo>
                  <a:pt x="85725" y="57150"/>
                </a:moveTo>
                <a:lnTo>
                  <a:pt x="64287" y="57150"/>
                </a:lnTo>
                <a:lnTo>
                  <a:pt x="64287" y="28575"/>
                </a:lnTo>
                <a:lnTo>
                  <a:pt x="85725" y="28575"/>
                </a:lnTo>
                <a:lnTo>
                  <a:pt x="85725" y="57150"/>
                </a:lnTo>
                <a:close/>
              </a:path>
              <a:path w="288289" h="85725">
                <a:moveTo>
                  <a:pt x="288023" y="57150"/>
                </a:moveTo>
                <a:lnTo>
                  <a:pt x="85725" y="57150"/>
                </a:lnTo>
                <a:lnTo>
                  <a:pt x="85725" y="28575"/>
                </a:lnTo>
                <a:lnTo>
                  <a:pt x="288023" y="28575"/>
                </a:lnTo>
                <a:lnTo>
                  <a:pt x="288023" y="5715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3214116" y="2351532"/>
            <a:ext cx="192405" cy="384175"/>
          </a:xfrm>
          <a:custGeom>
            <a:avLst/>
            <a:gdLst/>
            <a:ahLst/>
            <a:cxnLst/>
            <a:rect l="l" t="t" r="r" b="b"/>
            <a:pathLst>
              <a:path w="192404" h="384175">
                <a:moveTo>
                  <a:pt x="144780" y="288036"/>
                </a:moveTo>
                <a:lnTo>
                  <a:pt x="48768" y="288036"/>
                </a:lnTo>
                <a:lnTo>
                  <a:pt x="48768" y="0"/>
                </a:lnTo>
                <a:lnTo>
                  <a:pt x="144780" y="0"/>
                </a:lnTo>
                <a:lnTo>
                  <a:pt x="144780" y="288036"/>
                </a:lnTo>
                <a:close/>
              </a:path>
              <a:path w="192404" h="384175">
                <a:moveTo>
                  <a:pt x="96011" y="384048"/>
                </a:moveTo>
                <a:lnTo>
                  <a:pt x="0" y="288036"/>
                </a:lnTo>
                <a:lnTo>
                  <a:pt x="192023" y="288036"/>
                </a:lnTo>
                <a:lnTo>
                  <a:pt x="96011" y="38404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3199117" y="2344826"/>
            <a:ext cx="222885" cy="399415"/>
          </a:xfrm>
          <a:custGeom>
            <a:avLst/>
            <a:gdLst/>
            <a:ahLst/>
            <a:cxnLst/>
            <a:rect l="l" t="t" r="r" b="b"/>
            <a:pathLst>
              <a:path w="222885" h="399414">
                <a:moveTo>
                  <a:pt x="56984" y="294373"/>
                </a:moveTo>
                <a:lnTo>
                  <a:pt x="56984" y="0"/>
                </a:lnTo>
                <a:lnTo>
                  <a:pt x="165696" y="0"/>
                </a:lnTo>
                <a:lnTo>
                  <a:pt x="165696" y="6350"/>
                </a:lnTo>
                <a:lnTo>
                  <a:pt x="69684" y="6350"/>
                </a:lnTo>
                <a:lnTo>
                  <a:pt x="63334" y="12700"/>
                </a:lnTo>
                <a:lnTo>
                  <a:pt x="69684" y="12700"/>
                </a:lnTo>
                <a:lnTo>
                  <a:pt x="69684" y="288023"/>
                </a:lnTo>
                <a:lnTo>
                  <a:pt x="63334" y="288023"/>
                </a:lnTo>
                <a:lnTo>
                  <a:pt x="56984" y="294373"/>
                </a:lnTo>
                <a:close/>
              </a:path>
              <a:path w="222885" h="399414">
                <a:moveTo>
                  <a:pt x="69684" y="12700"/>
                </a:moveTo>
                <a:lnTo>
                  <a:pt x="63334" y="12700"/>
                </a:lnTo>
                <a:lnTo>
                  <a:pt x="69684" y="6350"/>
                </a:lnTo>
                <a:lnTo>
                  <a:pt x="69684" y="12700"/>
                </a:lnTo>
                <a:close/>
              </a:path>
              <a:path w="222885" h="399414">
                <a:moveTo>
                  <a:pt x="152996" y="12700"/>
                </a:moveTo>
                <a:lnTo>
                  <a:pt x="69684" y="12700"/>
                </a:lnTo>
                <a:lnTo>
                  <a:pt x="69684" y="6350"/>
                </a:lnTo>
                <a:lnTo>
                  <a:pt x="152996" y="6350"/>
                </a:lnTo>
                <a:lnTo>
                  <a:pt x="152996" y="12700"/>
                </a:lnTo>
                <a:close/>
              </a:path>
              <a:path w="222885" h="399414">
                <a:moveTo>
                  <a:pt x="192024" y="300723"/>
                </a:moveTo>
                <a:lnTo>
                  <a:pt x="152996" y="300723"/>
                </a:lnTo>
                <a:lnTo>
                  <a:pt x="152996" y="6350"/>
                </a:lnTo>
                <a:lnTo>
                  <a:pt x="159346" y="12700"/>
                </a:lnTo>
                <a:lnTo>
                  <a:pt x="165696" y="12700"/>
                </a:lnTo>
                <a:lnTo>
                  <a:pt x="165696" y="288023"/>
                </a:lnTo>
                <a:lnTo>
                  <a:pt x="159346" y="288023"/>
                </a:lnTo>
                <a:lnTo>
                  <a:pt x="165696" y="294373"/>
                </a:lnTo>
                <a:lnTo>
                  <a:pt x="198374" y="294373"/>
                </a:lnTo>
                <a:lnTo>
                  <a:pt x="192024" y="300723"/>
                </a:lnTo>
                <a:close/>
              </a:path>
              <a:path w="222885" h="399414">
                <a:moveTo>
                  <a:pt x="165696" y="12700"/>
                </a:moveTo>
                <a:lnTo>
                  <a:pt x="159346" y="12700"/>
                </a:lnTo>
                <a:lnTo>
                  <a:pt x="152996" y="6350"/>
                </a:lnTo>
                <a:lnTo>
                  <a:pt x="165696" y="6350"/>
                </a:lnTo>
                <a:lnTo>
                  <a:pt x="165696" y="12700"/>
                </a:lnTo>
                <a:close/>
              </a:path>
              <a:path w="222885" h="399414">
                <a:moveTo>
                  <a:pt x="111340" y="399364"/>
                </a:moveTo>
                <a:lnTo>
                  <a:pt x="0" y="288023"/>
                </a:lnTo>
                <a:lnTo>
                  <a:pt x="56984" y="288023"/>
                </a:lnTo>
                <a:lnTo>
                  <a:pt x="56984" y="289890"/>
                </a:lnTo>
                <a:lnTo>
                  <a:pt x="19812" y="289890"/>
                </a:lnTo>
                <a:lnTo>
                  <a:pt x="15328" y="300723"/>
                </a:lnTo>
                <a:lnTo>
                  <a:pt x="30645" y="300723"/>
                </a:lnTo>
                <a:lnTo>
                  <a:pt x="111334" y="381412"/>
                </a:lnTo>
                <a:lnTo>
                  <a:pt x="106845" y="385902"/>
                </a:lnTo>
                <a:lnTo>
                  <a:pt x="124802" y="385902"/>
                </a:lnTo>
                <a:lnTo>
                  <a:pt x="111340" y="399364"/>
                </a:lnTo>
                <a:close/>
              </a:path>
              <a:path w="222885" h="399414">
                <a:moveTo>
                  <a:pt x="69684" y="294373"/>
                </a:moveTo>
                <a:lnTo>
                  <a:pt x="56984" y="294373"/>
                </a:lnTo>
                <a:lnTo>
                  <a:pt x="63334" y="288023"/>
                </a:lnTo>
                <a:lnTo>
                  <a:pt x="69684" y="288023"/>
                </a:lnTo>
                <a:lnTo>
                  <a:pt x="69684" y="294373"/>
                </a:lnTo>
                <a:close/>
              </a:path>
              <a:path w="222885" h="399414">
                <a:moveTo>
                  <a:pt x="165696" y="294373"/>
                </a:moveTo>
                <a:lnTo>
                  <a:pt x="159346" y="288023"/>
                </a:lnTo>
                <a:lnTo>
                  <a:pt x="165696" y="288023"/>
                </a:lnTo>
                <a:lnTo>
                  <a:pt x="165696" y="294373"/>
                </a:lnTo>
                <a:close/>
              </a:path>
              <a:path w="222885" h="399414">
                <a:moveTo>
                  <a:pt x="198374" y="294373"/>
                </a:moveTo>
                <a:lnTo>
                  <a:pt x="165696" y="294373"/>
                </a:lnTo>
                <a:lnTo>
                  <a:pt x="165696" y="288023"/>
                </a:lnTo>
                <a:lnTo>
                  <a:pt x="222681" y="288023"/>
                </a:lnTo>
                <a:lnTo>
                  <a:pt x="220814" y="289890"/>
                </a:lnTo>
                <a:lnTo>
                  <a:pt x="202857" y="289890"/>
                </a:lnTo>
                <a:lnTo>
                  <a:pt x="198374" y="294373"/>
                </a:lnTo>
                <a:close/>
              </a:path>
              <a:path w="222885" h="399414">
                <a:moveTo>
                  <a:pt x="30645" y="300723"/>
                </a:moveTo>
                <a:lnTo>
                  <a:pt x="15328" y="300723"/>
                </a:lnTo>
                <a:lnTo>
                  <a:pt x="19812" y="289890"/>
                </a:lnTo>
                <a:lnTo>
                  <a:pt x="30645" y="300723"/>
                </a:lnTo>
                <a:close/>
              </a:path>
              <a:path w="222885" h="399414">
                <a:moveTo>
                  <a:pt x="69684" y="300723"/>
                </a:moveTo>
                <a:lnTo>
                  <a:pt x="30645" y="300723"/>
                </a:lnTo>
                <a:lnTo>
                  <a:pt x="19812" y="289890"/>
                </a:lnTo>
                <a:lnTo>
                  <a:pt x="56984" y="289890"/>
                </a:lnTo>
                <a:lnTo>
                  <a:pt x="56984" y="294373"/>
                </a:lnTo>
                <a:lnTo>
                  <a:pt x="69684" y="294373"/>
                </a:lnTo>
                <a:lnTo>
                  <a:pt x="69684" y="300723"/>
                </a:lnTo>
                <a:close/>
              </a:path>
              <a:path w="222885" h="399414">
                <a:moveTo>
                  <a:pt x="124802" y="385902"/>
                </a:moveTo>
                <a:lnTo>
                  <a:pt x="115824" y="385902"/>
                </a:lnTo>
                <a:lnTo>
                  <a:pt x="111334" y="381412"/>
                </a:lnTo>
                <a:lnTo>
                  <a:pt x="202857" y="289890"/>
                </a:lnTo>
                <a:lnTo>
                  <a:pt x="207352" y="300723"/>
                </a:lnTo>
                <a:lnTo>
                  <a:pt x="209981" y="300723"/>
                </a:lnTo>
                <a:lnTo>
                  <a:pt x="124802" y="385902"/>
                </a:lnTo>
                <a:close/>
              </a:path>
              <a:path w="222885" h="399414">
                <a:moveTo>
                  <a:pt x="209981" y="300723"/>
                </a:moveTo>
                <a:lnTo>
                  <a:pt x="207352" y="300723"/>
                </a:lnTo>
                <a:lnTo>
                  <a:pt x="202857" y="289890"/>
                </a:lnTo>
                <a:lnTo>
                  <a:pt x="220814" y="289890"/>
                </a:lnTo>
                <a:lnTo>
                  <a:pt x="209981" y="300723"/>
                </a:lnTo>
                <a:close/>
              </a:path>
              <a:path w="222885" h="399414">
                <a:moveTo>
                  <a:pt x="115824" y="385902"/>
                </a:moveTo>
                <a:lnTo>
                  <a:pt x="106845" y="385902"/>
                </a:lnTo>
                <a:lnTo>
                  <a:pt x="111334" y="381412"/>
                </a:lnTo>
                <a:lnTo>
                  <a:pt x="115824" y="38590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3220211" y="4911852"/>
            <a:ext cx="192405" cy="384175"/>
          </a:xfrm>
          <a:custGeom>
            <a:avLst/>
            <a:gdLst/>
            <a:ahLst/>
            <a:cxnLst/>
            <a:rect l="l" t="t" r="r" b="b"/>
            <a:pathLst>
              <a:path w="192404" h="384175">
                <a:moveTo>
                  <a:pt x="192024" y="96012"/>
                </a:moveTo>
                <a:lnTo>
                  <a:pt x="0" y="96012"/>
                </a:lnTo>
                <a:lnTo>
                  <a:pt x="96012" y="0"/>
                </a:lnTo>
                <a:lnTo>
                  <a:pt x="192024" y="96012"/>
                </a:lnTo>
                <a:close/>
              </a:path>
              <a:path w="192404" h="384175">
                <a:moveTo>
                  <a:pt x="143255" y="384048"/>
                </a:moveTo>
                <a:lnTo>
                  <a:pt x="47243" y="384048"/>
                </a:lnTo>
                <a:lnTo>
                  <a:pt x="47243" y="96012"/>
                </a:lnTo>
                <a:lnTo>
                  <a:pt x="143255" y="96012"/>
                </a:lnTo>
                <a:lnTo>
                  <a:pt x="143255" y="38404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3204210" y="4902453"/>
            <a:ext cx="222885" cy="399415"/>
          </a:xfrm>
          <a:custGeom>
            <a:avLst/>
            <a:gdLst/>
            <a:ahLst/>
            <a:cxnLst/>
            <a:rect l="l" t="t" r="r" b="b"/>
            <a:pathLst>
              <a:path w="222885" h="399414">
                <a:moveTo>
                  <a:pt x="56984" y="111340"/>
                </a:moveTo>
                <a:lnTo>
                  <a:pt x="0" y="111340"/>
                </a:lnTo>
                <a:lnTo>
                  <a:pt x="111340" y="0"/>
                </a:lnTo>
                <a:lnTo>
                  <a:pt x="124815" y="13474"/>
                </a:lnTo>
                <a:lnTo>
                  <a:pt x="106845" y="13474"/>
                </a:lnTo>
                <a:lnTo>
                  <a:pt x="111334" y="17964"/>
                </a:lnTo>
                <a:lnTo>
                  <a:pt x="30669" y="98640"/>
                </a:lnTo>
                <a:lnTo>
                  <a:pt x="15328" y="98640"/>
                </a:lnTo>
                <a:lnTo>
                  <a:pt x="19824" y="109486"/>
                </a:lnTo>
                <a:lnTo>
                  <a:pt x="56984" y="109486"/>
                </a:lnTo>
                <a:lnTo>
                  <a:pt x="56984" y="111340"/>
                </a:lnTo>
                <a:close/>
              </a:path>
              <a:path w="222885" h="399414">
                <a:moveTo>
                  <a:pt x="111334" y="17964"/>
                </a:moveTo>
                <a:lnTo>
                  <a:pt x="106845" y="13474"/>
                </a:lnTo>
                <a:lnTo>
                  <a:pt x="115824" y="13474"/>
                </a:lnTo>
                <a:lnTo>
                  <a:pt x="111334" y="17964"/>
                </a:lnTo>
                <a:close/>
              </a:path>
              <a:path w="222885" h="399414">
                <a:moveTo>
                  <a:pt x="202857" y="109486"/>
                </a:moveTo>
                <a:lnTo>
                  <a:pt x="111334" y="17964"/>
                </a:lnTo>
                <a:lnTo>
                  <a:pt x="115824" y="13474"/>
                </a:lnTo>
                <a:lnTo>
                  <a:pt x="124815" y="13474"/>
                </a:lnTo>
                <a:lnTo>
                  <a:pt x="209981" y="98640"/>
                </a:lnTo>
                <a:lnTo>
                  <a:pt x="207352" y="98640"/>
                </a:lnTo>
                <a:lnTo>
                  <a:pt x="202857" y="109486"/>
                </a:lnTo>
                <a:close/>
              </a:path>
              <a:path w="222885" h="399414">
                <a:moveTo>
                  <a:pt x="19824" y="109486"/>
                </a:moveTo>
                <a:lnTo>
                  <a:pt x="15328" y="98640"/>
                </a:lnTo>
                <a:lnTo>
                  <a:pt x="30669" y="98640"/>
                </a:lnTo>
                <a:lnTo>
                  <a:pt x="19824" y="109486"/>
                </a:lnTo>
                <a:close/>
              </a:path>
              <a:path w="222885" h="399414">
                <a:moveTo>
                  <a:pt x="56984" y="109486"/>
                </a:moveTo>
                <a:lnTo>
                  <a:pt x="19824" y="109486"/>
                </a:lnTo>
                <a:lnTo>
                  <a:pt x="30669" y="98640"/>
                </a:lnTo>
                <a:lnTo>
                  <a:pt x="69684" y="98640"/>
                </a:lnTo>
                <a:lnTo>
                  <a:pt x="69684" y="104990"/>
                </a:lnTo>
                <a:lnTo>
                  <a:pt x="56984" y="104990"/>
                </a:lnTo>
                <a:lnTo>
                  <a:pt x="56984" y="109486"/>
                </a:lnTo>
                <a:close/>
              </a:path>
              <a:path w="222885" h="399414">
                <a:moveTo>
                  <a:pt x="152996" y="393026"/>
                </a:moveTo>
                <a:lnTo>
                  <a:pt x="152996" y="98640"/>
                </a:lnTo>
                <a:lnTo>
                  <a:pt x="192011" y="98640"/>
                </a:lnTo>
                <a:lnTo>
                  <a:pt x="198361" y="104990"/>
                </a:lnTo>
                <a:lnTo>
                  <a:pt x="165696" y="104990"/>
                </a:lnTo>
                <a:lnTo>
                  <a:pt x="159346" y="111340"/>
                </a:lnTo>
                <a:lnTo>
                  <a:pt x="165696" y="111340"/>
                </a:lnTo>
                <a:lnTo>
                  <a:pt x="165696" y="386676"/>
                </a:lnTo>
                <a:lnTo>
                  <a:pt x="159346" y="386676"/>
                </a:lnTo>
                <a:lnTo>
                  <a:pt x="152996" y="393026"/>
                </a:lnTo>
                <a:close/>
              </a:path>
              <a:path w="222885" h="399414">
                <a:moveTo>
                  <a:pt x="220827" y="109486"/>
                </a:moveTo>
                <a:lnTo>
                  <a:pt x="202857" y="109486"/>
                </a:lnTo>
                <a:lnTo>
                  <a:pt x="207352" y="98640"/>
                </a:lnTo>
                <a:lnTo>
                  <a:pt x="209981" y="98640"/>
                </a:lnTo>
                <a:lnTo>
                  <a:pt x="220827" y="109486"/>
                </a:lnTo>
                <a:close/>
              </a:path>
              <a:path w="222885" h="399414">
                <a:moveTo>
                  <a:pt x="165696" y="399376"/>
                </a:moveTo>
                <a:lnTo>
                  <a:pt x="56984" y="399376"/>
                </a:lnTo>
                <a:lnTo>
                  <a:pt x="56984" y="104990"/>
                </a:lnTo>
                <a:lnTo>
                  <a:pt x="63334" y="111340"/>
                </a:lnTo>
                <a:lnTo>
                  <a:pt x="69684" y="111340"/>
                </a:lnTo>
                <a:lnTo>
                  <a:pt x="69684" y="386676"/>
                </a:lnTo>
                <a:lnTo>
                  <a:pt x="63334" y="386676"/>
                </a:lnTo>
                <a:lnTo>
                  <a:pt x="69684" y="393026"/>
                </a:lnTo>
                <a:lnTo>
                  <a:pt x="165696" y="393026"/>
                </a:lnTo>
                <a:lnTo>
                  <a:pt x="165696" y="399376"/>
                </a:lnTo>
                <a:close/>
              </a:path>
              <a:path w="222885" h="399414">
                <a:moveTo>
                  <a:pt x="69684" y="111340"/>
                </a:moveTo>
                <a:lnTo>
                  <a:pt x="63334" y="111340"/>
                </a:lnTo>
                <a:lnTo>
                  <a:pt x="56984" y="104990"/>
                </a:lnTo>
                <a:lnTo>
                  <a:pt x="69684" y="104990"/>
                </a:lnTo>
                <a:lnTo>
                  <a:pt x="69684" y="111340"/>
                </a:lnTo>
                <a:close/>
              </a:path>
              <a:path w="222885" h="399414">
                <a:moveTo>
                  <a:pt x="165696" y="111340"/>
                </a:moveTo>
                <a:lnTo>
                  <a:pt x="159346" y="111340"/>
                </a:lnTo>
                <a:lnTo>
                  <a:pt x="165696" y="104990"/>
                </a:lnTo>
                <a:lnTo>
                  <a:pt x="165696" y="111340"/>
                </a:lnTo>
                <a:close/>
              </a:path>
              <a:path w="222885" h="399414">
                <a:moveTo>
                  <a:pt x="222681" y="111340"/>
                </a:moveTo>
                <a:lnTo>
                  <a:pt x="165696" y="111340"/>
                </a:lnTo>
                <a:lnTo>
                  <a:pt x="165696" y="104990"/>
                </a:lnTo>
                <a:lnTo>
                  <a:pt x="198361" y="104990"/>
                </a:lnTo>
                <a:lnTo>
                  <a:pt x="202857" y="109486"/>
                </a:lnTo>
                <a:lnTo>
                  <a:pt x="220827" y="109486"/>
                </a:lnTo>
                <a:lnTo>
                  <a:pt x="222681" y="111340"/>
                </a:lnTo>
                <a:close/>
              </a:path>
              <a:path w="222885" h="399414">
                <a:moveTo>
                  <a:pt x="69684" y="393026"/>
                </a:moveTo>
                <a:lnTo>
                  <a:pt x="63334" y="386676"/>
                </a:lnTo>
                <a:lnTo>
                  <a:pt x="69684" y="386676"/>
                </a:lnTo>
                <a:lnTo>
                  <a:pt x="69684" y="393026"/>
                </a:lnTo>
                <a:close/>
              </a:path>
              <a:path w="222885" h="399414">
                <a:moveTo>
                  <a:pt x="152996" y="393026"/>
                </a:moveTo>
                <a:lnTo>
                  <a:pt x="69684" y="393026"/>
                </a:lnTo>
                <a:lnTo>
                  <a:pt x="69684" y="386676"/>
                </a:lnTo>
                <a:lnTo>
                  <a:pt x="152996" y="386676"/>
                </a:lnTo>
                <a:lnTo>
                  <a:pt x="152996" y="393026"/>
                </a:lnTo>
                <a:close/>
              </a:path>
              <a:path w="222885" h="399414">
                <a:moveTo>
                  <a:pt x="165696" y="393026"/>
                </a:moveTo>
                <a:lnTo>
                  <a:pt x="152996" y="393026"/>
                </a:lnTo>
                <a:lnTo>
                  <a:pt x="159346" y="386676"/>
                </a:lnTo>
                <a:lnTo>
                  <a:pt x="165696" y="386676"/>
                </a:lnTo>
                <a:lnTo>
                  <a:pt x="165696" y="39302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6845719" y="1938858"/>
            <a:ext cx="0" cy="2089150"/>
          </a:xfrm>
          <a:custGeom>
            <a:avLst/>
            <a:gdLst/>
            <a:ahLst/>
            <a:cxnLst/>
            <a:rect l="l" t="t" r="r" b="b"/>
            <a:pathLst>
              <a:path w="0" h="2089150">
                <a:moveTo>
                  <a:pt x="0" y="0"/>
                </a:moveTo>
                <a:lnTo>
                  <a:pt x="0" y="2089048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2870682" y="2789148"/>
            <a:ext cx="0" cy="1233170"/>
          </a:xfrm>
          <a:custGeom>
            <a:avLst/>
            <a:gdLst/>
            <a:ahLst/>
            <a:cxnLst/>
            <a:rect l="l" t="t" r="r" b="b"/>
            <a:pathLst>
              <a:path w="0" h="1233170">
                <a:moveTo>
                  <a:pt x="0" y="0"/>
                </a:moveTo>
                <a:lnTo>
                  <a:pt x="0" y="1233157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73451" y="4021835"/>
            <a:ext cx="4410710" cy="1702435"/>
          </a:xfrm>
          <a:custGeom>
            <a:avLst/>
            <a:gdLst/>
            <a:ahLst/>
            <a:cxnLst/>
            <a:rect l="l" t="t" r="r" b="b"/>
            <a:pathLst>
              <a:path w="4410709" h="1702435">
                <a:moveTo>
                  <a:pt x="0" y="0"/>
                </a:moveTo>
                <a:lnTo>
                  <a:pt x="4410456" y="0"/>
                </a:lnTo>
                <a:lnTo>
                  <a:pt x="4410456" y="1702308"/>
                </a:lnTo>
                <a:lnTo>
                  <a:pt x="0" y="1702308"/>
                </a:lnTo>
                <a:lnTo>
                  <a:pt x="0" y="0"/>
                </a:lnTo>
                <a:close/>
              </a:path>
            </a:pathLst>
          </a:custGeom>
          <a:solidFill>
            <a:srgbClr val="FFF1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445092" y="4022306"/>
            <a:ext cx="6855459" cy="0"/>
          </a:xfrm>
          <a:custGeom>
            <a:avLst/>
            <a:gdLst/>
            <a:ahLst/>
            <a:cxnLst/>
            <a:rect l="l" t="t" r="r" b="b"/>
            <a:pathLst>
              <a:path w="6855459" h="0">
                <a:moveTo>
                  <a:pt x="0" y="0"/>
                </a:moveTo>
                <a:lnTo>
                  <a:pt x="6855015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283615" y="2789148"/>
            <a:ext cx="0" cy="1236345"/>
          </a:xfrm>
          <a:custGeom>
            <a:avLst/>
            <a:gdLst/>
            <a:ahLst/>
            <a:cxnLst/>
            <a:rect l="l" t="t" r="r" b="b"/>
            <a:pathLst>
              <a:path w="0" h="1236345">
                <a:moveTo>
                  <a:pt x="0" y="0"/>
                </a:moveTo>
                <a:lnTo>
                  <a:pt x="0" y="1235887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723314" y="2789148"/>
            <a:ext cx="0" cy="1236345"/>
          </a:xfrm>
          <a:custGeom>
            <a:avLst/>
            <a:gdLst/>
            <a:ahLst/>
            <a:cxnLst/>
            <a:rect l="l" t="t" r="r" b="b"/>
            <a:pathLst>
              <a:path w="0" h="1236345">
                <a:moveTo>
                  <a:pt x="0" y="0"/>
                </a:moveTo>
                <a:lnTo>
                  <a:pt x="0" y="1235887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8161210" y="2789148"/>
            <a:ext cx="0" cy="1236345"/>
          </a:xfrm>
          <a:custGeom>
            <a:avLst/>
            <a:gdLst/>
            <a:ahLst/>
            <a:cxnLst/>
            <a:rect l="l" t="t" r="r" b="b"/>
            <a:pathLst>
              <a:path w="0" h="1236345">
                <a:moveTo>
                  <a:pt x="0" y="0"/>
                </a:moveTo>
                <a:lnTo>
                  <a:pt x="0" y="1235887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8599119" y="2789148"/>
            <a:ext cx="0" cy="1236345"/>
          </a:xfrm>
          <a:custGeom>
            <a:avLst/>
            <a:gdLst/>
            <a:ahLst/>
            <a:cxnLst/>
            <a:rect l="l" t="t" r="r" b="b"/>
            <a:pathLst>
              <a:path w="0" h="1236345">
                <a:moveTo>
                  <a:pt x="0" y="0"/>
                </a:moveTo>
                <a:lnTo>
                  <a:pt x="0" y="1235887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9037015" y="2296972"/>
            <a:ext cx="0" cy="1728470"/>
          </a:xfrm>
          <a:custGeom>
            <a:avLst/>
            <a:gdLst/>
            <a:ahLst/>
            <a:cxnLst/>
            <a:rect l="l" t="t" r="r" b="b"/>
            <a:pathLst>
              <a:path w="0" h="1728470">
                <a:moveTo>
                  <a:pt x="0" y="0"/>
                </a:moveTo>
                <a:lnTo>
                  <a:pt x="0" y="1728063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019945" y="4027766"/>
            <a:ext cx="0" cy="807085"/>
          </a:xfrm>
          <a:custGeom>
            <a:avLst/>
            <a:gdLst/>
            <a:ahLst/>
            <a:cxnLst/>
            <a:rect l="l" t="t" r="r" b="b"/>
            <a:pathLst>
              <a:path w="0" h="807085">
                <a:moveTo>
                  <a:pt x="0" y="0"/>
                </a:moveTo>
                <a:lnTo>
                  <a:pt x="0" y="806615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313684" y="2789148"/>
            <a:ext cx="0" cy="1236345"/>
          </a:xfrm>
          <a:custGeom>
            <a:avLst/>
            <a:gdLst/>
            <a:ahLst/>
            <a:cxnLst/>
            <a:rect l="l" t="t" r="r" b="b"/>
            <a:pathLst>
              <a:path w="0" h="1236345">
                <a:moveTo>
                  <a:pt x="0" y="0"/>
                </a:moveTo>
                <a:lnTo>
                  <a:pt x="0" y="1235887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751579" y="2789148"/>
            <a:ext cx="0" cy="1236345"/>
          </a:xfrm>
          <a:custGeom>
            <a:avLst/>
            <a:gdLst/>
            <a:ahLst/>
            <a:cxnLst/>
            <a:rect l="l" t="t" r="r" b="b"/>
            <a:pathLst>
              <a:path w="0" h="1236345">
                <a:moveTo>
                  <a:pt x="0" y="0"/>
                </a:moveTo>
                <a:lnTo>
                  <a:pt x="0" y="1235887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191279" y="2789148"/>
            <a:ext cx="0" cy="1236345"/>
          </a:xfrm>
          <a:custGeom>
            <a:avLst/>
            <a:gdLst/>
            <a:ahLst/>
            <a:cxnLst/>
            <a:rect l="l" t="t" r="r" b="b"/>
            <a:pathLst>
              <a:path w="0" h="1236345">
                <a:moveTo>
                  <a:pt x="0" y="0"/>
                </a:moveTo>
                <a:lnTo>
                  <a:pt x="0" y="1235887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629187" y="2384475"/>
            <a:ext cx="0" cy="1640839"/>
          </a:xfrm>
          <a:custGeom>
            <a:avLst/>
            <a:gdLst/>
            <a:ahLst/>
            <a:cxnLst/>
            <a:rect l="l" t="t" r="r" b="b"/>
            <a:pathLst>
              <a:path w="0" h="1640839">
                <a:moveTo>
                  <a:pt x="0" y="0"/>
                </a:moveTo>
                <a:lnTo>
                  <a:pt x="0" y="164056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5067084" y="2789148"/>
            <a:ext cx="0" cy="1236345"/>
          </a:xfrm>
          <a:custGeom>
            <a:avLst/>
            <a:gdLst/>
            <a:ahLst/>
            <a:cxnLst/>
            <a:rect l="l" t="t" r="r" b="b"/>
            <a:pathLst>
              <a:path w="0" h="1236345">
                <a:moveTo>
                  <a:pt x="0" y="0"/>
                </a:moveTo>
                <a:lnTo>
                  <a:pt x="0" y="1235887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504980" y="2789148"/>
            <a:ext cx="0" cy="1236345"/>
          </a:xfrm>
          <a:custGeom>
            <a:avLst/>
            <a:gdLst/>
            <a:ahLst/>
            <a:cxnLst/>
            <a:rect l="l" t="t" r="r" b="b"/>
            <a:pathLst>
              <a:path w="0" h="1236345">
                <a:moveTo>
                  <a:pt x="0" y="0"/>
                </a:moveTo>
                <a:lnTo>
                  <a:pt x="0" y="1235887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5942888" y="2789148"/>
            <a:ext cx="0" cy="1236345"/>
          </a:xfrm>
          <a:custGeom>
            <a:avLst/>
            <a:gdLst/>
            <a:ahLst/>
            <a:cxnLst/>
            <a:rect l="l" t="t" r="r" b="b"/>
            <a:pathLst>
              <a:path w="0" h="1236345">
                <a:moveTo>
                  <a:pt x="0" y="0"/>
                </a:moveTo>
                <a:lnTo>
                  <a:pt x="0" y="1235887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6380784" y="2789148"/>
            <a:ext cx="0" cy="1236345"/>
          </a:xfrm>
          <a:custGeom>
            <a:avLst/>
            <a:gdLst/>
            <a:ahLst/>
            <a:cxnLst/>
            <a:rect l="l" t="t" r="r" b="b"/>
            <a:pathLst>
              <a:path w="0" h="1236345">
                <a:moveTo>
                  <a:pt x="0" y="0"/>
                </a:moveTo>
                <a:lnTo>
                  <a:pt x="0" y="1235887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437879" y="1938782"/>
            <a:ext cx="0" cy="2089150"/>
          </a:xfrm>
          <a:custGeom>
            <a:avLst/>
            <a:gdLst/>
            <a:ahLst/>
            <a:cxnLst/>
            <a:rect l="l" t="t" r="r" b="b"/>
            <a:pathLst>
              <a:path w="0" h="2089150">
                <a:moveTo>
                  <a:pt x="0" y="0"/>
                </a:moveTo>
                <a:lnTo>
                  <a:pt x="0" y="2088984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2331631" y="1529422"/>
            <a:ext cx="1397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Times New Roman"/>
                <a:cs typeface="Times New Roman"/>
              </a:rPr>
              <a:t>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732181" y="1529422"/>
            <a:ext cx="1397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903881" y="1529422"/>
            <a:ext cx="3175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Times New Roman"/>
                <a:cs typeface="Times New Roman"/>
              </a:rPr>
              <a:t>cm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438321" y="4029011"/>
            <a:ext cx="0" cy="779145"/>
          </a:xfrm>
          <a:custGeom>
            <a:avLst/>
            <a:gdLst/>
            <a:ahLst/>
            <a:cxnLst/>
            <a:rect l="l" t="t" r="r" b="b"/>
            <a:pathLst>
              <a:path w="0" h="779145">
                <a:moveTo>
                  <a:pt x="0" y="0"/>
                </a:moveTo>
                <a:lnTo>
                  <a:pt x="0" y="778649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3834574" y="4029011"/>
            <a:ext cx="0" cy="779145"/>
          </a:xfrm>
          <a:custGeom>
            <a:avLst/>
            <a:gdLst/>
            <a:ahLst/>
            <a:cxnLst/>
            <a:rect l="l" t="t" r="r" b="b"/>
            <a:pathLst>
              <a:path w="0" h="779145">
                <a:moveTo>
                  <a:pt x="0" y="0"/>
                </a:moveTo>
                <a:lnTo>
                  <a:pt x="0" y="778649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4229201" y="4029011"/>
            <a:ext cx="0" cy="779145"/>
          </a:xfrm>
          <a:custGeom>
            <a:avLst/>
            <a:gdLst/>
            <a:ahLst/>
            <a:cxnLst/>
            <a:rect l="l" t="t" r="r" b="b"/>
            <a:pathLst>
              <a:path w="0" h="779145">
                <a:moveTo>
                  <a:pt x="0" y="0"/>
                </a:moveTo>
                <a:lnTo>
                  <a:pt x="0" y="778649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4625454" y="4029011"/>
            <a:ext cx="0" cy="1033780"/>
          </a:xfrm>
          <a:custGeom>
            <a:avLst/>
            <a:gdLst/>
            <a:ahLst/>
            <a:cxnLst/>
            <a:rect l="l" t="t" r="r" b="b"/>
            <a:pathLst>
              <a:path w="0" h="1033779">
                <a:moveTo>
                  <a:pt x="0" y="0"/>
                </a:moveTo>
                <a:lnTo>
                  <a:pt x="0" y="1033614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5021707" y="4029011"/>
            <a:ext cx="0" cy="779145"/>
          </a:xfrm>
          <a:custGeom>
            <a:avLst/>
            <a:gdLst/>
            <a:ahLst/>
            <a:cxnLst/>
            <a:rect l="l" t="t" r="r" b="b"/>
            <a:pathLst>
              <a:path w="0" h="779145">
                <a:moveTo>
                  <a:pt x="0" y="0"/>
                </a:moveTo>
                <a:lnTo>
                  <a:pt x="0" y="778649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5416346" y="4029011"/>
            <a:ext cx="0" cy="779145"/>
          </a:xfrm>
          <a:custGeom>
            <a:avLst/>
            <a:gdLst/>
            <a:ahLst/>
            <a:cxnLst/>
            <a:rect l="l" t="t" r="r" b="b"/>
            <a:pathLst>
              <a:path w="0" h="779145">
                <a:moveTo>
                  <a:pt x="0" y="0"/>
                </a:moveTo>
                <a:lnTo>
                  <a:pt x="0" y="778649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5812599" y="4029011"/>
            <a:ext cx="0" cy="779145"/>
          </a:xfrm>
          <a:custGeom>
            <a:avLst/>
            <a:gdLst/>
            <a:ahLst/>
            <a:cxnLst/>
            <a:rect l="l" t="t" r="r" b="b"/>
            <a:pathLst>
              <a:path w="0" h="779145">
                <a:moveTo>
                  <a:pt x="0" y="0"/>
                </a:moveTo>
                <a:lnTo>
                  <a:pt x="0" y="778649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6207226" y="4035907"/>
            <a:ext cx="0" cy="779145"/>
          </a:xfrm>
          <a:custGeom>
            <a:avLst/>
            <a:gdLst/>
            <a:ahLst/>
            <a:cxnLst/>
            <a:rect l="l" t="t" r="r" b="b"/>
            <a:pathLst>
              <a:path w="0" h="779145">
                <a:moveTo>
                  <a:pt x="0" y="0"/>
                </a:moveTo>
                <a:lnTo>
                  <a:pt x="0" y="778649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6603479" y="4034180"/>
            <a:ext cx="0" cy="1323340"/>
          </a:xfrm>
          <a:custGeom>
            <a:avLst/>
            <a:gdLst/>
            <a:ahLst/>
            <a:cxnLst/>
            <a:rect l="l" t="t" r="r" b="b"/>
            <a:pathLst>
              <a:path w="0" h="1323339">
                <a:moveTo>
                  <a:pt x="0" y="0"/>
                </a:moveTo>
                <a:lnTo>
                  <a:pt x="0" y="1323022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2647429" y="4015232"/>
            <a:ext cx="0" cy="1323340"/>
          </a:xfrm>
          <a:custGeom>
            <a:avLst/>
            <a:gdLst/>
            <a:ahLst/>
            <a:cxnLst/>
            <a:rect l="l" t="t" r="r" b="b"/>
            <a:pathLst>
              <a:path w="0" h="1323339">
                <a:moveTo>
                  <a:pt x="0" y="0"/>
                </a:moveTo>
                <a:lnTo>
                  <a:pt x="0" y="1323022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2558961" y="5374258"/>
            <a:ext cx="114300" cy="2533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964"/>
              </a:lnSpc>
            </a:pPr>
            <a:r>
              <a:rPr dirty="0" sz="1800" b="1">
                <a:latin typeface="Times New Roman"/>
                <a:cs typeface="Times New Roman"/>
              </a:rPr>
              <a:t>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546511" y="5336666"/>
            <a:ext cx="1397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Times New Roman"/>
                <a:cs typeface="Times New Roman"/>
              </a:rPr>
              <a:t>5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489611" y="5336666"/>
            <a:ext cx="2540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Times New Roman"/>
                <a:cs typeface="Times New Roman"/>
              </a:rPr>
              <a:t>10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2422893" y="1877402"/>
            <a:ext cx="28575" cy="85725"/>
          </a:xfrm>
          <a:custGeom>
            <a:avLst/>
            <a:gdLst/>
            <a:ahLst/>
            <a:cxnLst/>
            <a:rect l="l" t="t" r="r" b="b"/>
            <a:pathLst>
              <a:path w="28575" h="85725">
                <a:moveTo>
                  <a:pt x="28575" y="85725"/>
                </a:moveTo>
                <a:lnTo>
                  <a:pt x="0" y="85725"/>
                </a:lnTo>
                <a:lnTo>
                  <a:pt x="0" y="0"/>
                </a:lnTo>
                <a:lnTo>
                  <a:pt x="28575" y="0"/>
                </a:lnTo>
                <a:lnTo>
                  <a:pt x="28575" y="85725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2422893" y="1991702"/>
            <a:ext cx="28575" cy="85725"/>
          </a:xfrm>
          <a:custGeom>
            <a:avLst/>
            <a:gdLst/>
            <a:ahLst/>
            <a:cxnLst/>
            <a:rect l="l" t="t" r="r" b="b"/>
            <a:pathLst>
              <a:path w="28575" h="85725">
                <a:moveTo>
                  <a:pt x="28575" y="85725"/>
                </a:moveTo>
                <a:lnTo>
                  <a:pt x="0" y="85725"/>
                </a:lnTo>
                <a:lnTo>
                  <a:pt x="0" y="0"/>
                </a:lnTo>
                <a:lnTo>
                  <a:pt x="28575" y="0"/>
                </a:lnTo>
                <a:lnTo>
                  <a:pt x="28575" y="85725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2422893" y="2106002"/>
            <a:ext cx="28575" cy="85725"/>
          </a:xfrm>
          <a:custGeom>
            <a:avLst/>
            <a:gdLst/>
            <a:ahLst/>
            <a:cxnLst/>
            <a:rect l="l" t="t" r="r" b="b"/>
            <a:pathLst>
              <a:path w="28575" h="85725">
                <a:moveTo>
                  <a:pt x="28575" y="85725"/>
                </a:moveTo>
                <a:lnTo>
                  <a:pt x="0" y="85725"/>
                </a:lnTo>
                <a:lnTo>
                  <a:pt x="0" y="0"/>
                </a:lnTo>
                <a:lnTo>
                  <a:pt x="28575" y="0"/>
                </a:lnTo>
                <a:lnTo>
                  <a:pt x="28575" y="85725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2422893" y="2220302"/>
            <a:ext cx="28575" cy="85725"/>
          </a:xfrm>
          <a:custGeom>
            <a:avLst/>
            <a:gdLst/>
            <a:ahLst/>
            <a:cxnLst/>
            <a:rect l="l" t="t" r="r" b="b"/>
            <a:pathLst>
              <a:path w="28575" h="85725">
                <a:moveTo>
                  <a:pt x="28575" y="85725"/>
                </a:moveTo>
                <a:lnTo>
                  <a:pt x="0" y="85725"/>
                </a:lnTo>
                <a:lnTo>
                  <a:pt x="0" y="0"/>
                </a:lnTo>
                <a:lnTo>
                  <a:pt x="28575" y="0"/>
                </a:lnTo>
                <a:lnTo>
                  <a:pt x="28575" y="85725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2422893" y="2334602"/>
            <a:ext cx="28575" cy="85725"/>
          </a:xfrm>
          <a:custGeom>
            <a:avLst/>
            <a:gdLst/>
            <a:ahLst/>
            <a:cxnLst/>
            <a:rect l="l" t="t" r="r" b="b"/>
            <a:pathLst>
              <a:path w="28575" h="85725">
                <a:moveTo>
                  <a:pt x="28575" y="85725"/>
                </a:moveTo>
                <a:lnTo>
                  <a:pt x="0" y="85725"/>
                </a:lnTo>
                <a:lnTo>
                  <a:pt x="0" y="0"/>
                </a:lnTo>
                <a:lnTo>
                  <a:pt x="28575" y="0"/>
                </a:lnTo>
                <a:lnTo>
                  <a:pt x="28575" y="85725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2422893" y="2448902"/>
            <a:ext cx="28575" cy="85725"/>
          </a:xfrm>
          <a:custGeom>
            <a:avLst/>
            <a:gdLst/>
            <a:ahLst/>
            <a:cxnLst/>
            <a:rect l="l" t="t" r="r" b="b"/>
            <a:pathLst>
              <a:path w="28575" h="85725">
                <a:moveTo>
                  <a:pt x="28575" y="85725"/>
                </a:moveTo>
                <a:lnTo>
                  <a:pt x="0" y="85725"/>
                </a:lnTo>
                <a:lnTo>
                  <a:pt x="0" y="0"/>
                </a:lnTo>
                <a:lnTo>
                  <a:pt x="28575" y="0"/>
                </a:lnTo>
                <a:lnTo>
                  <a:pt x="28575" y="85725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2422893" y="2563202"/>
            <a:ext cx="28575" cy="85725"/>
          </a:xfrm>
          <a:custGeom>
            <a:avLst/>
            <a:gdLst/>
            <a:ahLst/>
            <a:cxnLst/>
            <a:rect l="l" t="t" r="r" b="b"/>
            <a:pathLst>
              <a:path w="28575" h="85725">
                <a:moveTo>
                  <a:pt x="28575" y="85725"/>
                </a:moveTo>
                <a:lnTo>
                  <a:pt x="0" y="85725"/>
                </a:lnTo>
                <a:lnTo>
                  <a:pt x="0" y="0"/>
                </a:lnTo>
                <a:lnTo>
                  <a:pt x="28575" y="0"/>
                </a:lnTo>
                <a:lnTo>
                  <a:pt x="28575" y="85725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2422893" y="2677502"/>
            <a:ext cx="28575" cy="85725"/>
          </a:xfrm>
          <a:custGeom>
            <a:avLst/>
            <a:gdLst/>
            <a:ahLst/>
            <a:cxnLst/>
            <a:rect l="l" t="t" r="r" b="b"/>
            <a:pathLst>
              <a:path w="28575" h="85725">
                <a:moveTo>
                  <a:pt x="28575" y="85725"/>
                </a:moveTo>
                <a:lnTo>
                  <a:pt x="0" y="85725"/>
                </a:lnTo>
                <a:lnTo>
                  <a:pt x="0" y="0"/>
                </a:lnTo>
                <a:lnTo>
                  <a:pt x="28575" y="0"/>
                </a:lnTo>
                <a:lnTo>
                  <a:pt x="28575" y="85725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2422893" y="2791802"/>
            <a:ext cx="28575" cy="85725"/>
          </a:xfrm>
          <a:custGeom>
            <a:avLst/>
            <a:gdLst/>
            <a:ahLst/>
            <a:cxnLst/>
            <a:rect l="l" t="t" r="r" b="b"/>
            <a:pathLst>
              <a:path w="28575" h="85725">
                <a:moveTo>
                  <a:pt x="28575" y="85725"/>
                </a:moveTo>
                <a:lnTo>
                  <a:pt x="0" y="85725"/>
                </a:lnTo>
                <a:lnTo>
                  <a:pt x="0" y="0"/>
                </a:lnTo>
                <a:lnTo>
                  <a:pt x="28575" y="0"/>
                </a:lnTo>
                <a:lnTo>
                  <a:pt x="28575" y="85725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2422893" y="2906102"/>
            <a:ext cx="28575" cy="85725"/>
          </a:xfrm>
          <a:custGeom>
            <a:avLst/>
            <a:gdLst/>
            <a:ahLst/>
            <a:cxnLst/>
            <a:rect l="l" t="t" r="r" b="b"/>
            <a:pathLst>
              <a:path w="28575" h="85725">
                <a:moveTo>
                  <a:pt x="28575" y="85725"/>
                </a:moveTo>
                <a:lnTo>
                  <a:pt x="0" y="85725"/>
                </a:lnTo>
                <a:lnTo>
                  <a:pt x="0" y="0"/>
                </a:lnTo>
                <a:lnTo>
                  <a:pt x="28575" y="0"/>
                </a:lnTo>
                <a:lnTo>
                  <a:pt x="28575" y="85725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2422893" y="3020402"/>
            <a:ext cx="28575" cy="85725"/>
          </a:xfrm>
          <a:custGeom>
            <a:avLst/>
            <a:gdLst/>
            <a:ahLst/>
            <a:cxnLst/>
            <a:rect l="l" t="t" r="r" b="b"/>
            <a:pathLst>
              <a:path w="28575" h="85725">
                <a:moveTo>
                  <a:pt x="28575" y="85725"/>
                </a:moveTo>
                <a:lnTo>
                  <a:pt x="0" y="85725"/>
                </a:lnTo>
                <a:lnTo>
                  <a:pt x="0" y="0"/>
                </a:lnTo>
                <a:lnTo>
                  <a:pt x="28575" y="0"/>
                </a:lnTo>
                <a:lnTo>
                  <a:pt x="28575" y="85725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2422893" y="3134702"/>
            <a:ext cx="28575" cy="85725"/>
          </a:xfrm>
          <a:custGeom>
            <a:avLst/>
            <a:gdLst/>
            <a:ahLst/>
            <a:cxnLst/>
            <a:rect l="l" t="t" r="r" b="b"/>
            <a:pathLst>
              <a:path w="28575" h="85725">
                <a:moveTo>
                  <a:pt x="28575" y="85725"/>
                </a:moveTo>
                <a:lnTo>
                  <a:pt x="0" y="85725"/>
                </a:lnTo>
                <a:lnTo>
                  <a:pt x="0" y="0"/>
                </a:lnTo>
                <a:lnTo>
                  <a:pt x="28575" y="0"/>
                </a:lnTo>
                <a:lnTo>
                  <a:pt x="28575" y="85725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2422893" y="3249002"/>
            <a:ext cx="28575" cy="85725"/>
          </a:xfrm>
          <a:custGeom>
            <a:avLst/>
            <a:gdLst/>
            <a:ahLst/>
            <a:cxnLst/>
            <a:rect l="l" t="t" r="r" b="b"/>
            <a:pathLst>
              <a:path w="28575" h="85725">
                <a:moveTo>
                  <a:pt x="28575" y="85725"/>
                </a:moveTo>
                <a:lnTo>
                  <a:pt x="0" y="85725"/>
                </a:lnTo>
                <a:lnTo>
                  <a:pt x="0" y="0"/>
                </a:lnTo>
                <a:lnTo>
                  <a:pt x="28575" y="0"/>
                </a:lnTo>
                <a:lnTo>
                  <a:pt x="28575" y="85725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2422893" y="3363302"/>
            <a:ext cx="28575" cy="85725"/>
          </a:xfrm>
          <a:custGeom>
            <a:avLst/>
            <a:gdLst/>
            <a:ahLst/>
            <a:cxnLst/>
            <a:rect l="l" t="t" r="r" b="b"/>
            <a:pathLst>
              <a:path w="28575" h="85725">
                <a:moveTo>
                  <a:pt x="28575" y="85725"/>
                </a:moveTo>
                <a:lnTo>
                  <a:pt x="0" y="85725"/>
                </a:lnTo>
                <a:lnTo>
                  <a:pt x="0" y="0"/>
                </a:lnTo>
                <a:lnTo>
                  <a:pt x="28575" y="0"/>
                </a:lnTo>
                <a:lnTo>
                  <a:pt x="28575" y="85725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2422893" y="3477602"/>
            <a:ext cx="28575" cy="85725"/>
          </a:xfrm>
          <a:custGeom>
            <a:avLst/>
            <a:gdLst/>
            <a:ahLst/>
            <a:cxnLst/>
            <a:rect l="l" t="t" r="r" b="b"/>
            <a:pathLst>
              <a:path w="28575" h="85725">
                <a:moveTo>
                  <a:pt x="28575" y="85725"/>
                </a:moveTo>
                <a:lnTo>
                  <a:pt x="0" y="85725"/>
                </a:lnTo>
                <a:lnTo>
                  <a:pt x="0" y="0"/>
                </a:lnTo>
                <a:lnTo>
                  <a:pt x="28575" y="0"/>
                </a:lnTo>
                <a:lnTo>
                  <a:pt x="28575" y="85725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2422893" y="3591902"/>
            <a:ext cx="28575" cy="85725"/>
          </a:xfrm>
          <a:custGeom>
            <a:avLst/>
            <a:gdLst/>
            <a:ahLst/>
            <a:cxnLst/>
            <a:rect l="l" t="t" r="r" b="b"/>
            <a:pathLst>
              <a:path w="28575" h="85725">
                <a:moveTo>
                  <a:pt x="28575" y="85725"/>
                </a:moveTo>
                <a:lnTo>
                  <a:pt x="0" y="85725"/>
                </a:lnTo>
                <a:lnTo>
                  <a:pt x="0" y="0"/>
                </a:lnTo>
                <a:lnTo>
                  <a:pt x="28575" y="0"/>
                </a:lnTo>
                <a:lnTo>
                  <a:pt x="28575" y="85725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2422893" y="3706202"/>
            <a:ext cx="28575" cy="85725"/>
          </a:xfrm>
          <a:custGeom>
            <a:avLst/>
            <a:gdLst/>
            <a:ahLst/>
            <a:cxnLst/>
            <a:rect l="l" t="t" r="r" b="b"/>
            <a:pathLst>
              <a:path w="28575" h="85725">
                <a:moveTo>
                  <a:pt x="28575" y="85725"/>
                </a:moveTo>
                <a:lnTo>
                  <a:pt x="0" y="85725"/>
                </a:lnTo>
                <a:lnTo>
                  <a:pt x="0" y="0"/>
                </a:lnTo>
                <a:lnTo>
                  <a:pt x="28575" y="0"/>
                </a:lnTo>
                <a:lnTo>
                  <a:pt x="28575" y="85725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2422893" y="3820502"/>
            <a:ext cx="28575" cy="85725"/>
          </a:xfrm>
          <a:custGeom>
            <a:avLst/>
            <a:gdLst/>
            <a:ahLst/>
            <a:cxnLst/>
            <a:rect l="l" t="t" r="r" b="b"/>
            <a:pathLst>
              <a:path w="28575" h="85725">
                <a:moveTo>
                  <a:pt x="28575" y="85725"/>
                </a:moveTo>
                <a:lnTo>
                  <a:pt x="0" y="85725"/>
                </a:lnTo>
                <a:lnTo>
                  <a:pt x="0" y="0"/>
                </a:lnTo>
                <a:lnTo>
                  <a:pt x="28575" y="0"/>
                </a:lnTo>
                <a:lnTo>
                  <a:pt x="28575" y="85725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2422893" y="3934802"/>
            <a:ext cx="28575" cy="85725"/>
          </a:xfrm>
          <a:custGeom>
            <a:avLst/>
            <a:gdLst/>
            <a:ahLst/>
            <a:cxnLst/>
            <a:rect l="l" t="t" r="r" b="b"/>
            <a:pathLst>
              <a:path w="28575" h="85725">
                <a:moveTo>
                  <a:pt x="28575" y="85725"/>
                </a:moveTo>
                <a:lnTo>
                  <a:pt x="0" y="85725"/>
                </a:lnTo>
                <a:lnTo>
                  <a:pt x="0" y="0"/>
                </a:lnTo>
                <a:lnTo>
                  <a:pt x="28575" y="0"/>
                </a:lnTo>
                <a:lnTo>
                  <a:pt x="28575" y="85725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2422893" y="4049102"/>
            <a:ext cx="28575" cy="85725"/>
          </a:xfrm>
          <a:custGeom>
            <a:avLst/>
            <a:gdLst/>
            <a:ahLst/>
            <a:cxnLst/>
            <a:rect l="l" t="t" r="r" b="b"/>
            <a:pathLst>
              <a:path w="28575" h="85725">
                <a:moveTo>
                  <a:pt x="28575" y="85725"/>
                </a:moveTo>
                <a:lnTo>
                  <a:pt x="0" y="85725"/>
                </a:lnTo>
                <a:lnTo>
                  <a:pt x="0" y="0"/>
                </a:lnTo>
                <a:lnTo>
                  <a:pt x="28575" y="0"/>
                </a:lnTo>
                <a:lnTo>
                  <a:pt x="28575" y="85725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2422893" y="4163402"/>
            <a:ext cx="28575" cy="85725"/>
          </a:xfrm>
          <a:custGeom>
            <a:avLst/>
            <a:gdLst/>
            <a:ahLst/>
            <a:cxnLst/>
            <a:rect l="l" t="t" r="r" b="b"/>
            <a:pathLst>
              <a:path w="28575" h="85725">
                <a:moveTo>
                  <a:pt x="28575" y="85725"/>
                </a:moveTo>
                <a:lnTo>
                  <a:pt x="0" y="85725"/>
                </a:lnTo>
                <a:lnTo>
                  <a:pt x="0" y="0"/>
                </a:lnTo>
                <a:lnTo>
                  <a:pt x="28575" y="0"/>
                </a:lnTo>
                <a:lnTo>
                  <a:pt x="28575" y="85725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2422893" y="4277702"/>
            <a:ext cx="28575" cy="85725"/>
          </a:xfrm>
          <a:custGeom>
            <a:avLst/>
            <a:gdLst/>
            <a:ahLst/>
            <a:cxnLst/>
            <a:rect l="l" t="t" r="r" b="b"/>
            <a:pathLst>
              <a:path w="28575" h="85725">
                <a:moveTo>
                  <a:pt x="28575" y="85725"/>
                </a:moveTo>
                <a:lnTo>
                  <a:pt x="0" y="85725"/>
                </a:lnTo>
                <a:lnTo>
                  <a:pt x="0" y="0"/>
                </a:lnTo>
                <a:lnTo>
                  <a:pt x="28575" y="0"/>
                </a:lnTo>
                <a:lnTo>
                  <a:pt x="28575" y="85725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2422893" y="4392002"/>
            <a:ext cx="28575" cy="85725"/>
          </a:xfrm>
          <a:custGeom>
            <a:avLst/>
            <a:gdLst/>
            <a:ahLst/>
            <a:cxnLst/>
            <a:rect l="l" t="t" r="r" b="b"/>
            <a:pathLst>
              <a:path w="28575" h="85725">
                <a:moveTo>
                  <a:pt x="28575" y="85725"/>
                </a:moveTo>
                <a:lnTo>
                  <a:pt x="0" y="85725"/>
                </a:lnTo>
                <a:lnTo>
                  <a:pt x="0" y="0"/>
                </a:lnTo>
                <a:lnTo>
                  <a:pt x="28575" y="0"/>
                </a:lnTo>
                <a:lnTo>
                  <a:pt x="28575" y="85725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2422893" y="4506302"/>
            <a:ext cx="28575" cy="85725"/>
          </a:xfrm>
          <a:custGeom>
            <a:avLst/>
            <a:gdLst/>
            <a:ahLst/>
            <a:cxnLst/>
            <a:rect l="l" t="t" r="r" b="b"/>
            <a:pathLst>
              <a:path w="28575" h="85725">
                <a:moveTo>
                  <a:pt x="28575" y="85725"/>
                </a:moveTo>
                <a:lnTo>
                  <a:pt x="0" y="85725"/>
                </a:lnTo>
                <a:lnTo>
                  <a:pt x="0" y="0"/>
                </a:lnTo>
                <a:lnTo>
                  <a:pt x="28575" y="0"/>
                </a:lnTo>
                <a:lnTo>
                  <a:pt x="28575" y="85725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2422893" y="4620602"/>
            <a:ext cx="28575" cy="85725"/>
          </a:xfrm>
          <a:custGeom>
            <a:avLst/>
            <a:gdLst/>
            <a:ahLst/>
            <a:cxnLst/>
            <a:rect l="l" t="t" r="r" b="b"/>
            <a:pathLst>
              <a:path w="28575" h="85725">
                <a:moveTo>
                  <a:pt x="28575" y="85725"/>
                </a:moveTo>
                <a:lnTo>
                  <a:pt x="0" y="85725"/>
                </a:lnTo>
                <a:lnTo>
                  <a:pt x="0" y="0"/>
                </a:lnTo>
                <a:lnTo>
                  <a:pt x="28575" y="0"/>
                </a:lnTo>
                <a:lnTo>
                  <a:pt x="28575" y="85725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2422893" y="4734902"/>
            <a:ext cx="28575" cy="85725"/>
          </a:xfrm>
          <a:custGeom>
            <a:avLst/>
            <a:gdLst/>
            <a:ahLst/>
            <a:cxnLst/>
            <a:rect l="l" t="t" r="r" b="b"/>
            <a:pathLst>
              <a:path w="28575" h="85725">
                <a:moveTo>
                  <a:pt x="28575" y="85725"/>
                </a:moveTo>
                <a:lnTo>
                  <a:pt x="0" y="85725"/>
                </a:lnTo>
                <a:lnTo>
                  <a:pt x="0" y="0"/>
                </a:lnTo>
                <a:lnTo>
                  <a:pt x="28575" y="0"/>
                </a:lnTo>
                <a:lnTo>
                  <a:pt x="28575" y="85725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2422893" y="4849202"/>
            <a:ext cx="28575" cy="85725"/>
          </a:xfrm>
          <a:custGeom>
            <a:avLst/>
            <a:gdLst/>
            <a:ahLst/>
            <a:cxnLst/>
            <a:rect l="l" t="t" r="r" b="b"/>
            <a:pathLst>
              <a:path w="28575" h="85725">
                <a:moveTo>
                  <a:pt x="28575" y="85725"/>
                </a:moveTo>
                <a:lnTo>
                  <a:pt x="0" y="85725"/>
                </a:lnTo>
                <a:lnTo>
                  <a:pt x="0" y="0"/>
                </a:lnTo>
                <a:lnTo>
                  <a:pt x="28575" y="0"/>
                </a:lnTo>
                <a:lnTo>
                  <a:pt x="28575" y="85725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2422893" y="4963502"/>
            <a:ext cx="28575" cy="85725"/>
          </a:xfrm>
          <a:custGeom>
            <a:avLst/>
            <a:gdLst/>
            <a:ahLst/>
            <a:cxnLst/>
            <a:rect l="l" t="t" r="r" b="b"/>
            <a:pathLst>
              <a:path w="28575" h="85725">
                <a:moveTo>
                  <a:pt x="28575" y="85725"/>
                </a:moveTo>
                <a:lnTo>
                  <a:pt x="0" y="85725"/>
                </a:lnTo>
                <a:lnTo>
                  <a:pt x="0" y="0"/>
                </a:lnTo>
                <a:lnTo>
                  <a:pt x="28575" y="0"/>
                </a:lnTo>
                <a:lnTo>
                  <a:pt x="28575" y="85725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2422893" y="5077802"/>
            <a:ext cx="28575" cy="85725"/>
          </a:xfrm>
          <a:custGeom>
            <a:avLst/>
            <a:gdLst/>
            <a:ahLst/>
            <a:cxnLst/>
            <a:rect l="l" t="t" r="r" b="b"/>
            <a:pathLst>
              <a:path w="28575" h="85725">
                <a:moveTo>
                  <a:pt x="28575" y="85725"/>
                </a:moveTo>
                <a:lnTo>
                  <a:pt x="0" y="85725"/>
                </a:lnTo>
                <a:lnTo>
                  <a:pt x="0" y="0"/>
                </a:lnTo>
                <a:lnTo>
                  <a:pt x="28575" y="0"/>
                </a:lnTo>
                <a:lnTo>
                  <a:pt x="28575" y="85725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2422893" y="5192102"/>
            <a:ext cx="28575" cy="85725"/>
          </a:xfrm>
          <a:custGeom>
            <a:avLst/>
            <a:gdLst/>
            <a:ahLst/>
            <a:cxnLst/>
            <a:rect l="l" t="t" r="r" b="b"/>
            <a:pathLst>
              <a:path w="28575" h="85725">
                <a:moveTo>
                  <a:pt x="28575" y="85725"/>
                </a:moveTo>
                <a:lnTo>
                  <a:pt x="0" y="85725"/>
                </a:lnTo>
                <a:lnTo>
                  <a:pt x="0" y="0"/>
                </a:lnTo>
                <a:lnTo>
                  <a:pt x="28575" y="0"/>
                </a:lnTo>
                <a:lnTo>
                  <a:pt x="28575" y="85725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2422893" y="5306402"/>
            <a:ext cx="28575" cy="59690"/>
          </a:xfrm>
          <a:custGeom>
            <a:avLst/>
            <a:gdLst/>
            <a:ahLst/>
            <a:cxnLst/>
            <a:rect l="l" t="t" r="r" b="b"/>
            <a:pathLst>
              <a:path w="28575" h="59689">
                <a:moveTo>
                  <a:pt x="0" y="59601"/>
                </a:moveTo>
                <a:lnTo>
                  <a:pt x="28575" y="59601"/>
                </a:lnTo>
                <a:lnTo>
                  <a:pt x="28575" y="0"/>
                </a:lnTo>
                <a:lnTo>
                  <a:pt x="0" y="0"/>
                </a:lnTo>
                <a:lnTo>
                  <a:pt x="0" y="59601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2639453" y="1869719"/>
            <a:ext cx="28575" cy="85725"/>
          </a:xfrm>
          <a:custGeom>
            <a:avLst/>
            <a:gdLst/>
            <a:ahLst/>
            <a:cxnLst/>
            <a:rect l="l" t="t" r="r" b="b"/>
            <a:pathLst>
              <a:path w="28575" h="85725">
                <a:moveTo>
                  <a:pt x="28575" y="85725"/>
                </a:moveTo>
                <a:lnTo>
                  <a:pt x="0" y="85725"/>
                </a:lnTo>
                <a:lnTo>
                  <a:pt x="0" y="0"/>
                </a:lnTo>
                <a:lnTo>
                  <a:pt x="28575" y="0"/>
                </a:lnTo>
                <a:lnTo>
                  <a:pt x="28575" y="85725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2639453" y="1984019"/>
            <a:ext cx="28575" cy="85725"/>
          </a:xfrm>
          <a:custGeom>
            <a:avLst/>
            <a:gdLst/>
            <a:ahLst/>
            <a:cxnLst/>
            <a:rect l="l" t="t" r="r" b="b"/>
            <a:pathLst>
              <a:path w="28575" h="85725">
                <a:moveTo>
                  <a:pt x="28575" y="85725"/>
                </a:moveTo>
                <a:lnTo>
                  <a:pt x="0" y="85725"/>
                </a:lnTo>
                <a:lnTo>
                  <a:pt x="0" y="0"/>
                </a:lnTo>
                <a:lnTo>
                  <a:pt x="28575" y="0"/>
                </a:lnTo>
                <a:lnTo>
                  <a:pt x="28575" y="85725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2639453" y="2098319"/>
            <a:ext cx="28575" cy="85725"/>
          </a:xfrm>
          <a:custGeom>
            <a:avLst/>
            <a:gdLst/>
            <a:ahLst/>
            <a:cxnLst/>
            <a:rect l="l" t="t" r="r" b="b"/>
            <a:pathLst>
              <a:path w="28575" h="85725">
                <a:moveTo>
                  <a:pt x="28575" y="85725"/>
                </a:moveTo>
                <a:lnTo>
                  <a:pt x="0" y="85725"/>
                </a:lnTo>
                <a:lnTo>
                  <a:pt x="0" y="0"/>
                </a:lnTo>
                <a:lnTo>
                  <a:pt x="28575" y="0"/>
                </a:lnTo>
                <a:lnTo>
                  <a:pt x="28575" y="85725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2639453" y="2212619"/>
            <a:ext cx="28575" cy="85725"/>
          </a:xfrm>
          <a:custGeom>
            <a:avLst/>
            <a:gdLst/>
            <a:ahLst/>
            <a:cxnLst/>
            <a:rect l="l" t="t" r="r" b="b"/>
            <a:pathLst>
              <a:path w="28575" h="85725">
                <a:moveTo>
                  <a:pt x="28575" y="85725"/>
                </a:moveTo>
                <a:lnTo>
                  <a:pt x="0" y="85725"/>
                </a:lnTo>
                <a:lnTo>
                  <a:pt x="0" y="0"/>
                </a:lnTo>
                <a:lnTo>
                  <a:pt x="28575" y="0"/>
                </a:lnTo>
                <a:lnTo>
                  <a:pt x="28575" y="85725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2639453" y="2326919"/>
            <a:ext cx="28575" cy="85725"/>
          </a:xfrm>
          <a:custGeom>
            <a:avLst/>
            <a:gdLst/>
            <a:ahLst/>
            <a:cxnLst/>
            <a:rect l="l" t="t" r="r" b="b"/>
            <a:pathLst>
              <a:path w="28575" h="85725">
                <a:moveTo>
                  <a:pt x="28575" y="85725"/>
                </a:moveTo>
                <a:lnTo>
                  <a:pt x="0" y="85725"/>
                </a:lnTo>
                <a:lnTo>
                  <a:pt x="0" y="0"/>
                </a:lnTo>
                <a:lnTo>
                  <a:pt x="28575" y="0"/>
                </a:lnTo>
                <a:lnTo>
                  <a:pt x="28575" y="85725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2639453" y="2441219"/>
            <a:ext cx="28575" cy="85725"/>
          </a:xfrm>
          <a:custGeom>
            <a:avLst/>
            <a:gdLst/>
            <a:ahLst/>
            <a:cxnLst/>
            <a:rect l="l" t="t" r="r" b="b"/>
            <a:pathLst>
              <a:path w="28575" h="85725">
                <a:moveTo>
                  <a:pt x="28575" y="85725"/>
                </a:moveTo>
                <a:lnTo>
                  <a:pt x="0" y="85725"/>
                </a:lnTo>
                <a:lnTo>
                  <a:pt x="0" y="0"/>
                </a:lnTo>
                <a:lnTo>
                  <a:pt x="28575" y="0"/>
                </a:lnTo>
                <a:lnTo>
                  <a:pt x="28575" y="85725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2639453" y="2555519"/>
            <a:ext cx="28575" cy="85725"/>
          </a:xfrm>
          <a:custGeom>
            <a:avLst/>
            <a:gdLst/>
            <a:ahLst/>
            <a:cxnLst/>
            <a:rect l="l" t="t" r="r" b="b"/>
            <a:pathLst>
              <a:path w="28575" h="85725">
                <a:moveTo>
                  <a:pt x="28575" y="85725"/>
                </a:moveTo>
                <a:lnTo>
                  <a:pt x="0" y="85725"/>
                </a:lnTo>
                <a:lnTo>
                  <a:pt x="0" y="0"/>
                </a:lnTo>
                <a:lnTo>
                  <a:pt x="28575" y="0"/>
                </a:lnTo>
                <a:lnTo>
                  <a:pt x="28575" y="85725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2639453" y="2669819"/>
            <a:ext cx="28575" cy="85725"/>
          </a:xfrm>
          <a:custGeom>
            <a:avLst/>
            <a:gdLst/>
            <a:ahLst/>
            <a:cxnLst/>
            <a:rect l="l" t="t" r="r" b="b"/>
            <a:pathLst>
              <a:path w="28575" h="85725">
                <a:moveTo>
                  <a:pt x="28575" y="85725"/>
                </a:moveTo>
                <a:lnTo>
                  <a:pt x="0" y="85725"/>
                </a:lnTo>
                <a:lnTo>
                  <a:pt x="0" y="0"/>
                </a:lnTo>
                <a:lnTo>
                  <a:pt x="28575" y="0"/>
                </a:lnTo>
                <a:lnTo>
                  <a:pt x="28575" y="85725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2639453" y="2784119"/>
            <a:ext cx="28575" cy="85725"/>
          </a:xfrm>
          <a:custGeom>
            <a:avLst/>
            <a:gdLst/>
            <a:ahLst/>
            <a:cxnLst/>
            <a:rect l="l" t="t" r="r" b="b"/>
            <a:pathLst>
              <a:path w="28575" h="85725">
                <a:moveTo>
                  <a:pt x="28575" y="85725"/>
                </a:moveTo>
                <a:lnTo>
                  <a:pt x="0" y="85725"/>
                </a:lnTo>
                <a:lnTo>
                  <a:pt x="0" y="0"/>
                </a:lnTo>
                <a:lnTo>
                  <a:pt x="28575" y="0"/>
                </a:lnTo>
                <a:lnTo>
                  <a:pt x="28575" y="85725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2639453" y="2898419"/>
            <a:ext cx="28575" cy="85725"/>
          </a:xfrm>
          <a:custGeom>
            <a:avLst/>
            <a:gdLst/>
            <a:ahLst/>
            <a:cxnLst/>
            <a:rect l="l" t="t" r="r" b="b"/>
            <a:pathLst>
              <a:path w="28575" h="85725">
                <a:moveTo>
                  <a:pt x="28575" y="85725"/>
                </a:moveTo>
                <a:lnTo>
                  <a:pt x="0" y="85725"/>
                </a:lnTo>
                <a:lnTo>
                  <a:pt x="0" y="0"/>
                </a:lnTo>
                <a:lnTo>
                  <a:pt x="28575" y="0"/>
                </a:lnTo>
                <a:lnTo>
                  <a:pt x="28575" y="85725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2639453" y="3012719"/>
            <a:ext cx="28575" cy="85725"/>
          </a:xfrm>
          <a:custGeom>
            <a:avLst/>
            <a:gdLst/>
            <a:ahLst/>
            <a:cxnLst/>
            <a:rect l="l" t="t" r="r" b="b"/>
            <a:pathLst>
              <a:path w="28575" h="85725">
                <a:moveTo>
                  <a:pt x="28575" y="85725"/>
                </a:moveTo>
                <a:lnTo>
                  <a:pt x="0" y="85725"/>
                </a:lnTo>
                <a:lnTo>
                  <a:pt x="0" y="0"/>
                </a:lnTo>
                <a:lnTo>
                  <a:pt x="28575" y="0"/>
                </a:lnTo>
                <a:lnTo>
                  <a:pt x="28575" y="85725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2639453" y="3127019"/>
            <a:ext cx="28575" cy="85725"/>
          </a:xfrm>
          <a:custGeom>
            <a:avLst/>
            <a:gdLst/>
            <a:ahLst/>
            <a:cxnLst/>
            <a:rect l="l" t="t" r="r" b="b"/>
            <a:pathLst>
              <a:path w="28575" h="85725">
                <a:moveTo>
                  <a:pt x="28575" y="85725"/>
                </a:moveTo>
                <a:lnTo>
                  <a:pt x="0" y="85725"/>
                </a:lnTo>
                <a:lnTo>
                  <a:pt x="0" y="0"/>
                </a:lnTo>
                <a:lnTo>
                  <a:pt x="28575" y="0"/>
                </a:lnTo>
                <a:lnTo>
                  <a:pt x="28575" y="85725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2639453" y="3241319"/>
            <a:ext cx="28575" cy="85725"/>
          </a:xfrm>
          <a:custGeom>
            <a:avLst/>
            <a:gdLst/>
            <a:ahLst/>
            <a:cxnLst/>
            <a:rect l="l" t="t" r="r" b="b"/>
            <a:pathLst>
              <a:path w="28575" h="85725">
                <a:moveTo>
                  <a:pt x="28575" y="85725"/>
                </a:moveTo>
                <a:lnTo>
                  <a:pt x="0" y="85725"/>
                </a:lnTo>
                <a:lnTo>
                  <a:pt x="0" y="0"/>
                </a:lnTo>
                <a:lnTo>
                  <a:pt x="28575" y="0"/>
                </a:lnTo>
                <a:lnTo>
                  <a:pt x="28575" y="85725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2639453" y="3355619"/>
            <a:ext cx="28575" cy="85725"/>
          </a:xfrm>
          <a:custGeom>
            <a:avLst/>
            <a:gdLst/>
            <a:ahLst/>
            <a:cxnLst/>
            <a:rect l="l" t="t" r="r" b="b"/>
            <a:pathLst>
              <a:path w="28575" h="85725">
                <a:moveTo>
                  <a:pt x="28575" y="85725"/>
                </a:moveTo>
                <a:lnTo>
                  <a:pt x="0" y="85725"/>
                </a:lnTo>
                <a:lnTo>
                  <a:pt x="0" y="0"/>
                </a:lnTo>
                <a:lnTo>
                  <a:pt x="28575" y="0"/>
                </a:lnTo>
                <a:lnTo>
                  <a:pt x="28575" y="85725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2639453" y="3469919"/>
            <a:ext cx="28575" cy="85725"/>
          </a:xfrm>
          <a:custGeom>
            <a:avLst/>
            <a:gdLst/>
            <a:ahLst/>
            <a:cxnLst/>
            <a:rect l="l" t="t" r="r" b="b"/>
            <a:pathLst>
              <a:path w="28575" h="85725">
                <a:moveTo>
                  <a:pt x="28575" y="85725"/>
                </a:moveTo>
                <a:lnTo>
                  <a:pt x="0" y="85725"/>
                </a:lnTo>
                <a:lnTo>
                  <a:pt x="0" y="0"/>
                </a:lnTo>
                <a:lnTo>
                  <a:pt x="28575" y="0"/>
                </a:lnTo>
                <a:lnTo>
                  <a:pt x="28575" y="85725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2639453" y="3584219"/>
            <a:ext cx="28575" cy="85725"/>
          </a:xfrm>
          <a:custGeom>
            <a:avLst/>
            <a:gdLst/>
            <a:ahLst/>
            <a:cxnLst/>
            <a:rect l="l" t="t" r="r" b="b"/>
            <a:pathLst>
              <a:path w="28575" h="85725">
                <a:moveTo>
                  <a:pt x="28575" y="85725"/>
                </a:moveTo>
                <a:lnTo>
                  <a:pt x="0" y="85725"/>
                </a:lnTo>
                <a:lnTo>
                  <a:pt x="0" y="0"/>
                </a:lnTo>
                <a:lnTo>
                  <a:pt x="28575" y="0"/>
                </a:lnTo>
                <a:lnTo>
                  <a:pt x="28575" y="85725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2639453" y="3698519"/>
            <a:ext cx="28575" cy="85725"/>
          </a:xfrm>
          <a:custGeom>
            <a:avLst/>
            <a:gdLst/>
            <a:ahLst/>
            <a:cxnLst/>
            <a:rect l="l" t="t" r="r" b="b"/>
            <a:pathLst>
              <a:path w="28575" h="85725">
                <a:moveTo>
                  <a:pt x="28575" y="85725"/>
                </a:moveTo>
                <a:lnTo>
                  <a:pt x="0" y="85725"/>
                </a:lnTo>
                <a:lnTo>
                  <a:pt x="0" y="0"/>
                </a:lnTo>
                <a:lnTo>
                  <a:pt x="28575" y="0"/>
                </a:lnTo>
                <a:lnTo>
                  <a:pt x="28575" y="85725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2639453" y="3812819"/>
            <a:ext cx="28575" cy="85725"/>
          </a:xfrm>
          <a:custGeom>
            <a:avLst/>
            <a:gdLst/>
            <a:ahLst/>
            <a:cxnLst/>
            <a:rect l="l" t="t" r="r" b="b"/>
            <a:pathLst>
              <a:path w="28575" h="85725">
                <a:moveTo>
                  <a:pt x="28575" y="85725"/>
                </a:moveTo>
                <a:lnTo>
                  <a:pt x="0" y="85725"/>
                </a:lnTo>
                <a:lnTo>
                  <a:pt x="0" y="0"/>
                </a:lnTo>
                <a:lnTo>
                  <a:pt x="28575" y="0"/>
                </a:lnTo>
                <a:lnTo>
                  <a:pt x="28575" y="85725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2639453" y="3927119"/>
            <a:ext cx="28575" cy="85725"/>
          </a:xfrm>
          <a:custGeom>
            <a:avLst/>
            <a:gdLst/>
            <a:ahLst/>
            <a:cxnLst/>
            <a:rect l="l" t="t" r="r" b="b"/>
            <a:pathLst>
              <a:path w="28575" h="85725">
                <a:moveTo>
                  <a:pt x="28575" y="85725"/>
                </a:moveTo>
                <a:lnTo>
                  <a:pt x="0" y="85725"/>
                </a:lnTo>
                <a:lnTo>
                  <a:pt x="0" y="0"/>
                </a:lnTo>
                <a:lnTo>
                  <a:pt x="28575" y="0"/>
                </a:lnTo>
                <a:lnTo>
                  <a:pt x="28575" y="85725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2639453" y="4041419"/>
            <a:ext cx="28575" cy="85725"/>
          </a:xfrm>
          <a:custGeom>
            <a:avLst/>
            <a:gdLst/>
            <a:ahLst/>
            <a:cxnLst/>
            <a:rect l="l" t="t" r="r" b="b"/>
            <a:pathLst>
              <a:path w="28575" h="85725">
                <a:moveTo>
                  <a:pt x="28575" y="85725"/>
                </a:moveTo>
                <a:lnTo>
                  <a:pt x="0" y="85725"/>
                </a:lnTo>
                <a:lnTo>
                  <a:pt x="0" y="0"/>
                </a:lnTo>
                <a:lnTo>
                  <a:pt x="28575" y="0"/>
                </a:lnTo>
                <a:lnTo>
                  <a:pt x="28575" y="85725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2639453" y="4155719"/>
            <a:ext cx="28575" cy="85725"/>
          </a:xfrm>
          <a:custGeom>
            <a:avLst/>
            <a:gdLst/>
            <a:ahLst/>
            <a:cxnLst/>
            <a:rect l="l" t="t" r="r" b="b"/>
            <a:pathLst>
              <a:path w="28575" h="85725">
                <a:moveTo>
                  <a:pt x="28575" y="85725"/>
                </a:moveTo>
                <a:lnTo>
                  <a:pt x="0" y="85725"/>
                </a:lnTo>
                <a:lnTo>
                  <a:pt x="0" y="0"/>
                </a:lnTo>
                <a:lnTo>
                  <a:pt x="28575" y="0"/>
                </a:lnTo>
                <a:lnTo>
                  <a:pt x="28575" y="85725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2639453" y="4270019"/>
            <a:ext cx="28575" cy="85725"/>
          </a:xfrm>
          <a:custGeom>
            <a:avLst/>
            <a:gdLst/>
            <a:ahLst/>
            <a:cxnLst/>
            <a:rect l="l" t="t" r="r" b="b"/>
            <a:pathLst>
              <a:path w="28575" h="85725">
                <a:moveTo>
                  <a:pt x="28575" y="85725"/>
                </a:moveTo>
                <a:lnTo>
                  <a:pt x="0" y="85725"/>
                </a:lnTo>
                <a:lnTo>
                  <a:pt x="0" y="0"/>
                </a:lnTo>
                <a:lnTo>
                  <a:pt x="28575" y="0"/>
                </a:lnTo>
                <a:lnTo>
                  <a:pt x="28575" y="85725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2639453" y="4384319"/>
            <a:ext cx="28575" cy="85725"/>
          </a:xfrm>
          <a:custGeom>
            <a:avLst/>
            <a:gdLst/>
            <a:ahLst/>
            <a:cxnLst/>
            <a:rect l="l" t="t" r="r" b="b"/>
            <a:pathLst>
              <a:path w="28575" h="85725">
                <a:moveTo>
                  <a:pt x="28575" y="85725"/>
                </a:moveTo>
                <a:lnTo>
                  <a:pt x="0" y="85725"/>
                </a:lnTo>
                <a:lnTo>
                  <a:pt x="0" y="0"/>
                </a:lnTo>
                <a:lnTo>
                  <a:pt x="28575" y="0"/>
                </a:lnTo>
                <a:lnTo>
                  <a:pt x="28575" y="85725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2639453" y="4498619"/>
            <a:ext cx="28575" cy="85725"/>
          </a:xfrm>
          <a:custGeom>
            <a:avLst/>
            <a:gdLst/>
            <a:ahLst/>
            <a:cxnLst/>
            <a:rect l="l" t="t" r="r" b="b"/>
            <a:pathLst>
              <a:path w="28575" h="85725">
                <a:moveTo>
                  <a:pt x="28575" y="85725"/>
                </a:moveTo>
                <a:lnTo>
                  <a:pt x="0" y="85725"/>
                </a:lnTo>
                <a:lnTo>
                  <a:pt x="0" y="0"/>
                </a:lnTo>
                <a:lnTo>
                  <a:pt x="28575" y="0"/>
                </a:lnTo>
                <a:lnTo>
                  <a:pt x="28575" y="85725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2639453" y="4612919"/>
            <a:ext cx="28575" cy="85725"/>
          </a:xfrm>
          <a:custGeom>
            <a:avLst/>
            <a:gdLst/>
            <a:ahLst/>
            <a:cxnLst/>
            <a:rect l="l" t="t" r="r" b="b"/>
            <a:pathLst>
              <a:path w="28575" h="85725">
                <a:moveTo>
                  <a:pt x="28575" y="85725"/>
                </a:moveTo>
                <a:lnTo>
                  <a:pt x="0" y="85725"/>
                </a:lnTo>
                <a:lnTo>
                  <a:pt x="0" y="0"/>
                </a:lnTo>
                <a:lnTo>
                  <a:pt x="28575" y="0"/>
                </a:lnTo>
                <a:lnTo>
                  <a:pt x="28575" y="85725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2639453" y="4727219"/>
            <a:ext cx="28575" cy="85725"/>
          </a:xfrm>
          <a:custGeom>
            <a:avLst/>
            <a:gdLst/>
            <a:ahLst/>
            <a:cxnLst/>
            <a:rect l="l" t="t" r="r" b="b"/>
            <a:pathLst>
              <a:path w="28575" h="85725">
                <a:moveTo>
                  <a:pt x="28575" y="85725"/>
                </a:moveTo>
                <a:lnTo>
                  <a:pt x="0" y="85725"/>
                </a:lnTo>
                <a:lnTo>
                  <a:pt x="0" y="0"/>
                </a:lnTo>
                <a:lnTo>
                  <a:pt x="28575" y="0"/>
                </a:lnTo>
                <a:lnTo>
                  <a:pt x="28575" y="85725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2639453" y="4841519"/>
            <a:ext cx="28575" cy="85725"/>
          </a:xfrm>
          <a:custGeom>
            <a:avLst/>
            <a:gdLst/>
            <a:ahLst/>
            <a:cxnLst/>
            <a:rect l="l" t="t" r="r" b="b"/>
            <a:pathLst>
              <a:path w="28575" h="85725">
                <a:moveTo>
                  <a:pt x="28575" y="85725"/>
                </a:moveTo>
                <a:lnTo>
                  <a:pt x="0" y="85725"/>
                </a:lnTo>
                <a:lnTo>
                  <a:pt x="0" y="0"/>
                </a:lnTo>
                <a:lnTo>
                  <a:pt x="28575" y="0"/>
                </a:lnTo>
                <a:lnTo>
                  <a:pt x="28575" y="85725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2639453" y="4955819"/>
            <a:ext cx="28575" cy="85725"/>
          </a:xfrm>
          <a:custGeom>
            <a:avLst/>
            <a:gdLst/>
            <a:ahLst/>
            <a:cxnLst/>
            <a:rect l="l" t="t" r="r" b="b"/>
            <a:pathLst>
              <a:path w="28575" h="85725">
                <a:moveTo>
                  <a:pt x="28575" y="85725"/>
                </a:moveTo>
                <a:lnTo>
                  <a:pt x="0" y="85725"/>
                </a:lnTo>
                <a:lnTo>
                  <a:pt x="0" y="0"/>
                </a:lnTo>
                <a:lnTo>
                  <a:pt x="28575" y="0"/>
                </a:lnTo>
                <a:lnTo>
                  <a:pt x="28575" y="85725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2639453" y="5070119"/>
            <a:ext cx="28575" cy="85725"/>
          </a:xfrm>
          <a:custGeom>
            <a:avLst/>
            <a:gdLst/>
            <a:ahLst/>
            <a:cxnLst/>
            <a:rect l="l" t="t" r="r" b="b"/>
            <a:pathLst>
              <a:path w="28575" h="85725">
                <a:moveTo>
                  <a:pt x="28575" y="85725"/>
                </a:moveTo>
                <a:lnTo>
                  <a:pt x="0" y="85725"/>
                </a:lnTo>
                <a:lnTo>
                  <a:pt x="0" y="0"/>
                </a:lnTo>
                <a:lnTo>
                  <a:pt x="28575" y="0"/>
                </a:lnTo>
                <a:lnTo>
                  <a:pt x="28575" y="85725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2639453" y="5184419"/>
            <a:ext cx="28575" cy="85725"/>
          </a:xfrm>
          <a:custGeom>
            <a:avLst/>
            <a:gdLst/>
            <a:ahLst/>
            <a:cxnLst/>
            <a:rect l="l" t="t" r="r" b="b"/>
            <a:pathLst>
              <a:path w="28575" h="85725">
                <a:moveTo>
                  <a:pt x="28575" y="85725"/>
                </a:moveTo>
                <a:lnTo>
                  <a:pt x="0" y="85725"/>
                </a:lnTo>
                <a:lnTo>
                  <a:pt x="0" y="0"/>
                </a:lnTo>
                <a:lnTo>
                  <a:pt x="28575" y="0"/>
                </a:lnTo>
                <a:lnTo>
                  <a:pt x="28575" y="85725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2639453" y="5298719"/>
            <a:ext cx="28575" cy="67310"/>
          </a:xfrm>
          <a:custGeom>
            <a:avLst/>
            <a:gdLst/>
            <a:ahLst/>
            <a:cxnLst/>
            <a:rect l="l" t="t" r="r" b="b"/>
            <a:pathLst>
              <a:path w="28575" h="67310">
                <a:moveTo>
                  <a:pt x="0" y="67284"/>
                </a:moveTo>
                <a:lnTo>
                  <a:pt x="28575" y="67284"/>
                </a:lnTo>
                <a:lnTo>
                  <a:pt x="28575" y="0"/>
                </a:lnTo>
                <a:lnTo>
                  <a:pt x="0" y="0"/>
                </a:lnTo>
                <a:lnTo>
                  <a:pt x="0" y="67284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2244851" y="5366003"/>
            <a:ext cx="1344295" cy="399415"/>
          </a:xfrm>
          <a:custGeom>
            <a:avLst/>
            <a:gdLst/>
            <a:ahLst/>
            <a:cxnLst/>
            <a:rect l="l" t="t" r="r" b="b"/>
            <a:pathLst>
              <a:path w="1344295" h="399414">
                <a:moveTo>
                  <a:pt x="0" y="0"/>
                </a:moveTo>
                <a:lnTo>
                  <a:pt x="1344168" y="0"/>
                </a:lnTo>
                <a:lnTo>
                  <a:pt x="1344168" y="399288"/>
                </a:lnTo>
                <a:lnTo>
                  <a:pt x="0" y="399288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2240470" y="5360911"/>
            <a:ext cx="1353820" cy="410209"/>
          </a:xfrm>
          <a:custGeom>
            <a:avLst/>
            <a:gdLst/>
            <a:ahLst/>
            <a:cxnLst/>
            <a:rect l="l" t="t" r="r" b="b"/>
            <a:pathLst>
              <a:path w="1353820" h="410210">
                <a:moveTo>
                  <a:pt x="1348765" y="409625"/>
                </a:moveTo>
                <a:lnTo>
                  <a:pt x="4762" y="409625"/>
                </a:lnTo>
                <a:lnTo>
                  <a:pt x="3302" y="409384"/>
                </a:lnTo>
                <a:lnTo>
                  <a:pt x="1968" y="408711"/>
                </a:lnTo>
                <a:lnTo>
                  <a:pt x="914" y="407657"/>
                </a:lnTo>
                <a:lnTo>
                  <a:pt x="241" y="406336"/>
                </a:lnTo>
                <a:lnTo>
                  <a:pt x="0" y="404863"/>
                </a:lnTo>
                <a:lnTo>
                  <a:pt x="0" y="4762"/>
                </a:lnTo>
                <a:lnTo>
                  <a:pt x="4762" y="0"/>
                </a:lnTo>
                <a:lnTo>
                  <a:pt x="1348765" y="0"/>
                </a:lnTo>
                <a:lnTo>
                  <a:pt x="1353527" y="4762"/>
                </a:lnTo>
                <a:lnTo>
                  <a:pt x="9525" y="4762"/>
                </a:lnTo>
                <a:lnTo>
                  <a:pt x="4762" y="9525"/>
                </a:lnTo>
                <a:lnTo>
                  <a:pt x="9525" y="9525"/>
                </a:lnTo>
                <a:lnTo>
                  <a:pt x="9525" y="400100"/>
                </a:lnTo>
                <a:lnTo>
                  <a:pt x="4762" y="400100"/>
                </a:lnTo>
                <a:lnTo>
                  <a:pt x="9525" y="404863"/>
                </a:lnTo>
                <a:lnTo>
                  <a:pt x="1353527" y="404863"/>
                </a:lnTo>
                <a:lnTo>
                  <a:pt x="1353299" y="406336"/>
                </a:lnTo>
                <a:lnTo>
                  <a:pt x="1352626" y="407657"/>
                </a:lnTo>
                <a:lnTo>
                  <a:pt x="1351572" y="408711"/>
                </a:lnTo>
                <a:lnTo>
                  <a:pt x="1350238" y="409384"/>
                </a:lnTo>
                <a:lnTo>
                  <a:pt x="1348765" y="409625"/>
                </a:lnTo>
                <a:close/>
              </a:path>
              <a:path w="1353820" h="410210">
                <a:moveTo>
                  <a:pt x="9525" y="9525"/>
                </a:moveTo>
                <a:lnTo>
                  <a:pt x="4762" y="9525"/>
                </a:lnTo>
                <a:lnTo>
                  <a:pt x="9525" y="4762"/>
                </a:lnTo>
                <a:lnTo>
                  <a:pt x="9525" y="9525"/>
                </a:lnTo>
                <a:close/>
              </a:path>
              <a:path w="1353820" h="410210">
                <a:moveTo>
                  <a:pt x="1344002" y="9525"/>
                </a:moveTo>
                <a:lnTo>
                  <a:pt x="9525" y="9525"/>
                </a:lnTo>
                <a:lnTo>
                  <a:pt x="9525" y="4762"/>
                </a:lnTo>
                <a:lnTo>
                  <a:pt x="1344002" y="4762"/>
                </a:lnTo>
                <a:lnTo>
                  <a:pt x="1344002" y="9525"/>
                </a:lnTo>
                <a:close/>
              </a:path>
              <a:path w="1353820" h="410210">
                <a:moveTo>
                  <a:pt x="1344002" y="404863"/>
                </a:moveTo>
                <a:lnTo>
                  <a:pt x="1344002" y="4762"/>
                </a:lnTo>
                <a:lnTo>
                  <a:pt x="1348765" y="9525"/>
                </a:lnTo>
                <a:lnTo>
                  <a:pt x="1353527" y="9525"/>
                </a:lnTo>
                <a:lnTo>
                  <a:pt x="1353527" y="400100"/>
                </a:lnTo>
                <a:lnTo>
                  <a:pt x="1348765" y="400100"/>
                </a:lnTo>
                <a:lnTo>
                  <a:pt x="1344002" y="404863"/>
                </a:lnTo>
                <a:close/>
              </a:path>
              <a:path w="1353820" h="410210">
                <a:moveTo>
                  <a:pt x="1353527" y="9525"/>
                </a:moveTo>
                <a:lnTo>
                  <a:pt x="1348765" y="9525"/>
                </a:lnTo>
                <a:lnTo>
                  <a:pt x="1344002" y="4762"/>
                </a:lnTo>
                <a:lnTo>
                  <a:pt x="1353527" y="4762"/>
                </a:lnTo>
                <a:lnTo>
                  <a:pt x="1353527" y="9525"/>
                </a:lnTo>
                <a:close/>
              </a:path>
              <a:path w="1353820" h="410210">
                <a:moveTo>
                  <a:pt x="9525" y="404863"/>
                </a:moveTo>
                <a:lnTo>
                  <a:pt x="4762" y="400100"/>
                </a:lnTo>
                <a:lnTo>
                  <a:pt x="9525" y="400100"/>
                </a:lnTo>
                <a:lnTo>
                  <a:pt x="9525" y="404863"/>
                </a:lnTo>
                <a:close/>
              </a:path>
              <a:path w="1353820" h="410210">
                <a:moveTo>
                  <a:pt x="1344002" y="404863"/>
                </a:moveTo>
                <a:lnTo>
                  <a:pt x="9525" y="404863"/>
                </a:lnTo>
                <a:lnTo>
                  <a:pt x="9525" y="400100"/>
                </a:lnTo>
                <a:lnTo>
                  <a:pt x="1344002" y="400100"/>
                </a:lnTo>
                <a:lnTo>
                  <a:pt x="1344002" y="404863"/>
                </a:lnTo>
                <a:close/>
              </a:path>
              <a:path w="1353820" h="410210">
                <a:moveTo>
                  <a:pt x="1353527" y="404863"/>
                </a:moveTo>
                <a:lnTo>
                  <a:pt x="1344002" y="404863"/>
                </a:lnTo>
                <a:lnTo>
                  <a:pt x="1348765" y="400100"/>
                </a:lnTo>
                <a:lnTo>
                  <a:pt x="1353527" y="400100"/>
                </a:lnTo>
                <a:lnTo>
                  <a:pt x="1353527" y="4048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 txBox="1"/>
          <p:nvPr/>
        </p:nvSpPr>
        <p:spPr>
          <a:xfrm>
            <a:off x="2473451" y="5336203"/>
            <a:ext cx="1115695" cy="408940"/>
          </a:xfrm>
          <a:prstGeom prst="rect">
            <a:avLst/>
          </a:prstGeom>
          <a:solidFill>
            <a:srgbClr val="FFFF00"/>
          </a:solidFill>
        </p:spPr>
        <p:txBody>
          <a:bodyPr wrap="square" lIns="0" tIns="76200" rIns="0" bIns="0" rtlCol="0" vert="horz">
            <a:spAutoFit/>
          </a:bodyPr>
          <a:lstStyle/>
          <a:p>
            <a:pPr marL="81280">
              <a:lnSpc>
                <a:spcPct val="100000"/>
              </a:lnSpc>
              <a:spcBef>
                <a:spcPts val="600"/>
              </a:spcBef>
            </a:pPr>
            <a:r>
              <a:rPr dirty="0" sz="1800" b="1">
                <a:solidFill>
                  <a:srgbClr val="001F5F"/>
                </a:solidFill>
                <a:latin typeface="Times New Roman"/>
                <a:cs typeface="Times New Roman"/>
              </a:rPr>
              <a:t>0.5</a:t>
            </a:r>
            <a:r>
              <a:rPr dirty="0" sz="1800" spc="-20" b="1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001F5F"/>
                </a:solidFill>
                <a:latin typeface="Times New Roman"/>
                <a:cs typeface="Times New Roman"/>
              </a:rPr>
              <a:t>mm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00" name="object 100"/>
          <p:cNvSpPr/>
          <p:nvPr/>
        </p:nvSpPr>
        <p:spPr>
          <a:xfrm>
            <a:off x="2150008" y="5096065"/>
            <a:ext cx="287655" cy="85725"/>
          </a:xfrm>
          <a:custGeom>
            <a:avLst/>
            <a:gdLst/>
            <a:ahLst/>
            <a:cxnLst/>
            <a:rect l="l" t="t" r="r" b="b"/>
            <a:pathLst>
              <a:path w="287655" h="85725">
                <a:moveTo>
                  <a:pt x="201447" y="85725"/>
                </a:moveTo>
                <a:lnTo>
                  <a:pt x="201447" y="0"/>
                </a:lnTo>
                <a:lnTo>
                  <a:pt x="258597" y="28575"/>
                </a:lnTo>
                <a:lnTo>
                  <a:pt x="222885" y="28575"/>
                </a:lnTo>
                <a:lnTo>
                  <a:pt x="222885" y="57150"/>
                </a:lnTo>
                <a:lnTo>
                  <a:pt x="258597" y="57150"/>
                </a:lnTo>
                <a:lnTo>
                  <a:pt x="201447" y="85725"/>
                </a:lnTo>
                <a:close/>
              </a:path>
              <a:path w="287655" h="85725">
                <a:moveTo>
                  <a:pt x="201447" y="57150"/>
                </a:moveTo>
                <a:lnTo>
                  <a:pt x="0" y="57150"/>
                </a:lnTo>
                <a:lnTo>
                  <a:pt x="0" y="28575"/>
                </a:lnTo>
                <a:lnTo>
                  <a:pt x="201447" y="28575"/>
                </a:lnTo>
                <a:lnTo>
                  <a:pt x="201447" y="57150"/>
                </a:lnTo>
                <a:close/>
              </a:path>
              <a:path w="287655" h="85725">
                <a:moveTo>
                  <a:pt x="258597" y="57150"/>
                </a:moveTo>
                <a:lnTo>
                  <a:pt x="222885" y="57150"/>
                </a:lnTo>
                <a:lnTo>
                  <a:pt x="222885" y="28575"/>
                </a:lnTo>
                <a:lnTo>
                  <a:pt x="258597" y="28575"/>
                </a:lnTo>
                <a:lnTo>
                  <a:pt x="287172" y="42862"/>
                </a:lnTo>
                <a:lnTo>
                  <a:pt x="258597" y="5715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2509735" y="5096065"/>
            <a:ext cx="288290" cy="85725"/>
          </a:xfrm>
          <a:custGeom>
            <a:avLst/>
            <a:gdLst/>
            <a:ahLst/>
            <a:cxnLst/>
            <a:rect l="l" t="t" r="r" b="b"/>
            <a:pathLst>
              <a:path w="288289" h="85725">
                <a:moveTo>
                  <a:pt x="85725" y="85725"/>
                </a:moveTo>
                <a:lnTo>
                  <a:pt x="0" y="42862"/>
                </a:lnTo>
                <a:lnTo>
                  <a:pt x="85725" y="0"/>
                </a:lnTo>
                <a:lnTo>
                  <a:pt x="85725" y="28575"/>
                </a:lnTo>
                <a:lnTo>
                  <a:pt x="64287" y="28575"/>
                </a:lnTo>
                <a:lnTo>
                  <a:pt x="64287" y="57150"/>
                </a:lnTo>
                <a:lnTo>
                  <a:pt x="85725" y="57150"/>
                </a:lnTo>
                <a:lnTo>
                  <a:pt x="85725" y="85725"/>
                </a:lnTo>
                <a:close/>
              </a:path>
              <a:path w="288289" h="85725">
                <a:moveTo>
                  <a:pt x="85725" y="57150"/>
                </a:moveTo>
                <a:lnTo>
                  <a:pt x="64287" y="57150"/>
                </a:lnTo>
                <a:lnTo>
                  <a:pt x="64287" y="28575"/>
                </a:lnTo>
                <a:lnTo>
                  <a:pt x="85725" y="28575"/>
                </a:lnTo>
                <a:lnTo>
                  <a:pt x="85725" y="57150"/>
                </a:lnTo>
                <a:close/>
              </a:path>
              <a:path w="288289" h="85725">
                <a:moveTo>
                  <a:pt x="288023" y="57150"/>
                </a:moveTo>
                <a:lnTo>
                  <a:pt x="85725" y="57150"/>
                </a:lnTo>
                <a:lnTo>
                  <a:pt x="85725" y="28575"/>
                </a:lnTo>
                <a:lnTo>
                  <a:pt x="288023" y="28575"/>
                </a:lnTo>
                <a:lnTo>
                  <a:pt x="288023" y="5715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4543044" y="1912620"/>
            <a:ext cx="192405" cy="384175"/>
          </a:xfrm>
          <a:custGeom>
            <a:avLst/>
            <a:gdLst/>
            <a:ahLst/>
            <a:cxnLst/>
            <a:rect l="l" t="t" r="r" b="b"/>
            <a:pathLst>
              <a:path w="192404" h="384175">
                <a:moveTo>
                  <a:pt x="144779" y="288035"/>
                </a:moveTo>
                <a:lnTo>
                  <a:pt x="48767" y="288035"/>
                </a:lnTo>
                <a:lnTo>
                  <a:pt x="48767" y="0"/>
                </a:lnTo>
                <a:lnTo>
                  <a:pt x="144779" y="0"/>
                </a:lnTo>
                <a:lnTo>
                  <a:pt x="144779" y="288035"/>
                </a:lnTo>
                <a:close/>
              </a:path>
              <a:path w="192404" h="384175">
                <a:moveTo>
                  <a:pt x="96011" y="384047"/>
                </a:moveTo>
                <a:lnTo>
                  <a:pt x="0" y="288035"/>
                </a:lnTo>
                <a:lnTo>
                  <a:pt x="192023" y="288035"/>
                </a:lnTo>
                <a:lnTo>
                  <a:pt x="96011" y="38404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4528058" y="1906574"/>
            <a:ext cx="222885" cy="399415"/>
          </a:xfrm>
          <a:custGeom>
            <a:avLst/>
            <a:gdLst/>
            <a:ahLst/>
            <a:cxnLst/>
            <a:rect l="l" t="t" r="r" b="b"/>
            <a:pathLst>
              <a:path w="222885" h="399414">
                <a:moveTo>
                  <a:pt x="56984" y="294385"/>
                </a:moveTo>
                <a:lnTo>
                  <a:pt x="56984" y="0"/>
                </a:lnTo>
                <a:lnTo>
                  <a:pt x="165696" y="0"/>
                </a:lnTo>
                <a:lnTo>
                  <a:pt x="165696" y="6349"/>
                </a:lnTo>
                <a:lnTo>
                  <a:pt x="69684" y="6349"/>
                </a:lnTo>
                <a:lnTo>
                  <a:pt x="63334" y="12699"/>
                </a:lnTo>
                <a:lnTo>
                  <a:pt x="69684" y="12699"/>
                </a:lnTo>
                <a:lnTo>
                  <a:pt x="69684" y="288035"/>
                </a:lnTo>
                <a:lnTo>
                  <a:pt x="63334" y="288035"/>
                </a:lnTo>
                <a:lnTo>
                  <a:pt x="56984" y="294385"/>
                </a:lnTo>
                <a:close/>
              </a:path>
              <a:path w="222885" h="399414">
                <a:moveTo>
                  <a:pt x="69684" y="12699"/>
                </a:moveTo>
                <a:lnTo>
                  <a:pt x="63334" y="12699"/>
                </a:lnTo>
                <a:lnTo>
                  <a:pt x="69684" y="6349"/>
                </a:lnTo>
                <a:lnTo>
                  <a:pt x="69684" y="12699"/>
                </a:lnTo>
                <a:close/>
              </a:path>
              <a:path w="222885" h="399414">
                <a:moveTo>
                  <a:pt x="152996" y="12699"/>
                </a:moveTo>
                <a:lnTo>
                  <a:pt x="69684" y="12699"/>
                </a:lnTo>
                <a:lnTo>
                  <a:pt x="69684" y="6349"/>
                </a:lnTo>
                <a:lnTo>
                  <a:pt x="152996" y="6349"/>
                </a:lnTo>
                <a:lnTo>
                  <a:pt x="152996" y="12699"/>
                </a:lnTo>
                <a:close/>
              </a:path>
              <a:path w="222885" h="399414">
                <a:moveTo>
                  <a:pt x="192023" y="300735"/>
                </a:moveTo>
                <a:lnTo>
                  <a:pt x="152996" y="300735"/>
                </a:lnTo>
                <a:lnTo>
                  <a:pt x="152996" y="6349"/>
                </a:lnTo>
                <a:lnTo>
                  <a:pt x="159346" y="12699"/>
                </a:lnTo>
                <a:lnTo>
                  <a:pt x="165696" y="12699"/>
                </a:lnTo>
                <a:lnTo>
                  <a:pt x="165696" y="288035"/>
                </a:lnTo>
                <a:lnTo>
                  <a:pt x="159346" y="288035"/>
                </a:lnTo>
                <a:lnTo>
                  <a:pt x="165696" y="294385"/>
                </a:lnTo>
                <a:lnTo>
                  <a:pt x="198373" y="294385"/>
                </a:lnTo>
                <a:lnTo>
                  <a:pt x="192023" y="300735"/>
                </a:lnTo>
                <a:close/>
              </a:path>
              <a:path w="222885" h="399414">
                <a:moveTo>
                  <a:pt x="165696" y="12699"/>
                </a:moveTo>
                <a:lnTo>
                  <a:pt x="159346" y="12699"/>
                </a:lnTo>
                <a:lnTo>
                  <a:pt x="152996" y="6349"/>
                </a:lnTo>
                <a:lnTo>
                  <a:pt x="165696" y="6349"/>
                </a:lnTo>
                <a:lnTo>
                  <a:pt x="165696" y="12699"/>
                </a:lnTo>
                <a:close/>
              </a:path>
              <a:path w="222885" h="399414">
                <a:moveTo>
                  <a:pt x="111340" y="399376"/>
                </a:moveTo>
                <a:lnTo>
                  <a:pt x="0" y="288035"/>
                </a:lnTo>
                <a:lnTo>
                  <a:pt x="56984" y="288035"/>
                </a:lnTo>
                <a:lnTo>
                  <a:pt x="56984" y="289902"/>
                </a:lnTo>
                <a:lnTo>
                  <a:pt x="19812" y="289902"/>
                </a:lnTo>
                <a:lnTo>
                  <a:pt x="15328" y="300735"/>
                </a:lnTo>
                <a:lnTo>
                  <a:pt x="30645" y="300735"/>
                </a:lnTo>
                <a:lnTo>
                  <a:pt x="111334" y="381425"/>
                </a:lnTo>
                <a:lnTo>
                  <a:pt x="106845" y="385914"/>
                </a:lnTo>
                <a:lnTo>
                  <a:pt x="124802" y="385914"/>
                </a:lnTo>
                <a:lnTo>
                  <a:pt x="111340" y="399376"/>
                </a:lnTo>
                <a:close/>
              </a:path>
              <a:path w="222885" h="399414">
                <a:moveTo>
                  <a:pt x="69684" y="294385"/>
                </a:moveTo>
                <a:lnTo>
                  <a:pt x="56984" y="294385"/>
                </a:lnTo>
                <a:lnTo>
                  <a:pt x="63334" y="288035"/>
                </a:lnTo>
                <a:lnTo>
                  <a:pt x="69684" y="288035"/>
                </a:lnTo>
                <a:lnTo>
                  <a:pt x="69684" y="294385"/>
                </a:lnTo>
                <a:close/>
              </a:path>
              <a:path w="222885" h="399414">
                <a:moveTo>
                  <a:pt x="165696" y="294385"/>
                </a:moveTo>
                <a:lnTo>
                  <a:pt x="159346" y="288035"/>
                </a:lnTo>
                <a:lnTo>
                  <a:pt x="165696" y="288035"/>
                </a:lnTo>
                <a:lnTo>
                  <a:pt x="165696" y="294385"/>
                </a:lnTo>
                <a:close/>
              </a:path>
              <a:path w="222885" h="399414">
                <a:moveTo>
                  <a:pt x="198373" y="294385"/>
                </a:moveTo>
                <a:lnTo>
                  <a:pt x="165696" y="294385"/>
                </a:lnTo>
                <a:lnTo>
                  <a:pt x="165696" y="288035"/>
                </a:lnTo>
                <a:lnTo>
                  <a:pt x="222681" y="288035"/>
                </a:lnTo>
                <a:lnTo>
                  <a:pt x="220814" y="289902"/>
                </a:lnTo>
                <a:lnTo>
                  <a:pt x="202857" y="289902"/>
                </a:lnTo>
                <a:lnTo>
                  <a:pt x="198373" y="294385"/>
                </a:lnTo>
                <a:close/>
              </a:path>
              <a:path w="222885" h="399414">
                <a:moveTo>
                  <a:pt x="30645" y="300735"/>
                </a:moveTo>
                <a:lnTo>
                  <a:pt x="15328" y="300735"/>
                </a:lnTo>
                <a:lnTo>
                  <a:pt x="19812" y="289902"/>
                </a:lnTo>
                <a:lnTo>
                  <a:pt x="30645" y="300735"/>
                </a:lnTo>
                <a:close/>
              </a:path>
              <a:path w="222885" h="399414">
                <a:moveTo>
                  <a:pt x="69684" y="300735"/>
                </a:moveTo>
                <a:lnTo>
                  <a:pt x="30645" y="300735"/>
                </a:lnTo>
                <a:lnTo>
                  <a:pt x="19812" y="289902"/>
                </a:lnTo>
                <a:lnTo>
                  <a:pt x="56984" y="289902"/>
                </a:lnTo>
                <a:lnTo>
                  <a:pt x="56984" y="294385"/>
                </a:lnTo>
                <a:lnTo>
                  <a:pt x="69684" y="294385"/>
                </a:lnTo>
                <a:lnTo>
                  <a:pt x="69684" y="300735"/>
                </a:lnTo>
                <a:close/>
              </a:path>
              <a:path w="222885" h="399414">
                <a:moveTo>
                  <a:pt x="124802" y="385914"/>
                </a:moveTo>
                <a:lnTo>
                  <a:pt x="115824" y="385914"/>
                </a:lnTo>
                <a:lnTo>
                  <a:pt x="111334" y="381425"/>
                </a:lnTo>
                <a:lnTo>
                  <a:pt x="202857" y="289902"/>
                </a:lnTo>
                <a:lnTo>
                  <a:pt x="207352" y="300735"/>
                </a:lnTo>
                <a:lnTo>
                  <a:pt x="209981" y="300735"/>
                </a:lnTo>
                <a:lnTo>
                  <a:pt x="124802" y="385914"/>
                </a:lnTo>
                <a:close/>
              </a:path>
              <a:path w="222885" h="399414">
                <a:moveTo>
                  <a:pt x="209981" y="300735"/>
                </a:moveTo>
                <a:lnTo>
                  <a:pt x="207352" y="300735"/>
                </a:lnTo>
                <a:lnTo>
                  <a:pt x="202857" y="289902"/>
                </a:lnTo>
                <a:lnTo>
                  <a:pt x="220814" y="289902"/>
                </a:lnTo>
                <a:lnTo>
                  <a:pt x="209981" y="300735"/>
                </a:lnTo>
                <a:close/>
              </a:path>
              <a:path w="222885" h="399414">
                <a:moveTo>
                  <a:pt x="115824" y="385914"/>
                </a:moveTo>
                <a:lnTo>
                  <a:pt x="106845" y="385914"/>
                </a:lnTo>
                <a:lnTo>
                  <a:pt x="111334" y="381425"/>
                </a:lnTo>
                <a:lnTo>
                  <a:pt x="115824" y="38591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4533900" y="5013959"/>
            <a:ext cx="192405" cy="384175"/>
          </a:xfrm>
          <a:custGeom>
            <a:avLst/>
            <a:gdLst/>
            <a:ahLst/>
            <a:cxnLst/>
            <a:rect l="l" t="t" r="r" b="b"/>
            <a:pathLst>
              <a:path w="192404" h="384175">
                <a:moveTo>
                  <a:pt x="192024" y="96012"/>
                </a:moveTo>
                <a:lnTo>
                  <a:pt x="0" y="96012"/>
                </a:lnTo>
                <a:lnTo>
                  <a:pt x="96012" y="0"/>
                </a:lnTo>
                <a:lnTo>
                  <a:pt x="192024" y="96012"/>
                </a:lnTo>
                <a:close/>
              </a:path>
              <a:path w="192404" h="384175">
                <a:moveTo>
                  <a:pt x="143255" y="384048"/>
                </a:moveTo>
                <a:lnTo>
                  <a:pt x="47244" y="384048"/>
                </a:lnTo>
                <a:lnTo>
                  <a:pt x="47244" y="96012"/>
                </a:lnTo>
                <a:lnTo>
                  <a:pt x="143255" y="96012"/>
                </a:lnTo>
                <a:lnTo>
                  <a:pt x="143255" y="38404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4518533" y="5004409"/>
            <a:ext cx="222885" cy="399415"/>
          </a:xfrm>
          <a:custGeom>
            <a:avLst/>
            <a:gdLst/>
            <a:ahLst/>
            <a:cxnLst/>
            <a:rect l="l" t="t" r="r" b="b"/>
            <a:pathLst>
              <a:path w="222885" h="399414">
                <a:moveTo>
                  <a:pt x="56984" y="111340"/>
                </a:moveTo>
                <a:lnTo>
                  <a:pt x="0" y="111340"/>
                </a:lnTo>
                <a:lnTo>
                  <a:pt x="111340" y="0"/>
                </a:lnTo>
                <a:lnTo>
                  <a:pt x="124815" y="13474"/>
                </a:lnTo>
                <a:lnTo>
                  <a:pt x="106845" y="13474"/>
                </a:lnTo>
                <a:lnTo>
                  <a:pt x="111334" y="17964"/>
                </a:lnTo>
                <a:lnTo>
                  <a:pt x="30657" y="98640"/>
                </a:lnTo>
                <a:lnTo>
                  <a:pt x="15328" y="98640"/>
                </a:lnTo>
                <a:lnTo>
                  <a:pt x="19812" y="109486"/>
                </a:lnTo>
                <a:lnTo>
                  <a:pt x="56984" y="109486"/>
                </a:lnTo>
                <a:lnTo>
                  <a:pt x="56984" y="111340"/>
                </a:lnTo>
                <a:close/>
              </a:path>
              <a:path w="222885" h="399414">
                <a:moveTo>
                  <a:pt x="111334" y="17964"/>
                </a:moveTo>
                <a:lnTo>
                  <a:pt x="106845" y="13474"/>
                </a:lnTo>
                <a:lnTo>
                  <a:pt x="115824" y="13474"/>
                </a:lnTo>
                <a:lnTo>
                  <a:pt x="111334" y="17964"/>
                </a:lnTo>
                <a:close/>
              </a:path>
              <a:path w="222885" h="399414">
                <a:moveTo>
                  <a:pt x="202857" y="109486"/>
                </a:moveTo>
                <a:lnTo>
                  <a:pt x="111334" y="17964"/>
                </a:lnTo>
                <a:lnTo>
                  <a:pt x="115824" y="13474"/>
                </a:lnTo>
                <a:lnTo>
                  <a:pt x="124815" y="13474"/>
                </a:lnTo>
                <a:lnTo>
                  <a:pt x="209981" y="98640"/>
                </a:lnTo>
                <a:lnTo>
                  <a:pt x="207352" y="98640"/>
                </a:lnTo>
                <a:lnTo>
                  <a:pt x="202857" y="109486"/>
                </a:lnTo>
                <a:close/>
              </a:path>
              <a:path w="222885" h="399414">
                <a:moveTo>
                  <a:pt x="19812" y="109486"/>
                </a:moveTo>
                <a:lnTo>
                  <a:pt x="15328" y="98640"/>
                </a:lnTo>
                <a:lnTo>
                  <a:pt x="30657" y="98640"/>
                </a:lnTo>
                <a:lnTo>
                  <a:pt x="19812" y="109486"/>
                </a:lnTo>
                <a:close/>
              </a:path>
              <a:path w="222885" h="399414">
                <a:moveTo>
                  <a:pt x="56984" y="109486"/>
                </a:moveTo>
                <a:lnTo>
                  <a:pt x="19812" y="109486"/>
                </a:lnTo>
                <a:lnTo>
                  <a:pt x="30657" y="98640"/>
                </a:lnTo>
                <a:lnTo>
                  <a:pt x="69684" y="98640"/>
                </a:lnTo>
                <a:lnTo>
                  <a:pt x="69684" y="104990"/>
                </a:lnTo>
                <a:lnTo>
                  <a:pt x="56984" y="104990"/>
                </a:lnTo>
                <a:lnTo>
                  <a:pt x="56984" y="109486"/>
                </a:lnTo>
                <a:close/>
              </a:path>
              <a:path w="222885" h="399414">
                <a:moveTo>
                  <a:pt x="152996" y="393026"/>
                </a:moveTo>
                <a:lnTo>
                  <a:pt x="152996" y="98640"/>
                </a:lnTo>
                <a:lnTo>
                  <a:pt x="192011" y="98640"/>
                </a:lnTo>
                <a:lnTo>
                  <a:pt x="198361" y="104990"/>
                </a:lnTo>
                <a:lnTo>
                  <a:pt x="165696" y="104990"/>
                </a:lnTo>
                <a:lnTo>
                  <a:pt x="159346" y="111340"/>
                </a:lnTo>
                <a:lnTo>
                  <a:pt x="165696" y="111340"/>
                </a:lnTo>
                <a:lnTo>
                  <a:pt x="165696" y="386676"/>
                </a:lnTo>
                <a:lnTo>
                  <a:pt x="159346" y="386676"/>
                </a:lnTo>
                <a:lnTo>
                  <a:pt x="152996" y="393026"/>
                </a:lnTo>
                <a:close/>
              </a:path>
              <a:path w="222885" h="399414">
                <a:moveTo>
                  <a:pt x="220827" y="109486"/>
                </a:moveTo>
                <a:lnTo>
                  <a:pt x="202857" y="109486"/>
                </a:lnTo>
                <a:lnTo>
                  <a:pt x="207352" y="98640"/>
                </a:lnTo>
                <a:lnTo>
                  <a:pt x="209981" y="98640"/>
                </a:lnTo>
                <a:lnTo>
                  <a:pt x="220827" y="109486"/>
                </a:lnTo>
                <a:close/>
              </a:path>
              <a:path w="222885" h="399414">
                <a:moveTo>
                  <a:pt x="165696" y="399376"/>
                </a:moveTo>
                <a:lnTo>
                  <a:pt x="56984" y="399376"/>
                </a:lnTo>
                <a:lnTo>
                  <a:pt x="56984" y="104990"/>
                </a:lnTo>
                <a:lnTo>
                  <a:pt x="63334" y="111340"/>
                </a:lnTo>
                <a:lnTo>
                  <a:pt x="69684" y="111340"/>
                </a:lnTo>
                <a:lnTo>
                  <a:pt x="69684" y="386676"/>
                </a:lnTo>
                <a:lnTo>
                  <a:pt x="63334" y="386676"/>
                </a:lnTo>
                <a:lnTo>
                  <a:pt x="69684" y="393026"/>
                </a:lnTo>
                <a:lnTo>
                  <a:pt x="165696" y="393026"/>
                </a:lnTo>
                <a:lnTo>
                  <a:pt x="165696" y="399376"/>
                </a:lnTo>
                <a:close/>
              </a:path>
              <a:path w="222885" h="399414">
                <a:moveTo>
                  <a:pt x="69684" y="111340"/>
                </a:moveTo>
                <a:lnTo>
                  <a:pt x="63334" y="111340"/>
                </a:lnTo>
                <a:lnTo>
                  <a:pt x="56984" y="104990"/>
                </a:lnTo>
                <a:lnTo>
                  <a:pt x="69684" y="104990"/>
                </a:lnTo>
                <a:lnTo>
                  <a:pt x="69684" y="111340"/>
                </a:lnTo>
                <a:close/>
              </a:path>
              <a:path w="222885" h="399414">
                <a:moveTo>
                  <a:pt x="165696" y="111340"/>
                </a:moveTo>
                <a:lnTo>
                  <a:pt x="159346" y="111340"/>
                </a:lnTo>
                <a:lnTo>
                  <a:pt x="165696" y="104990"/>
                </a:lnTo>
                <a:lnTo>
                  <a:pt x="165696" y="111340"/>
                </a:lnTo>
                <a:close/>
              </a:path>
              <a:path w="222885" h="399414">
                <a:moveTo>
                  <a:pt x="222681" y="111340"/>
                </a:moveTo>
                <a:lnTo>
                  <a:pt x="165696" y="111340"/>
                </a:lnTo>
                <a:lnTo>
                  <a:pt x="165696" y="104990"/>
                </a:lnTo>
                <a:lnTo>
                  <a:pt x="198361" y="104990"/>
                </a:lnTo>
                <a:lnTo>
                  <a:pt x="202857" y="109486"/>
                </a:lnTo>
                <a:lnTo>
                  <a:pt x="220827" y="109486"/>
                </a:lnTo>
                <a:lnTo>
                  <a:pt x="222681" y="111340"/>
                </a:lnTo>
                <a:close/>
              </a:path>
              <a:path w="222885" h="399414">
                <a:moveTo>
                  <a:pt x="69684" y="393026"/>
                </a:moveTo>
                <a:lnTo>
                  <a:pt x="63334" y="386676"/>
                </a:lnTo>
                <a:lnTo>
                  <a:pt x="69684" y="386676"/>
                </a:lnTo>
                <a:lnTo>
                  <a:pt x="69684" y="393026"/>
                </a:lnTo>
                <a:close/>
              </a:path>
              <a:path w="222885" h="399414">
                <a:moveTo>
                  <a:pt x="152996" y="393026"/>
                </a:moveTo>
                <a:lnTo>
                  <a:pt x="69684" y="393026"/>
                </a:lnTo>
                <a:lnTo>
                  <a:pt x="69684" y="386676"/>
                </a:lnTo>
                <a:lnTo>
                  <a:pt x="152996" y="386676"/>
                </a:lnTo>
                <a:lnTo>
                  <a:pt x="152996" y="393026"/>
                </a:lnTo>
                <a:close/>
              </a:path>
              <a:path w="222885" h="399414">
                <a:moveTo>
                  <a:pt x="165696" y="393026"/>
                </a:moveTo>
                <a:lnTo>
                  <a:pt x="152996" y="393026"/>
                </a:lnTo>
                <a:lnTo>
                  <a:pt x="159346" y="386676"/>
                </a:lnTo>
                <a:lnTo>
                  <a:pt x="165696" y="386676"/>
                </a:lnTo>
                <a:lnTo>
                  <a:pt x="165696" y="39302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6845719" y="1938858"/>
            <a:ext cx="0" cy="2089150"/>
          </a:xfrm>
          <a:custGeom>
            <a:avLst/>
            <a:gdLst/>
            <a:ahLst/>
            <a:cxnLst/>
            <a:rect l="l" t="t" r="r" b="b"/>
            <a:pathLst>
              <a:path w="0" h="2089150">
                <a:moveTo>
                  <a:pt x="0" y="0"/>
                </a:moveTo>
                <a:lnTo>
                  <a:pt x="0" y="2089048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2870682" y="2789148"/>
            <a:ext cx="0" cy="1233170"/>
          </a:xfrm>
          <a:custGeom>
            <a:avLst/>
            <a:gdLst/>
            <a:ahLst/>
            <a:cxnLst/>
            <a:rect l="l" t="t" r="r" b="b"/>
            <a:pathLst>
              <a:path w="0" h="1233170">
                <a:moveTo>
                  <a:pt x="0" y="0"/>
                </a:moveTo>
                <a:lnTo>
                  <a:pt x="0" y="1233157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52990" y="2327719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96" y="0"/>
                </a:lnTo>
              </a:path>
            </a:pathLst>
          </a:custGeom>
          <a:ln w="36144">
            <a:solidFill>
              <a:srgbClr val="01431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891027" y="2057400"/>
            <a:ext cx="363220" cy="363220"/>
          </a:xfrm>
          <a:custGeom>
            <a:avLst/>
            <a:gdLst/>
            <a:ahLst/>
            <a:cxnLst/>
            <a:rect l="l" t="t" r="r" b="b"/>
            <a:pathLst>
              <a:path w="363220" h="363219">
                <a:moveTo>
                  <a:pt x="0" y="0"/>
                </a:moveTo>
                <a:lnTo>
                  <a:pt x="362712" y="0"/>
                </a:lnTo>
                <a:lnTo>
                  <a:pt x="362712" y="362712"/>
                </a:lnTo>
                <a:lnTo>
                  <a:pt x="0" y="362712"/>
                </a:lnTo>
                <a:lnTo>
                  <a:pt x="0" y="0"/>
                </a:lnTo>
                <a:close/>
              </a:path>
            </a:pathLst>
          </a:custGeom>
          <a:solidFill>
            <a:srgbClr val="0143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089148" y="2281427"/>
            <a:ext cx="247015" cy="245745"/>
          </a:xfrm>
          <a:custGeom>
            <a:avLst/>
            <a:gdLst/>
            <a:ahLst/>
            <a:cxnLst/>
            <a:rect l="l" t="t" r="r" b="b"/>
            <a:pathLst>
              <a:path w="247014" h="245744">
                <a:moveTo>
                  <a:pt x="0" y="0"/>
                </a:moveTo>
                <a:lnTo>
                  <a:pt x="246887" y="0"/>
                </a:lnTo>
                <a:lnTo>
                  <a:pt x="246887" y="245363"/>
                </a:lnTo>
                <a:lnTo>
                  <a:pt x="0" y="245363"/>
                </a:lnTo>
                <a:lnTo>
                  <a:pt x="0" y="0"/>
                </a:lnTo>
                <a:close/>
              </a:path>
            </a:pathLst>
          </a:custGeom>
          <a:solidFill>
            <a:srgbClr val="0161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973840" y="1685163"/>
            <a:ext cx="2513965" cy="451484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/>
              <a:t>游标卡尺的读</a:t>
            </a:r>
            <a:r>
              <a:rPr dirty="0" sz="2800" spc="-5"/>
              <a:t>数</a:t>
            </a:r>
            <a:endParaRPr sz="2800"/>
          </a:p>
        </p:txBody>
      </p:sp>
      <p:sp>
        <p:nvSpPr>
          <p:cNvPr id="6" name="object 6"/>
          <p:cNvSpPr/>
          <p:nvPr/>
        </p:nvSpPr>
        <p:spPr>
          <a:xfrm>
            <a:off x="3072383" y="2548127"/>
            <a:ext cx="5747004" cy="15148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2640050" y="3841864"/>
            <a:ext cx="5782945" cy="18592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663575" marR="5080" indent="-651510">
              <a:lnSpc>
                <a:spcPct val="126200"/>
              </a:lnSpc>
              <a:spcBef>
                <a:spcPts val="100"/>
              </a:spcBef>
              <a:tabLst>
                <a:tab pos="3048000" algn="l"/>
              </a:tabLst>
            </a:pPr>
            <a:r>
              <a:rPr dirty="0" sz="2400" b="1">
                <a:latin typeface="华文楷体"/>
                <a:cs typeface="华文楷体"/>
              </a:rPr>
              <a:t>主尺读数：</a:t>
            </a:r>
            <a:r>
              <a:rPr dirty="0" sz="2400" b="1">
                <a:latin typeface="Times New Roman"/>
                <a:cs typeface="Times New Roman"/>
              </a:rPr>
              <a:t>23mm	</a:t>
            </a:r>
            <a:r>
              <a:rPr dirty="0" baseline="1157" sz="3600" b="1">
                <a:latin typeface="华文楷体"/>
                <a:cs typeface="华文楷体"/>
              </a:rPr>
              <a:t>游标尺读数：</a:t>
            </a:r>
            <a:r>
              <a:rPr dirty="0" baseline="1157" sz="3600" b="1">
                <a:latin typeface="Times New Roman"/>
                <a:cs typeface="Times New Roman"/>
              </a:rPr>
              <a:t>0.7mm </a:t>
            </a:r>
            <a:r>
              <a:rPr dirty="0" sz="2400" b="1">
                <a:latin typeface="华文楷体"/>
                <a:cs typeface="华文楷体"/>
              </a:rPr>
              <a:t>读数：</a:t>
            </a:r>
            <a:r>
              <a:rPr dirty="0" sz="2400" b="1">
                <a:latin typeface="Times New Roman"/>
                <a:cs typeface="Times New Roman"/>
              </a:rPr>
              <a:t>23.7mm</a:t>
            </a:r>
            <a:endParaRPr sz="2400">
              <a:latin typeface="Times New Roman"/>
              <a:cs typeface="Times New Roman"/>
            </a:endParaRPr>
          </a:p>
          <a:p>
            <a:pPr marL="1671955" marR="365760" indent="-1584960">
              <a:lnSpc>
                <a:spcPct val="116599"/>
              </a:lnSpc>
              <a:spcBef>
                <a:spcPts val="450"/>
              </a:spcBef>
            </a:pPr>
            <a:r>
              <a:rPr dirty="0" baseline="3472" sz="3600" b="1">
                <a:latin typeface="华文楷体"/>
                <a:cs typeface="华文楷体"/>
              </a:rPr>
              <a:t>读数方法</a:t>
            </a:r>
            <a:r>
              <a:rPr dirty="0" baseline="3472" sz="3600" spc="-7" b="1">
                <a:latin typeface="华文楷体"/>
                <a:cs typeface="华文楷体"/>
              </a:rPr>
              <a:t>：</a:t>
            </a:r>
            <a:r>
              <a:rPr dirty="0" baseline="3472" sz="3600" spc="-652" b="1">
                <a:latin typeface="华文楷体"/>
                <a:cs typeface="华文楷体"/>
              </a:rPr>
              <a:t> </a:t>
            </a:r>
            <a:r>
              <a:rPr dirty="0" sz="2400" b="1">
                <a:latin typeface="华文楷体"/>
                <a:cs typeface="华文楷体"/>
              </a:rPr>
              <a:t>读数</a:t>
            </a:r>
            <a:r>
              <a:rPr dirty="0" sz="2400" spc="-5" b="1">
                <a:latin typeface="华文楷体"/>
                <a:cs typeface="华文楷体"/>
              </a:rPr>
              <a:t>=</a:t>
            </a:r>
            <a:r>
              <a:rPr dirty="0" sz="2400" b="1">
                <a:latin typeface="华文楷体"/>
                <a:cs typeface="华文楷体"/>
              </a:rPr>
              <a:t>主尺读数</a:t>
            </a:r>
            <a:r>
              <a:rPr dirty="0" sz="2400" spc="-5" b="1">
                <a:latin typeface="华文楷体"/>
                <a:cs typeface="华文楷体"/>
              </a:rPr>
              <a:t>+</a:t>
            </a:r>
            <a:r>
              <a:rPr dirty="0" sz="2400" b="1">
                <a:latin typeface="华文楷体"/>
                <a:cs typeface="华文楷体"/>
              </a:rPr>
              <a:t>游标尺读</a:t>
            </a:r>
            <a:r>
              <a:rPr dirty="0" sz="2400" spc="-5" b="1">
                <a:latin typeface="华文楷体"/>
                <a:cs typeface="华文楷体"/>
              </a:rPr>
              <a:t>数 </a:t>
            </a:r>
            <a:r>
              <a:rPr dirty="0" sz="2400" b="1">
                <a:latin typeface="华文楷体"/>
                <a:cs typeface="华文楷体"/>
              </a:rPr>
              <a:t>游标尺读数=</a:t>
            </a:r>
            <a:r>
              <a:rPr dirty="0" sz="2400" b="1" i="1">
                <a:latin typeface="Times New Roman"/>
                <a:cs typeface="Times New Roman"/>
              </a:rPr>
              <a:t>n</a:t>
            </a:r>
            <a:r>
              <a:rPr dirty="0" sz="2400" b="1">
                <a:latin typeface="华文楷体"/>
                <a:cs typeface="华文楷体"/>
              </a:rPr>
              <a:t>×</a:t>
            </a:r>
            <a:r>
              <a:rPr dirty="0" sz="2400" b="1">
                <a:latin typeface="Times New Roman"/>
                <a:cs typeface="Times New Roman"/>
              </a:rPr>
              <a:t>0.1mm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835652" y="2784348"/>
            <a:ext cx="192405" cy="384175"/>
          </a:xfrm>
          <a:custGeom>
            <a:avLst/>
            <a:gdLst/>
            <a:ahLst/>
            <a:cxnLst/>
            <a:rect l="l" t="t" r="r" b="b"/>
            <a:pathLst>
              <a:path w="192404" h="384175">
                <a:moveTo>
                  <a:pt x="143256" y="288035"/>
                </a:moveTo>
                <a:lnTo>
                  <a:pt x="47244" y="288035"/>
                </a:lnTo>
                <a:lnTo>
                  <a:pt x="47244" y="0"/>
                </a:lnTo>
                <a:lnTo>
                  <a:pt x="143256" y="0"/>
                </a:lnTo>
                <a:lnTo>
                  <a:pt x="143256" y="288035"/>
                </a:lnTo>
                <a:close/>
              </a:path>
              <a:path w="192404" h="384175">
                <a:moveTo>
                  <a:pt x="96012" y="384047"/>
                </a:moveTo>
                <a:lnTo>
                  <a:pt x="0" y="288035"/>
                </a:lnTo>
                <a:lnTo>
                  <a:pt x="192024" y="288035"/>
                </a:lnTo>
                <a:lnTo>
                  <a:pt x="96012" y="38404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820145" y="2777540"/>
            <a:ext cx="222885" cy="399415"/>
          </a:xfrm>
          <a:custGeom>
            <a:avLst/>
            <a:gdLst/>
            <a:ahLst/>
            <a:cxnLst/>
            <a:rect l="l" t="t" r="r" b="b"/>
            <a:pathLst>
              <a:path w="222885" h="399414">
                <a:moveTo>
                  <a:pt x="56984" y="294385"/>
                </a:moveTo>
                <a:lnTo>
                  <a:pt x="56984" y="0"/>
                </a:lnTo>
                <a:lnTo>
                  <a:pt x="165696" y="0"/>
                </a:lnTo>
                <a:lnTo>
                  <a:pt x="165696" y="6350"/>
                </a:lnTo>
                <a:lnTo>
                  <a:pt x="69684" y="6350"/>
                </a:lnTo>
                <a:lnTo>
                  <a:pt x="63334" y="12700"/>
                </a:lnTo>
                <a:lnTo>
                  <a:pt x="69684" y="12700"/>
                </a:lnTo>
                <a:lnTo>
                  <a:pt x="69684" y="288035"/>
                </a:lnTo>
                <a:lnTo>
                  <a:pt x="63334" y="288035"/>
                </a:lnTo>
                <a:lnTo>
                  <a:pt x="56984" y="294385"/>
                </a:lnTo>
                <a:close/>
              </a:path>
              <a:path w="222885" h="399414">
                <a:moveTo>
                  <a:pt x="69684" y="12700"/>
                </a:moveTo>
                <a:lnTo>
                  <a:pt x="63334" y="12700"/>
                </a:lnTo>
                <a:lnTo>
                  <a:pt x="69684" y="6350"/>
                </a:lnTo>
                <a:lnTo>
                  <a:pt x="69684" y="12700"/>
                </a:lnTo>
                <a:close/>
              </a:path>
              <a:path w="222885" h="399414">
                <a:moveTo>
                  <a:pt x="152996" y="12700"/>
                </a:moveTo>
                <a:lnTo>
                  <a:pt x="69684" y="12700"/>
                </a:lnTo>
                <a:lnTo>
                  <a:pt x="69684" y="6350"/>
                </a:lnTo>
                <a:lnTo>
                  <a:pt x="152996" y="6350"/>
                </a:lnTo>
                <a:lnTo>
                  <a:pt x="152996" y="12700"/>
                </a:lnTo>
                <a:close/>
              </a:path>
              <a:path w="222885" h="399414">
                <a:moveTo>
                  <a:pt x="192035" y="300735"/>
                </a:moveTo>
                <a:lnTo>
                  <a:pt x="152996" y="300735"/>
                </a:lnTo>
                <a:lnTo>
                  <a:pt x="152996" y="6350"/>
                </a:lnTo>
                <a:lnTo>
                  <a:pt x="159346" y="12700"/>
                </a:lnTo>
                <a:lnTo>
                  <a:pt x="165696" y="12700"/>
                </a:lnTo>
                <a:lnTo>
                  <a:pt x="165696" y="288035"/>
                </a:lnTo>
                <a:lnTo>
                  <a:pt x="159346" y="288035"/>
                </a:lnTo>
                <a:lnTo>
                  <a:pt x="165696" y="294385"/>
                </a:lnTo>
                <a:lnTo>
                  <a:pt x="198386" y="294385"/>
                </a:lnTo>
                <a:lnTo>
                  <a:pt x="192035" y="300735"/>
                </a:lnTo>
                <a:close/>
              </a:path>
              <a:path w="222885" h="399414">
                <a:moveTo>
                  <a:pt x="165696" y="12700"/>
                </a:moveTo>
                <a:lnTo>
                  <a:pt x="159346" y="12700"/>
                </a:lnTo>
                <a:lnTo>
                  <a:pt x="152996" y="6350"/>
                </a:lnTo>
                <a:lnTo>
                  <a:pt x="165696" y="6350"/>
                </a:lnTo>
                <a:lnTo>
                  <a:pt x="165696" y="12700"/>
                </a:lnTo>
                <a:close/>
              </a:path>
              <a:path w="222885" h="399414">
                <a:moveTo>
                  <a:pt x="111340" y="399376"/>
                </a:moveTo>
                <a:lnTo>
                  <a:pt x="0" y="288035"/>
                </a:lnTo>
                <a:lnTo>
                  <a:pt x="56984" y="288035"/>
                </a:lnTo>
                <a:lnTo>
                  <a:pt x="56984" y="289902"/>
                </a:lnTo>
                <a:lnTo>
                  <a:pt x="19824" y="289902"/>
                </a:lnTo>
                <a:lnTo>
                  <a:pt x="15341" y="300735"/>
                </a:lnTo>
                <a:lnTo>
                  <a:pt x="30659" y="300735"/>
                </a:lnTo>
                <a:lnTo>
                  <a:pt x="111347" y="381413"/>
                </a:lnTo>
                <a:lnTo>
                  <a:pt x="106857" y="385902"/>
                </a:lnTo>
                <a:lnTo>
                  <a:pt x="124815" y="385902"/>
                </a:lnTo>
                <a:lnTo>
                  <a:pt x="111340" y="399376"/>
                </a:lnTo>
                <a:close/>
              </a:path>
              <a:path w="222885" h="399414">
                <a:moveTo>
                  <a:pt x="69684" y="294385"/>
                </a:moveTo>
                <a:lnTo>
                  <a:pt x="56984" y="294385"/>
                </a:lnTo>
                <a:lnTo>
                  <a:pt x="63334" y="288035"/>
                </a:lnTo>
                <a:lnTo>
                  <a:pt x="69684" y="288035"/>
                </a:lnTo>
                <a:lnTo>
                  <a:pt x="69684" y="294385"/>
                </a:lnTo>
                <a:close/>
              </a:path>
              <a:path w="222885" h="399414">
                <a:moveTo>
                  <a:pt x="165696" y="294385"/>
                </a:moveTo>
                <a:lnTo>
                  <a:pt x="159346" y="288035"/>
                </a:lnTo>
                <a:lnTo>
                  <a:pt x="165696" y="288035"/>
                </a:lnTo>
                <a:lnTo>
                  <a:pt x="165696" y="294385"/>
                </a:lnTo>
                <a:close/>
              </a:path>
              <a:path w="222885" h="399414">
                <a:moveTo>
                  <a:pt x="198386" y="294385"/>
                </a:moveTo>
                <a:lnTo>
                  <a:pt x="165696" y="294385"/>
                </a:lnTo>
                <a:lnTo>
                  <a:pt x="165696" y="288035"/>
                </a:lnTo>
                <a:lnTo>
                  <a:pt x="222681" y="288035"/>
                </a:lnTo>
                <a:lnTo>
                  <a:pt x="220814" y="289902"/>
                </a:lnTo>
                <a:lnTo>
                  <a:pt x="202869" y="289902"/>
                </a:lnTo>
                <a:lnTo>
                  <a:pt x="198386" y="294385"/>
                </a:lnTo>
                <a:close/>
              </a:path>
              <a:path w="222885" h="399414">
                <a:moveTo>
                  <a:pt x="30659" y="300735"/>
                </a:moveTo>
                <a:lnTo>
                  <a:pt x="15341" y="300735"/>
                </a:lnTo>
                <a:lnTo>
                  <a:pt x="19824" y="289902"/>
                </a:lnTo>
                <a:lnTo>
                  <a:pt x="30659" y="300735"/>
                </a:lnTo>
                <a:close/>
              </a:path>
              <a:path w="222885" h="399414">
                <a:moveTo>
                  <a:pt x="69684" y="300735"/>
                </a:moveTo>
                <a:lnTo>
                  <a:pt x="30659" y="300735"/>
                </a:lnTo>
                <a:lnTo>
                  <a:pt x="19824" y="289902"/>
                </a:lnTo>
                <a:lnTo>
                  <a:pt x="56984" y="289902"/>
                </a:lnTo>
                <a:lnTo>
                  <a:pt x="56984" y="294385"/>
                </a:lnTo>
                <a:lnTo>
                  <a:pt x="69684" y="294385"/>
                </a:lnTo>
                <a:lnTo>
                  <a:pt x="69684" y="300735"/>
                </a:lnTo>
                <a:close/>
              </a:path>
              <a:path w="222885" h="399414">
                <a:moveTo>
                  <a:pt x="124815" y="385902"/>
                </a:moveTo>
                <a:lnTo>
                  <a:pt x="115836" y="385902"/>
                </a:lnTo>
                <a:lnTo>
                  <a:pt x="111347" y="381413"/>
                </a:lnTo>
                <a:lnTo>
                  <a:pt x="202869" y="289902"/>
                </a:lnTo>
                <a:lnTo>
                  <a:pt x="207352" y="300735"/>
                </a:lnTo>
                <a:lnTo>
                  <a:pt x="209981" y="300735"/>
                </a:lnTo>
                <a:lnTo>
                  <a:pt x="124815" y="385902"/>
                </a:lnTo>
                <a:close/>
              </a:path>
              <a:path w="222885" h="399414">
                <a:moveTo>
                  <a:pt x="209981" y="300735"/>
                </a:moveTo>
                <a:lnTo>
                  <a:pt x="207352" y="300735"/>
                </a:lnTo>
                <a:lnTo>
                  <a:pt x="202869" y="289902"/>
                </a:lnTo>
                <a:lnTo>
                  <a:pt x="220814" y="289902"/>
                </a:lnTo>
                <a:lnTo>
                  <a:pt x="209981" y="300735"/>
                </a:lnTo>
                <a:close/>
              </a:path>
              <a:path w="222885" h="399414">
                <a:moveTo>
                  <a:pt x="115836" y="385902"/>
                </a:moveTo>
                <a:lnTo>
                  <a:pt x="106857" y="385902"/>
                </a:lnTo>
                <a:lnTo>
                  <a:pt x="111347" y="381413"/>
                </a:lnTo>
                <a:lnTo>
                  <a:pt x="115836" y="38590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6803135" y="2461260"/>
            <a:ext cx="192405" cy="384175"/>
          </a:xfrm>
          <a:custGeom>
            <a:avLst/>
            <a:gdLst/>
            <a:ahLst/>
            <a:cxnLst/>
            <a:rect l="l" t="t" r="r" b="b"/>
            <a:pathLst>
              <a:path w="192404" h="384175">
                <a:moveTo>
                  <a:pt x="144780" y="288035"/>
                </a:moveTo>
                <a:lnTo>
                  <a:pt x="48768" y="288035"/>
                </a:lnTo>
                <a:lnTo>
                  <a:pt x="48768" y="0"/>
                </a:lnTo>
                <a:lnTo>
                  <a:pt x="144780" y="0"/>
                </a:lnTo>
                <a:lnTo>
                  <a:pt x="144780" y="288035"/>
                </a:lnTo>
                <a:close/>
              </a:path>
              <a:path w="192404" h="384175">
                <a:moveTo>
                  <a:pt x="96012" y="384047"/>
                </a:moveTo>
                <a:lnTo>
                  <a:pt x="0" y="288035"/>
                </a:lnTo>
                <a:lnTo>
                  <a:pt x="192024" y="288035"/>
                </a:lnTo>
                <a:lnTo>
                  <a:pt x="96012" y="38404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6788505" y="2455303"/>
            <a:ext cx="222885" cy="399415"/>
          </a:xfrm>
          <a:custGeom>
            <a:avLst/>
            <a:gdLst/>
            <a:ahLst/>
            <a:cxnLst/>
            <a:rect l="l" t="t" r="r" b="b"/>
            <a:pathLst>
              <a:path w="222884" h="399414">
                <a:moveTo>
                  <a:pt x="56984" y="294385"/>
                </a:moveTo>
                <a:lnTo>
                  <a:pt x="56984" y="0"/>
                </a:lnTo>
                <a:lnTo>
                  <a:pt x="165696" y="0"/>
                </a:lnTo>
                <a:lnTo>
                  <a:pt x="165696" y="6349"/>
                </a:lnTo>
                <a:lnTo>
                  <a:pt x="69684" y="6349"/>
                </a:lnTo>
                <a:lnTo>
                  <a:pt x="63334" y="12699"/>
                </a:lnTo>
                <a:lnTo>
                  <a:pt x="69684" y="12699"/>
                </a:lnTo>
                <a:lnTo>
                  <a:pt x="69684" y="288035"/>
                </a:lnTo>
                <a:lnTo>
                  <a:pt x="63334" y="288035"/>
                </a:lnTo>
                <a:lnTo>
                  <a:pt x="56984" y="294385"/>
                </a:lnTo>
                <a:close/>
              </a:path>
              <a:path w="222884" h="399414">
                <a:moveTo>
                  <a:pt x="69684" y="12699"/>
                </a:moveTo>
                <a:lnTo>
                  <a:pt x="63334" y="12699"/>
                </a:lnTo>
                <a:lnTo>
                  <a:pt x="69684" y="6349"/>
                </a:lnTo>
                <a:lnTo>
                  <a:pt x="69684" y="12699"/>
                </a:lnTo>
                <a:close/>
              </a:path>
              <a:path w="222884" h="399414">
                <a:moveTo>
                  <a:pt x="152996" y="12699"/>
                </a:moveTo>
                <a:lnTo>
                  <a:pt x="69684" y="12699"/>
                </a:lnTo>
                <a:lnTo>
                  <a:pt x="69684" y="6349"/>
                </a:lnTo>
                <a:lnTo>
                  <a:pt x="152996" y="6349"/>
                </a:lnTo>
                <a:lnTo>
                  <a:pt x="152996" y="12699"/>
                </a:lnTo>
                <a:close/>
              </a:path>
              <a:path w="222884" h="399414">
                <a:moveTo>
                  <a:pt x="192011" y="300735"/>
                </a:moveTo>
                <a:lnTo>
                  <a:pt x="152996" y="300735"/>
                </a:lnTo>
                <a:lnTo>
                  <a:pt x="152996" y="6349"/>
                </a:lnTo>
                <a:lnTo>
                  <a:pt x="159346" y="12699"/>
                </a:lnTo>
                <a:lnTo>
                  <a:pt x="165696" y="12699"/>
                </a:lnTo>
                <a:lnTo>
                  <a:pt x="165696" y="288035"/>
                </a:lnTo>
                <a:lnTo>
                  <a:pt x="159346" y="288035"/>
                </a:lnTo>
                <a:lnTo>
                  <a:pt x="165696" y="294385"/>
                </a:lnTo>
                <a:lnTo>
                  <a:pt x="198361" y="294385"/>
                </a:lnTo>
                <a:lnTo>
                  <a:pt x="192011" y="300735"/>
                </a:lnTo>
                <a:close/>
              </a:path>
              <a:path w="222884" h="399414">
                <a:moveTo>
                  <a:pt x="165696" y="12699"/>
                </a:moveTo>
                <a:lnTo>
                  <a:pt x="159346" y="12699"/>
                </a:lnTo>
                <a:lnTo>
                  <a:pt x="152996" y="6349"/>
                </a:lnTo>
                <a:lnTo>
                  <a:pt x="165696" y="6349"/>
                </a:lnTo>
                <a:lnTo>
                  <a:pt x="165696" y="12699"/>
                </a:lnTo>
                <a:close/>
              </a:path>
              <a:path w="222884" h="399414">
                <a:moveTo>
                  <a:pt x="111340" y="399376"/>
                </a:moveTo>
                <a:lnTo>
                  <a:pt x="0" y="288035"/>
                </a:lnTo>
                <a:lnTo>
                  <a:pt x="56984" y="288035"/>
                </a:lnTo>
                <a:lnTo>
                  <a:pt x="56984" y="289890"/>
                </a:lnTo>
                <a:lnTo>
                  <a:pt x="19811" y="289890"/>
                </a:lnTo>
                <a:lnTo>
                  <a:pt x="15328" y="300735"/>
                </a:lnTo>
                <a:lnTo>
                  <a:pt x="30657" y="300735"/>
                </a:lnTo>
                <a:lnTo>
                  <a:pt x="111334" y="381412"/>
                </a:lnTo>
                <a:lnTo>
                  <a:pt x="106845" y="385902"/>
                </a:lnTo>
                <a:lnTo>
                  <a:pt x="124815" y="385902"/>
                </a:lnTo>
                <a:lnTo>
                  <a:pt x="111340" y="399376"/>
                </a:lnTo>
                <a:close/>
              </a:path>
              <a:path w="222884" h="399414">
                <a:moveTo>
                  <a:pt x="69684" y="294385"/>
                </a:moveTo>
                <a:lnTo>
                  <a:pt x="56984" y="294385"/>
                </a:lnTo>
                <a:lnTo>
                  <a:pt x="63334" y="288035"/>
                </a:lnTo>
                <a:lnTo>
                  <a:pt x="69684" y="288035"/>
                </a:lnTo>
                <a:lnTo>
                  <a:pt x="69684" y="294385"/>
                </a:lnTo>
                <a:close/>
              </a:path>
              <a:path w="222884" h="399414">
                <a:moveTo>
                  <a:pt x="165696" y="294385"/>
                </a:moveTo>
                <a:lnTo>
                  <a:pt x="159346" y="288035"/>
                </a:lnTo>
                <a:lnTo>
                  <a:pt x="165696" y="288035"/>
                </a:lnTo>
                <a:lnTo>
                  <a:pt x="165696" y="294385"/>
                </a:lnTo>
                <a:close/>
              </a:path>
              <a:path w="222884" h="399414">
                <a:moveTo>
                  <a:pt x="198361" y="294385"/>
                </a:moveTo>
                <a:lnTo>
                  <a:pt x="165696" y="294385"/>
                </a:lnTo>
                <a:lnTo>
                  <a:pt x="165696" y="288035"/>
                </a:lnTo>
                <a:lnTo>
                  <a:pt x="222681" y="288035"/>
                </a:lnTo>
                <a:lnTo>
                  <a:pt x="220827" y="289890"/>
                </a:lnTo>
                <a:lnTo>
                  <a:pt x="202857" y="289890"/>
                </a:lnTo>
                <a:lnTo>
                  <a:pt x="198361" y="294385"/>
                </a:lnTo>
                <a:close/>
              </a:path>
              <a:path w="222884" h="399414">
                <a:moveTo>
                  <a:pt x="30657" y="300735"/>
                </a:moveTo>
                <a:lnTo>
                  <a:pt x="15328" y="300735"/>
                </a:lnTo>
                <a:lnTo>
                  <a:pt x="19811" y="289890"/>
                </a:lnTo>
                <a:lnTo>
                  <a:pt x="30657" y="300735"/>
                </a:lnTo>
                <a:close/>
              </a:path>
              <a:path w="222884" h="399414">
                <a:moveTo>
                  <a:pt x="69684" y="300735"/>
                </a:moveTo>
                <a:lnTo>
                  <a:pt x="30657" y="300735"/>
                </a:lnTo>
                <a:lnTo>
                  <a:pt x="19811" y="289890"/>
                </a:lnTo>
                <a:lnTo>
                  <a:pt x="56984" y="289890"/>
                </a:lnTo>
                <a:lnTo>
                  <a:pt x="56984" y="294385"/>
                </a:lnTo>
                <a:lnTo>
                  <a:pt x="69684" y="294385"/>
                </a:lnTo>
                <a:lnTo>
                  <a:pt x="69684" y="300735"/>
                </a:lnTo>
                <a:close/>
              </a:path>
              <a:path w="222884" h="399414">
                <a:moveTo>
                  <a:pt x="124815" y="385902"/>
                </a:moveTo>
                <a:lnTo>
                  <a:pt x="115824" y="385902"/>
                </a:lnTo>
                <a:lnTo>
                  <a:pt x="111334" y="381412"/>
                </a:lnTo>
                <a:lnTo>
                  <a:pt x="202857" y="289890"/>
                </a:lnTo>
                <a:lnTo>
                  <a:pt x="207352" y="300735"/>
                </a:lnTo>
                <a:lnTo>
                  <a:pt x="209981" y="300735"/>
                </a:lnTo>
                <a:lnTo>
                  <a:pt x="124815" y="385902"/>
                </a:lnTo>
                <a:close/>
              </a:path>
              <a:path w="222884" h="399414">
                <a:moveTo>
                  <a:pt x="209981" y="300735"/>
                </a:moveTo>
                <a:lnTo>
                  <a:pt x="207352" y="300735"/>
                </a:lnTo>
                <a:lnTo>
                  <a:pt x="202857" y="289890"/>
                </a:lnTo>
                <a:lnTo>
                  <a:pt x="220827" y="289890"/>
                </a:lnTo>
                <a:lnTo>
                  <a:pt x="209981" y="300735"/>
                </a:lnTo>
                <a:close/>
              </a:path>
              <a:path w="222884" h="399414">
                <a:moveTo>
                  <a:pt x="115824" y="385902"/>
                </a:moveTo>
                <a:lnTo>
                  <a:pt x="106845" y="385902"/>
                </a:lnTo>
                <a:lnTo>
                  <a:pt x="111334" y="381412"/>
                </a:lnTo>
                <a:lnTo>
                  <a:pt x="115824" y="38590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89847" y="1605864"/>
            <a:ext cx="6821170" cy="11226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 indent="76835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华文楷体"/>
                <a:cs typeface="华文楷体"/>
              </a:rPr>
              <a:t>例：某同学用游标卡尺测量一个导体的长度。游</a:t>
            </a:r>
            <a:r>
              <a:rPr dirty="0" sz="2400" spc="-5" b="1">
                <a:latin typeface="华文楷体"/>
                <a:cs typeface="华文楷体"/>
              </a:rPr>
              <a:t>标 </a:t>
            </a:r>
            <a:r>
              <a:rPr dirty="0" sz="2400" b="1">
                <a:latin typeface="华文楷体"/>
                <a:cs typeface="华文楷体"/>
              </a:rPr>
              <a:t>尺上有</a:t>
            </a:r>
            <a:r>
              <a:rPr dirty="0" sz="2400" b="1">
                <a:latin typeface="Times New Roman"/>
                <a:cs typeface="Times New Roman"/>
              </a:rPr>
              <a:t>10</a:t>
            </a:r>
            <a:r>
              <a:rPr dirty="0" sz="2400" b="1">
                <a:latin typeface="华文楷体"/>
                <a:cs typeface="华文楷体"/>
              </a:rPr>
              <a:t>等分刻度，测得的读数如图所示，该导</a:t>
            </a:r>
            <a:r>
              <a:rPr dirty="0" sz="2400" spc="-5" b="1">
                <a:latin typeface="华文楷体"/>
                <a:cs typeface="华文楷体"/>
              </a:rPr>
              <a:t>体 </a:t>
            </a:r>
            <a:r>
              <a:rPr dirty="0" sz="2400" b="1">
                <a:latin typeface="华文楷体"/>
                <a:cs typeface="华文楷体"/>
              </a:rPr>
              <a:t>的长度是多少</a:t>
            </a:r>
            <a:r>
              <a:rPr dirty="0" sz="2400" spc="-5" b="1">
                <a:latin typeface="华文楷体"/>
                <a:cs typeface="华文楷体"/>
              </a:rPr>
              <a:t>？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764535" y="2808732"/>
            <a:ext cx="6121908" cy="14325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483608" y="3593591"/>
            <a:ext cx="3497579" cy="532130"/>
          </a:xfrm>
          <a:custGeom>
            <a:avLst/>
            <a:gdLst/>
            <a:ahLst/>
            <a:cxnLst/>
            <a:rect l="l" t="t" r="r" b="b"/>
            <a:pathLst>
              <a:path w="3497579" h="532129">
                <a:moveTo>
                  <a:pt x="0" y="0"/>
                </a:moveTo>
                <a:lnTo>
                  <a:pt x="3497580" y="0"/>
                </a:lnTo>
                <a:lnTo>
                  <a:pt x="3497580" y="531876"/>
                </a:lnTo>
                <a:lnTo>
                  <a:pt x="0" y="531876"/>
                </a:lnTo>
                <a:lnTo>
                  <a:pt x="0" y="0"/>
                </a:lnTo>
                <a:close/>
              </a:path>
            </a:pathLst>
          </a:custGeom>
          <a:solidFill>
            <a:srgbClr val="FFF1CC">
              <a:alpha val="321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477308" y="3587750"/>
            <a:ext cx="3510279" cy="544830"/>
          </a:xfrm>
          <a:custGeom>
            <a:avLst/>
            <a:gdLst/>
            <a:ahLst/>
            <a:cxnLst/>
            <a:rect l="l" t="t" r="r" b="b"/>
            <a:pathLst>
              <a:path w="3510279" h="544829">
                <a:moveTo>
                  <a:pt x="3510203" y="544487"/>
                </a:moveTo>
                <a:lnTo>
                  <a:pt x="0" y="544487"/>
                </a:lnTo>
                <a:lnTo>
                  <a:pt x="0" y="0"/>
                </a:lnTo>
                <a:lnTo>
                  <a:pt x="3510203" y="0"/>
                </a:lnTo>
                <a:lnTo>
                  <a:pt x="3510203" y="6350"/>
                </a:lnTo>
                <a:lnTo>
                  <a:pt x="12700" y="6350"/>
                </a:lnTo>
                <a:lnTo>
                  <a:pt x="6350" y="12700"/>
                </a:lnTo>
                <a:lnTo>
                  <a:pt x="12700" y="12700"/>
                </a:lnTo>
                <a:lnTo>
                  <a:pt x="12700" y="531787"/>
                </a:lnTo>
                <a:lnTo>
                  <a:pt x="6350" y="531787"/>
                </a:lnTo>
                <a:lnTo>
                  <a:pt x="12700" y="538137"/>
                </a:lnTo>
                <a:lnTo>
                  <a:pt x="3510203" y="538137"/>
                </a:lnTo>
                <a:lnTo>
                  <a:pt x="3510203" y="544487"/>
                </a:lnTo>
                <a:close/>
              </a:path>
              <a:path w="3510279" h="544829">
                <a:moveTo>
                  <a:pt x="12700" y="12700"/>
                </a:moveTo>
                <a:lnTo>
                  <a:pt x="6350" y="12700"/>
                </a:lnTo>
                <a:lnTo>
                  <a:pt x="12700" y="6350"/>
                </a:lnTo>
                <a:lnTo>
                  <a:pt x="12700" y="12700"/>
                </a:lnTo>
                <a:close/>
              </a:path>
              <a:path w="3510279" h="544829">
                <a:moveTo>
                  <a:pt x="3497503" y="12700"/>
                </a:moveTo>
                <a:lnTo>
                  <a:pt x="12700" y="12700"/>
                </a:lnTo>
                <a:lnTo>
                  <a:pt x="12700" y="6350"/>
                </a:lnTo>
                <a:lnTo>
                  <a:pt x="3497503" y="6350"/>
                </a:lnTo>
                <a:lnTo>
                  <a:pt x="3497503" y="12700"/>
                </a:lnTo>
                <a:close/>
              </a:path>
              <a:path w="3510279" h="544829">
                <a:moveTo>
                  <a:pt x="3497503" y="538137"/>
                </a:moveTo>
                <a:lnTo>
                  <a:pt x="3497503" y="6350"/>
                </a:lnTo>
                <a:lnTo>
                  <a:pt x="3503853" y="12700"/>
                </a:lnTo>
                <a:lnTo>
                  <a:pt x="3510203" y="12700"/>
                </a:lnTo>
                <a:lnTo>
                  <a:pt x="3510203" y="531787"/>
                </a:lnTo>
                <a:lnTo>
                  <a:pt x="3503853" y="531787"/>
                </a:lnTo>
                <a:lnTo>
                  <a:pt x="3497503" y="538137"/>
                </a:lnTo>
                <a:close/>
              </a:path>
              <a:path w="3510279" h="544829">
                <a:moveTo>
                  <a:pt x="3510203" y="12700"/>
                </a:moveTo>
                <a:lnTo>
                  <a:pt x="3503853" y="12700"/>
                </a:lnTo>
                <a:lnTo>
                  <a:pt x="3497503" y="6350"/>
                </a:lnTo>
                <a:lnTo>
                  <a:pt x="3510203" y="6350"/>
                </a:lnTo>
                <a:lnTo>
                  <a:pt x="3510203" y="12700"/>
                </a:lnTo>
                <a:close/>
              </a:path>
              <a:path w="3510279" h="544829">
                <a:moveTo>
                  <a:pt x="12700" y="538137"/>
                </a:moveTo>
                <a:lnTo>
                  <a:pt x="6350" y="531787"/>
                </a:lnTo>
                <a:lnTo>
                  <a:pt x="12700" y="531787"/>
                </a:lnTo>
                <a:lnTo>
                  <a:pt x="12700" y="538137"/>
                </a:lnTo>
                <a:close/>
              </a:path>
              <a:path w="3510279" h="544829">
                <a:moveTo>
                  <a:pt x="3497503" y="538137"/>
                </a:moveTo>
                <a:lnTo>
                  <a:pt x="12700" y="538137"/>
                </a:lnTo>
                <a:lnTo>
                  <a:pt x="12700" y="531787"/>
                </a:lnTo>
                <a:lnTo>
                  <a:pt x="3497503" y="531787"/>
                </a:lnTo>
                <a:lnTo>
                  <a:pt x="3497503" y="538137"/>
                </a:lnTo>
                <a:close/>
              </a:path>
              <a:path w="3510279" h="544829">
                <a:moveTo>
                  <a:pt x="3510203" y="538137"/>
                </a:moveTo>
                <a:lnTo>
                  <a:pt x="3497503" y="538137"/>
                </a:lnTo>
                <a:lnTo>
                  <a:pt x="3503853" y="531787"/>
                </a:lnTo>
                <a:lnTo>
                  <a:pt x="3510203" y="531787"/>
                </a:lnTo>
                <a:lnTo>
                  <a:pt x="3510203" y="538137"/>
                </a:lnTo>
                <a:close/>
              </a:path>
            </a:pathLst>
          </a:custGeom>
          <a:solidFill>
            <a:srgbClr val="4170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3435730" y="4170641"/>
            <a:ext cx="4801870" cy="1386205"/>
          </a:xfrm>
          <a:prstGeom prst="rect">
            <a:avLst/>
          </a:prstGeom>
        </p:spPr>
        <p:txBody>
          <a:bodyPr wrap="square" lIns="0" tIns="90805" rIns="0" bIns="0" rtlCol="0" vert="horz">
            <a:spAutoFit/>
          </a:bodyPr>
          <a:lstStyle/>
          <a:p>
            <a:pPr marL="254000">
              <a:lnSpc>
                <a:spcPct val="100000"/>
              </a:lnSpc>
              <a:spcBef>
                <a:spcPts val="715"/>
              </a:spcBef>
            </a:pPr>
            <a:r>
              <a:rPr dirty="0" sz="2400" b="1">
                <a:latin typeface="华文楷体"/>
                <a:cs typeface="华文楷体"/>
              </a:rPr>
              <a:t>主尺读数：</a:t>
            </a:r>
            <a:r>
              <a:rPr dirty="0" sz="2400" b="1">
                <a:latin typeface="Times New Roman"/>
                <a:cs typeface="Times New Roman"/>
              </a:rPr>
              <a:t>13</a:t>
            </a:r>
            <a:r>
              <a:rPr dirty="0" sz="2400" spc="-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mm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20"/>
              </a:spcBef>
            </a:pPr>
            <a:r>
              <a:rPr dirty="0" sz="2400" b="1">
                <a:latin typeface="华文楷体"/>
                <a:cs typeface="华文楷体"/>
              </a:rPr>
              <a:t>游标尺读数:</a:t>
            </a:r>
            <a:r>
              <a:rPr dirty="0" sz="2400" b="1">
                <a:latin typeface="Times New Roman"/>
                <a:cs typeface="Times New Roman"/>
              </a:rPr>
              <a:t>7</a:t>
            </a:r>
            <a:r>
              <a:rPr dirty="0" sz="2400" b="1">
                <a:latin typeface="华文楷体"/>
                <a:cs typeface="华文楷体"/>
              </a:rPr>
              <a:t>×</a:t>
            </a:r>
            <a:r>
              <a:rPr dirty="0" sz="2400" b="1">
                <a:latin typeface="Times New Roman"/>
                <a:cs typeface="Times New Roman"/>
              </a:rPr>
              <a:t>0.1</a:t>
            </a:r>
            <a:r>
              <a:rPr dirty="0" sz="2400" spc="-1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mm=0.7</a:t>
            </a:r>
            <a:r>
              <a:rPr dirty="0" sz="2400" spc="-1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mm</a:t>
            </a:r>
            <a:endParaRPr sz="2400">
              <a:latin typeface="Times New Roman"/>
              <a:cs typeface="Times New Roman"/>
            </a:endParaRPr>
          </a:p>
          <a:p>
            <a:pPr marL="942975">
              <a:lnSpc>
                <a:spcPct val="100000"/>
              </a:lnSpc>
              <a:spcBef>
                <a:spcPts val="835"/>
              </a:spcBef>
            </a:pPr>
            <a:r>
              <a:rPr dirty="0" sz="2400" b="1">
                <a:latin typeface="华文楷体"/>
                <a:cs typeface="华文楷体"/>
              </a:rPr>
              <a:t>读数</a:t>
            </a:r>
            <a:r>
              <a:rPr dirty="0" sz="2400" spc="-5" b="1">
                <a:latin typeface="华文楷体"/>
                <a:cs typeface="华文楷体"/>
              </a:rPr>
              <a:t>:</a:t>
            </a:r>
            <a:r>
              <a:rPr dirty="0" sz="2400" spc="-5" b="1">
                <a:latin typeface="Times New Roman"/>
                <a:cs typeface="Times New Roman"/>
              </a:rPr>
              <a:t>13mm+0.7mm=13.7</a:t>
            </a:r>
            <a:r>
              <a:rPr dirty="0" sz="2400" spc="-1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mm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684776" y="2894076"/>
            <a:ext cx="192405" cy="384175"/>
          </a:xfrm>
          <a:custGeom>
            <a:avLst/>
            <a:gdLst/>
            <a:ahLst/>
            <a:cxnLst/>
            <a:rect l="l" t="t" r="r" b="b"/>
            <a:pathLst>
              <a:path w="192404" h="384175">
                <a:moveTo>
                  <a:pt x="143256" y="288036"/>
                </a:moveTo>
                <a:lnTo>
                  <a:pt x="47244" y="288036"/>
                </a:lnTo>
                <a:lnTo>
                  <a:pt x="47244" y="0"/>
                </a:lnTo>
                <a:lnTo>
                  <a:pt x="143256" y="0"/>
                </a:lnTo>
                <a:lnTo>
                  <a:pt x="143256" y="288036"/>
                </a:lnTo>
                <a:close/>
              </a:path>
              <a:path w="192404" h="384175">
                <a:moveTo>
                  <a:pt x="96012" y="384048"/>
                </a:moveTo>
                <a:lnTo>
                  <a:pt x="0" y="288036"/>
                </a:lnTo>
                <a:lnTo>
                  <a:pt x="192024" y="288036"/>
                </a:lnTo>
                <a:lnTo>
                  <a:pt x="96012" y="38404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669421" y="2887814"/>
            <a:ext cx="222885" cy="399415"/>
          </a:xfrm>
          <a:custGeom>
            <a:avLst/>
            <a:gdLst/>
            <a:ahLst/>
            <a:cxnLst/>
            <a:rect l="l" t="t" r="r" b="b"/>
            <a:pathLst>
              <a:path w="222885" h="399414">
                <a:moveTo>
                  <a:pt x="56984" y="294386"/>
                </a:moveTo>
                <a:lnTo>
                  <a:pt x="56984" y="0"/>
                </a:lnTo>
                <a:lnTo>
                  <a:pt x="165696" y="0"/>
                </a:lnTo>
                <a:lnTo>
                  <a:pt x="165696" y="6350"/>
                </a:lnTo>
                <a:lnTo>
                  <a:pt x="69684" y="6350"/>
                </a:lnTo>
                <a:lnTo>
                  <a:pt x="63334" y="12700"/>
                </a:lnTo>
                <a:lnTo>
                  <a:pt x="69684" y="12700"/>
                </a:lnTo>
                <a:lnTo>
                  <a:pt x="69684" y="288036"/>
                </a:lnTo>
                <a:lnTo>
                  <a:pt x="63334" y="288036"/>
                </a:lnTo>
                <a:lnTo>
                  <a:pt x="56984" y="294386"/>
                </a:lnTo>
                <a:close/>
              </a:path>
              <a:path w="222885" h="399414">
                <a:moveTo>
                  <a:pt x="69684" y="12700"/>
                </a:moveTo>
                <a:lnTo>
                  <a:pt x="63334" y="12700"/>
                </a:lnTo>
                <a:lnTo>
                  <a:pt x="69684" y="6350"/>
                </a:lnTo>
                <a:lnTo>
                  <a:pt x="69684" y="12700"/>
                </a:lnTo>
                <a:close/>
              </a:path>
              <a:path w="222885" h="399414">
                <a:moveTo>
                  <a:pt x="152996" y="12700"/>
                </a:moveTo>
                <a:lnTo>
                  <a:pt x="69684" y="12700"/>
                </a:lnTo>
                <a:lnTo>
                  <a:pt x="69684" y="6350"/>
                </a:lnTo>
                <a:lnTo>
                  <a:pt x="152996" y="6350"/>
                </a:lnTo>
                <a:lnTo>
                  <a:pt x="152996" y="12700"/>
                </a:lnTo>
                <a:close/>
              </a:path>
              <a:path w="222885" h="399414">
                <a:moveTo>
                  <a:pt x="192012" y="300736"/>
                </a:moveTo>
                <a:lnTo>
                  <a:pt x="152996" y="300736"/>
                </a:lnTo>
                <a:lnTo>
                  <a:pt x="152996" y="6350"/>
                </a:lnTo>
                <a:lnTo>
                  <a:pt x="159346" y="12700"/>
                </a:lnTo>
                <a:lnTo>
                  <a:pt x="165696" y="12700"/>
                </a:lnTo>
                <a:lnTo>
                  <a:pt x="165696" y="288036"/>
                </a:lnTo>
                <a:lnTo>
                  <a:pt x="159346" y="288036"/>
                </a:lnTo>
                <a:lnTo>
                  <a:pt x="165696" y="294386"/>
                </a:lnTo>
                <a:lnTo>
                  <a:pt x="198361" y="294386"/>
                </a:lnTo>
                <a:lnTo>
                  <a:pt x="192012" y="300736"/>
                </a:lnTo>
                <a:close/>
              </a:path>
              <a:path w="222885" h="399414">
                <a:moveTo>
                  <a:pt x="165696" y="12700"/>
                </a:moveTo>
                <a:lnTo>
                  <a:pt x="159346" y="12700"/>
                </a:lnTo>
                <a:lnTo>
                  <a:pt x="152996" y="6350"/>
                </a:lnTo>
                <a:lnTo>
                  <a:pt x="165696" y="6350"/>
                </a:lnTo>
                <a:lnTo>
                  <a:pt x="165696" y="12700"/>
                </a:lnTo>
                <a:close/>
              </a:path>
              <a:path w="222885" h="399414">
                <a:moveTo>
                  <a:pt x="111340" y="399376"/>
                </a:moveTo>
                <a:lnTo>
                  <a:pt x="0" y="288036"/>
                </a:lnTo>
                <a:lnTo>
                  <a:pt x="56984" y="288036"/>
                </a:lnTo>
                <a:lnTo>
                  <a:pt x="56984" y="289890"/>
                </a:lnTo>
                <a:lnTo>
                  <a:pt x="19824" y="289890"/>
                </a:lnTo>
                <a:lnTo>
                  <a:pt x="15328" y="300736"/>
                </a:lnTo>
                <a:lnTo>
                  <a:pt x="30670" y="300736"/>
                </a:lnTo>
                <a:lnTo>
                  <a:pt x="111346" y="381412"/>
                </a:lnTo>
                <a:lnTo>
                  <a:pt x="106857" y="385902"/>
                </a:lnTo>
                <a:lnTo>
                  <a:pt x="124815" y="385902"/>
                </a:lnTo>
                <a:lnTo>
                  <a:pt x="111340" y="399376"/>
                </a:lnTo>
                <a:close/>
              </a:path>
              <a:path w="222885" h="399414">
                <a:moveTo>
                  <a:pt x="69684" y="294386"/>
                </a:moveTo>
                <a:lnTo>
                  <a:pt x="56984" y="294386"/>
                </a:lnTo>
                <a:lnTo>
                  <a:pt x="63334" y="288036"/>
                </a:lnTo>
                <a:lnTo>
                  <a:pt x="69684" y="288036"/>
                </a:lnTo>
                <a:lnTo>
                  <a:pt x="69684" y="294386"/>
                </a:lnTo>
                <a:close/>
              </a:path>
              <a:path w="222885" h="399414">
                <a:moveTo>
                  <a:pt x="165696" y="294386"/>
                </a:moveTo>
                <a:lnTo>
                  <a:pt x="159346" y="288036"/>
                </a:lnTo>
                <a:lnTo>
                  <a:pt x="165696" y="288036"/>
                </a:lnTo>
                <a:lnTo>
                  <a:pt x="165696" y="294386"/>
                </a:lnTo>
                <a:close/>
              </a:path>
              <a:path w="222885" h="399414">
                <a:moveTo>
                  <a:pt x="198361" y="294386"/>
                </a:moveTo>
                <a:lnTo>
                  <a:pt x="165696" y="294386"/>
                </a:lnTo>
                <a:lnTo>
                  <a:pt x="165696" y="288036"/>
                </a:lnTo>
                <a:lnTo>
                  <a:pt x="222681" y="288036"/>
                </a:lnTo>
                <a:lnTo>
                  <a:pt x="220827" y="289890"/>
                </a:lnTo>
                <a:lnTo>
                  <a:pt x="202857" y="289890"/>
                </a:lnTo>
                <a:lnTo>
                  <a:pt x="198361" y="294386"/>
                </a:lnTo>
                <a:close/>
              </a:path>
              <a:path w="222885" h="399414">
                <a:moveTo>
                  <a:pt x="30670" y="300736"/>
                </a:moveTo>
                <a:lnTo>
                  <a:pt x="15328" y="300736"/>
                </a:lnTo>
                <a:lnTo>
                  <a:pt x="19824" y="289890"/>
                </a:lnTo>
                <a:lnTo>
                  <a:pt x="30670" y="300736"/>
                </a:lnTo>
                <a:close/>
              </a:path>
              <a:path w="222885" h="399414">
                <a:moveTo>
                  <a:pt x="69684" y="300736"/>
                </a:moveTo>
                <a:lnTo>
                  <a:pt x="30670" y="300736"/>
                </a:lnTo>
                <a:lnTo>
                  <a:pt x="19824" y="289890"/>
                </a:lnTo>
                <a:lnTo>
                  <a:pt x="56984" y="289890"/>
                </a:lnTo>
                <a:lnTo>
                  <a:pt x="56984" y="294386"/>
                </a:lnTo>
                <a:lnTo>
                  <a:pt x="69684" y="294386"/>
                </a:lnTo>
                <a:lnTo>
                  <a:pt x="69684" y="300736"/>
                </a:lnTo>
                <a:close/>
              </a:path>
              <a:path w="222885" h="399414">
                <a:moveTo>
                  <a:pt x="124815" y="385902"/>
                </a:moveTo>
                <a:lnTo>
                  <a:pt x="115836" y="385902"/>
                </a:lnTo>
                <a:lnTo>
                  <a:pt x="111346" y="381412"/>
                </a:lnTo>
                <a:lnTo>
                  <a:pt x="202857" y="289890"/>
                </a:lnTo>
                <a:lnTo>
                  <a:pt x="207352" y="300736"/>
                </a:lnTo>
                <a:lnTo>
                  <a:pt x="209981" y="300736"/>
                </a:lnTo>
                <a:lnTo>
                  <a:pt x="124815" y="385902"/>
                </a:lnTo>
                <a:close/>
              </a:path>
              <a:path w="222885" h="399414">
                <a:moveTo>
                  <a:pt x="209981" y="300736"/>
                </a:moveTo>
                <a:lnTo>
                  <a:pt x="207352" y="300736"/>
                </a:lnTo>
                <a:lnTo>
                  <a:pt x="202857" y="289890"/>
                </a:lnTo>
                <a:lnTo>
                  <a:pt x="220827" y="289890"/>
                </a:lnTo>
                <a:lnTo>
                  <a:pt x="209981" y="300736"/>
                </a:lnTo>
                <a:close/>
              </a:path>
              <a:path w="222885" h="399414">
                <a:moveTo>
                  <a:pt x="115836" y="385902"/>
                </a:moveTo>
                <a:lnTo>
                  <a:pt x="106857" y="385902"/>
                </a:lnTo>
                <a:lnTo>
                  <a:pt x="111346" y="381412"/>
                </a:lnTo>
                <a:lnTo>
                  <a:pt x="115836" y="38590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719316" y="2628900"/>
            <a:ext cx="192405" cy="384175"/>
          </a:xfrm>
          <a:custGeom>
            <a:avLst/>
            <a:gdLst/>
            <a:ahLst/>
            <a:cxnLst/>
            <a:rect l="l" t="t" r="r" b="b"/>
            <a:pathLst>
              <a:path w="192404" h="384175">
                <a:moveTo>
                  <a:pt x="143255" y="288036"/>
                </a:moveTo>
                <a:lnTo>
                  <a:pt x="47243" y="288036"/>
                </a:lnTo>
                <a:lnTo>
                  <a:pt x="47243" y="0"/>
                </a:lnTo>
                <a:lnTo>
                  <a:pt x="143255" y="0"/>
                </a:lnTo>
                <a:lnTo>
                  <a:pt x="143255" y="288036"/>
                </a:lnTo>
                <a:close/>
              </a:path>
              <a:path w="192404" h="384175">
                <a:moveTo>
                  <a:pt x="96011" y="384048"/>
                </a:moveTo>
                <a:lnTo>
                  <a:pt x="0" y="288036"/>
                </a:lnTo>
                <a:lnTo>
                  <a:pt x="192024" y="288036"/>
                </a:lnTo>
                <a:lnTo>
                  <a:pt x="96011" y="38404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6703631" y="2622638"/>
            <a:ext cx="222885" cy="399415"/>
          </a:xfrm>
          <a:custGeom>
            <a:avLst/>
            <a:gdLst/>
            <a:ahLst/>
            <a:cxnLst/>
            <a:rect l="l" t="t" r="r" b="b"/>
            <a:pathLst>
              <a:path w="222884" h="399414">
                <a:moveTo>
                  <a:pt x="56984" y="294373"/>
                </a:moveTo>
                <a:lnTo>
                  <a:pt x="56984" y="0"/>
                </a:lnTo>
                <a:lnTo>
                  <a:pt x="165696" y="0"/>
                </a:lnTo>
                <a:lnTo>
                  <a:pt x="165696" y="6350"/>
                </a:lnTo>
                <a:lnTo>
                  <a:pt x="69684" y="6350"/>
                </a:lnTo>
                <a:lnTo>
                  <a:pt x="63334" y="12700"/>
                </a:lnTo>
                <a:lnTo>
                  <a:pt x="69684" y="12700"/>
                </a:lnTo>
                <a:lnTo>
                  <a:pt x="69684" y="288023"/>
                </a:lnTo>
                <a:lnTo>
                  <a:pt x="63334" y="288023"/>
                </a:lnTo>
                <a:lnTo>
                  <a:pt x="56984" y="294373"/>
                </a:lnTo>
                <a:close/>
              </a:path>
              <a:path w="222884" h="399414">
                <a:moveTo>
                  <a:pt x="69684" y="12700"/>
                </a:moveTo>
                <a:lnTo>
                  <a:pt x="63334" y="12700"/>
                </a:lnTo>
                <a:lnTo>
                  <a:pt x="69684" y="6350"/>
                </a:lnTo>
                <a:lnTo>
                  <a:pt x="69684" y="12700"/>
                </a:lnTo>
                <a:close/>
              </a:path>
              <a:path w="222884" h="399414">
                <a:moveTo>
                  <a:pt x="152996" y="12700"/>
                </a:moveTo>
                <a:lnTo>
                  <a:pt x="69684" y="12700"/>
                </a:lnTo>
                <a:lnTo>
                  <a:pt x="69684" y="6350"/>
                </a:lnTo>
                <a:lnTo>
                  <a:pt x="152996" y="6350"/>
                </a:lnTo>
                <a:lnTo>
                  <a:pt x="152996" y="12700"/>
                </a:lnTo>
                <a:close/>
              </a:path>
              <a:path w="222884" h="399414">
                <a:moveTo>
                  <a:pt x="192036" y="300723"/>
                </a:moveTo>
                <a:lnTo>
                  <a:pt x="152996" y="300723"/>
                </a:lnTo>
                <a:lnTo>
                  <a:pt x="152996" y="6350"/>
                </a:lnTo>
                <a:lnTo>
                  <a:pt x="159346" y="12700"/>
                </a:lnTo>
                <a:lnTo>
                  <a:pt x="165696" y="12700"/>
                </a:lnTo>
                <a:lnTo>
                  <a:pt x="165696" y="288023"/>
                </a:lnTo>
                <a:lnTo>
                  <a:pt x="159346" y="288023"/>
                </a:lnTo>
                <a:lnTo>
                  <a:pt x="165696" y="294373"/>
                </a:lnTo>
                <a:lnTo>
                  <a:pt x="198386" y="294373"/>
                </a:lnTo>
                <a:lnTo>
                  <a:pt x="192036" y="300723"/>
                </a:lnTo>
                <a:close/>
              </a:path>
              <a:path w="222884" h="399414">
                <a:moveTo>
                  <a:pt x="165696" y="12700"/>
                </a:moveTo>
                <a:lnTo>
                  <a:pt x="159346" y="12700"/>
                </a:lnTo>
                <a:lnTo>
                  <a:pt x="152996" y="6350"/>
                </a:lnTo>
                <a:lnTo>
                  <a:pt x="165696" y="6350"/>
                </a:lnTo>
                <a:lnTo>
                  <a:pt x="165696" y="12700"/>
                </a:lnTo>
                <a:close/>
              </a:path>
              <a:path w="222884" h="399414">
                <a:moveTo>
                  <a:pt x="111340" y="399364"/>
                </a:moveTo>
                <a:lnTo>
                  <a:pt x="0" y="288023"/>
                </a:lnTo>
                <a:lnTo>
                  <a:pt x="56984" y="288023"/>
                </a:lnTo>
                <a:lnTo>
                  <a:pt x="56984" y="289890"/>
                </a:lnTo>
                <a:lnTo>
                  <a:pt x="19824" y="289890"/>
                </a:lnTo>
                <a:lnTo>
                  <a:pt x="15328" y="300723"/>
                </a:lnTo>
                <a:lnTo>
                  <a:pt x="30657" y="300723"/>
                </a:lnTo>
                <a:lnTo>
                  <a:pt x="111347" y="381412"/>
                </a:lnTo>
                <a:lnTo>
                  <a:pt x="106857" y="385902"/>
                </a:lnTo>
                <a:lnTo>
                  <a:pt x="124802" y="385902"/>
                </a:lnTo>
                <a:lnTo>
                  <a:pt x="111340" y="399364"/>
                </a:lnTo>
                <a:close/>
              </a:path>
              <a:path w="222884" h="399414">
                <a:moveTo>
                  <a:pt x="69684" y="294373"/>
                </a:moveTo>
                <a:lnTo>
                  <a:pt x="56984" y="294373"/>
                </a:lnTo>
                <a:lnTo>
                  <a:pt x="63334" y="288023"/>
                </a:lnTo>
                <a:lnTo>
                  <a:pt x="69684" y="288023"/>
                </a:lnTo>
                <a:lnTo>
                  <a:pt x="69684" y="294373"/>
                </a:lnTo>
                <a:close/>
              </a:path>
              <a:path w="222884" h="399414">
                <a:moveTo>
                  <a:pt x="165696" y="294373"/>
                </a:moveTo>
                <a:lnTo>
                  <a:pt x="159346" y="288023"/>
                </a:lnTo>
                <a:lnTo>
                  <a:pt x="165696" y="288023"/>
                </a:lnTo>
                <a:lnTo>
                  <a:pt x="165696" y="294373"/>
                </a:lnTo>
                <a:close/>
              </a:path>
              <a:path w="222884" h="399414">
                <a:moveTo>
                  <a:pt x="198386" y="294373"/>
                </a:moveTo>
                <a:lnTo>
                  <a:pt x="165696" y="294373"/>
                </a:lnTo>
                <a:lnTo>
                  <a:pt x="165696" y="288023"/>
                </a:lnTo>
                <a:lnTo>
                  <a:pt x="222681" y="288023"/>
                </a:lnTo>
                <a:lnTo>
                  <a:pt x="220814" y="289890"/>
                </a:lnTo>
                <a:lnTo>
                  <a:pt x="202869" y="289890"/>
                </a:lnTo>
                <a:lnTo>
                  <a:pt x="198386" y="294373"/>
                </a:lnTo>
                <a:close/>
              </a:path>
              <a:path w="222884" h="399414">
                <a:moveTo>
                  <a:pt x="30657" y="300723"/>
                </a:moveTo>
                <a:lnTo>
                  <a:pt x="15328" y="300723"/>
                </a:lnTo>
                <a:lnTo>
                  <a:pt x="19824" y="289890"/>
                </a:lnTo>
                <a:lnTo>
                  <a:pt x="30657" y="300723"/>
                </a:lnTo>
                <a:close/>
              </a:path>
              <a:path w="222884" h="399414">
                <a:moveTo>
                  <a:pt x="69684" y="300723"/>
                </a:moveTo>
                <a:lnTo>
                  <a:pt x="30657" y="300723"/>
                </a:lnTo>
                <a:lnTo>
                  <a:pt x="19824" y="289890"/>
                </a:lnTo>
                <a:lnTo>
                  <a:pt x="56984" y="289890"/>
                </a:lnTo>
                <a:lnTo>
                  <a:pt x="56984" y="294373"/>
                </a:lnTo>
                <a:lnTo>
                  <a:pt x="69684" y="294373"/>
                </a:lnTo>
                <a:lnTo>
                  <a:pt x="69684" y="300723"/>
                </a:lnTo>
                <a:close/>
              </a:path>
              <a:path w="222884" h="399414">
                <a:moveTo>
                  <a:pt x="124802" y="385902"/>
                </a:moveTo>
                <a:lnTo>
                  <a:pt x="115836" y="385902"/>
                </a:lnTo>
                <a:lnTo>
                  <a:pt x="111347" y="381412"/>
                </a:lnTo>
                <a:lnTo>
                  <a:pt x="202869" y="289890"/>
                </a:lnTo>
                <a:lnTo>
                  <a:pt x="207352" y="300723"/>
                </a:lnTo>
                <a:lnTo>
                  <a:pt x="209981" y="300723"/>
                </a:lnTo>
                <a:lnTo>
                  <a:pt x="124802" y="385902"/>
                </a:lnTo>
                <a:close/>
              </a:path>
              <a:path w="222884" h="399414">
                <a:moveTo>
                  <a:pt x="209981" y="300723"/>
                </a:moveTo>
                <a:lnTo>
                  <a:pt x="207352" y="300723"/>
                </a:lnTo>
                <a:lnTo>
                  <a:pt x="202869" y="289890"/>
                </a:lnTo>
                <a:lnTo>
                  <a:pt x="220814" y="289890"/>
                </a:lnTo>
                <a:lnTo>
                  <a:pt x="209981" y="300723"/>
                </a:lnTo>
                <a:close/>
              </a:path>
              <a:path w="222884" h="399414">
                <a:moveTo>
                  <a:pt x="115836" y="385902"/>
                </a:moveTo>
                <a:lnTo>
                  <a:pt x="106857" y="385902"/>
                </a:lnTo>
                <a:lnTo>
                  <a:pt x="111347" y="381412"/>
                </a:lnTo>
                <a:lnTo>
                  <a:pt x="115836" y="38590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52990" y="2327719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96" y="0"/>
                </a:lnTo>
              </a:path>
            </a:pathLst>
          </a:custGeom>
          <a:ln w="36144">
            <a:solidFill>
              <a:srgbClr val="01431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891027" y="2057400"/>
            <a:ext cx="363220" cy="363220"/>
          </a:xfrm>
          <a:custGeom>
            <a:avLst/>
            <a:gdLst/>
            <a:ahLst/>
            <a:cxnLst/>
            <a:rect l="l" t="t" r="r" b="b"/>
            <a:pathLst>
              <a:path w="363220" h="363219">
                <a:moveTo>
                  <a:pt x="0" y="0"/>
                </a:moveTo>
                <a:lnTo>
                  <a:pt x="362712" y="0"/>
                </a:lnTo>
                <a:lnTo>
                  <a:pt x="362712" y="362712"/>
                </a:lnTo>
                <a:lnTo>
                  <a:pt x="0" y="362712"/>
                </a:lnTo>
                <a:lnTo>
                  <a:pt x="0" y="0"/>
                </a:lnTo>
                <a:close/>
              </a:path>
            </a:pathLst>
          </a:custGeom>
          <a:solidFill>
            <a:srgbClr val="0143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089148" y="2281427"/>
            <a:ext cx="247015" cy="245745"/>
          </a:xfrm>
          <a:custGeom>
            <a:avLst/>
            <a:gdLst/>
            <a:ahLst/>
            <a:cxnLst/>
            <a:rect l="l" t="t" r="r" b="b"/>
            <a:pathLst>
              <a:path w="247014" h="245744">
                <a:moveTo>
                  <a:pt x="0" y="0"/>
                </a:moveTo>
                <a:lnTo>
                  <a:pt x="246887" y="0"/>
                </a:lnTo>
                <a:lnTo>
                  <a:pt x="246887" y="245363"/>
                </a:lnTo>
                <a:lnTo>
                  <a:pt x="0" y="245363"/>
                </a:lnTo>
                <a:lnTo>
                  <a:pt x="0" y="0"/>
                </a:lnTo>
                <a:close/>
              </a:path>
            </a:pathLst>
          </a:custGeom>
          <a:solidFill>
            <a:srgbClr val="0161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82575">
              <a:lnSpc>
                <a:spcPct val="100000"/>
              </a:lnSpc>
              <a:spcBef>
                <a:spcPts val="100"/>
              </a:spcBef>
            </a:pPr>
            <a:r>
              <a:rPr dirty="0"/>
              <a:t>游标卡尺的使用</a:t>
            </a:r>
          </a:p>
        </p:txBody>
      </p:sp>
      <p:sp>
        <p:nvSpPr>
          <p:cNvPr id="6" name="object 6"/>
          <p:cNvSpPr/>
          <p:nvPr/>
        </p:nvSpPr>
        <p:spPr>
          <a:xfrm>
            <a:off x="2558795" y="3267455"/>
            <a:ext cx="1787652" cy="12618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549270" y="3257930"/>
            <a:ext cx="1807210" cy="1281430"/>
          </a:xfrm>
          <a:custGeom>
            <a:avLst/>
            <a:gdLst/>
            <a:ahLst/>
            <a:cxnLst/>
            <a:rect l="l" t="t" r="r" b="b"/>
            <a:pathLst>
              <a:path w="1807210" h="1281429">
                <a:moveTo>
                  <a:pt x="1801939" y="1280922"/>
                </a:moveTo>
                <a:lnTo>
                  <a:pt x="4762" y="1280922"/>
                </a:lnTo>
                <a:lnTo>
                  <a:pt x="3289" y="1280693"/>
                </a:lnTo>
                <a:lnTo>
                  <a:pt x="1968" y="1280007"/>
                </a:lnTo>
                <a:lnTo>
                  <a:pt x="914" y="1278953"/>
                </a:lnTo>
                <a:lnTo>
                  <a:pt x="228" y="1277632"/>
                </a:lnTo>
                <a:lnTo>
                  <a:pt x="0" y="1276159"/>
                </a:lnTo>
                <a:lnTo>
                  <a:pt x="0" y="4762"/>
                </a:lnTo>
                <a:lnTo>
                  <a:pt x="4762" y="0"/>
                </a:lnTo>
                <a:lnTo>
                  <a:pt x="1801939" y="0"/>
                </a:lnTo>
                <a:lnTo>
                  <a:pt x="1806702" y="4762"/>
                </a:lnTo>
                <a:lnTo>
                  <a:pt x="9525" y="4762"/>
                </a:lnTo>
                <a:lnTo>
                  <a:pt x="4762" y="9525"/>
                </a:lnTo>
                <a:lnTo>
                  <a:pt x="9525" y="9525"/>
                </a:lnTo>
                <a:lnTo>
                  <a:pt x="9525" y="1271397"/>
                </a:lnTo>
                <a:lnTo>
                  <a:pt x="4762" y="1271397"/>
                </a:lnTo>
                <a:lnTo>
                  <a:pt x="9525" y="1276159"/>
                </a:lnTo>
                <a:lnTo>
                  <a:pt x="1806702" y="1276159"/>
                </a:lnTo>
                <a:lnTo>
                  <a:pt x="1806473" y="1277632"/>
                </a:lnTo>
                <a:lnTo>
                  <a:pt x="1805787" y="1278953"/>
                </a:lnTo>
                <a:lnTo>
                  <a:pt x="1804733" y="1280007"/>
                </a:lnTo>
                <a:lnTo>
                  <a:pt x="1803412" y="1280693"/>
                </a:lnTo>
                <a:lnTo>
                  <a:pt x="1801939" y="1280922"/>
                </a:lnTo>
                <a:close/>
              </a:path>
              <a:path w="1807210" h="1281429">
                <a:moveTo>
                  <a:pt x="9525" y="9525"/>
                </a:moveTo>
                <a:lnTo>
                  <a:pt x="4762" y="9525"/>
                </a:lnTo>
                <a:lnTo>
                  <a:pt x="9525" y="4762"/>
                </a:lnTo>
                <a:lnTo>
                  <a:pt x="9525" y="9525"/>
                </a:lnTo>
                <a:close/>
              </a:path>
              <a:path w="1807210" h="1281429">
                <a:moveTo>
                  <a:pt x="1797177" y="9525"/>
                </a:moveTo>
                <a:lnTo>
                  <a:pt x="9525" y="9525"/>
                </a:lnTo>
                <a:lnTo>
                  <a:pt x="9525" y="4762"/>
                </a:lnTo>
                <a:lnTo>
                  <a:pt x="1797177" y="4762"/>
                </a:lnTo>
                <a:lnTo>
                  <a:pt x="1797177" y="9525"/>
                </a:lnTo>
                <a:close/>
              </a:path>
              <a:path w="1807210" h="1281429">
                <a:moveTo>
                  <a:pt x="1797177" y="1276159"/>
                </a:moveTo>
                <a:lnTo>
                  <a:pt x="1797177" y="4762"/>
                </a:lnTo>
                <a:lnTo>
                  <a:pt x="1801939" y="9525"/>
                </a:lnTo>
                <a:lnTo>
                  <a:pt x="1806702" y="9525"/>
                </a:lnTo>
                <a:lnTo>
                  <a:pt x="1806702" y="1271397"/>
                </a:lnTo>
                <a:lnTo>
                  <a:pt x="1801939" y="1271397"/>
                </a:lnTo>
                <a:lnTo>
                  <a:pt x="1797177" y="1276159"/>
                </a:lnTo>
                <a:close/>
              </a:path>
              <a:path w="1807210" h="1281429">
                <a:moveTo>
                  <a:pt x="1806702" y="9525"/>
                </a:moveTo>
                <a:lnTo>
                  <a:pt x="1801939" y="9525"/>
                </a:lnTo>
                <a:lnTo>
                  <a:pt x="1797177" y="4762"/>
                </a:lnTo>
                <a:lnTo>
                  <a:pt x="1806702" y="4762"/>
                </a:lnTo>
                <a:lnTo>
                  <a:pt x="1806702" y="9525"/>
                </a:lnTo>
                <a:close/>
              </a:path>
              <a:path w="1807210" h="1281429">
                <a:moveTo>
                  <a:pt x="9525" y="1276159"/>
                </a:moveTo>
                <a:lnTo>
                  <a:pt x="4762" y="1271397"/>
                </a:lnTo>
                <a:lnTo>
                  <a:pt x="9525" y="1271397"/>
                </a:lnTo>
                <a:lnTo>
                  <a:pt x="9525" y="1276159"/>
                </a:lnTo>
                <a:close/>
              </a:path>
              <a:path w="1807210" h="1281429">
                <a:moveTo>
                  <a:pt x="1797177" y="1276159"/>
                </a:moveTo>
                <a:lnTo>
                  <a:pt x="9525" y="1276159"/>
                </a:lnTo>
                <a:lnTo>
                  <a:pt x="9525" y="1271397"/>
                </a:lnTo>
                <a:lnTo>
                  <a:pt x="1797177" y="1271397"/>
                </a:lnTo>
                <a:lnTo>
                  <a:pt x="1797177" y="1276159"/>
                </a:lnTo>
                <a:close/>
              </a:path>
              <a:path w="1807210" h="1281429">
                <a:moveTo>
                  <a:pt x="1806702" y="1276159"/>
                </a:moveTo>
                <a:lnTo>
                  <a:pt x="1797177" y="1276159"/>
                </a:lnTo>
                <a:lnTo>
                  <a:pt x="1801939" y="1271397"/>
                </a:lnTo>
                <a:lnTo>
                  <a:pt x="1806702" y="1271397"/>
                </a:lnTo>
                <a:lnTo>
                  <a:pt x="1806702" y="127615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969764" y="3267455"/>
            <a:ext cx="1787651" cy="12618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960239" y="3257930"/>
            <a:ext cx="1807210" cy="1281430"/>
          </a:xfrm>
          <a:custGeom>
            <a:avLst/>
            <a:gdLst/>
            <a:ahLst/>
            <a:cxnLst/>
            <a:rect l="l" t="t" r="r" b="b"/>
            <a:pathLst>
              <a:path w="1807209" h="1281429">
                <a:moveTo>
                  <a:pt x="1801939" y="1280922"/>
                </a:moveTo>
                <a:lnTo>
                  <a:pt x="4762" y="1280922"/>
                </a:lnTo>
                <a:lnTo>
                  <a:pt x="3289" y="1280693"/>
                </a:lnTo>
                <a:lnTo>
                  <a:pt x="1968" y="1280007"/>
                </a:lnTo>
                <a:lnTo>
                  <a:pt x="914" y="1278953"/>
                </a:lnTo>
                <a:lnTo>
                  <a:pt x="228" y="1277632"/>
                </a:lnTo>
                <a:lnTo>
                  <a:pt x="0" y="1276159"/>
                </a:lnTo>
                <a:lnTo>
                  <a:pt x="0" y="4762"/>
                </a:lnTo>
                <a:lnTo>
                  <a:pt x="4762" y="0"/>
                </a:lnTo>
                <a:lnTo>
                  <a:pt x="1801939" y="0"/>
                </a:lnTo>
                <a:lnTo>
                  <a:pt x="1806702" y="4762"/>
                </a:lnTo>
                <a:lnTo>
                  <a:pt x="9525" y="4762"/>
                </a:lnTo>
                <a:lnTo>
                  <a:pt x="4762" y="9525"/>
                </a:lnTo>
                <a:lnTo>
                  <a:pt x="9525" y="9525"/>
                </a:lnTo>
                <a:lnTo>
                  <a:pt x="9525" y="1271397"/>
                </a:lnTo>
                <a:lnTo>
                  <a:pt x="4762" y="1271397"/>
                </a:lnTo>
                <a:lnTo>
                  <a:pt x="9525" y="1276159"/>
                </a:lnTo>
                <a:lnTo>
                  <a:pt x="1806702" y="1276159"/>
                </a:lnTo>
                <a:lnTo>
                  <a:pt x="1806473" y="1277632"/>
                </a:lnTo>
                <a:lnTo>
                  <a:pt x="1805787" y="1278953"/>
                </a:lnTo>
                <a:lnTo>
                  <a:pt x="1804733" y="1280007"/>
                </a:lnTo>
                <a:lnTo>
                  <a:pt x="1803412" y="1280693"/>
                </a:lnTo>
                <a:lnTo>
                  <a:pt x="1801939" y="1280922"/>
                </a:lnTo>
                <a:close/>
              </a:path>
              <a:path w="1807209" h="1281429">
                <a:moveTo>
                  <a:pt x="9525" y="9525"/>
                </a:moveTo>
                <a:lnTo>
                  <a:pt x="4762" y="9525"/>
                </a:lnTo>
                <a:lnTo>
                  <a:pt x="9525" y="4762"/>
                </a:lnTo>
                <a:lnTo>
                  <a:pt x="9525" y="9525"/>
                </a:lnTo>
                <a:close/>
              </a:path>
              <a:path w="1807209" h="1281429">
                <a:moveTo>
                  <a:pt x="1797177" y="9525"/>
                </a:moveTo>
                <a:lnTo>
                  <a:pt x="9525" y="9525"/>
                </a:lnTo>
                <a:lnTo>
                  <a:pt x="9525" y="4762"/>
                </a:lnTo>
                <a:lnTo>
                  <a:pt x="1797177" y="4762"/>
                </a:lnTo>
                <a:lnTo>
                  <a:pt x="1797177" y="9525"/>
                </a:lnTo>
                <a:close/>
              </a:path>
              <a:path w="1807209" h="1281429">
                <a:moveTo>
                  <a:pt x="1797177" y="1276159"/>
                </a:moveTo>
                <a:lnTo>
                  <a:pt x="1797177" y="4762"/>
                </a:lnTo>
                <a:lnTo>
                  <a:pt x="1801939" y="9525"/>
                </a:lnTo>
                <a:lnTo>
                  <a:pt x="1806702" y="9525"/>
                </a:lnTo>
                <a:lnTo>
                  <a:pt x="1806702" y="1271397"/>
                </a:lnTo>
                <a:lnTo>
                  <a:pt x="1801939" y="1271397"/>
                </a:lnTo>
                <a:lnTo>
                  <a:pt x="1797177" y="1276159"/>
                </a:lnTo>
                <a:close/>
              </a:path>
              <a:path w="1807209" h="1281429">
                <a:moveTo>
                  <a:pt x="1806702" y="9525"/>
                </a:moveTo>
                <a:lnTo>
                  <a:pt x="1801939" y="9525"/>
                </a:lnTo>
                <a:lnTo>
                  <a:pt x="1797177" y="4762"/>
                </a:lnTo>
                <a:lnTo>
                  <a:pt x="1806702" y="4762"/>
                </a:lnTo>
                <a:lnTo>
                  <a:pt x="1806702" y="9525"/>
                </a:lnTo>
                <a:close/>
              </a:path>
              <a:path w="1807209" h="1281429">
                <a:moveTo>
                  <a:pt x="9525" y="1276159"/>
                </a:moveTo>
                <a:lnTo>
                  <a:pt x="4762" y="1271397"/>
                </a:lnTo>
                <a:lnTo>
                  <a:pt x="9525" y="1271397"/>
                </a:lnTo>
                <a:lnTo>
                  <a:pt x="9525" y="1276159"/>
                </a:lnTo>
                <a:close/>
              </a:path>
              <a:path w="1807209" h="1281429">
                <a:moveTo>
                  <a:pt x="1797177" y="1276159"/>
                </a:moveTo>
                <a:lnTo>
                  <a:pt x="9525" y="1276159"/>
                </a:lnTo>
                <a:lnTo>
                  <a:pt x="9525" y="1271397"/>
                </a:lnTo>
                <a:lnTo>
                  <a:pt x="1797177" y="1271397"/>
                </a:lnTo>
                <a:lnTo>
                  <a:pt x="1797177" y="1276159"/>
                </a:lnTo>
                <a:close/>
              </a:path>
              <a:path w="1807209" h="1281429">
                <a:moveTo>
                  <a:pt x="1806702" y="1276159"/>
                </a:moveTo>
                <a:lnTo>
                  <a:pt x="1797177" y="1276159"/>
                </a:lnTo>
                <a:lnTo>
                  <a:pt x="1801939" y="1271397"/>
                </a:lnTo>
                <a:lnTo>
                  <a:pt x="1806702" y="1271397"/>
                </a:lnTo>
                <a:lnTo>
                  <a:pt x="1806702" y="127615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7370064" y="3267455"/>
            <a:ext cx="1787652" cy="12618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7360539" y="3257930"/>
            <a:ext cx="1807210" cy="1281430"/>
          </a:xfrm>
          <a:custGeom>
            <a:avLst/>
            <a:gdLst/>
            <a:ahLst/>
            <a:cxnLst/>
            <a:rect l="l" t="t" r="r" b="b"/>
            <a:pathLst>
              <a:path w="1807209" h="1281429">
                <a:moveTo>
                  <a:pt x="1801939" y="1280922"/>
                </a:moveTo>
                <a:lnTo>
                  <a:pt x="4762" y="1280922"/>
                </a:lnTo>
                <a:lnTo>
                  <a:pt x="3289" y="1280693"/>
                </a:lnTo>
                <a:lnTo>
                  <a:pt x="1968" y="1280007"/>
                </a:lnTo>
                <a:lnTo>
                  <a:pt x="914" y="1278953"/>
                </a:lnTo>
                <a:lnTo>
                  <a:pt x="228" y="1277632"/>
                </a:lnTo>
                <a:lnTo>
                  <a:pt x="0" y="1276159"/>
                </a:lnTo>
                <a:lnTo>
                  <a:pt x="0" y="4762"/>
                </a:lnTo>
                <a:lnTo>
                  <a:pt x="4762" y="0"/>
                </a:lnTo>
                <a:lnTo>
                  <a:pt x="1801939" y="0"/>
                </a:lnTo>
                <a:lnTo>
                  <a:pt x="1806702" y="4762"/>
                </a:lnTo>
                <a:lnTo>
                  <a:pt x="9525" y="4762"/>
                </a:lnTo>
                <a:lnTo>
                  <a:pt x="4762" y="9525"/>
                </a:lnTo>
                <a:lnTo>
                  <a:pt x="9525" y="9525"/>
                </a:lnTo>
                <a:lnTo>
                  <a:pt x="9525" y="1271397"/>
                </a:lnTo>
                <a:lnTo>
                  <a:pt x="4762" y="1271397"/>
                </a:lnTo>
                <a:lnTo>
                  <a:pt x="9525" y="1276159"/>
                </a:lnTo>
                <a:lnTo>
                  <a:pt x="1806702" y="1276159"/>
                </a:lnTo>
                <a:lnTo>
                  <a:pt x="1806473" y="1277632"/>
                </a:lnTo>
                <a:lnTo>
                  <a:pt x="1805787" y="1278953"/>
                </a:lnTo>
                <a:lnTo>
                  <a:pt x="1804733" y="1280007"/>
                </a:lnTo>
                <a:lnTo>
                  <a:pt x="1803412" y="1280693"/>
                </a:lnTo>
                <a:lnTo>
                  <a:pt x="1801939" y="1280922"/>
                </a:lnTo>
                <a:close/>
              </a:path>
              <a:path w="1807209" h="1281429">
                <a:moveTo>
                  <a:pt x="9525" y="9525"/>
                </a:moveTo>
                <a:lnTo>
                  <a:pt x="4762" y="9525"/>
                </a:lnTo>
                <a:lnTo>
                  <a:pt x="9525" y="4762"/>
                </a:lnTo>
                <a:lnTo>
                  <a:pt x="9525" y="9525"/>
                </a:lnTo>
                <a:close/>
              </a:path>
              <a:path w="1807209" h="1281429">
                <a:moveTo>
                  <a:pt x="1797177" y="9525"/>
                </a:moveTo>
                <a:lnTo>
                  <a:pt x="9525" y="9525"/>
                </a:lnTo>
                <a:lnTo>
                  <a:pt x="9525" y="4762"/>
                </a:lnTo>
                <a:lnTo>
                  <a:pt x="1797177" y="4762"/>
                </a:lnTo>
                <a:lnTo>
                  <a:pt x="1797177" y="9525"/>
                </a:lnTo>
                <a:close/>
              </a:path>
              <a:path w="1807209" h="1281429">
                <a:moveTo>
                  <a:pt x="1797177" y="1276159"/>
                </a:moveTo>
                <a:lnTo>
                  <a:pt x="1797177" y="4762"/>
                </a:lnTo>
                <a:lnTo>
                  <a:pt x="1801939" y="9525"/>
                </a:lnTo>
                <a:lnTo>
                  <a:pt x="1806702" y="9525"/>
                </a:lnTo>
                <a:lnTo>
                  <a:pt x="1806702" y="1271397"/>
                </a:lnTo>
                <a:lnTo>
                  <a:pt x="1801939" y="1271397"/>
                </a:lnTo>
                <a:lnTo>
                  <a:pt x="1797177" y="1276159"/>
                </a:lnTo>
                <a:close/>
              </a:path>
              <a:path w="1807209" h="1281429">
                <a:moveTo>
                  <a:pt x="1806702" y="9525"/>
                </a:moveTo>
                <a:lnTo>
                  <a:pt x="1801939" y="9525"/>
                </a:lnTo>
                <a:lnTo>
                  <a:pt x="1797177" y="4762"/>
                </a:lnTo>
                <a:lnTo>
                  <a:pt x="1806702" y="4762"/>
                </a:lnTo>
                <a:lnTo>
                  <a:pt x="1806702" y="9525"/>
                </a:lnTo>
                <a:close/>
              </a:path>
              <a:path w="1807209" h="1281429">
                <a:moveTo>
                  <a:pt x="9525" y="1276159"/>
                </a:moveTo>
                <a:lnTo>
                  <a:pt x="4762" y="1271397"/>
                </a:lnTo>
                <a:lnTo>
                  <a:pt x="9525" y="1271397"/>
                </a:lnTo>
                <a:lnTo>
                  <a:pt x="9525" y="1276159"/>
                </a:lnTo>
                <a:close/>
              </a:path>
              <a:path w="1807209" h="1281429">
                <a:moveTo>
                  <a:pt x="1797177" y="1276159"/>
                </a:moveTo>
                <a:lnTo>
                  <a:pt x="9525" y="1276159"/>
                </a:lnTo>
                <a:lnTo>
                  <a:pt x="9525" y="1271397"/>
                </a:lnTo>
                <a:lnTo>
                  <a:pt x="1797177" y="1271397"/>
                </a:lnTo>
                <a:lnTo>
                  <a:pt x="1797177" y="1276159"/>
                </a:lnTo>
                <a:close/>
              </a:path>
              <a:path w="1807209" h="1281429">
                <a:moveTo>
                  <a:pt x="1806702" y="1276159"/>
                </a:moveTo>
                <a:lnTo>
                  <a:pt x="1797177" y="1276159"/>
                </a:lnTo>
                <a:lnTo>
                  <a:pt x="1801939" y="1271397"/>
                </a:lnTo>
                <a:lnTo>
                  <a:pt x="1806702" y="1271397"/>
                </a:lnTo>
                <a:lnTo>
                  <a:pt x="1806702" y="127615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2828848" y="4791367"/>
            <a:ext cx="124650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华文楷体"/>
                <a:cs typeface="华文楷体"/>
              </a:rPr>
              <a:t>测量外</a:t>
            </a:r>
            <a:r>
              <a:rPr dirty="0" sz="2400" spc="-5" b="1">
                <a:latin typeface="华文楷体"/>
                <a:cs typeface="华文楷体"/>
              </a:rPr>
              <a:t>径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5249722" y="4791367"/>
            <a:ext cx="124650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华文楷体"/>
                <a:cs typeface="华文楷体"/>
              </a:rPr>
              <a:t>测量内</a:t>
            </a:r>
            <a:r>
              <a:rPr dirty="0" sz="2400" spc="-5" b="1">
                <a:latin typeface="华文楷体"/>
                <a:cs typeface="华文楷体"/>
              </a:rPr>
              <a:t>径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568221" y="4791367"/>
            <a:ext cx="124650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华文楷体"/>
                <a:cs typeface="华文楷体"/>
              </a:rPr>
              <a:t>测量深</a:t>
            </a:r>
            <a:r>
              <a:rPr dirty="0" sz="2400" spc="-5" b="1">
                <a:latin typeface="华文楷体"/>
                <a:cs typeface="华文楷体"/>
              </a:rPr>
              <a:t>度</a:t>
            </a:r>
            <a:endParaRPr sz="2400">
              <a:latin typeface="华文楷体"/>
              <a:cs typeface="华文楷体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88564" y="2196083"/>
            <a:ext cx="5792724" cy="32583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69438" y="1584566"/>
            <a:ext cx="216281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华文楷体"/>
                <a:cs typeface="华文楷体"/>
              </a:rPr>
              <a:t>演示：测量外</a:t>
            </a:r>
            <a:r>
              <a:rPr dirty="0" sz="2400" spc="-5" b="1">
                <a:latin typeface="华文楷体"/>
                <a:cs typeface="华文楷体"/>
              </a:rPr>
              <a:t>径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69438" y="1584566"/>
            <a:ext cx="216281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华文楷体"/>
                <a:cs typeface="华文楷体"/>
              </a:rPr>
              <a:t>演示：测量内</a:t>
            </a:r>
            <a:r>
              <a:rPr dirty="0" sz="2400" spc="-5" b="1">
                <a:latin typeface="华文楷体"/>
                <a:cs typeface="华文楷体"/>
              </a:rPr>
              <a:t>径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971800" y="2157983"/>
            <a:ext cx="5792724" cy="32583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50464" y="2168651"/>
            <a:ext cx="5792724" cy="32583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69438" y="1584566"/>
            <a:ext cx="216281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华文楷体"/>
                <a:cs typeface="华文楷体"/>
              </a:rPr>
              <a:t>演示：测量深</a:t>
            </a:r>
            <a:r>
              <a:rPr dirty="0" sz="2400" spc="-5" b="1">
                <a:latin typeface="华文楷体"/>
                <a:cs typeface="华文楷体"/>
              </a:rPr>
              <a:t>度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33243" y="1579270"/>
            <a:ext cx="460629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华文楷体"/>
                <a:cs typeface="华文楷体"/>
              </a:rPr>
              <a:t>练习使用游标卡尺测量物体的尺</a:t>
            </a:r>
            <a:r>
              <a:rPr dirty="0" sz="2400" spc="-5" b="1">
                <a:latin typeface="华文楷体"/>
                <a:cs typeface="华文楷体"/>
              </a:rPr>
              <a:t>寸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816351" y="2257044"/>
            <a:ext cx="5792724" cy="32583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95741" y="2023338"/>
            <a:ext cx="7950200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b="1">
                <a:solidFill>
                  <a:srgbClr val="385622"/>
                </a:solidFill>
                <a:latin typeface="微软雅黑"/>
                <a:cs typeface="微软雅黑"/>
              </a:rPr>
              <a:t>长度的测量及测量工具的选用</a:t>
            </a:r>
            <a:endParaRPr sz="4800">
              <a:latin typeface="微软雅黑"/>
              <a:cs typeface="微软雅黑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648889" y="3544611"/>
          <a:ext cx="7375525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72435"/>
                <a:gridCol w="984885"/>
                <a:gridCol w="3418204"/>
              </a:tblGrid>
              <a:tr h="486174">
                <a:tc>
                  <a:txBody>
                    <a:bodyPr/>
                    <a:lstStyle/>
                    <a:p>
                      <a:pPr marL="31750">
                        <a:lnSpc>
                          <a:spcPts val="3315"/>
                        </a:lnSpc>
                        <a:tabLst>
                          <a:tab pos="745490" algn="l"/>
                        </a:tabLst>
                      </a:pPr>
                      <a:r>
                        <a:rPr dirty="0" sz="2800" spc="-10" b="1">
                          <a:solidFill>
                            <a:srgbClr val="385622"/>
                          </a:solidFill>
                          <a:latin typeface="华文楷体"/>
                          <a:cs typeface="华文楷体"/>
                        </a:rPr>
                        <a:t>年	</a:t>
                      </a:r>
                      <a:r>
                        <a:rPr dirty="0" sz="2800" b="1">
                          <a:solidFill>
                            <a:srgbClr val="385622"/>
                          </a:solidFill>
                          <a:latin typeface="华文楷体"/>
                          <a:cs typeface="华文楷体"/>
                        </a:rPr>
                        <a:t>级：高</a:t>
                      </a:r>
                      <a:r>
                        <a:rPr dirty="0" sz="2800" spc="-10" b="1">
                          <a:solidFill>
                            <a:srgbClr val="385622"/>
                          </a:solidFill>
                          <a:latin typeface="华文楷体"/>
                          <a:cs typeface="华文楷体"/>
                        </a:rPr>
                        <a:t>二</a:t>
                      </a:r>
                      <a:endParaRPr sz="2800">
                        <a:latin typeface="华文楷体"/>
                        <a:cs typeface="华文楷体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70815">
                        <a:lnSpc>
                          <a:spcPts val="3315"/>
                        </a:lnSpc>
                      </a:pPr>
                      <a:r>
                        <a:rPr dirty="0" sz="2800" b="1">
                          <a:solidFill>
                            <a:srgbClr val="385622"/>
                          </a:solidFill>
                          <a:latin typeface="华文楷体"/>
                          <a:cs typeface="华文楷体"/>
                        </a:rPr>
                        <a:t>学</a:t>
                      </a:r>
                      <a:endParaRPr sz="2800">
                        <a:latin typeface="华文楷体"/>
                        <a:cs typeface="华文楷体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80975">
                        <a:lnSpc>
                          <a:spcPts val="3315"/>
                        </a:lnSpc>
                      </a:pPr>
                      <a:r>
                        <a:rPr dirty="0" sz="2800" b="1">
                          <a:solidFill>
                            <a:srgbClr val="385622"/>
                          </a:solidFill>
                          <a:latin typeface="华文楷体"/>
                          <a:cs typeface="华文楷体"/>
                        </a:rPr>
                        <a:t>科：物理（人教版</a:t>
                      </a:r>
                      <a:r>
                        <a:rPr dirty="0" sz="2800" spc="-10" b="1">
                          <a:solidFill>
                            <a:srgbClr val="385622"/>
                          </a:solidFill>
                          <a:latin typeface="华文楷体"/>
                          <a:cs typeface="华文楷体"/>
                        </a:rPr>
                        <a:t>）</a:t>
                      </a:r>
                      <a:endParaRPr sz="2800">
                        <a:latin typeface="华文楷体"/>
                        <a:cs typeface="华文楷体"/>
                      </a:endParaRPr>
                    </a:p>
                  </a:txBody>
                  <a:tcPr marL="0" marR="0" marB="0" marT="0"/>
                </a:tc>
              </a:tr>
              <a:tr h="51054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2800" b="1">
                          <a:solidFill>
                            <a:srgbClr val="385622"/>
                          </a:solidFill>
                          <a:latin typeface="华文楷体"/>
                          <a:cs typeface="华文楷体"/>
                        </a:rPr>
                        <a:t>主讲人：龚朝</a:t>
                      </a:r>
                      <a:r>
                        <a:rPr dirty="0" sz="2800" spc="-10" b="1">
                          <a:solidFill>
                            <a:srgbClr val="385622"/>
                          </a:solidFill>
                          <a:latin typeface="华文楷体"/>
                          <a:cs typeface="华文楷体"/>
                        </a:rPr>
                        <a:t>辉</a:t>
                      </a:r>
                      <a:endParaRPr sz="2800">
                        <a:latin typeface="华文楷体"/>
                        <a:cs typeface="华文楷体"/>
                      </a:endParaRPr>
                    </a:p>
                  </a:txBody>
                  <a:tcPr marL="0" marR="0" marB="0" marT="18415"/>
                </a:tc>
                <a:tc>
                  <a:txBody>
                    <a:bodyPr/>
                    <a:lstStyle/>
                    <a:p>
                      <a:pPr algn="r" marR="17462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2800" b="1">
                          <a:solidFill>
                            <a:srgbClr val="385622"/>
                          </a:solidFill>
                          <a:latin typeface="华文楷体"/>
                          <a:cs typeface="华文楷体"/>
                        </a:rPr>
                        <a:t>学</a:t>
                      </a:r>
                      <a:endParaRPr sz="2800">
                        <a:latin typeface="华文楷体"/>
                        <a:cs typeface="华文楷体"/>
                      </a:endParaRPr>
                    </a:p>
                  </a:txBody>
                  <a:tcPr marL="0" marR="0" marB="0" marT="18415"/>
                </a:tc>
                <a:tc>
                  <a:txBody>
                    <a:bodyPr/>
                    <a:lstStyle/>
                    <a:p>
                      <a:pPr marL="17716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2800" b="1">
                          <a:solidFill>
                            <a:srgbClr val="385622"/>
                          </a:solidFill>
                          <a:latin typeface="华文楷体"/>
                          <a:cs typeface="华文楷体"/>
                        </a:rPr>
                        <a:t>校：北京师范大</a:t>
                      </a:r>
                      <a:r>
                        <a:rPr dirty="0" sz="2800" spc="-10" b="1">
                          <a:solidFill>
                            <a:srgbClr val="385622"/>
                          </a:solidFill>
                          <a:latin typeface="华文楷体"/>
                          <a:cs typeface="华文楷体"/>
                        </a:rPr>
                        <a:t>学</a:t>
                      </a:r>
                      <a:endParaRPr sz="2800">
                        <a:latin typeface="华文楷体"/>
                        <a:cs typeface="华文楷体"/>
                      </a:endParaRPr>
                    </a:p>
                  </a:txBody>
                  <a:tcPr marL="0" marR="0" marB="0" marT="18415"/>
                </a:tc>
              </a:tr>
              <a:tr h="48617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90868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2800" b="1">
                          <a:solidFill>
                            <a:srgbClr val="385622"/>
                          </a:solidFill>
                          <a:latin typeface="华文楷体"/>
                          <a:cs typeface="华文楷体"/>
                        </a:rPr>
                        <a:t>第二附属中</a:t>
                      </a:r>
                      <a:r>
                        <a:rPr dirty="0" sz="2800" spc="-10" b="1">
                          <a:solidFill>
                            <a:srgbClr val="385622"/>
                          </a:solidFill>
                          <a:latin typeface="华文楷体"/>
                          <a:cs typeface="华文楷体"/>
                        </a:rPr>
                        <a:t>学</a:t>
                      </a:r>
                      <a:endParaRPr sz="2800">
                        <a:latin typeface="华文楷体"/>
                        <a:cs typeface="华文楷体"/>
                      </a:endParaRPr>
                    </a:p>
                  </a:txBody>
                  <a:tcPr marL="0" marR="0" marB="0" marT="18415"/>
                </a:tc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2217343" y="2639275"/>
          <a:ext cx="6993890" cy="1905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60500"/>
                <a:gridCol w="1355089"/>
                <a:gridCol w="1354455"/>
                <a:gridCol w="1355089"/>
                <a:gridCol w="1354455"/>
              </a:tblGrid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76200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dirty="0" sz="2400" b="1"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7305">
                    <a:lnL w="76200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dirty="0" sz="2400" b="1">
                          <a:latin typeface="Times New Roman"/>
                          <a:cs typeface="Times New Roman"/>
                        </a:rPr>
                        <a:t>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7305">
                    <a:lnL w="76200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dirty="0" sz="2400" b="1">
                          <a:latin typeface="Times New Roman"/>
                          <a:cs typeface="Times New Roman"/>
                        </a:rPr>
                        <a:t>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7305">
                    <a:lnL w="76200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dirty="0" sz="2400" b="1">
                          <a:latin typeface="华文楷体"/>
                          <a:cs typeface="华文楷体"/>
                        </a:rPr>
                        <a:t>平均</a:t>
                      </a:r>
                      <a:r>
                        <a:rPr dirty="0" sz="2400" spc="-5" b="1">
                          <a:latin typeface="华文楷体"/>
                          <a:cs typeface="华文楷体"/>
                        </a:rPr>
                        <a:t>值</a:t>
                      </a:r>
                      <a:endParaRPr sz="2400">
                        <a:latin typeface="华文楷体"/>
                        <a:cs typeface="华文楷体"/>
                      </a:endParaRPr>
                    </a:p>
                  </a:txBody>
                  <a:tcPr marL="0" marR="0" marB="0" marT="9525">
                    <a:lnL w="76200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r" marR="121285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dirty="0" sz="2400" spc="5" b="1">
                          <a:latin typeface="华文楷体"/>
                          <a:cs typeface="华文楷体"/>
                        </a:rPr>
                        <a:t>外径</a:t>
                      </a:r>
                      <a:r>
                        <a:rPr dirty="0" sz="2400" spc="-5" b="1">
                          <a:latin typeface="Times New Roman"/>
                          <a:cs typeface="Times New Roman"/>
                        </a:rPr>
                        <a:t>/</a:t>
                      </a:r>
                      <a:r>
                        <a:rPr dirty="0" sz="2400" b="1">
                          <a:latin typeface="Times New Roman"/>
                          <a:cs typeface="Times New Roman"/>
                        </a:rPr>
                        <a:t>mm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4604">
                    <a:lnL w="76200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dirty="0" sz="2400" b="1">
                          <a:latin typeface="Times New Roman"/>
                          <a:cs typeface="Times New Roman"/>
                        </a:rPr>
                        <a:t>20.0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7305">
                    <a:lnL w="76200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dirty="0" sz="2400" b="1">
                          <a:latin typeface="Times New Roman"/>
                          <a:cs typeface="Times New Roman"/>
                        </a:rPr>
                        <a:t>20.0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7305">
                    <a:lnL w="76200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dirty="0" sz="2400" b="1">
                          <a:latin typeface="Times New Roman"/>
                          <a:cs typeface="Times New Roman"/>
                        </a:rPr>
                        <a:t>19.9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7305">
                    <a:lnL w="76200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dirty="0" sz="2400" b="1">
                          <a:latin typeface="Times New Roman"/>
                          <a:cs typeface="Times New Roman"/>
                        </a:rPr>
                        <a:t>20.0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7305">
                    <a:lnL w="76200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r" marR="121285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dirty="0" sz="2400" spc="5" b="1">
                          <a:latin typeface="华文楷体"/>
                          <a:cs typeface="华文楷体"/>
                        </a:rPr>
                        <a:t>内径</a:t>
                      </a:r>
                      <a:r>
                        <a:rPr dirty="0" sz="2400" spc="-5" b="1">
                          <a:latin typeface="Times New Roman"/>
                          <a:cs typeface="Times New Roman"/>
                        </a:rPr>
                        <a:t>/</a:t>
                      </a:r>
                      <a:r>
                        <a:rPr dirty="0" sz="2400" b="1">
                          <a:latin typeface="Times New Roman"/>
                          <a:cs typeface="Times New Roman"/>
                        </a:rPr>
                        <a:t>mm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4605">
                    <a:lnL w="76200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dirty="0" sz="2400" b="1">
                          <a:latin typeface="Times New Roman"/>
                          <a:cs typeface="Times New Roman"/>
                        </a:rPr>
                        <a:t>16.7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7305">
                    <a:lnL w="76200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dirty="0" sz="2400" b="1">
                          <a:latin typeface="Times New Roman"/>
                          <a:cs typeface="Times New Roman"/>
                        </a:rPr>
                        <a:t>16.8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7305">
                    <a:lnL w="76200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dirty="0" sz="2400" b="1">
                          <a:latin typeface="Times New Roman"/>
                          <a:cs typeface="Times New Roman"/>
                        </a:rPr>
                        <a:t>16.7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7305">
                    <a:lnL w="76200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dirty="0" sz="2400" b="1">
                          <a:latin typeface="Times New Roman"/>
                          <a:cs typeface="Times New Roman"/>
                        </a:rPr>
                        <a:t>16.7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7305">
                    <a:lnL w="76200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r" marR="121285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dirty="0" sz="2400" spc="5" b="1">
                          <a:latin typeface="华文楷体"/>
                          <a:cs typeface="华文楷体"/>
                        </a:rPr>
                        <a:t>深度</a:t>
                      </a:r>
                      <a:r>
                        <a:rPr dirty="0" sz="2400" spc="-5" b="1">
                          <a:latin typeface="Times New Roman"/>
                          <a:cs typeface="Times New Roman"/>
                        </a:rPr>
                        <a:t>/</a:t>
                      </a:r>
                      <a:r>
                        <a:rPr dirty="0" sz="2400" b="1">
                          <a:latin typeface="Times New Roman"/>
                          <a:cs typeface="Times New Roman"/>
                        </a:rPr>
                        <a:t>mm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4605">
                    <a:lnL w="76200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dirty="0" sz="2400" b="1">
                          <a:latin typeface="Times New Roman"/>
                          <a:cs typeface="Times New Roman"/>
                        </a:rPr>
                        <a:t>57.3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7305">
                    <a:lnL w="76200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dirty="0" sz="2400" b="1">
                          <a:latin typeface="Times New Roman"/>
                          <a:cs typeface="Times New Roman"/>
                        </a:rPr>
                        <a:t>57.4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7305">
                    <a:lnL w="76200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dirty="0" sz="2400" b="1">
                          <a:latin typeface="Times New Roman"/>
                          <a:cs typeface="Times New Roman"/>
                        </a:rPr>
                        <a:t>57.5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7305">
                    <a:lnL w="76200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dirty="0" sz="2400" b="1">
                          <a:latin typeface="Times New Roman"/>
                          <a:cs typeface="Times New Roman"/>
                        </a:rPr>
                        <a:t>57.4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7305">
                    <a:lnL w="76200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33243" y="1579270"/>
            <a:ext cx="460629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华文楷体"/>
                <a:cs typeface="华文楷体"/>
              </a:rPr>
              <a:t>练习使用游标卡尺测量物体的尺</a:t>
            </a:r>
            <a:r>
              <a:rPr dirty="0" sz="2400" spc="-5" b="1">
                <a:latin typeface="华文楷体"/>
                <a:cs typeface="华文楷体"/>
              </a:rPr>
              <a:t>寸</a:t>
            </a:r>
            <a:endParaRPr sz="2400">
              <a:latin typeface="华文楷体"/>
              <a:cs typeface="华文楷体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52990" y="2327719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96" y="0"/>
                </a:lnTo>
              </a:path>
            </a:pathLst>
          </a:custGeom>
          <a:ln w="36144">
            <a:solidFill>
              <a:srgbClr val="01431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891027" y="2057400"/>
            <a:ext cx="363220" cy="363220"/>
          </a:xfrm>
          <a:custGeom>
            <a:avLst/>
            <a:gdLst/>
            <a:ahLst/>
            <a:cxnLst/>
            <a:rect l="l" t="t" r="r" b="b"/>
            <a:pathLst>
              <a:path w="363220" h="363219">
                <a:moveTo>
                  <a:pt x="0" y="0"/>
                </a:moveTo>
                <a:lnTo>
                  <a:pt x="362712" y="0"/>
                </a:lnTo>
                <a:lnTo>
                  <a:pt x="362712" y="362712"/>
                </a:lnTo>
                <a:lnTo>
                  <a:pt x="0" y="362712"/>
                </a:lnTo>
                <a:lnTo>
                  <a:pt x="0" y="0"/>
                </a:lnTo>
                <a:close/>
              </a:path>
            </a:pathLst>
          </a:custGeom>
          <a:solidFill>
            <a:srgbClr val="0143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089148" y="2281427"/>
            <a:ext cx="247015" cy="245745"/>
          </a:xfrm>
          <a:custGeom>
            <a:avLst/>
            <a:gdLst/>
            <a:ahLst/>
            <a:cxnLst/>
            <a:rect l="l" t="t" r="r" b="b"/>
            <a:pathLst>
              <a:path w="247014" h="245744">
                <a:moveTo>
                  <a:pt x="0" y="0"/>
                </a:moveTo>
                <a:lnTo>
                  <a:pt x="246887" y="0"/>
                </a:lnTo>
                <a:lnTo>
                  <a:pt x="246887" y="245363"/>
                </a:lnTo>
                <a:lnTo>
                  <a:pt x="0" y="245363"/>
                </a:lnTo>
                <a:lnTo>
                  <a:pt x="0" y="0"/>
                </a:lnTo>
                <a:close/>
              </a:path>
            </a:pathLst>
          </a:custGeom>
          <a:solidFill>
            <a:srgbClr val="0161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82575">
              <a:lnSpc>
                <a:spcPct val="100000"/>
              </a:lnSpc>
              <a:spcBef>
                <a:spcPts val="100"/>
              </a:spcBef>
            </a:pPr>
            <a:r>
              <a:rPr dirty="0"/>
              <a:t>游标卡尺的分类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432306" y="4747348"/>
            <a:ext cx="216217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50</a:t>
            </a:r>
            <a:r>
              <a:rPr dirty="0" sz="2400" b="1">
                <a:latin typeface="华文楷体"/>
                <a:cs typeface="华文楷体"/>
              </a:rPr>
              <a:t>分度游标卡</a:t>
            </a:r>
            <a:r>
              <a:rPr dirty="0" sz="2400" spc="-5" b="1">
                <a:latin typeface="华文楷体"/>
                <a:cs typeface="华文楷体"/>
              </a:rPr>
              <a:t>尺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728772" y="4747348"/>
            <a:ext cx="449135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341245" algn="l"/>
              </a:tabLst>
            </a:pPr>
            <a:r>
              <a:rPr dirty="0" sz="2400" b="1">
                <a:latin typeface="Times New Roman"/>
                <a:cs typeface="Times New Roman"/>
              </a:rPr>
              <a:t>10</a:t>
            </a:r>
            <a:r>
              <a:rPr dirty="0" sz="2400" b="1">
                <a:latin typeface="华文楷体"/>
                <a:cs typeface="华文楷体"/>
              </a:rPr>
              <a:t>分度游标卡</a:t>
            </a:r>
            <a:r>
              <a:rPr dirty="0" sz="2400" spc="-5" b="1">
                <a:latin typeface="华文楷体"/>
                <a:cs typeface="华文楷体"/>
              </a:rPr>
              <a:t>尺</a:t>
            </a:r>
            <a:r>
              <a:rPr dirty="0" sz="2400" b="1">
                <a:latin typeface="华文楷体"/>
                <a:cs typeface="华文楷体"/>
              </a:rPr>
              <a:t>	</a:t>
            </a:r>
            <a:r>
              <a:rPr dirty="0" sz="2400" b="1">
                <a:latin typeface="Times New Roman"/>
                <a:cs typeface="Times New Roman"/>
              </a:rPr>
              <a:t>20</a:t>
            </a:r>
            <a:r>
              <a:rPr dirty="0" sz="2400" b="1">
                <a:latin typeface="华文楷体"/>
                <a:cs typeface="华文楷体"/>
              </a:rPr>
              <a:t>分度游标卡</a:t>
            </a:r>
            <a:r>
              <a:rPr dirty="0" sz="2400" spc="-5" b="1">
                <a:latin typeface="华文楷体"/>
                <a:cs typeface="华文楷体"/>
              </a:rPr>
              <a:t>尺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650235" y="2561844"/>
            <a:ext cx="1790700" cy="17876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167884" y="2561844"/>
            <a:ext cx="1787652" cy="17876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7548371" y="2561844"/>
            <a:ext cx="1787652" cy="178765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52990" y="2327719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96" y="0"/>
                </a:lnTo>
              </a:path>
            </a:pathLst>
          </a:custGeom>
          <a:ln w="36144">
            <a:solidFill>
              <a:srgbClr val="01431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891027" y="2057400"/>
            <a:ext cx="363220" cy="363220"/>
          </a:xfrm>
          <a:custGeom>
            <a:avLst/>
            <a:gdLst/>
            <a:ahLst/>
            <a:cxnLst/>
            <a:rect l="l" t="t" r="r" b="b"/>
            <a:pathLst>
              <a:path w="363220" h="363219">
                <a:moveTo>
                  <a:pt x="0" y="0"/>
                </a:moveTo>
                <a:lnTo>
                  <a:pt x="362712" y="0"/>
                </a:lnTo>
                <a:lnTo>
                  <a:pt x="362712" y="362712"/>
                </a:lnTo>
                <a:lnTo>
                  <a:pt x="0" y="362712"/>
                </a:lnTo>
                <a:lnTo>
                  <a:pt x="0" y="0"/>
                </a:lnTo>
                <a:close/>
              </a:path>
            </a:pathLst>
          </a:custGeom>
          <a:solidFill>
            <a:srgbClr val="0143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089148" y="2281427"/>
            <a:ext cx="247015" cy="245745"/>
          </a:xfrm>
          <a:custGeom>
            <a:avLst/>
            <a:gdLst/>
            <a:ahLst/>
            <a:cxnLst/>
            <a:rect l="l" t="t" r="r" b="b"/>
            <a:pathLst>
              <a:path w="247014" h="245744">
                <a:moveTo>
                  <a:pt x="0" y="0"/>
                </a:moveTo>
                <a:lnTo>
                  <a:pt x="246887" y="0"/>
                </a:lnTo>
                <a:lnTo>
                  <a:pt x="246887" y="245363"/>
                </a:lnTo>
                <a:lnTo>
                  <a:pt x="0" y="245363"/>
                </a:lnTo>
                <a:lnTo>
                  <a:pt x="0" y="0"/>
                </a:lnTo>
                <a:close/>
              </a:path>
            </a:pathLst>
          </a:custGeom>
          <a:solidFill>
            <a:srgbClr val="0161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82575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Times New Roman"/>
                <a:cs typeface="Times New Roman"/>
              </a:rPr>
              <a:t>20</a:t>
            </a:r>
            <a:r>
              <a:rPr dirty="0"/>
              <a:t>分度游标卡尺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410697" y="2302332"/>
            <a:ext cx="4906645" cy="33413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97280" marR="60960" indent="-5080">
              <a:lnSpc>
                <a:spcPct val="124600"/>
              </a:lnSpc>
              <a:spcBef>
                <a:spcPts val="100"/>
              </a:spcBef>
            </a:pPr>
            <a:r>
              <a:rPr dirty="0" sz="2400" b="1">
                <a:latin typeface="华文楷体"/>
                <a:cs typeface="华文楷体"/>
              </a:rPr>
              <a:t>游标尺等分刻度数</a:t>
            </a:r>
            <a:r>
              <a:rPr dirty="0" sz="2400" spc="-5" b="1">
                <a:latin typeface="华文楷体"/>
                <a:cs typeface="华文楷体"/>
              </a:rPr>
              <a:t>：</a:t>
            </a:r>
            <a:r>
              <a:rPr dirty="0" sz="2400" spc="80" b="1">
                <a:latin typeface="华文楷体"/>
                <a:cs typeface="华文楷体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20</a:t>
            </a:r>
            <a:r>
              <a:rPr dirty="0" sz="2400" spc="-5" b="1">
                <a:latin typeface="华文楷体"/>
                <a:cs typeface="华文楷体"/>
              </a:rPr>
              <a:t>个 </a:t>
            </a:r>
            <a:r>
              <a:rPr dirty="0" sz="2400" b="1">
                <a:latin typeface="华文楷体"/>
                <a:cs typeface="华文楷体"/>
              </a:rPr>
              <a:t>游标尺刻度的总长</a:t>
            </a:r>
            <a:r>
              <a:rPr dirty="0" sz="2400" spc="-5" b="1">
                <a:latin typeface="华文楷体"/>
                <a:cs typeface="华文楷体"/>
              </a:rPr>
              <a:t>：</a:t>
            </a:r>
            <a:r>
              <a:rPr dirty="0" sz="2400" spc="160" b="1">
                <a:latin typeface="华文楷体"/>
                <a:cs typeface="华文楷体"/>
              </a:rPr>
              <a:t> </a:t>
            </a:r>
            <a:r>
              <a:rPr dirty="0" baseline="-3472" sz="3600" b="1">
                <a:latin typeface="Times New Roman"/>
                <a:cs typeface="Times New Roman"/>
              </a:rPr>
              <a:t>39</a:t>
            </a:r>
            <a:r>
              <a:rPr dirty="0" baseline="-3472" sz="3600" spc="-52" b="1">
                <a:latin typeface="Times New Roman"/>
                <a:cs typeface="Times New Roman"/>
              </a:rPr>
              <a:t> </a:t>
            </a:r>
            <a:r>
              <a:rPr dirty="0" baseline="-3472" sz="3600" b="1">
                <a:latin typeface="Times New Roman"/>
                <a:cs typeface="Times New Roman"/>
              </a:rPr>
              <a:t>mm</a:t>
            </a:r>
            <a:endParaRPr baseline="-3472" sz="3600">
              <a:latin typeface="Times New Roman"/>
              <a:cs typeface="Times New Roman"/>
            </a:endParaRPr>
          </a:p>
          <a:p>
            <a:pPr marL="1448435">
              <a:lnSpc>
                <a:spcPct val="100000"/>
              </a:lnSpc>
              <a:spcBef>
                <a:spcPts val="830"/>
              </a:spcBef>
            </a:pPr>
            <a:r>
              <a:rPr dirty="0" sz="2400" b="1">
                <a:latin typeface="华文楷体"/>
                <a:cs typeface="华文楷体"/>
              </a:rPr>
              <a:t>游标尺最小分度</a:t>
            </a:r>
            <a:r>
              <a:rPr dirty="0" sz="2400" spc="-185" b="1">
                <a:latin typeface="华文楷体"/>
                <a:cs typeface="华文楷体"/>
              </a:rPr>
              <a:t>：</a:t>
            </a:r>
            <a:r>
              <a:rPr dirty="0" baseline="-4629" sz="3600" spc="-277" b="1">
                <a:latin typeface="Times New Roman"/>
                <a:cs typeface="Times New Roman"/>
              </a:rPr>
              <a:t>1.95</a:t>
            </a:r>
            <a:r>
              <a:rPr dirty="0" baseline="-4629" sz="3600" spc="-104" b="1">
                <a:latin typeface="Times New Roman"/>
                <a:cs typeface="Times New Roman"/>
              </a:rPr>
              <a:t> </a:t>
            </a:r>
            <a:r>
              <a:rPr dirty="0" baseline="-4629" sz="3600" b="1">
                <a:latin typeface="Times New Roman"/>
                <a:cs typeface="Times New Roman"/>
              </a:rPr>
              <a:t>mm</a:t>
            </a:r>
            <a:endParaRPr baseline="-4629" sz="3600">
              <a:latin typeface="Times New Roman"/>
              <a:cs typeface="Times New Roman"/>
            </a:endParaRPr>
          </a:p>
          <a:p>
            <a:pPr marL="120014">
              <a:lnSpc>
                <a:spcPct val="100000"/>
              </a:lnSpc>
              <a:spcBef>
                <a:spcPts val="1680"/>
              </a:spcBef>
            </a:pPr>
            <a:r>
              <a:rPr dirty="0" baseline="2314" sz="3600" b="1">
                <a:latin typeface="华文楷体"/>
                <a:cs typeface="华文楷体"/>
              </a:rPr>
              <a:t>游标尺与主尺</a:t>
            </a:r>
            <a:r>
              <a:rPr dirty="0" baseline="2314" sz="3600" b="1">
                <a:latin typeface="Times New Roman"/>
                <a:cs typeface="Times New Roman"/>
              </a:rPr>
              <a:t>2</a:t>
            </a:r>
            <a:r>
              <a:rPr dirty="0" baseline="2314" sz="3600" spc="-44" b="1">
                <a:latin typeface="Times New Roman"/>
                <a:cs typeface="Times New Roman"/>
              </a:rPr>
              <a:t> </a:t>
            </a:r>
            <a:r>
              <a:rPr dirty="0" baseline="2314" sz="3600" b="1">
                <a:latin typeface="Times New Roman"/>
                <a:cs typeface="Times New Roman"/>
              </a:rPr>
              <a:t>mm</a:t>
            </a:r>
            <a:r>
              <a:rPr dirty="0" baseline="2314" sz="3600" b="1">
                <a:latin typeface="华文楷体"/>
                <a:cs typeface="华文楷体"/>
              </a:rPr>
              <a:t>的差值</a:t>
            </a:r>
            <a:r>
              <a:rPr dirty="0" baseline="2314" sz="3600" spc="-352" b="1">
                <a:latin typeface="华文楷体"/>
                <a:cs typeface="华文楷体"/>
              </a:rPr>
              <a:t>：</a:t>
            </a:r>
            <a:r>
              <a:rPr dirty="0" sz="2400" spc="-235" b="1">
                <a:latin typeface="Times New Roman"/>
                <a:cs typeface="Times New Roman"/>
              </a:rPr>
              <a:t>0.05</a:t>
            </a:r>
            <a:r>
              <a:rPr dirty="0" sz="2400" spc="-2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mm</a:t>
            </a:r>
            <a:endParaRPr sz="2400">
              <a:latin typeface="Times New Roman"/>
              <a:cs typeface="Times New Roman"/>
            </a:endParaRPr>
          </a:p>
          <a:p>
            <a:pPr marL="14604">
              <a:lnSpc>
                <a:spcPct val="100000"/>
              </a:lnSpc>
              <a:spcBef>
                <a:spcPts val="960"/>
              </a:spcBef>
            </a:pPr>
            <a:r>
              <a:rPr dirty="0" sz="2400" b="1">
                <a:latin typeface="华文楷体"/>
                <a:cs typeface="华文楷体"/>
              </a:rPr>
              <a:t>读数方法</a:t>
            </a:r>
            <a:r>
              <a:rPr dirty="0" sz="2400" spc="-5" b="1">
                <a:latin typeface="华文楷体"/>
                <a:cs typeface="华文楷体"/>
              </a:rPr>
              <a:t>：</a:t>
            </a:r>
            <a:endParaRPr sz="2400">
              <a:latin typeface="华文楷体"/>
              <a:cs typeface="华文楷体"/>
            </a:endParaRPr>
          </a:p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dirty="0" sz="2400" b="1">
                <a:latin typeface="华文楷体"/>
                <a:cs typeface="华文楷体"/>
              </a:rPr>
              <a:t>读数</a:t>
            </a:r>
            <a:r>
              <a:rPr dirty="0" sz="2400" spc="-5" b="1">
                <a:latin typeface="华文楷体"/>
                <a:cs typeface="华文楷体"/>
              </a:rPr>
              <a:t>=</a:t>
            </a:r>
            <a:r>
              <a:rPr dirty="0" sz="2400" b="1">
                <a:latin typeface="华文楷体"/>
                <a:cs typeface="华文楷体"/>
              </a:rPr>
              <a:t>主尺读数</a:t>
            </a:r>
            <a:r>
              <a:rPr dirty="0" sz="2400" spc="-5" b="1">
                <a:latin typeface="华文楷体"/>
                <a:cs typeface="华文楷体"/>
              </a:rPr>
              <a:t>+</a:t>
            </a:r>
            <a:r>
              <a:rPr dirty="0" sz="2400" b="1">
                <a:latin typeface="华文楷体"/>
                <a:cs typeface="华文楷体"/>
              </a:rPr>
              <a:t>游标尺读</a:t>
            </a:r>
            <a:r>
              <a:rPr dirty="0" sz="2400" spc="-5" b="1">
                <a:latin typeface="华文楷体"/>
                <a:cs typeface="华文楷体"/>
              </a:rPr>
              <a:t>数</a:t>
            </a:r>
            <a:endParaRPr sz="2400">
              <a:latin typeface="华文楷体"/>
              <a:cs typeface="华文楷体"/>
            </a:endParaRPr>
          </a:p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dirty="0" sz="2400" b="1">
                <a:latin typeface="华文楷体"/>
                <a:cs typeface="华文楷体"/>
              </a:rPr>
              <a:t>游标尺读数=</a:t>
            </a:r>
            <a:r>
              <a:rPr dirty="0" sz="2400" b="1" i="1">
                <a:latin typeface="Times New Roman"/>
                <a:cs typeface="Times New Roman"/>
              </a:rPr>
              <a:t>n</a:t>
            </a:r>
            <a:r>
              <a:rPr dirty="0" sz="2400" b="1">
                <a:latin typeface="华文楷体"/>
                <a:cs typeface="华文楷体"/>
              </a:rPr>
              <a:t>×</a:t>
            </a:r>
            <a:r>
              <a:rPr dirty="0" sz="2400" b="1">
                <a:latin typeface="Times New Roman"/>
                <a:cs typeface="Times New Roman"/>
              </a:rPr>
              <a:t>0.05</a:t>
            </a:r>
            <a:r>
              <a:rPr dirty="0" sz="2400" spc="-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mm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458211" y="2228088"/>
            <a:ext cx="2877312" cy="28773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52990" y="2327719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96" y="0"/>
                </a:lnTo>
              </a:path>
            </a:pathLst>
          </a:custGeom>
          <a:ln w="36144">
            <a:solidFill>
              <a:srgbClr val="01431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891027" y="2057400"/>
            <a:ext cx="363220" cy="363220"/>
          </a:xfrm>
          <a:custGeom>
            <a:avLst/>
            <a:gdLst/>
            <a:ahLst/>
            <a:cxnLst/>
            <a:rect l="l" t="t" r="r" b="b"/>
            <a:pathLst>
              <a:path w="363220" h="363219">
                <a:moveTo>
                  <a:pt x="0" y="0"/>
                </a:moveTo>
                <a:lnTo>
                  <a:pt x="362712" y="0"/>
                </a:lnTo>
                <a:lnTo>
                  <a:pt x="362712" y="362712"/>
                </a:lnTo>
                <a:lnTo>
                  <a:pt x="0" y="362712"/>
                </a:lnTo>
                <a:lnTo>
                  <a:pt x="0" y="0"/>
                </a:lnTo>
                <a:close/>
              </a:path>
            </a:pathLst>
          </a:custGeom>
          <a:solidFill>
            <a:srgbClr val="0143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089148" y="2281427"/>
            <a:ext cx="247015" cy="245745"/>
          </a:xfrm>
          <a:custGeom>
            <a:avLst/>
            <a:gdLst/>
            <a:ahLst/>
            <a:cxnLst/>
            <a:rect l="l" t="t" r="r" b="b"/>
            <a:pathLst>
              <a:path w="247014" h="245744">
                <a:moveTo>
                  <a:pt x="0" y="0"/>
                </a:moveTo>
                <a:lnTo>
                  <a:pt x="246887" y="0"/>
                </a:lnTo>
                <a:lnTo>
                  <a:pt x="246887" y="245363"/>
                </a:lnTo>
                <a:lnTo>
                  <a:pt x="0" y="245363"/>
                </a:lnTo>
                <a:lnTo>
                  <a:pt x="0" y="0"/>
                </a:lnTo>
                <a:close/>
              </a:path>
            </a:pathLst>
          </a:custGeom>
          <a:solidFill>
            <a:srgbClr val="0161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82575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Times New Roman"/>
                <a:cs typeface="Times New Roman"/>
              </a:rPr>
              <a:t>50</a:t>
            </a:r>
            <a:r>
              <a:rPr dirty="0"/>
              <a:t>分度游标卡尺</a:t>
            </a:r>
          </a:p>
        </p:txBody>
      </p:sp>
      <p:sp>
        <p:nvSpPr>
          <p:cNvPr id="6" name="object 6"/>
          <p:cNvSpPr/>
          <p:nvPr/>
        </p:nvSpPr>
        <p:spPr>
          <a:xfrm>
            <a:off x="2458211" y="2362200"/>
            <a:ext cx="2877312" cy="28773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4410697" y="2302332"/>
            <a:ext cx="4882515" cy="33553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97280" marR="36195" indent="-5080">
              <a:lnSpc>
                <a:spcPct val="124600"/>
              </a:lnSpc>
              <a:spcBef>
                <a:spcPts val="100"/>
              </a:spcBef>
            </a:pPr>
            <a:r>
              <a:rPr dirty="0" sz="2400" b="1">
                <a:latin typeface="华文楷体"/>
                <a:cs typeface="华文楷体"/>
              </a:rPr>
              <a:t>游标尺等分刻度数</a:t>
            </a:r>
            <a:r>
              <a:rPr dirty="0" sz="2400" spc="-5" b="1">
                <a:latin typeface="华文楷体"/>
                <a:cs typeface="华文楷体"/>
              </a:rPr>
              <a:t>：</a:t>
            </a:r>
            <a:r>
              <a:rPr dirty="0" sz="2400" spc="80" b="1">
                <a:latin typeface="华文楷体"/>
                <a:cs typeface="华文楷体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50</a:t>
            </a:r>
            <a:r>
              <a:rPr dirty="0" sz="2400" spc="-5" b="1">
                <a:latin typeface="华文楷体"/>
                <a:cs typeface="华文楷体"/>
              </a:rPr>
              <a:t>个 </a:t>
            </a:r>
            <a:r>
              <a:rPr dirty="0" sz="2400" b="1">
                <a:latin typeface="华文楷体"/>
                <a:cs typeface="华文楷体"/>
              </a:rPr>
              <a:t>游标尺刻度的总长</a:t>
            </a:r>
            <a:r>
              <a:rPr dirty="0" sz="2400" spc="-5" b="1">
                <a:latin typeface="华文楷体"/>
                <a:cs typeface="华文楷体"/>
              </a:rPr>
              <a:t>：</a:t>
            </a:r>
            <a:r>
              <a:rPr dirty="0" sz="2400" spc="160" b="1">
                <a:latin typeface="华文楷体"/>
                <a:cs typeface="华文楷体"/>
              </a:rPr>
              <a:t> </a:t>
            </a:r>
            <a:r>
              <a:rPr dirty="0" baseline="-3472" sz="3600" b="1">
                <a:latin typeface="Times New Roman"/>
                <a:cs typeface="Times New Roman"/>
              </a:rPr>
              <a:t>49</a:t>
            </a:r>
            <a:r>
              <a:rPr dirty="0" baseline="-3472" sz="3600" spc="-52" b="1">
                <a:latin typeface="Times New Roman"/>
                <a:cs typeface="Times New Roman"/>
              </a:rPr>
              <a:t> </a:t>
            </a:r>
            <a:r>
              <a:rPr dirty="0" baseline="-3472" sz="3600" b="1">
                <a:latin typeface="Times New Roman"/>
                <a:cs typeface="Times New Roman"/>
              </a:rPr>
              <a:t>mm</a:t>
            </a:r>
            <a:endParaRPr baseline="-3472" sz="3600">
              <a:latin typeface="Times New Roman"/>
              <a:cs typeface="Times New Roman"/>
            </a:endParaRPr>
          </a:p>
          <a:p>
            <a:pPr marL="1448435">
              <a:lnSpc>
                <a:spcPct val="100000"/>
              </a:lnSpc>
              <a:spcBef>
                <a:spcPts val="830"/>
              </a:spcBef>
            </a:pPr>
            <a:r>
              <a:rPr dirty="0" sz="2400" b="1">
                <a:latin typeface="华文楷体"/>
                <a:cs typeface="华文楷体"/>
              </a:rPr>
              <a:t>游标尺最小分度</a:t>
            </a:r>
            <a:r>
              <a:rPr dirty="0" sz="2400" spc="-225" b="1">
                <a:latin typeface="华文楷体"/>
                <a:cs typeface="华文楷体"/>
              </a:rPr>
              <a:t>：</a:t>
            </a:r>
            <a:r>
              <a:rPr dirty="0" baseline="-4629" sz="3600" spc="-337" b="1">
                <a:latin typeface="Times New Roman"/>
                <a:cs typeface="Times New Roman"/>
              </a:rPr>
              <a:t>0.98</a:t>
            </a:r>
            <a:r>
              <a:rPr dirty="0" baseline="-4629" sz="3600" spc="-120" b="1">
                <a:latin typeface="Times New Roman"/>
                <a:cs typeface="Times New Roman"/>
              </a:rPr>
              <a:t> </a:t>
            </a:r>
            <a:r>
              <a:rPr dirty="0" baseline="-4629" sz="3600" b="1">
                <a:latin typeface="Times New Roman"/>
                <a:cs typeface="Times New Roman"/>
              </a:rPr>
              <a:t>mm</a:t>
            </a:r>
            <a:endParaRPr baseline="-4629" sz="3600">
              <a:latin typeface="Times New Roman"/>
              <a:cs typeface="Times New Roman"/>
            </a:endParaRPr>
          </a:p>
          <a:p>
            <a:pPr marL="511809">
              <a:lnSpc>
                <a:spcPct val="100000"/>
              </a:lnSpc>
              <a:spcBef>
                <a:spcPts val="1565"/>
              </a:spcBef>
            </a:pPr>
            <a:r>
              <a:rPr dirty="0" sz="2400" b="1">
                <a:latin typeface="华文楷体"/>
                <a:cs typeface="华文楷体"/>
              </a:rPr>
              <a:t>游标尺与主尺分度差值</a:t>
            </a:r>
            <a:r>
              <a:rPr dirty="0" sz="2400" spc="-190" b="1">
                <a:latin typeface="华文楷体"/>
                <a:cs typeface="华文楷体"/>
              </a:rPr>
              <a:t>：</a:t>
            </a:r>
            <a:r>
              <a:rPr dirty="0" baseline="-2314" sz="3600" spc="-284" b="1">
                <a:latin typeface="Times New Roman"/>
                <a:cs typeface="Times New Roman"/>
              </a:rPr>
              <a:t>0.02</a:t>
            </a:r>
            <a:r>
              <a:rPr dirty="0" baseline="-2314" sz="3600" spc="-104" b="1">
                <a:latin typeface="Times New Roman"/>
                <a:cs typeface="Times New Roman"/>
              </a:rPr>
              <a:t> </a:t>
            </a:r>
            <a:r>
              <a:rPr dirty="0" baseline="-2314" sz="3600" b="1">
                <a:latin typeface="Times New Roman"/>
                <a:cs typeface="Times New Roman"/>
              </a:rPr>
              <a:t>mm</a:t>
            </a:r>
            <a:endParaRPr baseline="-2314" sz="3600">
              <a:latin typeface="Times New Roman"/>
              <a:cs typeface="Times New Roman"/>
            </a:endParaRPr>
          </a:p>
          <a:p>
            <a:pPr marL="14604">
              <a:lnSpc>
                <a:spcPct val="100000"/>
              </a:lnSpc>
              <a:spcBef>
                <a:spcPts val="1185"/>
              </a:spcBef>
            </a:pPr>
            <a:r>
              <a:rPr dirty="0" sz="2400" b="1">
                <a:latin typeface="华文楷体"/>
                <a:cs typeface="华文楷体"/>
              </a:rPr>
              <a:t>读数方法</a:t>
            </a:r>
            <a:r>
              <a:rPr dirty="0" sz="2400" spc="-5" b="1">
                <a:latin typeface="华文楷体"/>
                <a:cs typeface="华文楷体"/>
              </a:rPr>
              <a:t>：</a:t>
            </a:r>
            <a:endParaRPr sz="2400">
              <a:latin typeface="华文楷体"/>
              <a:cs typeface="华文楷体"/>
            </a:endParaRPr>
          </a:p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dirty="0" sz="2400" b="1">
                <a:latin typeface="华文楷体"/>
                <a:cs typeface="华文楷体"/>
              </a:rPr>
              <a:t>读数</a:t>
            </a:r>
            <a:r>
              <a:rPr dirty="0" sz="2400" spc="-5" b="1">
                <a:latin typeface="华文楷体"/>
                <a:cs typeface="华文楷体"/>
              </a:rPr>
              <a:t>=</a:t>
            </a:r>
            <a:r>
              <a:rPr dirty="0" sz="2400" b="1">
                <a:latin typeface="华文楷体"/>
                <a:cs typeface="华文楷体"/>
              </a:rPr>
              <a:t>主尺读数</a:t>
            </a:r>
            <a:r>
              <a:rPr dirty="0" sz="2400" spc="-5" b="1">
                <a:latin typeface="华文楷体"/>
                <a:cs typeface="华文楷体"/>
              </a:rPr>
              <a:t>+</a:t>
            </a:r>
            <a:r>
              <a:rPr dirty="0" sz="2400" b="1">
                <a:latin typeface="华文楷体"/>
                <a:cs typeface="华文楷体"/>
              </a:rPr>
              <a:t>游标尺读</a:t>
            </a:r>
            <a:r>
              <a:rPr dirty="0" sz="2400" spc="-5" b="1">
                <a:latin typeface="华文楷体"/>
                <a:cs typeface="华文楷体"/>
              </a:rPr>
              <a:t>数</a:t>
            </a:r>
            <a:endParaRPr sz="2400">
              <a:latin typeface="华文楷体"/>
              <a:cs typeface="华文楷体"/>
            </a:endParaRPr>
          </a:p>
          <a:p>
            <a:pPr marL="12700">
              <a:lnSpc>
                <a:spcPct val="100000"/>
              </a:lnSpc>
              <a:spcBef>
                <a:spcPts val="860"/>
              </a:spcBef>
            </a:pPr>
            <a:r>
              <a:rPr dirty="0" sz="2400" b="1">
                <a:latin typeface="华文楷体"/>
                <a:cs typeface="华文楷体"/>
              </a:rPr>
              <a:t>游标尺读数=</a:t>
            </a:r>
            <a:r>
              <a:rPr dirty="0" sz="2400" b="1" i="1">
                <a:latin typeface="Times New Roman"/>
                <a:cs typeface="Times New Roman"/>
              </a:rPr>
              <a:t>n</a:t>
            </a:r>
            <a:r>
              <a:rPr dirty="0" sz="2400" b="1">
                <a:latin typeface="华文楷体"/>
                <a:cs typeface="华文楷体"/>
              </a:rPr>
              <a:t>×</a:t>
            </a:r>
            <a:r>
              <a:rPr dirty="0" sz="2400" b="1">
                <a:latin typeface="Times New Roman"/>
                <a:cs typeface="Times New Roman"/>
              </a:rPr>
              <a:t>0.02</a:t>
            </a:r>
            <a:r>
              <a:rPr dirty="0" sz="2400" spc="-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mm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54829" y="3352876"/>
            <a:ext cx="236537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-5" b="1">
                <a:latin typeface="Times New Roman"/>
                <a:cs typeface="Times New Roman"/>
              </a:rPr>
              <a:t>2.</a:t>
            </a:r>
            <a:r>
              <a:rPr dirty="0" sz="3200" b="1">
                <a:latin typeface="华文楷体"/>
                <a:cs typeface="华文楷体"/>
              </a:rPr>
              <a:t>螺旋测微器</a:t>
            </a:r>
            <a:endParaRPr sz="3200">
              <a:latin typeface="华文楷体"/>
              <a:cs typeface="华文楷体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52990" y="2327719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96" y="0"/>
                </a:lnTo>
              </a:path>
            </a:pathLst>
          </a:custGeom>
          <a:ln w="36144">
            <a:solidFill>
              <a:srgbClr val="01431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891027" y="2057400"/>
            <a:ext cx="363220" cy="363220"/>
          </a:xfrm>
          <a:custGeom>
            <a:avLst/>
            <a:gdLst/>
            <a:ahLst/>
            <a:cxnLst/>
            <a:rect l="l" t="t" r="r" b="b"/>
            <a:pathLst>
              <a:path w="363220" h="363219">
                <a:moveTo>
                  <a:pt x="0" y="0"/>
                </a:moveTo>
                <a:lnTo>
                  <a:pt x="362712" y="0"/>
                </a:lnTo>
                <a:lnTo>
                  <a:pt x="362712" y="362712"/>
                </a:lnTo>
                <a:lnTo>
                  <a:pt x="0" y="362712"/>
                </a:lnTo>
                <a:lnTo>
                  <a:pt x="0" y="0"/>
                </a:lnTo>
                <a:close/>
              </a:path>
            </a:pathLst>
          </a:custGeom>
          <a:solidFill>
            <a:srgbClr val="0143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089148" y="2281427"/>
            <a:ext cx="247015" cy="245745"/>
          </a:xfrm>
          <a:custGeom>
            <a:avLst/>
            <a:gdLst/>
            <a:ahLst/>
            <a:cxnLst/>
            <a:rect l="l" t="t" r="r" b="b"/>
            <a:pathLst>
              <a:path w="247014" h="245744">
                <a:moveTo>
                  <a:pt x="0" y="0"/>
                </a:moveTo>
                <a:lnTo>
                  <a:pt x="246887" y="0"/>
                </a:lnTo>
                <a:lnTo>
                  <a:pt x="246887" y="245363"/>
                </a:lnTo>
                <a:lnTo>
                  <a:pt x="0" y="245363"/>
                </a:lnTo>
                <a:lnTo>
                  <a:pt x="0" y="0"/>
                </a:lnTo>
                <a:close/>
              </a:path>
            </a:pathLst>
          </a:custGeom>
          <a:solidFill>
            <a:srgbClr val="0161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313440" y="1683258"/>
            <a:ext cx="383540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螺旋测微器的基本结构</a:t>
            </a:r>
          </a:p>
        </p:txBody>
      </p:sp>
      <p:sp>
        <p:nvSpPr>
          <p:cNvPr id="6" name="object 6"/>
          <p:cNvSpPr/>
          <p:nvPr/>
        </p:nvSpPr>
        <p:spPr>
          <a:xfrm>
            <a:off x="2926079" y="2575560"/>
            <a:ext cx="6573011" cy="32080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082289" y="3158185"/>
            <a:ext cx="835660" cy="376555"/>
          </a:xfrm>
          <a:custGeom>
            <a:avLst/>
            <a:gdLst/>
            <a:ahLst/>
            <a:cxnLst/>
            <a:rect l="l" t="t" r="r" b="b"/>
            <a:pathLst>
              <a:path w="835660" h="376554">
                <a:moveTo>
                  <a:pt x="820750" y="376275"/>
                </a:moveTo>
                <a:lnTo>
                  <a:pt x="0" y="35179"/>
                </a:lnTo>
                <a:lnTo>
                  <a:pt x="14617" y="0"/>
                </a:lnTo>
                <a:lnTo>
                  <a:pt x="835380" y="341096"/>
                </a:lnTo>
                <a:lnTo>
                  <a:pt x="820750" y="3762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2770543" y="2758605"/>
            <a:ext cx="6356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华文楷体"/>
                <a:cs typeface="华文楷体"/>
              </a:rPr>
              <a:t>测</a:t>
            </a:r>
            <a:r>
              <a:rPr dirty="0" sz="2400" spc="-5" b="1">
                <a:latin typeface="华文楷体"/>
                <a:cs typeface="华文楷体"/>
              </a:rPr>
              <a:t>砧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440758" y="3016173"/>
            <a:ext cx="163195" cy="581025"/>
          </a:xfrm>
          <a:custGeom>
            <a:avLst/>
            <a:gdLst/>
            <a:ahLst/>
            <a:cxnLst/>
            <a:rect l="l" t="t" r="r" b="b"/>
            <a:pathLst>
              <a:path w="163195" h="581025">
                <a:moveTo>
                  <a:pt x="37211" y="580974"/>
                </a:moveTo>
                <a:lnTo>
                  <a:pt x="0" y="572820"/>
                </a:lnTo>
                <a:lnTo>
                  <a:pt x="125361" y="0"/>
                </a:lnTo>
                <a:lnTo>
                  <a:pt x="162585" y="8140"/>
                </a:lnTo>
                <a:lnTo>
                  <a:pt x="37211" y="5809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6060325" y="3011932"/>
            <a:ext cx="231775" cy="423545"/>
          </a:xfrm>
          <a:custGeom>
            <a:avLst/>
            <a:gdLst/>
            <a:ahLst/>
            <a:cxnLst/>
            <a:rect l="l" t="t" r="r" b="b"/>
            <a:pathLst>
              <a:path w="231775" h="423545">
                <a:moveTo>
                  <a:pt x="34290" y="423037"/>
                </a:moveTo>
                <a:lnTo>
                  <a:pt x="0" y="406412"/>
                </a:lnTo>
                <a:lnTo>
                  <a:pt x="197091" y="0"/>
                </a:lnTo>
                <a:lnTo>
                  <a:pt x="231368" y="16624"/>
                </a:lnTo>
                <a:lnTo>
                  <a:pt x="34290" y="4230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6321564" y="3668788"/>
            <a:ext cx="377825" cy="538480"/>
          </a:xfrm>
          <a:custGeom>
            <a:avLst/>
            <a:gdLst/>
            <a:ahLst/>
            <a:cxnLst/>
            <a:rect l="l" t="t" r="r" b="b"/>
            <a:pathLst>
              <a:path w="377825" h="538479">
                <a:moveTo>
                  <a:pt x="345757" y="538340"/>
                </a:moveTo>
                <a:lnTo>
                  <a:pt x="0" y="21170"/>
                </a:lnTo>
                <a:lnTo>
                  <a:pt x="31673" y="0"/>
                </a:lnTo>
                <a:lnTo>
                  <a:pt x="377431" y="517169"/>
                </a:lnTo>
                <a:lnTo>
                  <a:pt x="345757" y="5383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6028563" y="4193362"/>
            <a:ext cx="124650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华文楷体"/>
                <a:cs typeface="华文楷体"/>
              </a:rPr>
              <a:t>可动刻</a:t>
            </a:r>
            <a:r>
              <a:rPr dirty="0" sz="2400" spc="-5" b="1">
                <a:latin typeface="华文楷体"/>
                <a:cs typeface="华文楷体"/>
              </a:rPr>
              <a:t>度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062423" y="5222354"/>
            <a:ext cx="887730" cy="0"/>
          </a:xfrm>
          <a:custGeom>
            <a:avLst/>
            <a:gdLst/>
            <a:ahLst/>
            <a:cxnLst/>
            <a:rect l="l" t="t" r="r" b="b"/>
            <a:pathLst>
              <a:path w="887729" h="0">
                <a:moveTo>
                  <a:pt x="0" y="0"/>
                </a:moveTo>
                <a:lnTo>
                  <a:pt x="887399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6028563" y="4984737"/>
            <a:ext cx="6356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华文楷体"/>
                <a:cs typeface="华文楷体"/>
              </a:rPr>
              <a:t>尺</a:t>
            </a:r>
            <a:r>
              <a:rPr dirty="0" sz="2400" spc="-5" b="1">
                <a:latin typeface="华文楷体"/>
                <a:cs typeface="华文楷体"/>
              </a:rPr>
              <a:t>架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659534" y="3677246"/>
            <a:ext cx="377825" cy="538480"/>
          </a:xfrm>
          <a:custGeom>
            <a:avLst/>
            <a:gdLst/>
            <a:ahLst/>
            <a:cxnLst/>
            <a:rect l="l" t="t" r="r" b="b"/>
            <a:pathLst>
              <a:path w="377825" h="538479">
                <a:moveTo>
                  <a:pt x="345770" y="538352"/>
                </a:moveTo>
                <a:lnTo>
                  <a:pt x="0" y="21183"/>
                </a:lnTo>
                <a:lnTo>
                  <a:pt x="31673" y="0"/>
                </a:lnTo>
                <a:lnTo>
                  <a:pt x="377443" y="517169"/>
                </a:lnTo>
                <a:lnTo>
                  <a:pt x="345770" y="5383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7754111" y="4220261"/>
            <a:ext cx="6356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华文楷体"/>
                <a:cs typeface="华文楷体"/>
              </a:rPr>
              <a:t>旋</a:t>
            </a:r>
            <a:r>
              <a:rPr dirty="0" sz="2400" spc="-5" b="1">
                <a:latin typeface="华文楷体"/>
                <a:cs typeface="华文楷体"/>
              </a:rPr>
              <a:t>钮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8828760" y="3167087"/>
            <a:ext cx="207010" cy="354965"/>
          </a:xfrm>
          <a:custGeom>
            <a:avLst/>
            <a:gdLst/>
            <a:ahLst/>
            <a:cxnLst/>
            <a:rect l="l" t="t" r="r" b="b"/>
            <a:pathLst>
              <a:path w="207009" h="354964">
                <a:moveTo>
                  <a:pt x="33908" y="354863"/>
                </a:moveTo>
                <a:lnTo>
                  <a:pt x="0" y="337489"/>
                </a:lnTo>
                <a:lnTo>
                  <a:pt x="172872" y="0"/>
                </a:lnTo>
                <a:lnTo>
                  <a:pt x="206794" y="17373"/>
                </a:lnTo>
                <a:lnTo>
                  <a:pt x="33908" y="3548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8262823" y="2763139"/>
            <a:ext cx="124650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华文楷体"/>
                <a:cs typeface="华文楷体"/>
              </a:rPr>
              <a:t>微调旋</a:t>
            </a:r>
            <a:r>
              <a:rPr dirty="0" sz="2400" spc="-5" b="1">
                <a:latin typeface="华文楷体"/>
                <a:cs typeface="华文楷体"/>
              </a:rPr>
              <a:t>钮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589866" y="2641104"/>
            <a:ext cx="262890" cy="861060"/>
          </a:xfrm>
          <a:custGeom>
            <a:avLst/>
            <a:gdLst/>
            <a:ahLst/>
            <a:cxnLst/>
            <a:rect l="l" t="t" r="r" b="b"/>
            <a:pathLst>
              <a:path w="262889" h="861060">
                <a:moveTo>
                  <a:pt x="36817" y="860628"/>
                </a:moveTo>
                <a:lnTo>
                  <a:pt x="0" y="850849"/>
                </a:lnTo>
                <a:lnTo>
                  <a:pt x="225945" y="0"/>
                </a:lnTo>
                <a:lnTo>
                  <a:pt x="262775" y="9778"/>
                </a:lnTo>
                <a:lnTo>
                  <a:pt x="36817" y="8606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3891673" y="2277655"/>
            <a:ext cx="3383915" cy="7207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61745">
              <a:lnSpc>
                <a:spcPts val="2735"/>
              </a:lnSpc>
              <a:spcBef>
                <a:spcPts val="100"/>
              </a:spcBef>
            </a:pPr>
            <a:r>
              <a:rPr dirty="0" sz="2400" b="1">
                <a:latin typeface="华文楷体"/>
                <a:cs typeface="华文楷体"/>
              </a:rPr>
              <a:t>锁紧装</a:t>
            </a:r>
            <a:r>
              <a:rPr dirty="0" sz="2400" spc="-5" b="1">
                <a:latin typeface="华文楷体"/>
                <a:cs typeface="华文楷体"/>
              </a:rPr>
              <a:t>置</a:t>
            </a:r>
            <a:endParaRPr sz="2400">
              <a:latin typeface="华文楷体"/>
              <a:cs typeface="华文楷体"/>
            </a:endParaRPr>
          </a:p>
          <a:p>
            <a:pPr marL="12700">
              <a:lnSpc>
                <a:spcPts val="2735"/>
              </a:lnSpc>
              <a:tabLst>
                <a:tab pos="2149475" algn="l"/>
              </a:tabLst>
            </a:pPr>
            <a:r>
              <a:rPr dirty="0" sz="2400" b="1">
                <a:latin typeface="华文楷体"/>
                <a:cs typeface="华文楷体"/>
              </a:rPr>
              <a:t>测微螺</a:t>
            </a:r>
            <a:r>
              <a:rPr dirty="0" sz="2400" spc="-5" b="1">
                <a:latin typeface="华文楷体"/>
                <a:cs typeface="华文楷体"/>
              </a:rPr>
              <a:t>杆</a:t>
            </a:r>
            <a:r>
              <a:rPr dirty="0" sz="2400" b="1">
                <a:latin typeface="华文楷体"/>
                <a:cs typeface="华文楷体"/>
              </a:rPr>
              <a:t>	</a:t>
            </a:r>
            <a:r>
              <a:rPr dirty="0" sz="2400" b="1">
                <a:latin typeface="华文楷体"/>
                <a:cs typeface="华文楷体"/>
              </a:rPr>
              <a:t>固定刻</a:t>
            </a:r>
            <a:r>
              <a:rPr dirty="0" sz="2400" spc="-5" b="1">
                <a:latin typeface="华文楷体"/>
                <a:cs typeface="华文楷体"/>
              </a:rPr>
              <a:t>度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80138" y="5057737"/>
            <a:ext cx="31286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华文楷体"/>
                <a:cs typeface="华文楷体"/>
              </a:rPr>
              <a:t>测微螺杆螺距：</a:t>
            </a:r>
            <a:r>
              <a:rPr dirty="0" sz="2400" b="1">
                <a:latin typeface="Times New Roman"/>
                <a:cs typeface="Times New Roman"/>
              </a:rPr>
              <a:t>0.5</a:t>
            </a:r>
            <a:r>
              <a:rPr dirty="0" sz="2400" spc="-7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mm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144267" y="1754123"/>
            <a:ext cx="7501128" cy="22951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404103" y="2891027"/>
            <a:ext cx="1256030" cy="306705"/>
          </a:xfrm>
          <a:custGeom>
            <a:avLst/>
            <a:gdLst/>
            <a:ahLst/>
            <a:cxnLst/>
            <a:rect l="l" t="t" r="r" b="b"/>
            <a:pathLst>
              <a:path w="1256029" h="306705">
                <a:moveTo>
                  <a:pt x="0" y="0"/>
                </a:moveTo>
                <a:lnTo>
                  <a:pt x="1255776" y="0"/>
                </a:lnTo>
                <a:lnTo>
                  <a:pt x="1255776" y="306324"/>
                </a:lnTo>
                <a:lnTo>
                  <a:pt x="0" y="30632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489703" y="2891027"/>
            <a:ext cx="490855" cy="306705"/>
          </a:xfrm>
          <a:custGeom>
            <a:avLst/>
            <a:gdLst/>
            <a:ahLst/>
            <a:cxnLst/>
            <a:rect l="l" t="t" r="r" b="b"/>
            <a:pathLst>
              <a:path w="490854" h="306705">
                <a:moveTo>
                  <a:pt x="0" y="0"/>
                </a:moveTo>
                <a:lnTo>
                  <a:pt x="490727" y="0"/>
                </a:lnTo>
                <a:lnTo>
                  <a:pt x="490727" y="306324"/>
                </a:lnTo>
                <a:lnTo>
                  <a:pt x="0" y="30632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429500" y="2929127"/>
            <a:ext cx="492759" cy="307975"/>
          </a:xfrm>
          <a:custGeom>
            <a:avLst/>
            <a:gdLst/>
            <a:ahLst/>
            <a:cxnLst/>
            <a:rect l="l" t="t" r="r" b="b"/>
            <a:pathLst>
              <a:path w="492759" h="307975">
                <a:moveTo>
                  <a:pt x="0" y="0"/>
                </a:moveTo>
                <a:lnTo>
                  <a:pt x="492251" y="0"/>
                </a:lnTo>
                <a:lnTo>
                  <a:pt x="492251" y="307848"/>
                </a:lnTo>
                <a:lnTo>
                  <a:pt x="0" y="30784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018788" y="3543300"/>
            <a:ext cx="490855" cy="306705"/>
          </a:xfrm>
          <a:custGeom>
            <a:avLst/>
            <a:gdLst/>
            <a:ahLst/>
            <a:cxnLst/>
            <a:rect l="l" t="t" r="r" b="b"/>
            <a:pathLst>
              <a:path w="490854" h="306704">
                <a:moveTo>
                  <a:pt x="0" y="0"/>
                </a:moveTo>
                <a:lnTo>
                  <a:pt x="490727" y="0"/>
                </a:lnTo>
                <a:lnTo>
                  <a:pt x="490727" y="306324"/>
                </a:lnTo>
                <a:lnTo>
                  <a:pt x="0" y="30632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8272271" y="2901695"/>
            <a:ext cx="1256030" cy="306705"/>
          </a:xfrm>
          <a:custGeom>
            <a:avLst/>
            <a:gdLst/>
            <a:ahLst/>
            <a:cxnLst/>
            <a:rect l="l" t="t" r="r" b="b"/>
            <a:pathLst>
              <a:path w="1256029" h="306705">
                <a:moveTo>
                  <a:pt x="0" y="0"/>
                </a:moveTo>
                <a:lnTo>
                  <a:pt x="1255776" y="0"/>
                </a:lnTo>
                <a:lnTo>
                  <a:pt x="1255776" y="306323"/>
                </a:lnTo>
                <a:lnTo>
                  <a:pt x="0" y="30632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218522" y="3674071"/>
            <a:ext cx="666115" cy="0"/>
          </a:xfrm>
          <a:custGeom>
            <a:avLst/>
            <a:gdLst/>
            <a:ahLst/>
            <a:cxnLst/>
            <a:rect l="l" t="t" r="r" b="b"/>
            <a:pathLst>
              <a:path w="666114" h="0">
                <a:moveTo>
                  <a:pt x="0" y="0"/>
                </a:moveTo>
                <a:lnTo>
                  <a:pt x="665733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610608" y="2136584"/>
            <a:ext cx="0" cy="337820"/>
          </a:xfrm>
          <a:custGeom>
            <a:avLst/>
            <a:gdLst/>
            <a:ahLst/>
            <a:cxnLst/>
            <a:rect l="l" t="t" r="r" b="b"/>
            <a:pathLst>
              <a:path w="0" h="337819">
                <a:moveTo>
                  <a:pt x="0" y="0"/>
                </a:moveTo>
                <a:lnTo>
                  <a:pt x="0" y="337743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3962996" y="1749729"/>
            <a:ext cx="124650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华文楷体"/>
                <a:cs typeface="华文楷体"/>
              </a:rPr>
              <a:t>固定刻</a:t>
            </a:r>
            <a:r>
              <a:rPr dirty="0" sz="2400" spc="-5" b="1">
                <a:latin typeface="华文楷体"/>
                <a:cs typeface="华文楷体"/>
              </a:rPr>
              <a:t>度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816231" y="1993569"/>
            <a:ext cx="158750" cy="485775"/>
          </a:xfrm>
          <a:custGeom>
            <a:avLst/>
            <a:gdLst/>
            <a:ahLst/>
            <a:cxnLst/>
            <a:rect l="l" t="t" r="r" b="b"/>
            <a:pathLst>
              <a:path w="158750" h="485775">
                <a:moveTo>
                  <a:pt x="36918" y="485457"/>
                </a:moveTo>
                <a:lnTo>
                  <a:pt x="0" y="476046"/>
                </a:lnTo>
                <a:lnTo>
                  <a:pt x="121323" y="0"/>
                </a:lnTo>
                <a:lnTo>
                  <a:pt x="158241" y="9410"/>
                </a:lnTo>
                <a:lnTo>
                  <a:pt x="36918" y="48545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5487631" y="1631912"/>
            <a:ext cx="124650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华文楷体"/>
                <a:cs typeface="华文楷体"/>
              </a:rPr>
              <a:t>测微螺</a:t>
            </a:r>
            <a:r>
              <a:rPr dirty="0" sz="2400" spc="-5" b="1">
                <a:latin typeface="华文楷体"/>
                <a:cs typeface="华文楷体"/>
              </a:rPr>
              <a:t>杆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882930" y="2694597"/>
            <a:ext cx="377825" cy="454025"/>
          </a:xfrm>
          <a:custGeom>
            <a:avLst/>
            <a:gdLst/>
            <a:ahLst/>
            <a:cxnLst/>
            <a:rect l="l" t="t" r="r" b="b"/>
            <a:pathLst>
              <a:path w="377825" h="454025">
                <a:moveTo>
                  <a:pt x="347967" y="453770"/>
                </a:moveTo>
                <a:lnTo>
                  <a:pt x="0" y="23977"/>
                </a:lnTo>
                <a:lnTo>
                  <a:pt x="29616" y="0"/>
                </a:lnTo>
                <a:lnTo>
                  <a:pt x="377583" y="429793"/>
                </a:lnTo>
                <a:lnTo>
                  <a:pt x="347967" y="4537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7663840" y="2668600"/>
            <a:ext cx="602615" cy="475615"/>
          </a:xfrm>
          <a:custGeom>
            <a:avLst/>
            <a:gdLst/>
            <a:ahLst/>
            <a:cxnLst/>
            <a:rect l="l" t="t" r="r" b="b"/>
            <a:pathLst>
              <a:path w="602615" h="475614">
                <a:moveTo>
                  <a:pt x="579005" y="475310"/>
                </a:moveTo>
                <a:lnTo>
                  <a:pt x="0" y="30200"/>
                </a:lnTo>
                <a:lnTo>
                  <a:pt x="23228" y="0"/>
                </a:lnTo>
                <a:lnTo>
                  <a:pt x="602233" y="445109"/>
                </a:lnTo>
                <a:lnTo>
                  <a:pt x="579005" y="4753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6586435" y="3133204"/>
            <a:ext cx="211074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87170" algn="l"/>
              </a:tabLst>
            </a:pPr>
            <a:r>
              <a:rPr dirty="0" sz="2400" b="1">
                <a:latin typeface="华文楷体"/>
                <a:cs typeface="华文楷体"/>
              </a:rPr>
              <a:t>可动刻</a:t>
            </a:r>
            <a:r>
              <a:rPr dirty="0" sz="2400" spc="-5" b="1">
                <a:latin typeface="华文楷体"/>
                <a:cs typeface="华文楷体"/>
              </a:rPr>
              <a:t>度</a:t>
            </a:r>
            <a:r>
              <a:rPr dirty="0" sz="2400" b="1">
                <a:latin typeface="华文楷体"/>
                <a:cs typeface="华文楷体"/>
              </a:rPr>
              <a:t>	</a:t>
            </a:r>
            <a:r>
              <a:rPr dirty="0" baseline="1157" sz="3600" b="1">
                <a:latin typeface="华文楷体"/>
                <a:cs typeface="华文楷体"/>
              </a:rPr>
              <a:t>旋</a:t>
            </a:r>
            <a:r>
              <a:rPr dirty="0" baseline="1157" sz="3600" spc="-7" b="1">
                <a:latin typeface="华文楷体"/>
                <a:cs typeface="华文楷体"/>
              </a:rPr>
              <a:t>钮</a:t>
            </a:r>
            <a:endParaRPr baseline="1157" sz="3600">
              <a:latin typeface="华文楷体"/>
              <a:cs typeface="华文楷体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8581211" y="2010295"/>
            <a:ext cx="0" cy="398145"/>
          </a:xfrm>
          <a:custGeom>
            <a:avLst/>
            <a:gdLst/>
            <a:ahLst/>
            <a:cxnLst/>
            <a:rect l="l" t="t" r="r" b="b"/>
            <a:pathLst>
              <a:path w="0" h="398144">
                <a:moveTo>
                  <a:pt x="0" y="0"/>
                </a:moveTo>
                <a:lnTo>
                  <a:pt x="0" y="39756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7754187" y="1666278"/>
            <a:ext cx="124650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华文楷体"/>
                <a:cs typeface="华文楷体"/>
              </a:rPr>
              <a:t>微调旋</a:t>
            </a:r>
            <a:r>
              <a:rPr dirty="0" sz="2400" spc="-5" b="1">
                <a:latin typeface="华文楷体"/>
                <a:cs typeface="华文楷体"/>
              </a:rPr>
              <a:t>钮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695105" y="2042134"/>
            <a:ext cx="281940" cy="377190"/>
          </a:xfrm>
          <a:custGeom>
            <a:avLst/>
            <a:gdLst/>
            <a:ahLst/>
            <a:cxnLst/>
            <a:rect l="l" t="t" r="r" b="b"/>
            <a:pathLst>
              <a:path w="281939" h="377189">
                <a:moveTo>
                  <a:pt x="250355" y="376707"/>
                </a:moveTo>
                <a:lnTo>
                  <a:pt x="0" y="21970"/>
                </a:lnTo>
                <a:lnTo>
                  <a:pt x="31127" y="0"/>
                </a:lnTo>
                <a:lnTo>
                  <a:pt x="281482" y="354736"/>
                </a:lnTo>
                <a:lnTo>
                  <a:pt x="250355" y="3767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2318486" y="1686280"/>
            <a:ext cx="6356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华文楷体"/>
                <a:cs typeface="华文楷体"/>
              </a:rPr>
              <a:t>测</a:t>
            </a:r>
            <a:r>
              <a:rPr dirty="0" sz="2400" spc="-5" b="1">
                <a:latin typeface="华文楷体"/>
                <a:cs typeface="华文楷体"/>
              </a:rPr>
              <a:t>砧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162044" y="4105655"/>
            <a:ext cx="3200400" cy="7787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2367940" y="3476078"/>
            <a:ext cx="2230755" cy="10534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华文楷体"/>
                <a:cs typeface="华文楷体"/>
              </a:rPr>
              <a:t>尺</a:t>
            </a:r>
            <a:r>
              <a:rPr dirty="0" sz="2400" spc="-5" b="1">
                <a:latin typeface="华文楷体"/>
                <a:cs typeface="华文楷体"/>
              </a:rPr>
              <a:t>架</a:t>
            </a:r>
            <a:endParaRPr sz="2400">
              <a:latin typeface="华文楷体"/>
              <a:cs typeface="华文楷体"/>
            </a:endParaRPr>
          </a:p>
          <a:p>
            <a:pPr marL="12700">
              <a:lnSpc>
                <a:spcPct val="100000"/>
              </a:lnSpc>
              <a:spcBef>
                <a:spcPts val="2330"/>
              </a:spcBef>
            </a:pPr>
            <a:r>
              <a:rPr dirty="0" sz="2400" b="1">
                <a:latin typeface="华文楷体"/>
                <a:cs typeface="华文楷体"/>
              </a:rPr>
              <a:t>螺纹示意图</a:t>
            </a:r>
            <a:r>
              <a:rPr dirty="0" sz="2400" spc="-5" b="1">
                <a:latin typeface="华文楷体"/>
                <a:cs typeface="华文楷体"/>
              </a:rPr>
              <a:t>：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860899" y="4403978"/>
            <a:ext cx="0" cy="771525"/>
          </a:xfrm>
          <a:custGeom>
            <a:avLst/>
            <a:gdLst/>
            <a:ahLst/>
            <a:cxnLst/>
            <a:rect l="l" t="t" r="r" b="b"/>
            <a:pathLst>
              <a:path w="0" h="771525">
                <a:moveTo>
                  <a:pt x="0" y="0"/>
                </a:moveTo>
                <a:lnTo>
                  <a:pt x="0" y="771283"/>
                </a:lnTo>
              </a:path>
            </a:pathLst>
          </a:custGeom>
          <a:ln w="762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4930635" y="4409275"/>
            <a:ext cx="0" cy="771525"/>
          </a:xfrm>
          <a:custGeom>
            <a:avLst/>
            <a:gdLst/>
            <a:ahLst/>
            <a:cxnLst/>
            <a:rect l="l" t="t" r="r" b="b"/>
            <a:pathLst>
              <a:path w="0" h="771525">
                <a:moveTo>
                  <a:pt x="0" y="0"/>
                </a:moveTo>
                <a:lnTo>
                  <a:pt x="0" y="771283"/>
                </a:lnTo>
              </a:path>
            </a:pathLst>
          </a:custGeom>
          <a:ln w="7619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4578756" y="5012969"/>
            <a:ext cx="287655" cy="85725"/>
          </a:xfrm>
          <a:custGeom>
            <a:avLst/>
            <a:gdLst/>
            <a:ahLst/>
            <a:cxnLst/>
            <a:rect l="l" t="t" r="r" b="b"/>
            <a:pathLst>
              <a:path w="287654" h="85725">
                <a:moveTo>
                  <a:pt x="201447" y="85725"/>
                </a:moveTo>
                <a:lnTo>
                  <a:pt x="201447" y="0"/>
                </a:lnTo>
                <a:lnTo>
                  <a:pt x="258597" y="28575"/>
                </a:lnTo>
                <a:lnTo>
                  <a:pt x="222885" y="28575"/>
                </a:lnTo>
                <a:lnTo>
                  <a:pt x="222885" y="57150"/>
                </a:lnTo>
                <a:lnTo>
                  <a:pt x="258597" y="57150"/>
                </a:lnTo>
                <a:lnTo>
                  <a:pt x="201447" y="85725"/>
                </a:lnTo>
                <a:close/>
              </a:path>
              <a:path w="287654" h="85725">
                <a:moveTo>
                  <a:pt x="201447" y="57150"/>
                </a:moveTo>
                <a:lnTo>
                  <a:pt x="0" y="57150"/>
                </a:lnTo>
                <a:lnTo>
                  <a:pt x="0" y="28575"/>
                </a:lnTo>
                <a:lnTo>
                  <a:pt x="201447" y="28575"/>
                </a:lnTo>
                <a:lnTo>
                  <a:pt x="201447" y="57150"/>
                </a:lnTo>
                <a:close/>
              </a:path>
              <a:path w="287654" h="85725">
                <a:moveTo>
                  <a:pt x="258597" y="57150"/>
                </a:moveTo>
                <a:lnTo>
                  <a:pt x="222885" y="57150"/>
                </a:lnTo>
                <a:lnTo>
                  <a:pt x="222885" y="28575"/>
                </a:lnTo>
                <a:lnTo>
                  <a:pt x="258597" y="28575"/>
                </a:lnTo>
                <a:lnTo>
                  <a:pt x="287172" y="42862"/>
                </a:lnTo>
                <a:lnTo>
                  <a:pt x="258597" y="5715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4941430" y="5012969"/>
            <a:ext cx="288290" cy="85725"/>
          </a:xfrm>
          <a:custGeom>
            <a:avLst/>
            <a:gdLst/>
            <a:ahLst/>
            <a:cxnLst/>
            <a:rect l="l" t="t" r="r" b="b"/>
            <a:pathLst>
              <a:path w="288289" h="85725">
                <a:moveTo>
                  <a:pt x="85725" y="85725"/>
                </a:moveTo>
                <a:lnTo>
                  <a:pt x="0" y="42862"/>
                </a:lnTo>
                <a:lnTo>
                  <a:pt x="85725" y="0"/>
                </a:lnTo>
                <a:lnTo>
                  <a:pt x="85725" y="28575"/>
                </a:lnTo>
                <a:lnTo>
                  <a:pt x="64300" y="28575"/>
                </a:lnTo>
                <a:lnTo>
                  <a:pt x="64300" y="57150"/>
                </a:lnTo>
                <a:lnTo>
                  <a:pt x="85725" y="57150"/>
                </a:lnTo>
                <a:lnTo>
                  <a:pt x="85725" y="85725"/>
                </a:lnTo>
                <a:close/>
              </a:path>
              <a:path w="288289" h="85725">
                <a:moveTo>
                  <a:pt x="85725" y="57150"/>
                </a:moveTo>
                <a:lnTo>
                  <a:pt x="64300" y="57150"/>
                </a:lnTo>
                <a:lnTo>
                  <a:pt x="64300" y="28575"/>
                </a:lnTo>
                <a:lnTo>
                  <a:pt x="85725" y="28575"/>
                </a:lnTo>
                <a:lnTo>
                  <a:pt x="85725" y="57150"/>
                </a:lnTo>
                <a:close/>
              </a:path>
              <a:path w="288289" h="85725">
                <a:moveTo>
                  <a:pt x="288036" y="57150"/>
                </a:moveTo>
                <a:lnTo>
                  <a:pt x="85725" y="57150"/>
                </a:lnTo>
                <a:lnTo>
                  <a:pt x="85725" y="28575"/>
                </a:lnTo>
                <a:lnTo>
                  <a:pt x="288036" y="28575"/>
                </a:lnTo>
                <a:lnTo>
                  <a:pt x="288036" y="5715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4555096" y="5111546"/>
            <a:ext cx="6356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华文楷体"/>
                <a:cs typeface="华文楷体"/>
              </a:rPr>
              <a:t>螺</a:t>
            </a:r>
            <a:r>
              <a:rPr dirty="0" sz="2400" spc="-5" b="1">
                <a:latin typeface="华文楷体"/>
                <a:cs typeface="华文楷体"/>
              </a:rPr>
              <a:t>距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67506" y="2327719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83" y="0"/>
                </a:lnTo>
              </a:path>
            </a:pathLst>
          </a:custGeom>
          <a:ln w="36144">
            <a:solidFill>
              <a:srgbClr val="01431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904744" y="2057400"/>
            <a:ext cx="364490" cy="363220"/>
          </a:xfrm>
          <a:custGeom>
            <a:avLst/>
            <a:gdLst/>
            <a:ahLst/>
            <a:cxnLst/>
            <a:rect l="l" t="t" r="r" b="b"/>
            <a:pathLst>
              <a:path w="364489" h="363219">
                <a:moveTo>
                  <a:pt x="0" y="0"/>
                </a:moveTo>
                <a:lnTo>
                  <a:pt x="364235" y="0"/>
                </a:lnTo>
                <a:lnTo>
                  <a:pt x="364235" y="362712"/>
                </a:lnTo>
                <a:lnTo>
                  <a:pt x="0" y="362712"/>
                </a:lnTo>
                <a:lnTo>
                  <a:pt x="0" y="0"/>
                </a:lnTo>
                <a:close/>
              </a:path>
            </a:pathLst>
          </a:custGeom>
          <a:solidFill>
            <a:srgbClr val="0143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104388" y="2281427"/>
            <a:ext cx="245745" cy="245745"/>
          </a:xfrm>
          <a:custGeom>
            <a:avLst/>
            <a:gdLst/>
            <a:ahLst/>
            <a:cxnLst/>
            <a:rect l="l" t="t" r="r" b="b"/>
            <a:pathLst>
              <a:path w="245745" h="245744">
                <a:moveTo>
                  <a:pt x="0" y="0"/>
                </a:moveTo>
                <a:lnTo>
                  <a:pt x="245363" y="0"/>
                </a:lnTo>
                <a:lnTo>
                  <a:pt x="245363" y="245363"/>
                </a:lnTo>
                <a:lnTo>
                  <a:pt x="0" y="245363"/>
                </a:lnTo>
                <a:lnTo>
                  <a:pt x="0" y="0"/>
                </a:lnTo>
                <a:close/>
              </a:path>
            </a:pathLst>
          </a:custGeom>
          <a:solidFill>
            <a:srgbClr val="0161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708956" y="1683258"/>
            <a:ext cx="307340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螺旋测微器的原理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400642" y="2354909"/>
            <a:ext cx="6614795" cy="2904490"/>
          </a:xfrm>
          <a:prstGeom prst="rect">
            <a:avLst/>
          </a:prstGeom>
        </p:spPr>
        <p:txBody>
          <a:bodyPr wrap="square" lIns="0" tIns="202565" rIns="0" bIns="0" rtlCol="0" vert="horz">
            <a:spAutoFit/>
          </a:bodyPr>
          <a:lstStyle/>
          <a:p>
            <a:pPr marL="257175">
              <a:lnSpc>
                <a:spcPct val="100000"/>
              </a:lnSpc>
              <a:spcBef>
                <a:spcPts val="1595"/>
              </a:spcBef>
            </a:pPr>
            <a:r>
              <a:rPr dirty="0" sz="2400" b="1">
                <a:latin typeface="华文楷体"/>
                <a:cs typeface="华文楷体"/>
              </a:rPr>
              <a:t>观察螺旋测微器原理演示，思考</a:t>
            </a:r>
            <a:r>
              <a:rPr dirty="0" sz="2400" spc="-5" b="1">
                <a:latin typeface="华文楷体"/>
                <a:cs typeface="华文楷体"/>
              </a:rPr>
              <a:t>：</a:t>
            </a:r>
            <a:endParaRPr sz="2400">
              <a:latin typeface="华文楷体"/>
              <a:cs typeface="华文楷体"/>
            </a:endParaRPr>
          </a:p>
          <a:p>
            <a:pPr marL="812800" marR="5080" indent="-768350">
              <a:lnSpc>
                <a:spcPct val="100000"/>
              </a:lnSpc>
              <a:spcBef>
                <a:spcPts val="1490"/>
              </a:spcBef>
              <a:buSzPct val="95833"/>
              <a:buAutoNum type="arabicPlain"/>
              <a:tabLst>
                <a:tab pos="799465" algn="l"/>
              </a:tabLst>
            </a:pPr>
            <a:r>
              <a:rPr dirty="0" sz="2400" b="1">
                <a:latin typeface="华文楷体"/>
                <a:cs typeface="华文楷体"/>
              </a:rPr>
              <a:t>旋钮旋转一周，螺杆沿着旋转轴线方向前</a:t>
            </a:r>
            <a:r>
              <a:rPr dirty="0" sz="2400" spc="-5" b="1">
                <a:latin typeface="华文楷体"/>
                <a:cs typeface="华文楷体"/>
              </a:rPr>
              <a:t>进 </a:t>
            </a:r>
            <a:r>
              <a:rPr dirty="0" sz="2400" b="1">
                <a:latin typeface="华文楷体"/>
                <a:cs typeface="华文楷体"/>
              </a:rPr>
              <a:t>或后退多少</a:t>
            </a:r>
            <a:r>
              <a:rPr dirty="0" sz="2400" spc="-5" b="1">
                <a:latin typeface="华文楷体"/>
                <a:cs typeface="华文楷体"/>
              </a:rPr>
              <a:t>？</a:t>
            </a:r>
            <a:endParaRPr sz="2400">
              <a:latin typeface="华文楷体"/>
              <a:cs typeface="华文楷体"/>
            </a:endParaRPr>
          </a:p>
          <a:p>
            <a:pPr marL="767080" indent="-754380">
              <a:lnSpc>
                <a:spcPct val="100000"/>
              </a:lnSpc>
              <a:spcBef>
                <a:spcPts val="715"/>
              </a:spcBef>
              <a:buSzPct val="95833"/>
              <a:buAutoNum type="arabicPlain"/>
              <a:tabLst>
                <a:tab pos="767080" algn="l"/>
              </a:tabLst>
            </a:pPr>
            <a:r>
              <a:rPr dirty="0" sz="2400" b="1">
                <a:latin typeface="华文楷体"/>
                <a:cs typeface="华文楷体"/>
              </a:rPr>
              <a:t>可动刻度有多少个等分刻度</a:t>
            </a:r>
            <a:r>
              <a:rPr dirty="0" sz="2400" spc="-5" b="1">
                <a:latin typeface="华文楷体"/>
                <a:cs typeface="华文楷体"/>
              </a:rPr>
              <a:t>？</a:t>
            </a:r>
            <a:endParaRPr sz="2400">
              <a:latin typeface="华文楷体"/>
              <a:cs typeface="华文楷体"/>
            </a:endParaRPr>
          </a:p>
          <a:p>
            <a:pPr marL="767080" marR="36830" indent="-767080">
              <a:lnSpc>
                <a:spcPct val="100000"/>
              </a:lnSpc>
              <a:spcBef>
                <a:spcPts val="1685"/>
              </a:spcBef>
              <a:buSzPct val="95833"/>
              <a:buAutoNum type="arabicPlain"/>
              <a:tabLst>
                <a:tab pos="767080" algn="l"/>
              </a:tabLst>
            </a:pPr>
            <a:r>
              <a:rPr dirty="0" sz="2400" b="1">
                <a:latin typeface="华文楷体"/>
                <a:cs typeface="华文楷体"/>
              </a:rPr>
              <a:t>可动刻度每旋转一格，测微螺杆前进或后</a:t>
            </a:r>
            <a:r>
              <a:rPr dirty="0" sz="2400" spc="-5" b="1">
                <a:latin typeface="华文楷体"/>
                <a:cs typeface="华文楷体"/>
              </a:rPr>
              <a:t>退 </a:t>
            </a:r>
            <a:r>
              <a:rPr dirty="0" sz="2400" b="1">
                <a:latin typeface="华文楷体"/>
                <a:cs typeface="华文楷体"/>
              </a:rPr>
              <a:t>多少</a:t>
            </a:r>
            <a:r>
              <a:rPr dirty="0" sz="2400" spc="-5" b="1">
                <a:latin typeface="华文楷体"/>
                <a:cs typeface="华文楷体"/>
              </a:rPr>
              <a:t>？</a:t>
            </a:r>
            <a:endParaRPr sz="2400">
              <a:latin typeface="华文楷体"/>
              <a:cs typeface="华文楷体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75064" y="1630426"/>
            <a:ext cx="277368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华文楷体"/>
                <a:cs typeface="华文楷体"/>
              </a:rPr>
              <a:t>螺旋测微器原理演</a:t>
            </a:r>
            <a:r>
              <a:rPr dirty="0" sz="2400" spc="-5" b="1">
                <a:latin typeface="华文楷体"/>
                <a:cs typeface="华文楷体"/>
              </a:rPr>
              <a:t>示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939795" y="2095500"/>
            <a:ext cx="5792724" cy="32583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79408" y="1833829"/>
            <a:ext cx="6582409" cy="20669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华文楷体"/>
                <a:cs typeface="华文楷体"/>
              </a:rPr>
              <a:t>（1）旋钮旋转一周，旋钮移动一个螺距的距离</a:t>
            </a:r>
            <a:r>
              <a:rPr dirty="0" sz="2400" spc="-5" b="1">
                <a:latin typeface="华文楷体"/>
                <a:cs typeface="华文楷体"/>
              </a:rPr>
              <a:t>为</a:t>
            </a:r>
            <a:endParaRPr sz="2400">
              <a:latin typeface="华文楷体"/>
              <a:cs typeface="华文楷体"/>
            </a:endParaRPr>
          </a:p>
          <a:p>
            <a:pPr marL="857250">
              <a:lnSpc>
                <a:spcPct val="100000"/>
              </a:lnSpc>
              <a:spcBef>
                <a:spcPts val="40"/>
              </a:spcBef>
            </a:pPr>
            <a:r>
              <a:rPr dirty="0" sz="2400" b="1">
                <a:latin typeface="Times New Roman"/>
                <a:cs typeface="Times New Roman"/>
              </a:rPr>
              <a:t>0.5</a:t>
            </a:r>
            <a:r>
              <a:rPr dirty="0" sz="2400" spc="-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mm</a:t>
            </a:r>
            <a:r>
              <a:rPr dirty="0" sz="2400" spc="-5" b="1">
                <a:latin typeface="华文楷体"/>
                <a:cs typeface="华文楷体"/>
              </a:rPr>
              <a:t>。</a:t>
            </a:r>
            <a:endParaRPr sz="2400">
              <a:latin typeface="华文楷体"/>
              <a:cs typeface="华文楷体"/>
            </a:endParaRPr>
          </a:p>
          <a:p>
            <a:pPr marL="767080" indent="-754380">
              <a:lnSpc>
                <a:spcPct val="100000"/>
              </a:lnSpc>
              <a:spcBef>
                <a:spcPts val="1939"/>
              </a:spcBef>
              <a:buSzPct val="95833"/>
              <a:buAutoNum type="arabicPlain" startAt="2"/>
              <a:tabLst>
                <a:tab pos="767080" algn="l"/>
              </a:tabLst>
            </a:pPr>
            <a:r>
              <a:rPr dirty="0" sz="2400" b="1">
                <a:latin typeface="华文楷体"/>
                <a:cs typeface="华文楷体"/>
              </a:rPr>
              <a:t>可动刻度有</a:t>
            </a:r>
            <a:r>
              <a:rPr dirty="0" sz="2400" b="1">
                <a:latin typeface="Times New Roman"/>
                <a:cs typeface="Times New Roman"/>
              </a:rPr>
              <a:t>50</a:t>
            </a:r>
            <a:r>
              <a:rPr dirty="0" sz="2400" b="1">
                <a:latin typeface="华文楷体"/>
                <a:cs typeface="华文楷体"/>
              </a:rPr>
              <a:t>个等分刻度</a:t>
            </a:r>
            <a:r>
              <a:rPr dirty="0" sz="2400" spc="-5" b="1">
                <a:latin typeface="华文楷体"/>
                <a:cs typeface="华文楷体"/>
              </a:rPr>
              <a:t>。</a:t>
            </a:r>
            <a:endParaRPr sz="2400">
              <a:latin typeface="华文楷体"/>
              <a:cs typeface="华文楷体"/>
            </a:endParaRPr>
          </a:p>
          <a:p>
            <a:pPr marL="767080" indent="-754380">
              <a:lnSpc>
                <a:spcPct val="100000"/>
              </a:lnSpc>
              <a:spcBef>
                <a:spcPts val="2570"/>
              </a:spcBef>
              <a:buSzPct val="95833"/>
              <a:buAutoNum type="arabicPlain" startAt="2"/>
              <a:tabLst>
                <a:tab pos="767080" algn="l"/>
              </a:tabLst>
            </a:pPr>
            <a:r>
              <a:rPr dirty="0" sz="2400" b="1">
                <a:latin typeface="华文楷体"/>
                <a:cs typeface="华文楷体"/>
              </a:rPr>
              <a:t>可动刻度每旋转一格，测微螺杆前进或后</a:t>
            </a:r>
            <a:r>
              <a:rPr dirty="0" sz="2400" spc="-5" b="1">
                <a:latin typeface="华文楷体"/>
                <a:cs typeface="华文楷体"/>
              </a:rPr>
              <a:t>退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67506" y="2327719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83" y="0"/>
                </a:lnTo>
              </a:path>
            </a:pathLst>
          </a:custGeom>
          <a:ln w="36144">
            <a:solidFill>
              <a:srgbClr val="01431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904744" y="2057400"/>
            <a:ext cx="364490" cy="363220"/>
          </a:xfrm>
          <a:custGeom>
            <a:avLst/>
            <a:gdLst/>
            <a:ahLst/>
            <a:cxnLst/>
            <a:rect l="l" t="t" r="r" b="b"/>
            <a:pathLst>
              <a:path w="364489" h="363219">
                <a:moveTo>
                  <a:pt x="0" y="0"/>
                </a:moveTo>
                <a:lnTo>
                  <a:pt x="364235" y="0"/>
                </a:lnTo>
                <a:lnTo>
                  <a:pt x="364235" y="362712"/>
                </a:lnTo>
                <a:lnTo>
                  <a:pt x="0" y="362712"/>
                </a:lnTo>
                <a:lnTo>
                  <a:pt x="0" y="0"/>
                </a:lnTo>
                <a:close/>
              </a:path>
            </a:pathLst>
          </a:custGeom>
          <a:solidFill>
            <a:srgbClr val="0143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104388" y="2281427"/>
            <a:ext cx="245745" cy="245745"/>
          </a:xfrm>
          <a:custGeom>
            <a:avLst/>
            <a:gdLst/>
            <a:ahLst/>
            <a:cxnLst/>
            <a:rect l="l" t="t" r="r" b="b"/>
            <a:pathLst>
              <a:path w="245745" h="245744">
                <a:moveTo>
                  <a:pt x="0" y="0"/>
                </a:moveTo>
                <a:lnTo>
                  <a:pt x="245363" y="0"/>
                </a:lnTo>
                <a:lnTo>
                  <a:pt x="245363" y="245363"/>
                </a:lnTo>
                <a:lnTo>
                  <a:pt x="0" y="245363"/>
                </a:lnTo>
                <a:lnTo>
                  <a:pt x="0" y="0"/>
                </a:lnTo>
                <a:close/>
              </a:path>
            </a:pathLst>
          </a:custGeom>
          <a:solidFill>
            <a:srgbClr val="0161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3730332" y="1683258"/>
            <a:ext cx="4281170" cy="12319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943735">
              <a:lnSpc>
                <a:spcPct val="100000"/>
              </a:lnSpc>
              <a:spcBef>
                <a:spcPts val="100"/>
              </a:spcBef>
            </a:pPr>
            <a:r>
              <a:rPr dirty="0" sz="3000">
                <a:latin typeface="黑体"/>
                <a:cs typeface="黑体"/>
              </a:rPr>
              <a:t>想一想</a:t>
            </a:r>
            <a:endParaRPr sz="3000">
              <a:latin typeface="黑体"/>
              <a:cs typeface="黑体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600">
              <a:latin typeface="Times New Roman"/>
              <a:cs typeface="Times New Roman"/>
            </a:endParaRPr>
          </a:p>
          <a:p>
            <a:pPr marL="298450" indent="-285750">
              <a:lnSpc>
                <a:spcPct val="100000"/>
              </a:lnSpc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dirty="0" sz="2400" b="1">
                <a:latin typeface="华文楷体"/>
                <a:cs typeface="华文楷体"/>
              </a:rPr>
              <a:t>能否测量一根金属丝的直径</a:t>
            </a:r>
            <a:r>
              <a:rPr dirty="0" sz="2400" spc="-5" b="1">
                <a:latin typeface="华文楷体"/>
                <a:cs typeface="华文楷体"/>
              </a:rPr>
              <a:t>？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104388" y="3130295"/>
            <a:ext cx="2124456" cy="21244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67506" y="2327719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83" y="0"/>
                </a:lnTo>
              </a:path>
            </a:pathLst>
          </a:custGeom>
          <a:ln w="36144">
            <a:solidFill>
              <a:srgbClr val="01431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904744" y="2057400"/>
            <a:ext cx="364490" cy="363220"/>
          </a:xfrm>
          <a:custGeom>
            <a:avLst/>
            <a:gdLst/>
            <a:ahLst/>
            <a:cxnLst/>
            <a:rect l="l" t="t" r="r" b="b"/>
            <a:pathLst>
              <a:path w="364489" h="363219">
                <a:moveTo>
                  <a:pt x="0" y="0"/>
                </a:moveTo>
                <a:lnTo>
                  <a:pt x="364235" y="0"/>
                </a:lnTo>
                <a:lnTo>
                  <a:pt x="364235" y="362712"/>
                </a:lnTo>
                <a:lnTo>
                  <a:pt x="0" y="362712"/>
                </a:lnTo>
                <a:lnTo>
                  <a:pt x="0" y="0"/>
                </a:lnTo>
                <a:close/>
              </a:path>
            </a:pathLst>
          </a:custGeom>
          <a:solidFill>
            <a:srgbClr val="0143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104388" y="2281427"/>
            <a:ext cx="245745" cy="245745"/>
          </a:xfrm>
          <a:custGeom>
            <a:avLst/>
            <a:gdLst/>
            <a:ahLst/>
            <a:cxnLst/>
            <a:rect l="l" t="t" r="r" b="b"/>
            <a:pathLst>
              <a:path w="245745" h="245744">
                <a:moveTo>
                  <a:pt x="0" y="0"/>
                </a:moveTo>
                <a:lnTo>
                  <a:pt x="245363" y="0"/>
                </a:lnTo>
                <a:lnTo>
                  <a:pt x="245363" y="245363"/>
                </a:lnTo>
                <a:lnTo>
                  <a:pt x="0" y="245363"/>
                </a:lnTo>
                <a:lnTo>
                  <a:pt x="0" y="0"/>
                </a:lnTo>
                <a:close/>
              </a:path>
            </a:pathLst>
          </a:custGeom>
          <a:solidFill>
            <a:srgbClr val="0161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899456" y="1683258"/>
            <a:ext cx="269240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螺旋测微器读数</a:t>
            </a:r>
          </a:p>
        </p:txBody>
      </p:sp>
      <p:sp>
        <p:nvSpPr>
          <p:cNvPr id="6" name="object 6"/>
          <p:cNvSpPr/>
          <p:nvPr/>
        </p:nvSpPr>
        <p:spPr>
          <a:xfrm>
            <a:off x="2650235" y="2404872"/>
            <a:ext cx="2953512" cy="24475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646932" y="4393691"/>
            <a:ext cx="299085" cy="370840"/>
          </a:xfrm>
          <a:custGeom>
            <a:avLst/>
            <a:gdLst/>
            <a:ahLst/>
            <a:cxnLst/>
            <a:rect l="l" t="t" r="r" b="b"/>
            <a:pathLst>
              <a:path w="299085" h="370839">
                <a:moveTo>
                  <a:pt x="0" y="0"/>
                </a:moveTo>
                <a:lnTo>
                  <a:pt x="298703" y="0"/>
                </a:lnTo>
                <a:lnTo>
                  <a:pt x="298703" y="370332"/>
                </a:lnTo>
                <a:lnTo>
                  <a:pt x="0" y="37033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642740" y="4389335"/>
            <a:ext cx="307340" cy="379095"/>
          </a:xfrm>
          <a:custGeom>
            <a:avLst/>
            <a:gdLst/>
            <a:ahLst/>
            <a:cxnLst/>
            <a:rect l="l" t="t" r="r" b="b"/>
            <a:pathLst>
              <a:path w="307339" h="379095">
                <a:moveTo>
                  <a:pt x="302425" y="378853"/>
                </a:moveTo>
                <a:lnTo>
                  <a:pt x="4762" y="378853"/>
                </a:lnTo>
                <a:lnTo>
                  <a:pt x="3289" y="378625"/>
                </a:lnTo>
                <a:lnTo>
                  <a:pt x="1968" y="377939"/>
                </a:lnTo>
                <a:lnTo>
                  <a:pt x="914" y="376885"/>
                </a:lnTo>
                <a:lnTo>
                  <a:pt x="228" y="375564"/>
                </a:lnTo>
                <a:lnTo>
                  <a:pt x="0" y="374091"/>
                </a:lnTo>
                <a:lnTo>
                  <a:pt x="0" y="4762"/>
                </a:lnTo>
                <a:lnTo>
                  <a:pt x="4762" y="0"/>
                </a:lnTo>
                <a:lnTo>
                  <a:pt x="302425" y="0"/>
                </a:lnTo>
                <a:lnTo>
                  <a:pt x="307187" y="4762"/>
                </a:lnTo>
                <a:lnTo>
                  <a:pt x="9525" y="4762"/>
                </a:lnTo>
                <a:lnTo>
                  <a:pt x="4762" y="9525"/>
                </a:lnTo>
                <a:lnTo>
                  <a:pt x="9525" y="9525"/>
                </a:lnTo>
                <a:lnTo>
                  <a:pt x="9525" y="369328"/>
                </a:lnTo>
                <a:lnTo>
                  <a:pt x="4762" y="369328"/>
                </a:lnTo>
                <a:lnTo>
                  <a:pt x="9525" y="374091"/>
                </a:lnTo>
                <a:lnTo>
                  <a:pt x="307187" y="374091"/>
                </a:lnTo>
                <a:lnTo>
                  <a:pt x="306959" y="375564"/>
                </a:lnTo>
                <a:lnTo>
                  <a:pt x="306285" y="376885"/>
                </a:lnTo>
                <a:lnTo>
                  <a:pt x="305231" y="377939"/>
                </a:lnTo>
                <a:lnTo>
                  <a:pt x="303898" y="378625"/>
                </a:lnTo>
                <a:lnTo>
                  <a:pt x="302425" y="378853"/>
                </a:lnTo>
                <a:close/>
              </a:path>
              <a:path w="307339" h="379095">
                <a:moveTo>
                  <a:pt x="9525" y="9525"/>
                </a:moveTo>
                <a:lnTo>
                  <a:pt x="4762" y="9525"/>
                </a:lnTo>
                <a:lnTo>
                  <a:pt x="9525" y="4762"/>
                </a:lnTo>
                <a:lnTo>
                  <a:pt x="9525" y="9525"/>
                </a:lnTo>
                <a:close/>
              </a:path>
              <a:path w="307339" h="379095">
                <a:moveTo>
                  <a:pt x="297662" y="9525"/>
                </a:moveTo>
                <a:lnTo>
                  <a:pt x="9525" y="9525"/>
                </a:lnTo>
                <a:lnTo>
                  <a:pt x="9525" y="4762"/>
                </a:lnTo>
                <a:lnTo>
                  <a:pt x="297662" y="4762"/>
                </a:lnTo>
                <a:lnTo>
                  <a:pt x="297662" y="9525"/>
                </a:lnTo>
                <a:close/>
              </a:path>
              <a:path w="307339" h="379095">
                <a:moveTo>
                  <a:pt x="297662" y="374091"/>
                </a:moveTo>
                <a:lnTo>
                  <a:pt x="297662" y="4762"/>
                </a:lnTo>
                <a:lnTo>
                  <a:pt x="302425" y="9525"/>
                </a:lnTo>
                <a:lnTo>
                  <a:pt x="307187" y="9525"/>
                </a:lnTo>
                <a:lnTo>
                  <a:pt x="307187" y="369328"/>
                </a:lnTo>
                <a:lnTo>
                  <a:pt x="302425" y="369328"/>
                </a:lnTo>
                <a:lnTo>
                  <a:pt x="297662" y="374091"/>
                </a:lnTo>
                <a:close/>
              </a:path>
              <a:path w="307339" h="379095">
                <a:moveTo>
                  <a:pt x="307187" y="9525"/>
                </a:moveTo>
                <a:lnTo>
                  <a:pt x="302425" y="9525"/>
                </a:lnTo>
                <a:lnTo>
                  <a:pt x="297662" y="4762"/>
                </a:lnTo>
                <a:lnTo>
                  <a:pt x="307187" y="4762"/>
                </a:lnTo>
                <a:lnTo>
                  <a:pt x="307187" y="9525"/>
                </a:lnTo>
                <a:close/>
              </a:path>
              <a:path w="307339" h="379095">
                <a:moveTo>
                  <a:pt x="9525" y="374091"/>
                </a:moveTo>
                <a:lnTo>
                  <a:pt x="4762" y="369328"/>
                </a:lnTo>
                <a:lnTo>
                  <a:pt x="9525" y="369328"/>
                </a:lnTo>
                <a:lnTo>
                  <a:pt x="9525" y="374091"/>
                </a:lnTo>
                <a:close/>
              </a:path>
              <a:path w="307339" h="379095">
                <a:moveTo>
                  <a:pt x="297662" y="374091"/>
                </a:moveTo>
                <a:lnTo>
                  <a:pt x="9525" y="374091"/>
                </a:lnTo>
                <a:lnTo>
                  <a:pt x="9525" y="369328"/>
                </a:lnTo>
                <a:lnTo>
                  <a:pt x="297662" y="369328"/>
                </a:lnTo>
                <a:lnTo>
                  <a:pt x="297662" y="374091"/>
                </a:lnTo>
                <a:close/>
              </a:path>
              <a:path w="307339" h="379095">
                <a:moveTo>
                  <a:pt x="307187" y="374091"/>
                </a:moveTo>
                <a:lnTo>
                  <a:pt x="297662" y="374091"/>
                </a:lnTo>
                <a:lnTo>
                  <a:pt x="302425" y="369328"/>
                </a:lnTo>
                <a:lnTo>
                  <a:pt x="307187" y="369328"/>
                </a:lnTo>
                <a:lnTo>
                  <a:pt x="307187" y="3740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744211" y="4492752"/>
            <a:ext cx="297180" cy="368935"/>
          </a:xfrm>
          <a:custGeom>
            <a:avLst/>
            <a:gdLst/>
            <a:ahLst/>
            <a:cxnLst/>
            <a:rect l="l" t="t" r="r" b="b"/>
            <a:pathLst>
              <a:path w="297179" h="368935">
                <a:moveTo>
                  <a:pt x="0" y="0"/>
                </a:moveTo>
                <a:lnTo>
                  <a:pt x="297179" y="0"/>
                </a:lnTo>
                <a:lnTo>
                  <a:pt x="297179" y="368808"/>
                </a:lnTo>
                <a:lnTo>
                  <a:pt x="0" y="36880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739360" y="4487722"/>
            <a:ext cx="307340" cy="379095"/>
          </a:xfrm>
          <a:custGeom>
            <a:avLst/>
            <a:gdLst/>
            <a:ahLst/>
            <a:cxnLst/>
            <a:rect l="l" t="t" r="r" b="b"/>
            <a:pathLst>
              <a:path w="307339" h="379095">
                <a:moveTo>
                  <a:pt x="302425" y="378853"/>
                </a:moveTo>
                <a:lnTo>
                  <a:pt x="4762" y="378853"/>
                </a:lnTo>
                <a:lnTo>
                  <a:pt x="3289" y="378625"/>
                </a:lnTo>
                <a:lnTo>
                  <a:pt x="1955" y="377952"/>
                </a:lnTo>
                <a:lnTo>
                  <a:pt x="901" y="376897"/>
                </a:lnTo>
                <a:lnTo>
                  <a:pt x="228" y="375564"/>
                </a:lnTo>
                <a:lnTo>
                  <a:pt x="0" y="374091"/>
                </a:lnTo>
                <a:lnTo>
                  <a:pt x="0" y="4762"/>
                </a:lnTo>
                <a:lnTo>
                  <a:pt x="4762" y="0"/>
                </a:lnTo>
                <a:lnTo>
                  <a:pt x="302425" y="0"/>
                </a:lnTo>
                <a:lnTo>
                  <a:pt x="307187" y="4762"/>
                </a:lnTo>
                <a:lnTo>
                  <a:pt x="9525" y="4762"/>
                </a:lnTo>
                <a:lnTo>
                  <a:pt x="4762" y="9525"/>
                </a:lnTo>
                <a:lnTo>
                  <a:pt x="9525" y="9525"/>
                </a:lnTo>
                <a:lnTo>
                  <a:pt x="9525" y="369328"/>
                </a:lnTo>
                <a:lnTo>
                  <a:pt x="4762" y="369328"/>
                </a:lnTo>
                <a:lnTo>
                  <a:pt x="9525" y="374091"/>
                </a:lnTo>
                <a:lnTo>
                  <a:pt x="307187" y="374091"/>
                </a:lnTo>
                <a:lnTo>
                  <a:pt x="306959" y="375564"/>
                </a:lnTo>
                <a:lnTo>
                  <a:pt x="306285" y="376897"/>
                </a:lnTo>
                <a:lnTo>
                  <a:pt x="305231" y="377952"/>
                </a:lnTo>
                <a:lnTo>
                  <a:pt x="303898" y="378625"/>
                </a:lnTo>
                <a:lnTo>
                  <a:pt x="302425" y="378853"/>
                </a:lnTo>
                <a:close/>
              </a:path>
              <a:path w="307339" h="379095">
                <a:moveTo>
                  <a:pt x="9525" y="9525"/>
                </a:moveTo>
                <a:lnTo>
                  <a:pt x="4762" y="9525"/>
                </a:lnTo>
                <a:lnTo>
                  <a:pt x="9525" y="4762"/>
                </a:lnTo>
                <a:lnTo>
                  <a:pt x="9525" y="9525"/>
                </a:lnTo>
                <a:close/>
              </a:path>
              <a:path w="307339" h="379095">
                <a:moveTo>
                  <a:pt x="297662" y="9525"/>
                </a:moveTo>
                <a:lnTo>
                  <a:pt x="9525" y="9525"/>
                </a:lnTo>
                <a:lnTo>
                  <a:pt x="9525" y="4762"/>
                </a:lnTo>
                <a:lnTo>
                  <a:pt x="297662" y="4762"/>
                </a:lnTo>
                <a:lnTo>
                  <a:pt x="297662" y="9525"/>
                </a:lnTo>
                <a:close/>
              </a:path>
              <a:path w="307339" h="379095">
                <a:moveTo>
                  <a:pt x="297662" y="374091"/>
                </a:moveTo>
                <a:lnTo>
                  <a:pt x="297662" y="4762"/>
                </a:lnTo>
                <a:lnTo>
                  <a:pt x="302425" y="9525"/>
                </a:lnTo>
                <a:lnTo>
                  <a:pt x="307187" y="9525"/>
                </a:lnTo>
                <a:lnTo>
                  <a:pt x="307187" y="369328"/>
                </a:lnTo>
                <a:lnTo>
                  <a:pt x="302425" y="369328"/>
                </a:lnTo>
                <a:lnTo>
                  <a:pt x="297662" y="374091"/>
                </a:lnTo>
                <a:close/>
              </a:path>
              <a:path w="307339" h="379095">
                <a:moveTo>
                  <a:pt x="307187" y="9525"/>
                </a:moveTo>
                <a:lnTo>
                  <a:pt x="302425" y="9525"/>
                </a:lnTo>
                <a:lnTo>
                  <a:pt x="297662" y="4762"/>
                </a:lnTo>
                <a:lnTo>
                  <a:pt x="307187" y="4762"/>
                </a:lnTo>
                <a:lnTo>
                  <a:pt x="307187" y="9525"/>
                </a:lnTo>
                <a:close/>
              </a:path>
              <a:path w="307339" h="379095">
                <a:moveTo>
                  <a:pt x="9525" y="374091"/>
                </a:moveTo>
                <a:lnTo>
                  <a:pt x="4762" y="369328"/>
                </a:lnTo>
                <a:lnTo>
                  <a:pt x="9525" y="369328"/>
                </a:lnTo>
                <a:lnTo>
                  <a:pt x="9525" y="374091"/>
                </a:lnTo>
                <a:close/>
              </a:path>
              <a:path w="307339" h="379095">
                <a:moveTo>
                  <a:pt x="297662" y="374091"/>
                </a:moveTo>
                <a:lnTo>
                  <a:pt x="9525" y="374091"/>
                </a:lnTo>
                <a:lnTo>
                  <a:pt x="9525" y="369328"/>
                </a:lnTo>
                <a:lnTo>
                  <a:pt x="297662" y="369328"/>
                </a:lnTo>
                <a:lnTo>
                  <a:pt x="297662" y="374091"/>
                </a:lnTo>
                <a:close/>
              </a:path>
              <a:path w="307339" h="379095">
                <a:moveTo>
                  <a:pt x="307187" y="374091"/>
                </a:moveTo>
                <a:lnTo>
                  <a:pt x="297662" y="374091"/>
                </a:lnTo>
                <a:lnTo>
                  <a:pt x="302425" y="369328"/>
                </a:lnTo>
                <a:lnTo>
                  <a:pt x="307187" y="369328"/>
                </a:lnTo>
                <a:lnTo>
                  <a:pt x="307187" y="3740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93675" rIns="0" bIns="0" rtlCol="0" vert="horz">
            <a:spAutoFit/>
          </a:bodyPr>
          <a:lstStyle/>
          <a:p>
            <a:pPr marL="2703830">
              <a:lnSpc>
                <a:spcPct val="100000"/>
              </a:lnSpc>
              <a:spcBef>
                <a:spcPts val="1525"/>
              </a:spcBef>
            </a:pPr>
            <a:r>
              <a:rPr dirty="0"/>
              <a:t>固定刻度读数：</a:t>
            </a:r>
            <a:r>
              <a:rPr dirty="0">
                <a:latin typeface="Times New Roman"/>
                <a:cs typeface="Times New Roman"/>
              </a:rPr>
              <a:t>6.5</a:t>
            </a:r>
            <a:r>
              <a:rPr dirty="0" spc="-2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mm</a:t>
            </a:r>
          </a:p>
          <a:p>
            <a:pPr marL="2723515">
              <a:lnSpc>
                <a:spcPct val="100000"/>
              </a:lnSpc>
              <a:spcBef>
                <a:spcPts val="1425"/>
              </a:spcBef>
            </a:pPr>
            <a:r>
              <a:rPr dirty="0"/>
              <a:t>可动刻度读数：</a:t>
            </a:r>
            <a:r>
              <a:rPr dirty="0">
                <a:latin typeface="Times New Roman"/>
                <a:cs typeface="Times New Roman"/>
              </a:rPr>
              <a:t>0.225</a:t>
            </a:r>
            <a:r>
              <a:rPr dirty="0" spc="-7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mm</a:t>
            </a:r>
          </a:p>
          <a:p>
            <a:pPr marL="3976370">
              <a:lnSpc>
                <a:spcPct val="100000"/>
              </a:lnSpc>
              <a:spcBef>
                <a:spcPts val="1655"/>
              </a:spcBef>
            </a:pPr>
            <a:r>
              <a:rPr dirty="0"/>
              <a:t>读数</a:t>
            </a:r>
            <a:r>
              <a:rPr dirty="0" spc="-5"/>
              <a:t>:</a:t>
            </a:r>
            <a:r>
              <a:rPr dirty="0" spc="-5">
                <a:latin typeface="Times New Roman"/>
                <a:cs typeface="Times New Roman"/>
              </a:rPr>
              <a:t>6.725</a:t>
            </a:r>
            <a:r>
              <a:rPr dirty="0" spc="-2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mm</a:t>
            </a:r>
          </a:p>
          <a:p>
            <a:pPr marL="281940">
              <a:lnSpc>
                <a:spcPct val="100000"/>
              </a:lnSpc>
              <a:spcBef>
                <a:spcPts val="5"/>
              </a:spcBef>
            </a:pPr>
            <a:endParaRPr sz="4050">
              <a:latin typeface="Times New Roman"/>
              <a:cs typeface="Times New Roman"/>
            </a:endParaRPr>
          </a:p>
          <a:p>
            <a:pPr marL="827405" marR="1158875" indent="-533400">
              <a:lnSpc>
                <a:spcPct val="145000"/>
              </a:lnSpc>
            </a:pPr>
            <a:r>
              <a:rPr dirty="0"/>
              <a:t>读数</a:t>
            </a:r>
            <a:r>
              <a:rPr dirty="0" spc="-5"/>
              <a:t>=</a:t>
            </a:r>
            <a:r>
              <a:rPr dirty="0"/>
              <a:t>固定刻度读数</a:t>
            </a:r>
            <a:r>
              <a:rPr dirty="0" spc="-5"/>
              <a:t>+</a:t>
            </a:r>
            <a:r>
              <a:rPr dirty="0"/>
              <a:t>可动刻度读</a:t>
            </a:r>
            <a:r>
              <a:rPr dirty="0" spc="-5"/>
              <a:t>数 </a:t>
            </a:r>
            <a:r>
              <a:rPr dirty="0"/>
              <a:t>可动刻度读数=</a:t>
            </a:r>
            <a:r>
              <a:rPr dirty="0" i="1">
                <a:latin typeface="Times New Roman"/>
                <a:cs typeface="Times New Roman"/>
              </a:rPr>
              <a:t>n</a:t>
            </a:r>
            <a:r>
              <a:rPr dirty="0"/>
              <a:t>×</a:t>
            </a:r>
            <a:r>
              <a:rPr dirty="0">
                <a:latin typeface="Times New Roman"/>
                <a:cs typeface="Times New Roman"/>
              </a:rPr>
              <a:t>0.01</a:t>
            </a:r>
            <a:r>
              <a:rPr dirty="0" spc="-15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mm</a:t>
            </a:r>
          </a:p>
        </p:txBody>
      </p:sp>
      <p:sp>
        <p:nvSpPr>
          <p:cNvPr id="12" name="object 12"/>
          <p:cNvSpPr/>
          <p:nvPr/>
        </p:nvSpPr>
        <p:spPr>
          <a:xfrm>
            <a:off x="4069079" y="3072383"/>
            <a:ext cx="67310" cy="300355"/>
          </a:xfrm>
          <a:custGeom>
            <a:avLst/>
            <a:gdLst/>
            <a:ahLst/>
            <a:cxnLst/>
            <a:rect l="l" t="t" r="r" b="b"/>
            <a:pathLst>
              <a:path w="67310" h="300354">
                <a:moveTo>
                  <a:pt x="50292" y="266700"/>
                </a:moveTo>
                <a:lnTo>
                  <a:pt x="16764" y="266700"/>
                </a:lnTo>
                <a:lnTo>
                  <a:pt x="16764" y="0"/>
                </a:lnTo>
                <a:lnTo>
                  <a:pt x="50292" y="0"/>
                </a:lnTo>
                <a:lnTo>
                  <a:pt x="50292" y="266700"/>
                </a:lnTo>
                <a:close/>
              </a:path>
              <a:path w="67310" h="300354">
                <a:moveTo>
                  <a:pt x="33528" y="300228"/>
                </a:moveTo>
                <a:lnTo>
                  <a:pt x="0" y="266700"/>
                </a:lnTo>
                <a:lnTo>
                  <a:pt x="67056" y="266700"/>
                </a:lnTo>
                <a:lnTo>
                  <a:pt x="33528" y="30022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053433" y="3066173"/>
            <a:ext cx="97790" cy="315595"/>
          </a:xfrm>
          <a:custGeom>
            <a:avLst/>
            <a:gdLst/>
            <a:ahLst/>
            <a:cxnLst/>
            <a:rect l="l" t="t" r="r" b="b"/>
            <a:pathLst>
              <a:path w="97789" h="315595">
                <a:moveTo>
                  <a:pt x="25666" y="272834"/>
                </a:moveTo>
                <a:lnTo>
                  <a:pt x="25666" y="0"/>
                </a:lnTo>
                <a:lnTo>
                  <a:pt x="71729" y="0"/>
                </a:lnTo>
                <a:lnTo>
                  <a:pt x="71729" y="6349"/>
                </a:lnTo>
                <a:lnTo>
                  <a:pt x="38366" y="6349"/>
                </a:lnTo>
                <a:lnTo>
                  <a:pt x="32016" y="12699"/>
                </a:lnTo>
                <a:lnTo>
                  <a:pt x="38366" y="12699"/>
                </a:lnTo>
                <a:lnTo>
                  <a:pt x="38366" y="266484"/>
                </a:lnTo>
                <a:lnTo>
                  <a:pt x="32016" y="266484"/>
                </a:lnTo>
                <a:lnTo>
                  <a:pt x="25666" y="272834"/>
                </a:lnTo>
                <a:close/>
              </a:path>
              <a:path w="97789" h="315595">
                <a:moveTo>
                  <a:pt x="38366" y="12699"/>
                </a:moveTo>
                <a:lnTo>
                  <a:pt x="32016" y="12699"/>
                </a:lnTo>
                <a:lnTo>
                  <a:pt x="38366" y="6349"/>
                </a:lnTo>
                <a:lnTo>
                  <a:pt x="38366" y="12699"/>
                </a:lnTo>
                <a:close/>
              </a:path>
              <a:path w="97789" h="315595">
                <a:moveTo>
                  <a:pt x="59029" y="12699"/>
                </a:moveTo>
                <a:lnTo>
                  <a:pt x="38366" y="12699"/>
                </a:lnTo>
                <a:lnTo>
                  <a:pt x="38366" y="6349"/>
                </a:lnTo>
                <a:lnTo>
                  <a:pt x="59029" y="6349"/>
                </a:lnTo>
                <a:lnTo>
                  <a:pt x="59029" y="12699"/>
                </a:lnTo>
                <a:close/>
              </a:path>
              <a:path w="97789" h="315595">
                <a:moveTo>
                  <a:pt x="66738" y="279184"/>
                </a:moveTo>
                <a:lnTo>
                  <a:pt x="59029" y="279184"/>
                </a:lnTo>
                <a:lnTo>
                  <a:pt x="59029" y="6349"/>
                </a:lnTo>
                <a:lnTo>
                  <a:pt x="65379" y="12699"/>
                </a:lnTo>
                <a:lnTo>
                  <a:pt x="71729" y="12699"/>
                </a:lnTo>
                <a:lnTo>
                  <a:pt x="71729" y="266484"/>
                </a:lnTo>
                <a:lnTo>
                  <a:pt x="65379" y="266484"/>
                </a:lnTo>
                <a:lnTo>
                  <a:pt x="71729" y="272834"/>
                </a:lnTo>
                <a:lnTo>
                  <a:pt x="73088" y="272834"/>
                </a:lnTo>
                <a:lnTo>
                  <a:pt x="66738" y="279184"/>
                </a:lnTo>
                <a:close/>
              </a:path>
              <a:path w="97789" h="315595">
                <a:moveTo>
                  <a:pt x="71729" y="12699"/>
                </a:moveTo>
                <a:lnTo>
                  <a:pt x="65379" y="12699"/>
                </a:lnTo>
                <a:lnTo>
                  <a:pt x="59029" y="6349"/>
                </a:lnTo>
                <a:lnTo>
                  <a:pt x="71729" y="6349"/>
                </a:lnTo>
                <a:lnTo>
                  <a:pt x="71729" y="12699"/>
                </a:lnTo>
                <a:close/>
              </a:path>
              <a:path w="97789" h="315595">
                <a:moveTo>
                  <a:pt x="48691" y="315175"/>
                </a:moveTo>
                <a:lnTo>
                  <a:pt x="0" y="266484"/>
                </a:lnTo>
                <a:lnTo>
                  <a:pt x="25666" y="266484"/>
                </a:lnTo>
                <a:lnTo>
                  <a:pt x="25666" y="268350"/>
                </a:lnTo>
                <a:lnTo>
                  <a:pt x="19824" y="268350"/>
                </a:lnTo>
                <a:lnTo>
                  <a:pt x="15328" y="279184"/>
                </a:lnTo>
                <a:lnTo>
                  <a:pt x="30657" y="279184"/>
                </a:lnTo>
                <a:lnTo>
                  <a:pt x="48698" y="297224"/>
                </a:lnTo>
                <a:lnTo>
                  <a:pt x="44208" y="301713"/>
                </a:lnTo>
                <a:lnTo>
                  <a:pt x="62153" y="301713"/>
                </a:lnTo>
                <a:lnTo>
                  <a:pt x="48691" y="315175"/>
                </a:lnTo>
                <a:close/>
              </a:path>
              <a:path w="97789" h="315595">
                <a:moveTo>
                  <a:pt x="38366" y="272834"/>
                </a:moveTo>
                <a:lnTo>
                  <a:pt x="25666" y="272834"/>
                </a:lnTo>
                <a:lnTo>
                  <a:pt x="32016" y="266484"/>
                </a:lnTo>
                <a:lnTo>
                  <a:pt x="38366" y="266484"/>
                </a:lnTo>
                <a:lnTo>
                  <a:pt x="38366" y="272834"/>
                </a:lnTo>
                <a:close/>
              </a:path>
              <a:path w="97789" h="315595">
                <a:moveTo>
                  <a:pt x="71729" y="272834"/>
                </a:moveTo>
                <a:lnTo>
                  <a:pt x="65379" y="266484"/>
                </a:lnTo>
                <a:lnTo>
                  <a:pt x="71729" y="266484"/>
                </a:lnTo>
                <a:lnTo>
                  <a:pt x="71729" y="272834"/>
                </a:lnTo>
                <a:close/>
              </a:path>
              <a:path w="97789" h="315595">
                <a:moveTo>
                  <a:pt x="73088" y="272834"/>
                </a:moveTo>
                <a:lnTo>
                  <a:pt x="71729" y="272834"/>
                </a:lnTo>
                <a:lnTo>
                  <a:pt x="71729" y="266484"/>
                </a:lnTo>
                <a:lnTo>
                  <a:pt x="97383" y="266484"/>
                </a:lnTo>
                <a:lnTo>
                  <a:pt x="95516" y="268350"/>
                </a:lnTo>
                <a:lnTo>
                  <a:pt x="77571" y="268350"/>
                </a:lnTo>
                <a:lnTo>
                  <a:pt x="73088" y="272834"/>
                </a:lnTo>
                <a:close/>
              </a:path>
              <a:path w="97789" h="315595">
                <a:moveTo>
                  <a:pt x="30657" y="279184"/>
                </a:moveTo>
                <a:lnTo>
                  <a:pt x="15328" y="279184"/>
                </a:lnTo>
                <a:lnTo>
                  <a:pt x="19824" y="268350"/>
                </a:lnTo>
                <a:lnTo>
                  <a:pt x="30657" y="279184"/>
                </a:lnTo>
                <a:close/>
              </a:path>
              <a:path w="97789" h="315595">
                <a:moveTo>
                  <a:pt x="38366" y="279184"/>
                </a:moveTo>
                <a:lnTo>
                  <a:pt x="30657" y="279184"/>
                </a:lnTo>
                <a:lnTo>
                  <a:pt x="19824" y="268350"/>
                </a:lnTo>
                <a:lnTo>
                  <a:pt x="25666" y="268350"/>
                </a:lnTo>
                <a:lnTo>
                  <a:pt x="25666" y="272834"/>
                </a:lnTo>
                <a:lnTo>
                  <a:pt x="38366" y="272834"/>
                </a:lnTo>
                <a:lnTo>
                  <a:pt x="38366" y="279184"/>
                </a:lnTo>
                <a:close/>
              </a:path>
              <a:path w="97789" h="315595">
                <a:moveTo>
                  <a:pt x="62153" y="301713"/>
                </a:moveTo>
                <a:lnTo>
                  <a:pt x="53187" y="301713"/>
                </a:lnTo>
                <a:lnTo>
                  <a:pt x="48698" y="297224"/>
                </a:lnTo>
                <a:lnTo>
                  <a:pt x="77571" y="268350"/>
                </a:lnTo>
                <a:lnTo>
                  <a:pt x="82054" y="279184"/>
                </a:lnTo>
                <a:lnTo>
                  <a:pt x="84683" y="279184"/>
                </a:lnTo>
                <a:lnTo>
                  <a:pt x="62153" y="301713"/>
                </a:lnTo>
                <a:close/>
              </a:path>
              <a:path w="97789" h="315595">
                <a:moveTo>
                  <a:pt x="84683" y="279184"/>
                </a:moveTo>
                <a:lnTo>
                  <a:pt x="82054" y="279184"/>
                </a:lnTo>
                <a:lnTo>
                  <a:pt x="77571" y="268350"/>
                </a:lnTo>
                <a:lnTo>
                  <a:pt x="95516" y="268350"/>
                </a:lnTo>
                <a:lnTo>
                  <a:pt x="84683" y="279184"/>
                </a:lnTo>
                <a:close/>
              </a:path>
              <a:path w="97789" h="315595">
                <a:moveTo>
                  <a:pt x="53187" y="301713"/>
                </a:moveTo>
                <a:lnTo>
                  <a:pt x="44208" y="301713"/>
                </a:lnTo>
                <a:lnTo>
                  <a:pt x="48698" y="297224"/>
                </a:lnTo>
                <a:lnTo>
                  <a:pt x="53187" y="30171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162044" y="3550920"/>
            <a:ext cx="649605" cy="70485"/>
          </a:xfrm>
          <a:custGeom>
            <a:avLst/>
            <a:gdLst/>
            <a:ahLst/>
            <a:cxnLst/>
            <a:rect l="l" t="t" r="r" b="b"/>
            <a:pathLst>
              <a:path w="649604" h="70485">
                <a:moveTo>
                  <a:pt x="35051" y="70103"/>
                </a:moveTo>
                <a:lnTo>
                  <a:pt x="0" y="35051"/>
                </a:lnTo>
                <a:lnTo>
                  <a:pt x="35051" y="0"/>
                </a:lnTo>
                <a:lnTo>
                  <a:pt x="35051" y="18287"/>
                </a:lnTo>
                <a:lnTo>
                  <a:pt x="649223" y="18287"/>
                </a:lnTo>
                <a:lnTo>
                  <a:pt x="649223" y="53339"/>
                </a:lnTo>
                <a:lnTo>
                  <a:pt x="35051" y="53339"/>
                </a:lnTo>
                <a:lnTo>
                  <a:pt x="35051" y="7010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153624" y="3536035"/>
            <a:ext cx="664210" cy="100965"/>
          </a:xfrm>
          <a:custGeom>
            <a:avLst/>
            <a:gdLst/>
            <a:ahLst/>
            <a:cxnLst/>
            <a:rect l="l" t="t" r="r" b="b"/>
            <a:pathLst>
              <a:path w="664210" h="100964">
                <a:moveTo>
                  <a:pt x="50430" y="100863"/>
                </a:moveTo>
                <a:lnTo>
                  <a:pt x="0" y="50430"/>
                </a:lnTo>
                <a:lnTo>
                  <a:pt x="50430" y="0"/>
                </a:lnTo>
                <a:lnTo>
                  <a:pt x="50430" y="15328"/>
                </a:lnTo>
                <a:lnTo>
                  <a:pt x="37730" y="15328"/>
                </a:lnTo>
                <a:lnTo>
                  <a:pt x="37730" y="30649"/>
                </a:lnTo>
                <a:lnTo>
                  <a:pt x="22449" y="45935"/>
                </a:lnTo>
                <a:lnTo>
                  <a:pt x="13461" y="45935"/>
                </a:lnTo>
                <a:lnTo>
                  <a:pt x="13461" y="54927"/>
                </a:lnTo>
                <a:lnTo>
                  <a:pt x="22452" y="54927"/>
                </a:lnTo>
                <a:lnTo>
                  <a:pt x="37730" y="70205"/>
                </a:lnTo>
                <a:lnTo>
                  <a:pt x="37730" y="85534"/>
                </a:lnTo>
                <a:lnTo>
                  <a:pt x="50430" y="85534"/>
                </a:lnTo>
                <a:lnTo>
                  <a:pt x="50430" y="100863"/>
                </a:lnTo>
                <a:close/>
              </a:path>
              <a:path w="664210" h="100964">
                <a:moveTo>
                  <a:pt x="37730" y="30649"/>
                </a:moveTo>
                <a:lnTo>
                  <a:pt x="37730" y="15328"/>
                </a:lnTo>
                <a:lnTo>
                  <a:pt x="48563" y="19812"/>
                </a:lnTo>
                <a:lnTo>
                  <a:pt x="37730" y="30649"/>
                </a:lnTo>
                <a:close/>
              </a:path>
              <a:path w="664210" h="100964">
                <a:moveTo>
                  <a:pt x="651178" y="39230"/>
                </a:moveTo>
                <a:lnTo>
                  <a:pt x="37730" y="39230"/>
                </a:lnTo>
                <a:lnTo>
                  <a:pt x="37730" y="30649"/>
                </a:lnTo>
                <a:lnTo>
                  <a:pt x="48563" y="19812"/>
                </a:lnTo>
                <a:lnTo>
                  <a:pt x="37730" y="15328"/>
                </a:lnTo>
                <a:lnTo>
                  <a:pt x="50430" y="15328"/>
                </a:lnTo>
                <a:lnTo>
                  <a:pt x="50430" y="26530"/>
                </a:lnTo>
                <a:lnTo>
                  <a:pt x="44080" y="26530"/>
                </a:lnTo>
                <a:lnTo>
                  <a:pt x="50430" y="32880"/>
                </a:lnTo>
                <a:lnTo>
                  <a:pt x="651178" y="32880"/>
                </a:lnTo>
                <a:lnTo>
                  <a:pt x="651178" y="39230"/>
                </a:lnTo>
                <a:close/>
              </a:path>
              <a:path w="664210" h="100964">
                <a:moveTo>
                  <a:pt x="50430" y="32880"/>
                </a:moveTo>
                <a:lnTo>
                  <a:pt x="44080" y="26530"/>
                </a:lnTo>
                <a:lnTo>
                  <a:pt x="50430" y="26530"/>
                </a:lnTo>
                <a:lnTo>
                  <a:pt x="50430" y="32880"/>
                </a:lnTo>
                <a:close/>
              </a:path>
              <a:path w="664210" h="100964">
                <a:moveTo>
                  <a:pt x="663878" y="39230"/>
                </a:moveTo>
                <a:lnTo>
                  <a:pt x="657528" y="39230"/>
                </a:lnTo>
                <a:lnTo>
                  <a:pt x="651178" y="32880"/>
                </a:lnTo>
                <a:lnTo>
                  <a:pt x="50430" y="32880"/>
                </a:lnTo>
                <a:lnTo>
                  <a:pt x="50430" y="26530"/>
                </a:lnTo>
                <a:lnTo>
                  <a:pt x="663878" y="26530"/>
                </a:lnTo>
                <a:lnTo>
                  <a:pt x="663878" y="39230"/>
                </a:lnTo>
                <a:close/>
              </a:path>
              <a:path w="664210" h="100964">
                <a:moveTo>
                  <a:pt x="651178" y="67983"/>
                </a:moveTo>
                <a:lnTo>
                  <a:pt x="651178" y="32880"/>
                </a:lnTo>
                <a:lnTo>
                  <a:pt x="657528" y="39230"/>
                </a:lnTo>
                <a:lnTo>
                  <a:pt x="663878" y="39230"/>
                </a:lnTo>
                <a:lnTo>
                  <a:pt x="663878" y="61633"/>
                </a:lnTo>
                <a:lnTo>
                  <a:pt x="657528" y="61633"/>
                </a:lnTo>
                <a:lnTo>
                  <a:pt x="651178" y="67983"/>
                </a:lnTo>
                <a:close/>
              </a:path>
              <a:path w="664210" h="100964">
                <a:moveTo>
                  <a:pt x="13461" y="54927"/>
                </a:moveTo>
                <a:lnTo>
                  <a:pt x="13461" y="45935"/>
                </a:lnTo>
                <a:lnTo>
                  <a:pt x="17955" y="50431"/>
                </a:lnTo>
                <a:lnTo>
                  <a:pt x="13461" y="54927"/>
                </a:lnTo>
                <a:close/>
              </a:path>
              <a:path w="664210" h="100964">
                <a:moveTo>
                  <a:pt x="17956" y="50430"/>
                </a:moveTo>
                <a:lnTo>
                  <a:pt x="13461" y="45935"/>
                </a:lnTo>
                <a:lnTo>
                  <a:pt x="22449" y="45935"/>
                </a:lnTo>
                <a:lnTo>
                  <a:pt x="17956" y="50430"/>
                </a:lnTo>
                <a:close/>
              </a:path>
              <a:path w="664210" h="100964">
                <a:moveTo>
                  <a:pt x="22452" y="54927"/>
                </a:moveTo>
                <a:lnTo>
                  <a:pt x="13461" y="54927"/>
                </a:lnTo>
                <a:lnTo>
                  <a:pt x="17956" y="50431"/>
                </a:lnTo>
                <a:lnTo>
                  <a:pt x="22452" y="54927"/>
                </a:lnTo>
                <a:close/>
              </a:path>
              <a:path w="664210" h="100964">
                <a:moveTo>
                  <a:pt x="50430" y="85534"/>
                </a:moveTo>
                <a:lnTo>
                  <a:pt x="37730" y="85534"/>
                </a:lnTo>
                <a:lnTo>
                  <a:pt x="48563" y="81038"/>
                </a:lnTo>
                <a:lnTo>
                  <a:pt x="37730" y="70205"/>
                </a:lnTo>
                <a:lnTo>
                  <a:pt x="37730" y="61633"/>
                </a:lnTo>
                <a:lnTo>
                  <a:pt x="651178" y="61633"/>
                </a:lnTo>
                <a:lnTo>
                  <a:pt x="651178" y="67983"/>
                </a:lnTo>
                <a:lnTo>
                  <a:pt x="50430" y="67983"/>
                </a:lnTo>
                <a:lnTo>
                  <a:pt x="44080" y="74333"/>
                </a:lnTo>
                <a:lnTo>
                  <a:pt x="50430" y="74333"/>
                </a:lnTo>
                <a:lnTo>
                  <a:pt x="50430" y="85534"/>
                </a:lnTo>
                <a:close/>
              </a:path>
              <a:path w="664210" h="100964">
                <a:moveTo>
                  <a:pt x="663878" y="74333"/>
                </a:moveTo>
                <a:lnTo>
                  <a:pt x="50430" y="74333"/>
                </a:lnTo>
                <a:lnTo>
                  <a:pt x="50430" y="67983"/>
                </a:lnTo>
                <a:lnTo>
                  <a:pt x="651178" y="67983"/>
                </a:lnTo>
                <a:lnTo>
                  <a:pt x="657528" y="61633"/>
                </a:lnTo>
                <a:lnTo>
                  <a:pt x="663878" y="61633"/>
                </a:lnTo>
                <a:lnTo>
                  <a:pt x="663878" y="74333"/>
                </a:lnTo>
                <a:close/>
              </a:path>
              <a:path w="664210" h="100964">
                <a:moveTo>
                  <a:pt x="50430" y="74333"/>
                </a:moveTo>
                <a:lnTo>
                  <a:pt x="44080" y="74333"/>
                </a:lnTo>
                <a:lnTo>
                  <a:pt x="50430" y="67983"/>
                </a:lnTo>
                <a:lnTo>
                  <a:pt x="50430" y="74333"/>
                </a:lnTo>
                <a:close/>
              </a:path>
              <a:path w="664210" h="100964">
                <a:moveTo>
                  <a:pt x="37730" y="85534"/>
                </a:moveTo>
                <a:lnTo>
                  <a:pt x="37730" y="70205"/>
                </a:lnTo>
                <a:lnTo>
                  <a:pt x="48563" y="81038"/>
                </a:lnTo>
                <a:lnTo>
                  <a:pt x="37730" y="8553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5102" y="1621650"/>
            <a:ext cx="7173595" cy="762000"/>
          </a:xfrm>
          <a:prstGeom prst="rect"/>
        </p:spPr>
        <p:txBody>
          <a:bodyPr wrap="square" lIns="0" tIns="7620" rIns="0" bIns="0" rtlCol="0" vert="horz">
            <a:spAutoFit/>
          </a:bodyPr>
          <a:lstStyle/>
          <a:p>
            <a:pPr marL="12700" marR="5080" indent="123825">
              <a:lnSpc>
                <a:spcPct val="101400"/>
              </a:lnSpc>
              <a:spcBef>
                <a:spcPts val="60"/>
              </a:spcBef>
            </a:pPr>
            <a:r>
              <a:rPr dirty="0" sz="2400" b="1">
                <a:latin typeface="华文楷体"/>
                <a:cs typeface="华文楷体"/>
              </a:rPr>
              <a:t>例：某同学用螺旋测微器测量一个圆柱导体的直径</a:t>
            </a:r>
            <a:r>
              <a:rPr dirty="0" sz="2400" spc="-5" b="1">
                <a:latin typeface="华文楷体"/>
                <a:cs typeface="华文楷体"/>
              </a:rPr>
              <a:t>， </a:t>
            </a:r>
            <a:r>
              <a:rPr dirty="0" sz="2400" b="1">
                <a:latin typeface="华文楷体"/>
                <a:cs typeface="华文楷体"/>
              </a:rPr>
              <a:t>测得读数如图所示，则该圆柱导体的直径</a:t>
            </a:r>
            <a:r>
              <a:rPr dirty="0" sz="2400" b="1" i="1">
                <a:latin typeface="Times New Roman"/>
                <a:cs typeface="Times New Roman"/>
              </a:rPr>
              <a:t>d</a:t>
            </a:r>
            <a:r>
              <a:rPr dirty="0" sz="2400" b="1">
                <a:latin typeface="华文楷体"/>
                <a:cs typeface="华文楷体"/>
              </a:rPr>
              <a:t>是多少</a:t>
            </a:r>
            <a:r>
              <a:rPr dirty="0" sz="2400" spc="-5" b="1">
                <a:latin typeface="华文楷体"/>
                <a:cs typeface="华文楷体"/>
              </a:rPr>
              <a:t>。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80778" y="4466259"/>
            <a:ext cx="48012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华文楷体"/>
                <a:cs typeface="华文楷体"/>
              </a:rPr>
              <a:t>直径</a:t>
            </a:r>
            <a:r>
              <a:rPr dirty="0" sz="2400" b="1" i="1">
                <a:latin typeface="Times New Roman"/>
                <a:cs typeface="Times New Roman"/>
              </a:rPr>
              <a:t>d</a:t>
            </a:r>
            <a:r>
              <a:rPr dirty="0" sz="2400" b="1">
                <a:latin typeface="Times New Roman"/>
                <a:cs typeface="Times New Roman"/>
              </a:rPr>
              <a:t>=</a:t>
            </a:r>
            <a:r>
              <a:rPr dirty="0" sz="2400" b="1">
                <a:latin typeface="华文楷体"/>
                <a:cs typeface="华文楷体"/>
              </a:rPr>
              <a:t>固定刻度读数</a:t>
            </a:r>
            <a:r>
              <a:rPr dirty="0" sz="2400" b="1">
                <a:latin typeface="Times New Roman"/>
                <a:cs typeface="Times New Roman"/>
              </a:rPr>
              <a:t>+</a:t>
            </a:r>
            <a:r>
              <a:rPr dirty="0" sz="2400" b="1">
                <a:latin typeface="华文楷体"/>
                <a:cs typeface="华文楷体"/>
              </a:rPr>
              <a:t>可动刻度读</a:t>
            </a:r>
            <a:r>
              <a:rPr dirty="0" sz="2400" spc="-5" b="1">
                <a:latin typeface="华文楷体"/>
                <a:cs typeface="华文楷体"/>
              </a:rPr>
              <a:t>数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57272" y="2468879"/>
            <a:ext cx="2555748" cy="20802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653028" y="3209544"/>
            <a:ext cx="66040" cy="300355"/>
          </a:xfrm>
          <a:custGeom>
            <a:avLst/>
            <a:gdLst/>
            <a:ahLst/>
            <a:cxnLst/>
            <a:rect l="l" t="t" r="r" b="b"/>
            <a:pathLst>
              <a:path w="66039" h="300354">
                <a:moveTo>
                  <a:pt x="48768" y="266700"/>
                </a:moveTo>
                <a:lnTo>
                  <a:pt x="16763" y="266700"/>
                </a:lnTo>
                <a:lnTo>
                  <a:pt x="16763" y="0"/>
                </a:lnTo>
                <a:lnTo>
                  <a:pt x="48768" y="0"/>
                </a:lnTo>
                <a:lnTo>
                  <a:pt x="48768" y="266700"/>
                </a:lnTo>
                <a:close/>
              </a:path>
              <a:path w="66039" h="300354">
                <a:moveTo>
                  <a:pt x="32004" y="300227"/>
                </a:moveTo>
                <a:lnTo>
                  <a:pt x="0" y="266700"/>
                </a:lnTo>
                <a:lnTo>
                  <a:pt x="65532" y="266700"/>
                </a:lnTo>
                <a:lnTo>
                  <a:pt x="32004" y="30022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637026" y="3203130"/>
            <a:ext cx="97790" cy="315595"/>
          </a:xfrm>
          <a:custGeom>
            <a:avLst/>
            <a:gdLst/>
            <a:ahLst/>
            <a:cxnLst/>
            <a:rect l="l" t="t" r="r" b="b"/>
            <a:pathLst>
              <a:path w="97789" h="315595">
                <a:moveTo>
                  <a:pt x="25653" y="272834"/>
                </a:moveTo>
                <a:lnTo>
                  <a:pt x="25653" y="0"/>
                </a:lnTo>
                <a:lnTo>
                  <a:pt x="71716" y="0"/>
                </a:lnTo>
                <a:lnTo>
                  <a:pt x="71716" y="6349"/>
                </a:lnTo>
                <a:lnTo>
                  <a:pt x="38353" y="6349"/>
                </a:lnTo>
                <a:lnTo>
                  <a:pt x="32003" y="12699"/>
                </a:lnTo>
                <a:lnTo>
                  <a:pt x="38353" y="12699"/>
                </a:lnTo>
                <a:lnTo>
                  <a:pt x="38353" y="266484"/>
                </a:lnTo>
                <a:lnTo>
                  <a:pt x="32003" y="266484"/>
                </a:lnTo>
                <a:lnTo>
                  <a:pt x="25653" y="272834"/>
                </a:lnTo>
                <a:close/>
              </a:path>
              <a:path w="97789" h="315595">
                <a:moveTo>
                  <a:pt x="38353" y="12699"/>
                </a:moveTo>
                <a:lnTo>
                  <a:pt x="32003" y="12699"/>
                </a:lnTo>
                <a:lnTo>
                  <a:pt x="38353" y="6349"/>
                </a:lnTo>
                <a:lnTo>
                  <a:pt x="38353" y="12699"/>
                </a:lnTo>
                <a:close/>
              </a:path>
              <a:path w="97789" h="315595">
                <a:moveTo>
                  <a:pt x="59016" y="12699"/>
                </a:moveTo>
                <a:lnTo>
                  <a:pt x="38353" y="12699"/>
                </a:lnTo>
                <a:lnTo>
                  <a:pt x="38353" y="6349"/>
                </a:lnTo>
                <a:lnTo>
                  <a:pt x="59016" y="6349"/>
                </a:lnTo>
                <a:lnTo>
                  <a:pt x="59016" y="12699"/>
                </a:lnTo>
                <a:close/>
              </a:path>
              <a:path w="97789" h="315595">
                <a:moveTo>
                  <a:pt x="66717" y="279184"/>
                </a:moveTo>
                <a:lnTo>
                  <a:pt x="59016" y="279184"/>
                </a:lnTo>
                <a:lnTo>
                  <a:pt x="59016" y="6349"/>
                </a:lnTo>
                <a:lnTo>
                  <a:pt x="65366" y="12699"/>
                </a:lnTo>
                <a:lnTo>
                  <a:pt x="71716" y="12699"/>
                </a:lnTo>
                <a:lnTo>
                  <a:pt x="71716" y="266484"/>
                </a:lnTo>
                <a:lnTo>
                  <a:pt x="65366" y="266484"/>
                </a:lnTo>
                <a:lnTo>
                  <a:pt x="71716" y="272834"/>
                </a:lnTo>
                <a:lnTo>
                  <a:pt x="73064" y="272834"/>
                </a:lnTo>
                <a:lnTo>
                  <a:pt x="66717" y="279184"/>
                </a:lnTo>
                <a:close/>
              </a:path>
              <a:path w="97789" h="315595">
                <a:moveTo>
                  <a:pt x="71716" y="12699"/>
                </a:moveTo>
                <a:lnTo>
                  <a:pt x="65366" y="12699"/>
                </a:lnTo>
                <a:lnTo>
                  <a:pt x="59016" y="6349"/>
                </a:lnTo>
                <a:lnTo>
                  <a:pt x="71716" y="6349"/>
                </a:lnTo>
                <a:lnTo>
                  <a:pt x="71716" y="12699"/>
                </a:lnTo>
                <a:close/>
              </a:path>
              <a:path w="97789" h="315595">
                <a:moveTo>
                  <a:pt x="48691" y="315175"/>
                </a:moveTo>
                <a:lnTo>
                  <a:pt x="0" y="266484"/>
                </a:lnTo>
                <a:lnTo>
                  <a:pt x="25653" y="266484"/>
                </a:lnTo>
                <a:lnTo>
                  <a:pt x="25653" y="268338"/>
                </a:lnTo>
                <a:lnTo>
                  <a:pt x="19812" y="268338"/>
                </a:lnTo>
                <a:lnTo>
                  <a:pt x="15328" y="279184"/>
                </a:lnTo>
                <a:lnTo>
                  <a:pt x="30653" y="279184"/>
                </a:lnTo>
                <a:lnTo>
                  <a:pt x="48685" y="297222"/>
                </a:lnTo>
                <a:lnTo>
                  <a:pt x="44196" y="301713"/>
                </a:lnTo>
                <a:lnTo>
                  <a:pt x="62153" y="301713"/>
                </a:lnTo>
                <a:lnTo>
                  <a:pt x="48691" y="315175"/>
                </a:lnTo>
                <a:close/>
              </a:path>
              <a:path w="97789" h="315595">
                <a:moveTo>
                  <a:pt x="38353" y="272834"/>
                </a:moveTo>
                <a:lnTo>
                  <a:pt x="25653" y="272834"/>
                </a:lnTo>
                <a:lnTo>
                  <a:pt x="32003" y="266484"/>
                </a:lnTo>
                <a:lnTo>
                  <a:pt x="38353" y="266484"/>
                </a:lnTo>
                <a:lnTo>
                  <a:pt x="38353" y="272834"/>
                </a:lnTo>
                <a:close/>
              </a:path>
              <a:path w="97789" h="315595">
                <a:moveTo>
                  <a:pt x="71716" y="272834"/>
                </a:moveTo>
                <a:lnTo>
                  <a:pt x="65366" y="266484"/>
                </a:lnTo>
                <a:lnTo>
                  <a:pt x="71716" y="266484"/>
                </a:lnTo>
                <a:lnTo>
                  <a:pt x="71716" y="272834"/>
                </a:lnTo>
                <a:close/>
              </a:path>
              <a:path w="97789" h="315595">
                <a:moveTo>
                  <a:pt x="73064" y="272834"/>
                </a:moveTo>
                <a:lnTo>
                  <a:pt x="71716" y="272834"/>
                </a:lnTo>
                <a:lnTo>
                  <a:pt x="71716" y="266484"/>
                </a:lnTo>
                <a:lnTo>
                  <a:pt x="97383" y="266484"/>
                </a:lnTo>
                <a:lnTo>
                  <a:pt x="95529" y="268338"/>
                </a:lnTo>
                <a:lnTo>
                  <a:pt x="77558" y="268338"/>
                </a:lnTo>
                <a:lnTo>
                  <a:pt x="73064" y="272834"/>
                </a:lnTo>
                <a:close/>
              </a:path>
              <a:path w="97789" h="315595">
                <a:moveTo>
                  <a:pt x="30653" y="279184"/>
                </a:moveTo>
                <a:lnTo>
                  <a:pt x="15328" y="279184"/>
                </a:lnTo>
                <a:lnTo>
                  <a:pt x="19812" y="268338"/>
                </a:lnTo>
                <a:lnTo>
                  <a:pt x="30653" y="279184"/>
                </a:lnTo>
                <a:close/>
              </a:path>
              <a:path w="97789" h="315595">
                <a:moveTo>
                  <a:pt x="38353" y="279184"/>
                </a:moveTo>
                <a:lnTo>
                  <a:pt x="30653" y="279184"/>
                </a:lnTo>
                <a:lnTo>
                  <a:pt x="19812" y="268338"/>
                </a:lnTo>
                <a:lnTo>
                  <a:pt x="25653" y="268338"/>
                </a:lnTo>
                <a:lnTo>
                  <a:pt x="25653" y="272834"/>
                </a:lnTo>
                <a:lnTo>
                  <a:pt x="38353" y="272834"/>
                </a:lnTo>
                <a:lnTo>
                  <a:pt x="38353" y="279184"/>
                </a:lnTo>
                <a:close/>
              </a:path>
              <a:path w="97789" h="315595">
                <a:moveTo>
                  <a:pt x="62153" y="301713"/>
                </a:moveTo>
                <a:lnTo>
                  <a:pt x="53174" y="301713"/>
                </a:lnTo>
                <a:lnTo>
                  <a:pt x="48685" y="297222"/>
                </a:lnTo>
                <a:lnTo>
                  <a:pt x="77558" y="268338"/>
                </a:lnTo>
                <a:lnTo>
                  <a:pt x="82054" y="279184"/>
                </a:lnTo>
                <a:lnTo>
                  <a:pt x="84683" y="279184"/>
                </a:lnTo>
                <a:lnTo>
                  <a:pt x="62153" y="301713"/>
                </a:lnTo>
                <a:close/>
              </a:path>
              <a:path w="97789" h="315595">
                <a:moveTo>
                  <a:pt x="84683" y="279184"/>
                </a:moveTo>
                <a:lnTo>
                  <a:pt x="82054" y="279184"/>
                </a:lnTo>
                <a:lnTo>
                  <a:pt x="77558" y="268338"/>
                </a:lnTo>
                <a:lnTo>
                  <a:pt x="95529" y="268338"/>
                </a:lnTo>
                <a:lnTo>
                  <a:pt x="84683" y="279184"/>
                </a:lnTo>
                <a:close/>
              </a:path>
              <a:path w="97789" h="315595">
                <a:moveTo>
                  <a:pt x="53174" y="301713"/>
                </a:moveTo>
                <a:lnTo>
                  <a:pt x="44196" y="301713"/>
                </a:lnTo>
                <a:lnTo>
                  <a:pt x="48685" y="297222"/>
                </a:lnTo>
                <a:lnTo>
                  <a:pt x="53174" y="30171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723132" y="3526535"/>
            <a:ext cx="647700" cy="70485"/>
          </a:xfrm>
          <a:custGeom>
            <a:avLst/>
            <a:gdLst/>
            <a:ahLst/>
            <a:cxnLst/>
            <a:rect l="l" t="t" r="r" b="b"/>
            <a:pathLst>
              <a:path w="647700" h="70485">
                <a:moveTo>
                  <a:pt x="35051" y="70103"/>
                </a:moveTo>
                <a:lnTo>
                  <a:pt x="0" y="35051"/>
                </a:lnTo>
                <a:lnTo>
                  <a:pt x="35051" y="0"/>
                </a:lnTo>
                <a:lnTo>
                  <a:pt x="35051" y="18287"/>
                </a:lnTo>
                <a:lnTo>
                  <a:pt x="647700" y="18287"/>
                </a:lnTo>
                <a:lnTo>
                  <a:pt x="647700" y="53339"/>
                </a:lnTo>
                <a:lnTo>
                  <a:pt x="35051" y="53339"/>
                </a:lnTo>
                <a:lnTo>
                  <a:pt x="35051" y="7010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713784" y="3511448"/>
            <a:ext cx="664210" cy="100965"/>
          </a:xfrm>
          <a:custGeom>
            <a:avLst/>
            <a:gdLst/>
            <a:ahLst/>
            <a:cxnLst/>
            <a:rect l="l" t="t" r="r" b="b"/>
            <a:pathLst>
              <a:path w="664210" h="100964">
                <a:moveTo>
                  <a:pt x="50431" y="100863"/>
                </a:moveTo>
                <a:lnTo>
                  <a:pt x="0" y="50431"/>
                </a:lnTo>
                <a:lnTo>
                  <a:pt x="50431" y="0"/>
                </a:lnTo>
                <a:lnTo>
                  <a:pt x="50431" y="15328"/>
                </a:lnTo>
                <a:lnTo>
                  <a:pt x="37731" y="15328"/>
                </a:lnTo>
                <a:lnTo>
                  <a:pt x="37731" y="30670"/>
                </a:lnTo>
                <a:lnTo>
                  <a:pt x="22453" y="45948"/>
                </a:lnTo>
                <a:lnTo>
                  <a:pt x="13474" y="45948"/>
                </a:lnTo>
                <a:lnTo>
                  <a:pt x="13474" y="54927"/>
                </a:lnTo>
                <a:lnTo>
                  <a:pt x="22453" y="54927"/>
                </a:lnTo>
                <a:lnTo>
                  <a:pt x="37731" y="70205"/>
                </a:lnTo>
                <a:lnTo>
                  <a:pt x="37731" y="85534"/>
                </a:lnTo>
                <a:lnTo>
                  <a:pt x="50431" y="85534"/>
                </a:lnTo>
                <a:lnTo>
                  <a:pt x="50431" y="100863"/>
                </a:lnTo>
                <a:close/>
              </a:path>
              <a:path w="664210" h="100964">
                <a:moveTo>
                  <a:pt x="37731" y="30670"/>
                </a:moveTo>
                <a:lnTo>
                  <a:pt x="37731" y="15328"/>
                </a:lnTo>
                <a:lnTo>
                  <a:pt x="48577" y="19824"/>
                </a:lnTo>
                <a:lnTo>
                  <a:pt x="37731" y="30670"/>
                </a:lnTo>
                <a:close/>
              </a:path>
              <a:path w="664210" h="100964">
                <a:moveTo>
                  <a:pt x="651179" y="39230"/>
                </a:moveTo>
                <a:lnTo>
                  <a:pt x="37731" y="39230"/>
                </a:lnTo>
                <a:lnTo>
                  <a:pt x="37731" y="30670"/>
                </a:lnTo>
                <a:lnTo>
                  <a:pt x="48577" y="19824"/>
                </a:lnTo>
                <a:lnTo>
                  <a:pt x="37731" y="15328"/>
                </a:lnTo>
                <a:lnTo>
                  <a:pt x="50431" y="15328"/>
                </a:lnTo>
                <a:lnTo>
                  <a:pt x="50431" y="26530"/>
                </a:lnTo>
                <a:lnTo>
                  <a:pt x="44081" y="26530"/>
                </a:lnTo>
                <a:lnTo>
                  <a:pt x="50431" y="32880"/>
                </a:lnTo>
                <a:lnTo>
                  <a:pt x="651179" y="32880"/>
                </a:lnTo>
                <a:lnTo>
                  <a:pt x="651179" y="39230"/>
                </a:lnTo>
                <a:close/>
              </a:path>
              <a:path w="664210" h="100964">
                <a:moveTo>
                  <a:pt x="50431" y="32880"/>
                </a:moveTo>
                <a:lnTo>
                  <a:pt x="44081" y="26530"/>
                </a:lnTo>
                <a:lnTo>
                  <a:pt x="50431" y="26530"/>
                </a:lnTo>
                <a:lnTo>
                  <a:pt x="50431" y="32880"/>
                </a:lnTo>
                <a:close/>
              </a:path>
              <a:path w="664210" h="100964">
                <a:moveTo>
                  <a:pt x="663879" y="39230"/>
                </a:moveTo>
                <a:lnTo>
                  <a:pt x="657529" y="39230"/>
                </a:lnTo>
                <a:lnTo>
                  <a:pt x="651179" y="32880"/>
                </a:lnTo>
                <a:lnTo>
                  <a:pt x="50431" y="32880"/>
                </a:lnTo>
                <a:lnTo>
                  <a:pt x="50431" y="26530"/>
                </a:lnTo>
                <a:lnTo>
                  <a:pt x="663879" y="26530"/>
                </a:lnTo>
                <a:lnTo>
                  <a:pt x="663879" y="39230"/>
                </a:lnTo>
                <a:close/>
              </a:path>
              <a:path w="664210" h="100964">
                <a:moveTo>
                  <a:pt x="651179" y="67983"/>
                </a:moveTo>
                <a:lnTo>
                  <a:pt x="651179" y="32880"/>
                </a:lnTo>
                <a:lnTo>
                  <a:pt x="657529" y="39230"/>
                </a:lnTo>
                <a:lnTo>
                  <a:pt x="663879" y="39230"/>
                </a:lnTo>
                <a:lnTo>
                  <a:pt x="663879" y="61633"/>
                </a:lnTo>
                <a:lnTo>
                  <a:pt x="657529" y="61633"/>
                </a:lnTo>
                <a:lnTo>
                  <a:pt x="651179" y="67983"/>
                </a:lnTo>
                <a:close/>
              </a:path>
              <a:path w="664210" h="100964">
                <a:moveTo>
                  <a:pt x="13474" y="54927"/>
                </a:moveTo>
                <a:lnTo>
                  <a:pt x="13474" y="45948"/>
                </a:lnTo>
                <a:lnTo>
                  <a:pt x="17964" y="50438"/>
                </a:lnTo>
                <a:lnTo>
                  <a:pt x="13474" y="54927"/>
                </a:lnTo>
                <a:close/>
              </a:path>
              <a:path w="664210" h="100964">
                <a:moveTo>
                  <a:pt x="17964" y="50438"/>
                </a:moveTo>
                <a:lnTo>
                  <a:pt x="13474" y="45948"/>
                </a:lnTo>
                <a:lnTo>
                  <a:pt x="22453" y="45948"/>
                </a:lnTo>
                <a:lnTo>
                  <a:pt x="17964" y="50438"/>
                </a:lnTo>
                <a:close/>
              </a:path>
              <a:path w="664210" h="100964">
                <a:moveTo>
                  <a:pt x="22453" y="54927"/>
                </a:moveTo>
                <a:lnTo>
                  <a:pt x="13474" y="54927"/>
                </a:lnTo>
                <a:lnTo>
                  <a:pt x="17964" y="50438"/>
                </a:lnTo>
                <a:lnTo>
                  <a:pt x="22453" y="54927"/>
                </a:lnTo>
                <a:close/>
              </a:path>
              <a:path w="664210" h="100964">
                <a:moveTo>
                  <a:pt x="50431" y="85534"/>
                </a:moveTo>
                <a:lnTo>
                  <a:pt x="37731" y="85534"/>
                </a:lnTo>
                <a:lnTo>
                  <a:pt x="48577" y="81051"/>
                </a:lnTo>
                <a:lnTo>
                  <a:pt x="37731" y="70205"/>
                </a:lnTo>
                <a:lnTo>
                  <a:pt x="37731" y="61633"/>
                </a:lnTo>
                <a:lnTo>
                  <a:pt x="651179" y="61633"/>
                </a:lnTo>
                <a:lnTo>
                  <a:pt x="651179" y="67983"/>
                </a:lnTo>
                <a:lnTo>
                  <a:pt x="50431" y="67983"/>
                </a:lnTo>
                <a:lnTo>
                  <a:pt x="44081" y="74333"/>
                </a:lnTo>
                <a:lnTo>
                  <a:pt x="50431" y="74333"/>
                </a:lnTo>
                <a:lnTo>
                  <a:pt x="50431" y="85534"/>
                </a:lnTo>
                <a:close/>
              </a:path>
              <a:path w="664210" h="100964">
                <a:moveTo>
                  <a:pt x="663879" y="74333"/>
                </a:moveTo>
                <a:lnTo>
                  <a:pt x="50431" y="74333"/>
                </a:lnTo>
                <a:lnTo>
                  <a:pt x="50431" y="67983"/>
                </a:lnTo>
                <a:lnTo>
                  <a:pt x="651179" y="67983"/>
                </a:lnTo>
                <a:lnTo>
                  <a:pt x="657529" y="61633"/>
                </a:lnTo>
                <a:lnTo>
                  <a:pt x="663879" y="61633"/>
                </a:lnTo>
                <a:lnTo>
                  <a:pt x="663879" y="74333"/>
                </a:lnTo>
                <a:close/>
              </a:path>
              <a:path w="664210" h="100964">
                <a:moveTo>
                  <a:pt x="50431" y="74333"/>
                </a:moveTo>
                <a:lnTo>
                  <a:pt x="44081" y="74333"/>
                </a:lnTo>
                <a:lnTo>
                  <a:pt x="50431" y="67983"/>
                </a:lnTo>
                <a:lnTo>
                  <a:pt x="50431" y="74333"/>
                </a:lnTo>
                <a:close/>
              </a:path>
              <a:path w="664210" h="100964">
                <a:moveTo>
                  <a:pt x="37731" y="85534"/>
                </a:moveTo>
                <a:lnTo>
                  <a:pt x="37731" y="70205"/>
                </a:lnTo>
                <a:lnTo>
                  <a:pt x="48577" y="81051"/>
                </a:lnTo>
                <a:lnTo>
                  <a:pt x="37731" y="8553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3866057" y="4706454"/>
            <a:ext cx="4452620" cy="1056640"/>
          </a:xfrm>
          <a:prstGeom prst="rect">
            <a:avLst/>
          </a:prstGeom>
        </p:spPr>
        <p:txBody>
          <a:bodyPr wrap="square" lIns="0" tIns="162560" rIns="0" bIns="0" rtlCol="0" vert="horz">
            <a:spAutoFit/>
          </a:bodyPr>
          <a:lstStyle/>
          <a:p>
            <a:pPr marL="16510">
              <a:lnSpc>
                <a:spcPct val="100000"/>
              </a:lnSpc>
              <a:spcBef>
                <a:spcPts val="1280"/>
              </a:spcBef>
              <a:tabLst>
                <a:tab pos="800100" algn="l"/>
                <a:tab pos="2004060" algn="l"/>
                <a:tab pos="2482850" algn="l"/>
              </a:tabLst>
            </a:pPr>
            <a:r>
              <a:rPr dirty="0" baseline="2314" sz="3600" b="1">
                <a:latin typeface="Times New Roman"/>
                <a:cs typeface="Times New Roman"/>
              </a:rPr>
              <a:t>=	3 mm	</a:t>
            </a:r>
            <a:r>
              <a:rPr dirty="0" sz="2400" b="1">
                <a:latin typeface="Times New Roman"/>
                <a:cs typeface="Times New Roman"/>
              </a:rPr>
              <a:t>+	27.5</a:t>
            </a:r>
            <a:r>
              <a:rPr dirty="0" sz="2400" b="1">
                <a:latin typeface="华文楷体"/>
                <a:cs typeface="华文楷体"/>
              </a:rPr>
              <a:t>×</a:t>
            </a:r>
            <a:r>
              <a:rPr dirty="0" sz="2400" b="1">
                <a:latin typeface="Times New Roman"/>
                <a:cs typeface="Times New Roman"/>
              </a:rPr>
              <a:t>0.01</a:t>
            </a:r>
            <a:r>
              <a:rPr dirty="0" sz="2400" spc="-8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mm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  <a:tabLst>
                <a:tab pos="490855" algn="l"/>
              </a:tabLst>
            </a:pPr>
            <a:r>
              <a:rPr dirty="0" sz="2400" b="1">
                <a:latin typeface="Times New Roman"/>
                <a:cs typeface="Times New Roman"/>
              </a:rPr>
              <a:t>=	3. 275</a:t>
            </a:r>
            <a:r>
              <a:rPr dirty="0" sz="2400" spc="-1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mm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67506" y="2327719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83" y="0"/>
                </a:lnTo>
              </a:path>
            </a:pathLst>
          </a:custGeom>
          <a:ln w="36144">
            <a:solidFill>
              <a:srgbClr val="01431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904744" y="2057400"/>
            <a:ext cx="364490" cy="363220"/>
          </a:xfrm>
          <a:custGeom>
            <a:avLst/>
            <a:gdLst/>
            <a:ahLst/>
            <a:cxnLst/>
            <a:rect l="l" t="t" r="r" b="b"/>
            <a:pathLst>
              <a:path w="364489" h="363219">
                <a:moveTo>
                  <a:pt x="0" y="0"/>
                </a:moveTo>
                <a:lnTo>
                  <a:pt x="364235" y="0"/>
                </a:lnTo>
                <a:lnTo>
                  <a:pt x="364235" y="362712"/>
                </a:lnTo>
                <a:lnTo>
                  <a:pt x="0" y="362712"/>
                </a:lnTo>
                <a:lnTo>
                  <a:pt x="0" y="0"/>
                </a:lnTo>
                <a:close/>
              </a:path>
            </a:pathLst>
          </a:custGeom>
          <a:solidFill>
            <a:srgbClr val="0143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104388" y="2281427"/>
            <a:ext cx="245745" cy="245745"/>
          </a:xfrm>
          <a:custGeom>
            <a:avLst/>
            <a:gdLst/>
            <a:ahLst/>
            <a:cxnLst/>
            <a:rect l="l" t="t" r="r" b="b"/>
            <a:pathLst>
              <a:path w="245745" h="245744">
                <a:moveTo>
                  <a:pt x="0" y="0"/>
                </a:moveTo>
                <a:lnTo>
                  <a:pt x="245363" y="0"/>
                </a:lnTo>
                <a:lnTo>
                  <a:pt x="245363" y="245363"/>
                </a:lnTo>
                <a:lnTo>
                  <a:pt x="0" y="245363"/>
                </a:lnTo>
                <a:lnTo>
                  <a:pt x="0" y="0"/>
                </a:lnTo>
                <a:close/>
              </a:path>
            </a:pathLst>
          </a:custGeom>
          <a:solidFill>
            <a:srgbClr val="0161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899456" y="1683258"/>
            <a:ext cx="269240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螺旋测微的使用</a:t>
            </a:r>
          </a:p>
        </p:txBody>
      </p:sp>
      <p:sp>
        <p:nvSpPr>
          <p:cNvPr id="6" name="object 6"/>
          <p:cNvSpPr/>
          <p:nvPr/>
        </p:nvSpPr>
        <p:spPr>
          <a:xfrm>
            <a:off x="3349752" y="2596895"/>
            <a:ext cx="5440680" cy="30601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75445" y="1598726"/>
            <a:ext cx="521716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华文楷体"/>
                <a:cs typeface="华文楷体"/>
              </a:rPr>
              <a:t>练习使用螺旋测微器测量头发丝的直</a:t>
            </a:r>
            <a:r>
              <a:rPr dirty="0" sz="2400" spc="-5" b="1">
                <a:latin typeface="华文楷体"/>
                <a:cs typeface="华文楷体"/>
              </a:rPr>
              <a:t>径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33114" y="5676201"/>
            <a:ext cx="312801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华文楷体"/>
                <a:cs typeface="华文楷体"/>
              </a:rPr>
              <a:t>头发丝直径是</a:t>
            </a:r>
            <a:r>
              <a:rPr dirty="0" sz="2400" b="1">
                <a:latin typeface="Times New Roman"/>
                <a:cs typeface="Times New Roman"/>
              </a:rPr>
              <a:t>0.077</a:t>
            </a:r>
            <a:r>
              <a:rPr dirty="0" sz="2400" spc="-7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mm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974848" y="2063495"/>
            <a:ext cx="5792724" cy="32583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52990" y="2327719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96" y="0"/>
                </a:lnTo>
              </a:path>
            </a:pathLst>
          </a:custGeom>
          <a:ln w="36144">
            <a:solidFill>
              <a:srgbClr val="01431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891027" y="2057400"/>
            <a:ext cx="363220" cy="363220"/>
          </a:xfrm>
          <a:custGeom>
            <a:avLst/>
            <a:gdLst/>
            <a:ahLst/>
            <a:cxnLst/>
            <a:rect l="l" t="t" r="r" b="b"/>
            <a:pathLst>
              <a:path w="363220" h="363219">
                <a:moveTo>
                  <a:pt x="0" y="0"/>
                </a:moveTo>
                <a:lnTo>
                  <a:pt x="362712" y="0"/>
                </a:lnTo>
                <a:lnTo>
                  <a:pt x="362712" y="362712"/>
                </a:lnTo>
                <a:lnTo>
                  <a:pt x="0" y="362712"/>
                </a:lnTo>
                <a:lnTo>
                  <a:pt x="0" y="0"/>
                </a:lnTo>
                <a:close/>
              </a:path>
            </a:pathLst>
          </a:custGeom>
          <a:solidFill>
            <a:srgbClr val="0143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089148" y="2281427"/>
            <a:ext cx="247015" cy="245745"/>
          </a:xfrm>
          <a:custGeom>
            <a:avLst/>
            <a:gdLst/>
            <a:ahLst/>
            <a:cxnLst/>
            <a:rect l="l" t="t" r="r" b="b"/>
            <a:pathLst>
              <a:path w="247014" h="245744">
                <a:moveTo>
                  <a:pt x="0" y="0"/>
                </a:moveTo>
                <a:lnTo>
                  <a:pt x="246887" y="0"/>
                </a:lnTo>
                <a:lnTo>
                  <a:pt x="246887" y="245363"/>
                </a:lnTo>
                <a:lnTo>
                  <a:pt x="0" y="245363"/>
                </a:lnTo>
                <a:lnTo>
                  <a:pt x="0" y="0"/>
                </a:lnTo>
                <a:close/>
              </a:path>
            </a:pathLst>
          </a:custGeom>
          <a:solidFill>
            <a:srgbClr val="0161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507240" y="1685163"/>
            <a:ext cx="1447165" cy="451484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/>
              <a:t>课堂小</a:t>
            </a:r>
            <a:r>
              <a:rPr dirty="0" sz="2800" spc="-5"/>
              <a:t>结</a:t>
            </a:r>
            <a:endParaRPr sz="2800"/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2554909" y="2561704"/>
          <a:ext cx="7103745" cy="3238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82114"/>
                <a:gridCol w="1013460"/>
                <a:gridCol w="932179"/>
                <a:gridCol w="1013460"/>
                <a:gridCol w="2348230"/>
              </a:tblGrid>
              <a:tr h="469264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76200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dirty="0" sz="1800" b="1">
                          <a:latin typeface="华文楷体"/>
                          <a:cs typeface="华文楷体"/>
                        </a:rPr>
                        <a:t>游标卡</a:t>
                      </a:r>
                      <a:r>
                        <a:rPr dirty="0" sz="1800" spc="-5" b="1">
                          <a:latin typeface="华文楷体"/>
                          <a:cs typeface="华文楷体"/>
                        </a:rPr>
                        <a:t>尺</a:t>
                      </a:r>
                      <a:endParaRPr sz="1800">
                        <a:latin typeface="华文楷体"/>
                        <a:cs typeface="华文楷体"/>
                      </a:endParaRPr>
                    </a:p>
                  </a:txBody>
                  <a:tcPr marL="0" marR="0" marB="0" marT="70485">
                    <a:lnL w="76200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2050">
                        <a:latin typeface="Times New Roman"/>
                        <a:cs typeface="Times New Roman"/>
                      </a:endParaRPr>
                    </a:p>
                    <a:p>
                      <a:pPr marL="600075">
                        <a:lnSpc>
                          <a:spcPct val="100000"/>
                        </a:lnSpc>
                      </a:pPr>
                      <a:r>
                        <a:rPr dirty="0" sz="1800" b="1">
                          <a:latin typeface="华文楷体"/>
                          <a:cs typeface="华文楷体"/>
                        </a:rPr>
                        <a:t>螺旋测微</a:t>
                      </a:r>
                      <a:r>
                        <a:rPr dirty="0" sz="1800" spc="-5" b="1">
                          <a:latin typeface="华文楷体"/>
                          <a:cs typeface="华文楷体"/>
                        </a:rPr>
                        <a:t>器</a:t>
                      </a:r>
                      <a:endParaRPr sz="1800">
                        <a:latin typeface="华文楷体"/>
                        <a:cs typeface="华文楷体"/>
                      </a:endParaRPr>
                    </a:p>
                  </a:txBody>
                  <a:tcPr marL="0" marR="0" marB="0" marT="5715">
                    <a:lnL w="76200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69264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76200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dirty="0" sz="1800" b="1">
                          <a:latin typeface="Times New Roman"/>
                          <a:cs typeface="Times New Roman"/>
                        </a:rPr>
                        <a:t>10</a:t>
                      </a:r>
                      <a:r>
                        <a:rPr dirty="0" sz="1800" b="1">
                          <a:latin typeface="华文楷体"/>
                          <a:cs typeface="华文楷体"/>
                        </a:rPr>
                        <a:t>分</a:t>
                      </a:r>
                      <a:r>
                        <a:rPr dirty="0" sz="1800" spc="-5" b="1">
                          <a:latin typeface="华文楷体"/>
                          <a:cs typeface="华文楷体"/>
                        </a:rPr>
                        <a:t>度</a:t>
                      </a:r>
                      <a:endParaRPr sz="1800">
                        <a:latin typeface="华文楷体"/>
                        <a:cs typeface="华文楷体"/>
                      </a:endParaRPr>
                    </a:p>
                  </a:txBody>
                  <a:tcPr marL="0" marR="0" marB="0" marT="73660">
                    <a:lnL w="76200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dirty="0" sz="1800" b="1">
                          <a:latin typeface="Times New Roman"/>
                          <a:cs typeface="Times New Roman"/>
                        </a:rPr>
                        <a:t>20</a:t>
                      </a:r>
                      <a:r>
                        <a:rPr dirty="0" sz="1800" b="1">
                          <a:latin typeface="华文楷体"/>
                          <a:cs typeface="华文楷体"/>
                        </a:rPr>
                        <a:t>分</a:t>
                      </a:r>
                      <a:r>
                        <a:rPr dirty="0" sz="1800" spc="-5" b="1">
                          <a:latin typeface="华文楷体"/>
                          <a:cs typeface="华文楷体"/>
                        </a:rPr>
                        <a:t>度</a:t>
                      </a:r>
                      <a:endParaRPr sz="1800">
                        <a:latin typeface="华文楷体"/>
                        <a:cs typeface="华文楷体"/>
                      </a:endParaRPr>
                    </a:p>
                  </a:txBody>
                  <a:tcPr marL="0" marR="0" marB="0" marT="73660">
                    <a:lnL w="76200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dirty="0" sz="1800" b="1">
                          <a:latin typeface="Times New Roman"/>
                          <a:cs typeface="Times New Roman"/>
                        </a:rPr>
                        <a:t>50</a:t>
                      </a:r>
                      <a:r>
                        <a:rPr dirty="0" sz="1800" b="1">
                          <a:latin typeface="华文楷体"/>
                          <a:cs typeface="华文楷体"/>
                        </a:rPr>
                        <a:t>分</a:t>
                      </a:r>
                      <a:r>
                        <a:rPr dirty="0" sz="1800" spc="-5" b="1">
                          <a:latin typeface="华文楷体"/>
                          <a:cs typeface="华文楷体"/>
                        </a:rPr>
                        <a:t>度</a:t>
                      </a:r>
                      <a:endParaRPr sz="1800">
                        <a:latin typeface="华文楷体"/>
                        <a:cs typeface="华文楷体"/>
                      </a:endParaRPr>
                    </a:p>
                  </a:txBody>
                  <a:tcPr marL="0" marR="0" marB="0" marT="73660">
                    <a:lnL w="76200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5715">
                    <a:lnL w="76200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dirty="0" sz="1800" b="1">
                          <a:latin typeface="华文楷体"/>
                          <a:cs typeface="华文楷体"/>
                        </a:rPr>
                        <a:t>分度值（</a:t>
                      </a:r>
                      <a:r>
                        <a:rPr dirty="0" sz="1800" b="1">
                          <a:latin typeface="Times New Roman"/>
                          <a:cs typeface="Times New Roman"/>
                        </a:rPr>
                        <a:t>mm</a:t>
                      </a:r>
                      <a:r>
                        <a:rPr dirty="0" sz="1800" b="1">
                          <a:latin typeface="华文楷体"/>
                          <a:cs typeface="华文楷体"/>
                        </a:rPr>
                        <a:t>）</a:t>
                      </a:r>
                      <a:endParaRPr sz="1800">
                        <a:latin typeface="华文楷体"/>
                        <a:cs typeface="华文楷体"/>
                      </a:endParaRPr>
                    </a:p>
                  </a:txBody>
                  <a:tcPr marL="0" marR="0" marB="0" marT="74295">
                    <a:lnL w="76200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dirty="0" sz="1800" b="1">
                          <a:latin typeface="Times New Roman"/>
                          <a:cs typeface="Times New Roman"/>
                        </a:rPr>
                        <a:t>0.1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84455">
                    <a:lnL w="76200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dirty="0" sz="1800" b="1">
                          <a:latin typeface="Times New Roman"/>
                          <a:cs typeface="Times New Roman"/>
                        </a:rPr>
                        <a:t>0.05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84455">
                    <a:lnL w="76200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dirty="0" sz="1800" b="1">
                          <a:latin typeface="Times New Roman"/>
                          <a:cs typeface="Times New Roman"/>
                        </a:rPr>
                        <a:t>0.02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84455">
                    <a:lnL w="76200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dirty="0" sz="1800" b="1">
                          <a:latin typeface="Times New Roman"/>
                          <a:cs typeface="Times New Roman"/>
                        </a:rPr>
                        <a:t>0.01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84455">
                    <a:lnL w="76200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2839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32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800" b="1">
                          <a:latin typeface="华文楷体"/>
                          <a:cs typeface="华文楷体"/>
                        </a:rPr>
                        <a:t>读数方</a:t>
                      </a:r>
                      <a:r>
                        <a:rPr dirty="0" sz="1800" spc="-5" b="1">
                          <a:latin typeface="华文楷体"/>
                          <a:cs typeface="华文楷体"/>
                        </a:rPr>
                        <a:t>法</a:t>
                      </a:r>
                      <a:endParaRPr sz="1800">
                        <a:latin typeface="华文楷体"/>
                        <a:cs typeface="华文楷体"/>
                      </a:endParaRPr>
                    </a:p>
                  </a:txBody>
                  <a:tcPr marL="0" marR="0" marB="0" marT="3175">
                    <a:lnL w="76200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800" b="1">
                          <a:latin typeface="华文楷体"/>
                          <a:cs typeface="华文楷体"/>
                        </a:rPr>
                        <a:t>读数</a:t>
                      </a:r>
                      <a:r>
                        <a:rPr dirty="0" sz="1800" spc="-5" b="1">
                          <a:latin typeface="华文楷体"/>
                          <a:cs typeface="华文楷体"/>
                        </a:rPr>
                        <a:t>=</a:t>
                      </a:r>
                      <a:r>
                        <a:rPr dirty="0" sz="1800" b="1">
                          <a:latin typeface="华文楷体"/>
                          <a:cs typeface="华文楷体"/>
                        </a:rPr>
                        <a:t>主尺读</a:t>
                      </a:r>
                      <a:r>
                        <a:rPr dirty="0" sz="1800" spc="-5" b="1">
                          <a:latin typeface="华文楷体"/>
                          <a:cs typeface="华文楷体"/>
                        </a:rPr>
                        <a:t>数</a:t>
                      </a:r>
                      <a:endParaRPr sz="1800">
                        <a:latin typeface="华文楷体"/>
                        <a:cs typeface="华文楷体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800" spc="-5" b="1">
                          <a:latin typeface="华文楷体"/>
                          <a:cs typeface="华文楷体"/>
                        </a:rPr>
                        <a:t>+</a:t>
                      </a:r>
                      <a:r>
                        <a:rPr dirty="0" sz="1800" b="1">
                          <a:latin typeface="华文楷体"/>
                          <a:cs typeface="华文楷体"/>
                        </a:rPr>
                        <a:t>游标尺读</a:t>
                      </a:r>
                      <a:r>
                        <a:rPr dirty="0" sz="1800" spc="-5" b="1">
                          <a:latin typeface="华文楷体"/>
                          <a:cs typeface="华文楷体"/>
                        </a:rPr>
                        <a:t>数</a:t>
                      </a:r>
                      <a:endParaRPr sz="1800">
                        <a:latin typeface="华文楷体"/>
                        <a:cs typeface="华文楷体"/>
                      </a:endParaRPr>
                    </a:p>
                  </a:txBody>
                  <a:tcPr marL="0" marR="0" marB="0" marT="5080">
                    <a:lnL w="76200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  <a:p>
                      <a:pPr marL="179705">
                        <a:lnSpc>
                          <a:spcPct val="100000"/>
                        </a:lnSpc>
                      </a:pPr>
                      <a:r>
                        <a:rPr dirty="0" sz="1800" spc="5" b="1">
                          <a:latin typeface="华文楷体"/>
                          <a:cs typeface="华文楷体"/>
                        </a:rPr>
                        <a:t>读数</a:t>
                      </a:r>
                      <a:r>
                        <a:rPr dirty="0" sz="1800" b="1">
                          <a:latin typeface="华文楷体"/>
                          <a:cs typeface="华文楷体"/>
                        </a:rPr>
                        <a:t>=</a:t>
                      </a:r>
                      <a:r>
                        <a:rPr dirty="0" sz="1800" spc="5" b="1">
                          <a:latin typeface="华文楷体"/>
                          <a:cs typeface="华文楷体"/>
                        </a:rPr>
                        <a:t>固定刻度读</a:t>
                      </a:r>
                      <a:r>
                        <a:rPr dirty="0" sz="1800" b="1">
                          <a:latin typeface="华文楷体"/>
                          <a:cs typeface="华文楷体"/>
                        </a:rPr>
                        <a:t>数</a:t>
                      </a:r>
                      <a:endParaRPr sz="1800">
                        <a:latin typeface="华文楷体"/>
                        <a:cs typeface="华文楷体"/>
                      </a:endParaRPr>
                    </a:p>
                    <a:p>
                      <a:pPr marL="640080">
                        <a:lnSpc>
                          <a:spcPct val="100000"/>
                        </a:lnSpc>
                      </a:pPr>
                      <a:r>
                        <a:rPr dirty="0" sz="1800" b="1">
                          <a:latin typeface="华文楷体"/>
                          <a:cs typeface="华文楷体"/>
                        </a:rPr>
                        <a:t>+</a:t>
                      </a:r>
                      <a:r>
                        <a:rPr dirty="0" sz="1800" spc="5" b="1">
                          <a:latin typeface="华文楷体"/>
                          <a:cs typeface="华文楷体"/>
                        </a:rPr>
                        <a:t>可动刻度读</a:t>
                      </a:r>
                      <a:r>
                        <a:rPr dirty="0" sz="1800" b="1">
                          <a:latin typeface="华文楷体"/>
                          <a:cs typeface="华文楷体"/>
                        </a:rPr>
                        <a:t>数</a:t>
                      </a:r>
                      <a:endParaRPr sz="1800">
                        <a:latin typeface="华文楷体"/>
                        <a:cs typeface="华文楷体"/>
                      </a:endParaRPr>
                    </a:p>
                  </a:txBody>
                  <a:tcPr marL="0" marR="0" marB="0" marT="5080">
                    <a:lnL w="76200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1800" b="1">
                          <a:latin typeface="华文楷体"/>
                          <a:cs typeface="华文楷体"/>
                        </a:rPr>
                        <a:t>是否需要估</a:t>
                      </a:r>
                      <a:r>
                        <a:rPr dirty="0" sz="1800" spc="-5" b="1">
                          <a:latin typeface="华文楷体"/>
                          <a:cs typeface="华文楷体"/>
                        </a:rPr>
                        <a:t>读</a:t>
                      </a:r>
                      <a:endParaRPr sz="1800">
                        <a:latin typeface="华文楷体"/>
                        <a:cs typeface="华文楷体"/>
                      </a:endParaRPr>
                    </a:p>
                  </a:txBody>
                  <a:tcPr marL="0" marR="0" marB="0" marT="71120">
                    <a:lnL w="76200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 marL="90551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1800" b="1">
                          <a:latin typeface="华文楷体"/>
                          <a:cs typeface="华文楷体"/>
                        </a:rPr>
                        <a:t>不需要估</a:t>
                      </a:r>
                      <a:r>
                        <a:rPr dirty="0" sz="1800" spc="-5" b="1">
                          <a:latin typeface="华文楷体"/>
                          <a:cs typeface="华文楷体"/>
                        </a:rPr>
                        <a:t>读</a:t>
                      </a:r>
                      <a:endParaRPr sz="1800">
                        <a:latin typeface="华文楷体"/>
                        <a:cs typeface="华文楷体"/>
                      </a:endParaRPr>
                    </a:p>
                  </a:txBody>
                  <a:tcPr marL="0" marR="0" marB="0" marT="71120">
                    <a:lnL w="76200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1800" b="1">
                          <a:latin typeface="华文楷体"/>
                          <a:cs typeface="华文楷体"/>
                        </a:rPr>
                        <a:t>需要估读1</a:t>
                      </a:r>
                      <a:r>
                        <a:rPr dirty="0" sz="1800" spc="-5" b="1">
                          <a:latin typeface="华文楷体"/>
                          <a:cs typeface="华文楷体"/>
                        </a:rPr>
                        <a:t>位</a:t>
                      </a:r>
                      <a:endParaRPr sz="1800">
                        <a:latin typeface="华文楷体"/>
                        <a:cs typeface="华文楷体"/>
                      </a:endParaRPr>
                    </a:p>
                  </a:txBody>
                  <a:tcPr marL="0" marR="0" marB="0" marT="71120">
                    <a:lnL w="76200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58665" y="3352876"/>
            <a:ext cx="1958339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-5" b="1">
                <a:latin typeface="Times New Roman"/>
                <a:cs typeface="Times New Roman"/>
              </a:rPr>
              <a:t>1.</a:t>
            </a:r>
            <a:r>
              <a:rPr dirty="0" sz="3200" b="1">
                <a:latin typeface="华文楷体"/>
                <a:cs typeface="华文楷体"/>
              </a:rPr>
              <a:t>游标卡尺</a:t>
            </a:r>
            <a:endParaRPr sz="3200">
              <a:latin typeface="华文楷体"/>
              <a:cs typeface="华文楷体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52990" y="2327719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96" y="0"/>
                </a:lnTo>
              </a:path>
            </a:pathLst>
          </a:custGeom>
          <a:ln w="36144">
            <a:solidFill>
              <a:srgbClr val="01431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891027" y="2057400"/>
            <a:ext cx="363220" cy="363220"/>
          </a:xfrm>
          <a:custGeom>
            <a:avLst/>
            <a:gdLst/>
            <a:ahLst/>
            <a:cxnLst/>
            <a:rect l="l" t="t" r="r" b="b"/>
            <a:pathLst>
              <a:path w="363220" h="363219">
                <a:moveTo>
                  <a:pt x="0" y="0"/>
                </a:moveTo>
                <a:lnTo>
                  <a:pt x="362712" y="0"/>
                </a:lnTo>
                <a:lnTo>
                  <a:pt x="362712" y="362712"/>
                </a:lnTo>
                <a:lnTo>
                  <a:pt x="0" y="362712"/>
                </a:lnTo>
                <a:lnTo>
                  <a:pt x="0" y="0"/>
                </a:lnTo>
                <a:close/>
              </a:path>
            </a:pathLst>
          </a:custGeom>
          <a:solidFill>
            <a:srgbClr val="0143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089148" y="2281427"/>
            <a:ext cx="247015" cy="245745"/>
          </a:xfrm>
          <a:custGeom>
            <a:avLst/>
            <a:gdLst/>
            <a:ahLst/>
            <a:cxnLst/>
            <a:rect l="l" t="t" r="r" b="b"/>
            <a:pathLst>
              <a:path w="247014" h="245744">
                <a:moveTo>
                  <a:pt x="0" y="0"/>
                </a:moveTo>
                <a:lnTo>
                  <a:pt x="246887" y="0"/>
                </a:lnTo>
                <a:lnTo>
                  <a:pt x="246887" y="245363"/>
                </a:lnTo>
                <a:lnTo>
                  <a:pt x="0" y="245363"/>
                </a:lnTo>
                <a:lnTo>
                  <a:pt x="0" y="0"/>
                </a:lnTo>
                <a:close/>
              </a:path>
            </a:pathLst>
          </a:custGeom>
          <a:solidFill>
            <a:srgbClr val="0161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503940" y="1683258"/>
            <a:ext cx="345440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游标卡尺的基本结构</a:t>
            </a:r>
          </a:p>
        </p:txBody>
      </p:sp>
      <p:sp>
        <p:nvSpPr>
          <p:cNvPr id="6" name="object 6"/>
          <p:cNvSpPr/>
          <p:nvPr/>
        </p:nvSpPr>
        <p:spPr>
          <a:xfrm>
            <a:off x="3453384" y="3476244"/>
            <a:ext cx="5129784" cy="14950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161878" y="3347859"/>
            <a:ext cx="192405" cy="184785"/>
          </a:xfrm>
          <a:custGeom>
            <a:avLst/>
            <a:gdLst/>
            <a:ahLst/>
            <a:cxnLst/>
            <a:rect l="l" t="t" r="r" b="b"/>
            <a:pathLst>
              <a:path w="192404" h="184785">
                <a:moveTo>
                  <a:pt x="165633" y="184759"/>
                </a:moveTo>
                <a:lnTo>
                  <a:pt x="0" y="27635"/>
                </a:lnTo>
                <a:lnTo>
                  <a:pt x="26225" y="0"/>
                </a:lnTo>
                <a:lnTo>
                  <a:pt x="191846" y="157111"/>
                </a:lnTo>
                <a:lnTo>
                  <a:pt x="165633" y="1847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875519" y="3361613"/>
            <a:ext cx="196850" cy="177165"/>
          </a:xfrm>
          <a:custGeom>
            <a:avLst/>
            <a:gdLst/>
            <a:ahLst/>
            <a:cxnLst/>
            <a:rect l="l" t="t" r="r" b="b"/>
            <a:pathLst>
              <a:path w="196850" h="177164">
                <a:moveTo>
                  <a:pt x="24853" y="176542"/>
                </a:moveTo>
                <a:lnTo>
                  <a:pt x="0" y="147662"/>
                </a:lnTo>
                <a:lnTo>
                  <a:pt x="171627" y="0"/>
                </a:lnTo>
                <a:lnTo>
                  <a:pt x="196481" y="28879"/>
                </a:lnTo>
                <a:lnTo>
                  <a:pt x="24853" y="1765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3414521" y="2983268"/>
            <a:ext cx="124650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华文楷体"/>
                <a:cs typeface="华文楷体"/>
              </a:rPr>
              <a:t>内测量</a:t>
            </a:r>
            <a:r>
              <a:rPr dirty="0" sz="2400" spc="-5" b="1">
                <a:latin typeface="华文楷体"/>
                <a:cs typeface="华文楷体"/>
              </a:rPr>
              <a:t>爪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801617" y="4911826"/>
            <a:ext cx="218440" cy="301625"/>
          </a:xfrm>
          <a:custGeom>
            <a:avLst/>
            <a:gdLst/>
            <a:ahLst/>
            <a:cxnLst/>
            <a:rect l="l" t="t" r="r" b="b"/>
            <a:pathLst>
              <a:path w="218439" h="301625">
                <a:moveTo>
                  <a:pt x="186651" y="301142"/>
                </a:moveTo>
                <a:lnTo>
                  <a:pt x="0" y="21132"/>
                </a:lnTo>
                <a:lnTo>
                  <a:pt x="31699" y="0"/>
                </a:lnTo>
                <a:lnTo>
                  <a:pt x="218351" y="280009"/>
                </a:lnTo>
                <a:lnTo>
                  <a:pt x="186651" y="3011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058437" y="4933619"/>
            <a:ext cx="334010" cy="283845"/>
          </a:xfrm>
          <a:custGeom>
            <a:avLst/>
            <a:gdLst/>
            <a:ahLst/>
            <a:cxnLst/>
            <a:rect l="l" t="t" r="r" b="b"/>
            <a:pathLst>
              <a:path w="334010" h="283845">
                <a:moveTo>
                  <a:pt x="24180" y="283502"/>
                </a:moveTo>
                <a:lnTo>
                  <a:pt x="0" y="254063"/>
                </a:lnTo>
                <a:lnTo>
                  <a:pt x="309397" y="0"/>
                </a:lnTo>
                <a:lnTo>
                  <a:pt x="333578" y="29451"/>
                </a:lnTo>
                <a:lnTo>
                  <a:pt x="24180" y="28350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3274605" y="5212207"/>
            <a:ext cx="124650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华文楷体"/>
                <a:cs typeface="华文楷体"/>
              </a:rPr>
              <a:t>外测量</a:t>
            </a:r>
            <a:r>
              <a:rPr dirty="0" sz="2400" spc="-5" b="1">
                <a:latin typeface="华文楷体"/>
                <a:cs typeface="华文楷体"/>
              </a:rPr>
              <a:t>爪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926152" y="3410064"/>
            <a:ext cx="135255" cy="289560"/>
          </a:xfrm>
          <a:custGeom>
            <a:avLst/>
            <a:gdLst/>
            <a:ahLst/>
            <a:cxnLst/>
            <a:rect l="l" t="t" r="r" b="b"/>
            <a:pathLst>
              <a:path w="135254" h="289560">
                <a:moveTo>
                  <a:pt x="35864" y="289471"/>
                </a:moveTo>
                <a:lnTo>
                  <a:pt x="0" y="276605"/>
                </a:lnTo>
                <a:lnTo>
                  <a:pt x="99199" y="0"/>
                </a:lnTo>
                <a:lnTo>
                  <a:pt x="135064" y="12865"/>
                </a:lnTo>
                <a:lnTo>
                  <a:pt x="35864" y="2894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5042230" y="3109353"/>
            <a:ext cx="124650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华文楷体"/>
                <a:cs typeface="华文楷体"/>
              </a:rPr>
              <a:t>紧固螺</a:t>
            </a:r>
            <a:r>
              <a:rPr dirty="0" sz="2400" spc="-5" b="1">
                <a:latin typeface="华文楷体"/>
                <a:cs typeface="华文楷体"/>
              </a:rPr>
              <a:t>钉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408013" y="3546652"/>
            <a:ext cx="452120" cy="537845"/>
          </a:xfrm>
          <a:custGeom>
            <a:avLst/>
            <a:gdLst/>
            <a:ahLst/>
            <a:cxnLst/>
            <a:rect l="l" t="t" r="r" b="b"/>
            <a:pathLst>
              <a:path w="452120" h="537845">
                <a:moveTo>
                  <a:pt x="29413" y="537400"/>
                </a:moveTo>
                <a:lnTo>
                  <a:pt x="0" y="513194"/>
                </a:lnTo>
                <a:lnTo>
                  <a:pt x="422401" y="0"/>
                </a:lnTo>
                <a:lnTo>
                  <a:pt x="451815" y="24206"/>
                </a:lnTo>
                <a:lnTo>
                  <a:pt x="29413" y="5374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6501460" y="3263404"/>
            <a:ext cx="6356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华文楷体"/>
                <a:cs typeface="华文楷体"/>
              </a:rPr>
              <a:t>主</a:t>
            </a:r>
            <a:r>
              <a:rPr dirty="0" sz="2400" spc="-5" b="1">
                <a:latin typeface="华文楷体"/>
                <a:cs typeface="华文楷体"/>
              </a:rPr>
              <a:t>尺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8185619" y="3427831"/>
            <a:ext cx="0" cy="644525"/>
          </a:xfrm>
          <a:custGeom>
            <a:avLst/>
            <a:gdLst/>
            <a:ahLst/>
            <a:cxnLst/>
            <a:rect l="l" t="t" r="r" b="b"/>
            <a:pathLst>
              <a:path w="0" h="644525">
                <a:moveTo>
                  <a:pt x="0" y="0"/>
                </a:moveTo>
                <a:lnTo>
                  <a:pt x="0" y="644118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7765821" y="3192538"/>
            <a:ext cx="941069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华文楷体"/>
                <a:cs typeface="华文楷体"/>
              </a:rPr>
              <a:t>深度</a:t>
            </a:r>
            <a:r>
              <a:rPr dirty="0" sz="2400" spc="-5" b="1">
                <a:latin typeface="华文楷体"/>
                <a:cs typeface="华文楷体"/>
              </a:rPr>
              <a:t>尺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983708" y="5022837"/>
            <a:ext cx="941069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华文楷体"/>
                <a:cs typeface="华文楷体"/>
              </a:rPr>
              <a:t>游标</a:t>
            </a:r>
            <a:r>
              <a:rPr dirty="0" sz="2400" spc="-5" b="1">
                <a:latin typeface="华文楷体"/>
                <a:cs typeface="华文楷体"/>
              </a:rPr>
              <a:t>尺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494669" y="4213225"/>
            <a:ext cx="800100" cy="826135"/>
          </a:xfrm>
          <a:custGeom>
            <a:avLst/>
            <a:gdLst/>
            <a:ahLst/>
            <a:cxnLst/>
            <a:rect l="l" t="t" r="r" b="b"/>
            <a:pathLst>
              <a:path w="800100" h="826135">
                <a:moveTo>
                  <a:pt x="772236" y="826020"/>
                </a:moveTo>
                <a:lnTo>
                  <a:pt x="0" y="26479"/>
                </a:lnTo>
                <a:lnTo>
                  <a:pt x="27406" y="0"/>
                </a:lnTo>
                <a:lnTo>
                  <a:pt x="799642" y="799553"/>
                </a:lnTo>
                <a:lnTo>
                  <a:pt x="772236" y="8260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446132" y="3744061"/>
            <a:ext cx="228600" cy="223520"/>
          </a:xfrm>
          <a:custGeom>
            <a:avLst/>
            <a:gdLst/>
            <a:ahLst/>
            <a:cxnLst/>
            <a:rect l="l" t="t" r="r" b="b"/>
            <a:pathLst>
              <a:path w="228600" h="223520">
                <a:moveTo>
                  <a:pt x="201777" y="223342"/>
                </a:moveTo>
                <a:lnTo>
                  <a:pt x="0" y="27330"/>
                </a:lnTo>
                <a:lnTo>
                  <a:pt x="26543" y="0"/>
                </a:lnTo>
                <a:lnTo>
                  <a:pt x="228320" y="196011"/>
                </a:lnTo>
                <a:lnTo>
                  <a:pt x="201777" y="2233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3094989" y="3387293"/>
            <a:ext cx="33020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华文楷体"/>
                <a:cs typeface="华文楷体"/>
              </a:rPr>
              <a:t>尺 身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01696" y="1377264"/>
            <a:ext cx="6582409" cy="1333500"/>
          </a:xfrm>
          <a:prstGeom prst="rect">
            <a:avLst/>
          </a:prstGeom>
        </p:spPr>
        <p:txBody>
          <a:bodyPr wrap="square" lIns="0" tIns="117475" rIns="0" bIns="0" rtlCol="0" vert="horz">
            <a:spAutoFit/>
          </a:bodyPr>
          <a:lstStyle/>
          <a:p>
            <a:pPr marL="2656840">
              <a:lnSpc>
                <a:spcPct val="100000"/>
              </a:lnSpc>
              <a:spcBef>
                <a:spcPts val="925"/>
              </a:spcBef>
            </a:pPr>
            <a:r>
              <a:rPr dirty="0" sz="2400" b="1">
                <a:latin typeface="宋体"/>
                <a:cs typeface="宋体"/>
              </a:rPr>
              <a:t>思考</a:t>
            </a:r>
            <a:r>
              <a:rPr dirty="0" sz="2400" spc="-10" b="1">
                <a:latin typeface="宋体"/>
                <a:cs typeface="宋体"/>
              </a:rPr>
              <a:t>：</a:t>
            </a:r>
            <a:endParaRPr sz="2400">
              <a:latin typeface="宋体"/>
              <a:cs typeface="宋体"/>
            </a:endParaRPr>
          </a:p>
          <a:p>
            <a:pPr marL="12700" marR="5080">
              <a:lnSpc>
                <a:spcPct val="100000"/>
              </a:lnSpc>
              <a:spcBef>
                <a:spcPts val="830"/>
              </a:spcBef>
            </a:pPr>
            <a:r>
              <a:rPr dirty="0" sz="2400" b="1">
                <a:latin typeface="华文楷体"/>
                <a:cs typeface="华文楷体"/>
              </a:rPr>
              <a:t>（</a:t>
            </a:r>
            <a:r>
              <a:rPr dirty="0" sz="2400" spc="-5" b="1">
                <a:latin typeface="华文楷体"/>
                <a:cs typeface="华文楷体"/>
              </a:rPr>
              <a:t>1</a:t>
            </a:r>
            <a:r>
              <a:rPr dirty="0" sz="2400" b="1">
                <a:latin typeface="华文楷体"/>
                <a:cs typeface="华文楷体"/>
              </a:rPr>
              <a:t>）游标尺的零刻度线与主尺零刻度线对齐时</a:t>
            </a:r>
            <a:r>
              <a:rPr dirty="0" sz="2400" spc="-5" b="1">
                <a:latin typeface="华文楷体"/>
                <a:cs typeface="华文楷体"/>
              </a:rPr>
              <a:t>， </a:t>
            </a:r>
            <a:r>
              <a:rPr dirty="0" sz="2400" b="1">
                <a:latin typeface="华文楷体"/>
                <a:cs typeface="华文楷体"/>
              </a:rPr>
              <a:t>内测量爪、外测量爪、深度尺处于什么位置</a:t>
            </a:r>
            <a:r>
              <a:rPr dirty="0" sz="2400" spc="-5" b="1">
                <a:latin typeface="华文楷体"/>
                <a:cs typeface="华文楷体"/>
              </a:rPr>
              <a:t>？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753867" y="3043427"/>
            <a:ext cx="6499859" cy="21747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177539" y="2689860"/>
            <a:ext cx="132715" cy="332740"/>
          </a:xfrm>
          <a:custGeom>
            <a:avLst/>
            <a:gdLst/>
            <a:ahLst/>
            <a:cxnLst/>
            <a:rect l="l" t="t" r="r" b="b"/>
            <a:pathLst>
              <a:path w="132714" h="332739">
                <a:moveTo>
                  <a:pt x="99060" y="266700"/>
                </a:moveTo>
                <a:lnTo>
                  <a:pt x="33528" y="266700"/>
                </a:lnTo>
                <a:lnTo>
                  <a:pt x="33528" y="0"/>
                </a:lnTo>
                <a:lnTo>
                  <a:pt x="99060" y="0"/>
                </a:lnTo>
                <a:lnTo>
                  <a:pt x="99060" y="266700"/>
                </a:lnTo>
                <a:close/>
              </a:path>
              <a:path w="132714" h="332739">
                <a:moveTo>
                  <a:pt x="65532" y="332231"/>
                </a:moveTo>
                <a:lnTo>
                  <a:pt x="0" y="266700"/>
                </a:lnTo>
                <a:lnTo>
                  <a:pt x="132587" y="266700"/>
                </a:lnTo>
                <a:lnTo>
                  <a:pt x="65532" y="33223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161906" y="2683687"/>
            <a:ext cx="163195" cy="348615"/>
          </a:xfrm>
          <a:custGeom>
            <a:avLst/>
            <a:gdLst/>
            <a:ahLst/>
            <a:cxnLst/>
            <a:rect l="l" t="t" r="r" b="b"/>
            <a:pathLst>
              <a:path w="163195" h="348614">
                <a:moveTo>
                  <a:pt x="42100" y="272834"/>
                </a:moveTo>
                <a:lnTo>
                  <a:pt x="42100" y="0"/>
                </a:lnTo>
                <a:lnTo>
                  <a:pt x="121056" y="0"/>
                </a:lnTo>
                <a:lnTo>
                  <a:pt x="121056" y="6350"/>
                </a:lnTo>
                <a:lnTo>
                  <a:pt x="54800" y="6350"/>
                </a:lnTo>
                <a:lnTo>
                  <a:pt x="48450" y="12700"/>
                </a:lnTo>
                <a:lnTo>
                  <a:pt x="54800" y="12700"/>
                </a:lnTo>
                <a:lnTo>
                  <a:pt x="54800" y="266484"/>
                </a:lnTo>
                <a:lnTo>
                  <a:pt x="48450" y="266484"/>
                </a:lnTo>
                <a:lnTo>
                  <a:pt x="42100" y="272834"/>
                </a:lnTo>
                <a:close/>
              </a:path>
              <a:path w="163195" h="348614">
                <a:moveTo>
                  <a:pt x="54800" y="12700"/>
                </a:moveTo>
                <a:lnTo>
                  <a:pt x="48450" y="12700"/>
                </a:lnTo>
                <a:lnTo>
                  <a:pt x="54800" y="6350"/>
                </a:lnTo>
                <a:lnTo>
                  <a:pt x="54800" y="12700"/>
                </a:lnTo>
                <a:close/>
              </a:path>
              <a:path w="163195" h="348614">
                <a:moveTo>
                  <a:pt x="108356" y="12700"/>
                </a:moveTo>
                <a:lnTo>
                  <a:pt x="54800" y="12700"/>
                </a:lnTo>
                <a:lnTo>
                  <a:pt x="54800" y="6350"/>
                </a:lnTo>
                <a:lnTo>
                  <a:pt x="108356" y="6350"/>
                </a:lnTo>
                <a:lnTo>
                  <a:pt x="108356" y="12700"/>
                </a:lnTo>
                <a:close/>
              </a:path>
              <a:path w="163195" h="348614">
                <a:moveTo>
                  <a:pt x="132488" y="279184"/>
                </a:moveTo>
                <a:lnTo>
                  <a:pt x="108356" y="279184"/>
                </a:lnTo>
                <a:lnTo>
                  <a:pt x="108356" y="6350"/>
                </a:lnTo>
                <a:lnTo>
                  <a:pt x="114706" y="12700"/>
                </a:lnTo>
                <a:lnTo>
                  <a:pt x="121056" y="12700"/>
                </a:lnTo>
                <a:lnTo>
                  <a:pt x="121056" y="266484"/>
                </a:lnTo>
                <a:lnTo>
                  <a:pt x="114706" y="266484"/>
                </a:lnTo>
                <a:lnTo>
                  <a:pt x="121056" y="272834"/>
                </a:lnTo>
                <a:lnTo>
                  <a:pt x="138837" y="272834"/>
                </a:lnTo>
                <a:lnTo>
                  <a:pt x="132488" y="279184"/>
                </a:lnTo>
                <a:close/>
              </a:path>
              <a:path w="163195" h="348614">
                <a:moveTo>
                  <a:pt x="121056" y="12700"/>
                </a:moveTo>
                <a:lnTo>
                  <a:pt x="114706" y="12700"/>
                </a:lnTo>
                <a:lnTo>
                  <a:pt x="108356" y="6350"/>
                </a:lnTo>
                <a:lnTo>
                  <a:pt x="121056" y="6350"/>
                </a:lnTo>
                <a:lnTo>
                  <a:pt x="121056" y="12700"/>
                </a:lnTo>
                <a:close/>
              </a:path>
              <a:path w="163195" h="348614">
                <a:moveTo>
                  <a:pt x="81572" y="348056"/>
                </a:moveTo>
                <a:lnTo>
                  <a:pt x="0" y="266484"/>
                </a:lnTo>
                <a:lnTo>
                  <a:pt x="42100" y="266484"/>
                </a:lnTo>
                <a:lnTo>
                  <a:pt x="42100" y="268338"/>
                </a:lnTo>
                <a:lnTo>
                  <a:pt x="19824" y="268338"/>
                </a:lnTo>
                <a:lnTo>
                  <a:pt x="15328" y="279184"/>
                </a:lnTo>
                <a:lnTo>
                  <a:pt x="30668" y="279184"/>
                </a:lnTo>
                <a:lnTo>
                  <a:pt x="81578" y="330103"/>
                </a:lnTo>
                <a:lnTo>
                  <a:pt x="77088" y="334594"/>
                </a:lnTo>
                <a:lnTo>
                  <a:pt x="95036" y="334594"/>
                </a:lnTo>
                <a:lnTo>
                  <a:pt x="81572" y="348056"/>
                </a:lnTo>
                <a:close/>
              </a:path>
              <a:path w="163195" h="348614">
                <a:moveTo>
                  <a:pt x="54800" y="272834"/>
                </a:moveTo>
                <a:lnTo>
                  <a:pt x="42100" y="272834"/>
                </a:lnTo>
                <a:lnTo>
                  <a:pt x="48450" y="266484"/>
                </a:lnTo>
                <a:lnTo>
                  <a:pt x="54800" y="266484"/>
                </a:lnTo>
                <a:lnTo>
                  <a:pt x="54800" y="272834"/>
                </a:lnTo>
                <a:close/>
              </a:path>
              <a:path w="163195" h="348614">
                <a:moveTo>
                  <a:pt x="121056" y="272834"/>
                </a:moveTo>
                <a:lnTo>
                  <a:pt x="114706" y="266484"/>
                </a:lnTo>
                <a:lnTo>
                  <a:pt x="121056" y="266484"/>
                </a:lnTo>
                <a:lnTo>
                  <a:pt x="121056" y="272834"/>
                </a:lnTo>
                <a:close/>
              </a:path>
              <a:path w="163195" h="348614">
                <a:moveTo>
                  <a:pt x="138837" y="272834"/>
                </a:moveTo>
                <a:lnTo>
                  <a:pt x="121056" y="272834"/>
                </a:lnTo>
                <a:lnTo>
                  <a:pt x="121056" y="266484"/>
                </a:lnTo>
                <a:lnTo>
                  <a:pt x="163156" y="266484"/>
                </a:lnTo>
                <a:lnTo>
                  <a:pt x="161302" y="268338"/>
                </a:lnTo>
                <a:lnTo>
                  <a:pt x="143332" y="268338"/>
                </a:lnTo>
                <a:lnTo>
                  <a:pt x="138837" y="272834"/>
                </a:lnTo>
                <a:close/>
              </a:path>
              <a:path w="163195" h="348614">
                <a:moveTo>
                  <a:pt x="30668" y="279184"/>
                </a:moveTo>
                <a:lnTo>
                  <a:pt x="15328" y="279184"/>
                </a:lnTo>
                <a:lnTo>
                  <a:pt x="19824" y="268338"/>
                </a:lnTo>
                <a:lnTo>
                  <a:pt x="30668" y="279184"/>
                </a:lnTo>
                <a:close/>
              </a:path>
              <a:path w="163195" h="348614">
                <a:moveTo>
                  <a:pt x="54800" y="279184"/>
                </a:moveTo>
                <a:lnTo>
                  <a:pt x="30668" y="279184"/>
                </a:lnTo>
                <a:lnTo>
                  <a:pt x="19824" y="268338"/>
                </a:lnTo>
                <a:lnTo>
                  <a:pt x="42100" y="268338"/>
                </a:lnTo>
                <a:lnTo>
                  <a:pt x="42100" y="272834"/>
                </a:lnTo>
                <a:lnTo>
                  <a:pt x="54800" y="272834"/>
                </a:lnTo>
                <a:lnTo>
                  <a:pt x="54800" y="279184"/>
                </a:lnTo>
                <a:close/>
              </a:path>
              <a:path w="163195" h="348614">
                <a:moveTo>
                  <a:pt x="95036" y="334594"/>
                </a:moveTo>
                <a:lnTo>
                  <a:pt x="86067" y="334594"/>
                </a:lnTo>
                <a:lnTo>
                  <a:pt x="81578" y="330103"/>
                </a:lnTo>
                <a:lnTo>
                  <a:pt x="143332" y="268338"/>
                </a:lnTo>
                <a:lnTo>
                  <a:pt x="147827" y="279184"/>
                </a:lnTo>
                <a:lnTo>
                  <a:pt x="150454" y="279184"/>
                </a:lnTo>
                <a:lnTo>
                  <a:pt x="95036" y="334594"/>
                </a:lnTo>
                <a:close/>
              </a:path>
              <a:path w="163195" h="348614">
                <a:moveTo>
                  <a:pt x="150454" y="279184"/>
                </a:moveTo>
                <a:lnTo>
                  <a:pt x="147827" y="279184"/>
                </a:lnTo>
                <a:lnTo>
                  <a:pt x="143332" y="268338"/>
                </a:lnTo>
                <a:lnTo>
                  <a:pt x="161302" y="268338"/>
                </a:lnTo>
                <a:lnTo>
                  <a:pt x="150454" y="279184"/>
                </a:lnTo>
                <a:close/>
              </a:path>
              <a:path w="163195" h="348614">
                <a:moveTo>
                  <a:pt x="86067" y="334594"/>
                </a:moveTo>
                <a:lnTo>
                  <a:pt x="77088" y="334594"/>
                </a:lnTo>
                <a:lnTo>
                  <a:pt x="81578" y="330103"/>
                </a:lnTo>
                <a:lnTo>
                  <a:pt x="86067" y="33459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121151" y="5384291"/>
            <a:ext cx="128270" cy="367665"/>
          </a:xfrm>
          <a:custGeom>
            <a:avLst/>
            <a:gdLst/>
            <a:ahLst/>
            <a:cxnLst/>
            <a:rect l="l" t="t" r="r" b="b"/>
            <a:pathLst>
              <a:path w="128269" h="367664">
                <a:moveTo>
                  <a:pt x="128016" y="64008"/>
                </a:moveTo>
                <a:lnTo>
                  <a:pt x="0" y="64008"/>
                </a:lnTo>
                <a:lnTo>
                  <a:pt x="64008" y="0"/>
                </a:lnTo>
                <a:lnTo>
                  <a:pt x="128016" y="64008"/>
                </a:lnTo>
                <a:close/>
              </a:path>
              <a:path w="128269" h="367664">
                <a:moveTo>
                  <a:pt x="96012" y="367284"/>
                </a:moveTo>
                <a:lnTo>
                  <a:pt x="32004" y="367284"/>
                </a:lnTo>
                <a:lnTo>
                  <a:pt x="32004" y="64008"/>
                </a:lnTo>
                <a:lnTo>
                  <a:pt x="96012" y="64008"/>
                </a:lnTo>
                <a:lnTo>
                  <a:pt x="96012" y="36728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105226" y="5374665"/>
            <a:ext cx="159385" cy="384175"/>
          </a:xfrm>
          <a:custGeom>
            <a:avLst/>
            <a:gdLst/>
            <a:ahLst/>
            <a:cxnLst/>
            <a:rect l="l" t="t" r="r" b="b"/>
            <a:pathLst>
              <a:path w="159385" h="384175">
                <a:moveTo>
                  <a:pt x="41046" y="79451"/>
                </a:moveTo>
                <a:lnTo>
                  <a:pt x="0" y="79451"/>
                </a:lnTo>
                <a:lnTo>
                  <a:pt x="79451" y="0"/>
                </a:lnTo>
                <a:lnTo>
                  <a:pt x="92925" y="13474"/>
                </a:lnTo>
                <a:lnTo>
                  <a:pt x="74968" y="13474"/>
                </a:lnTo>
                <a:lnTo>
                  <a:pt x="79457" y="17964"/>
                </a:lnTo>
                <a:lnTo>
                  <a:pt x="30670" y="66751"/>
                </a:lnTo>
                <a:lnTo>
                  <a:pt x="15328" y="66751"/>
                </a:lnTo>
                <a:lnTo>
                  <a:pt x="19824" y="77597"/>
                </a:lnTo>
                <a:lnTo>
                  <a:pt x="41046" y="77597"/>
                </a:lnTo>
                <a:lnTo>
                  <a:pt x="41046" y="79451"/>
                </a:lnTo>
                <a:close/>
              </a:path>
              <a:path w="159385" h="384175">
                <a:moveTo>
                  <a:pt x="79457" y="17964"/>
                </a:moveTo>
                <a:lnTo>
                  <a:pt x="74968" y="13474"/>
                </a:lnTo>
                <a:lnTo>
                  <a:pt x="83947" y="13474"/>
                </a:lnTo>
                <a:lnTo>
                  <a:pt x="79457" y="17964"/>
                </a:lnTo>
                <a:close/>
              </a:path>
              <a:path w="159385" h="384175">
                <a:moveTo>
                  <a:pt x="139090" y="77597"/>
                </a:moveTo>
                <a:lnTo>
                  <a:pt x="79457" y="17964"/>
                </a:lnTo>
                <a:lnTo>
                  <a:pt x="83947" y="13474"/>
                </a:lnTo>
                <a:lnTo>
                  <a:pt x="92925" y="13474"/>
                </a:lnTo>
                <a:lnTo>
                  <a:pt x="146202" y="66751"/>
                </a:lnTo>
                <a:lnTo>
                  <a:pt x="143573" y="66751"/>
                </a:lnTo>
                <a:lnTo>
                  <a:pt x="139090" y="77597"/>
                </a:lnTo>
                <a:close/>
              </a:path>
              <a:path w="159385" h="384175">
                <a:moveTo>
                  <a:pt x="19824" y="77597"/>
                </a:moveTo>
                <a:lnTo>
                  <a:pt x="15328" y="66751"/>
                </a:lnTo>
                <a:lnTo>
                  <a:pt x="30670" y="66751"/>
                </a:lnTo>
                <a:lnTo>
                  <a:pt x="19824" y="77597"/>
                </a:lnTo>
                <a:close/>
              </a:path>
              <a:path w="159385" h="384175">
                <a:moveTo>
                  <a:pt x="41046" y="77597"/>
                </a:moveTo>
                <a:lnTo>
                  <a:pt x="19824" y="77597"/>
                </a:lnTo>
                <a:lnTo>
                  <a:pt x="30670" y="66751"/>
                </a:lnTo>
                <a:lnTo>
                  <a:pt x="53746" y="66751"/>
                </a:lnTo>
                <a:lnTo>
                  <a:pt x="53746" y="73101"/>
                </a:lnTo>
                <a:lnTo>
                  <a:pt x="41046" y="73101"/>
                </a:lnTo>
                <a:lnTo>
                  <a:pt x="41046" y="77597"/>
                </a:lnTo>
                <a:close/>
              </a:path>
              <a:path w="159385" h="384175">
                <a:moveTo>
                  <a:pt x="105168" y="377545"/>
                </a:moveTo>
                <a:lnTo>
                  <a:pt x="105168" y="66751"/>
                </a:lnTo>
                <a:lnTo>
                  <a:pt x="128244" y="66751"/>
                </a:lnTo>
                <a:lnTo>
                  <a:pt x="134594" y="73101"/>
                </a:lnTo>
                <a:lnTo>
                  <a:pt x="117868" y="73101"/>
                </a:lnTo>
                <a:lnTo>
                  <a:pt x="111518" y="79451"/>
                </a:lnTo>
                <a:lnTo>
                  <a:pt x="117868" y="79451"/>
                </a:lnTo>
                <a:lnTo>
                  <a:pt x="117868" y="371195"/>
                </a:lnTo>
                <a:lnTo>
                  <a:pt x="111518" y="371195"/>
                </a:lnTo>
                <a:lnTo>
                  <a:pt x="105168" y="377545"/>
                </a:lnTo>
                <a:close/>
              </a:path>
              <a:path w="159385" h="384175">
                <a:moveTo>
                  <a:pt x="157048" y="77597"/>
                </a:moveTo>
                <a:lnTo>
                  <a:pt x="139090" y="77597"/>
                </a:lnTo>
                <a:lnTo>
                  <a:pt x="143573" y="66751"/>
                </a:lnTo>
                <a:lnTo>
                  <a:pt x="146202" y="66751"/>
                </a:lnTo>
                <a:lnTo>
                  <a:pt x="157048" y="77597"/>
                </a:lnTo>
                <a:close/>
              </a:path>
              <a:path w="159385" h="384175">
                <a:moveTo>
                  <a:pt x="117868" y="383895"/>
                </a:moveTo>
                <a:lnTo>
                  <a:pt x="41046" y="383895"/>
                </a:lnTo>
                <a:lnTo>
                  <a:pt x="41046" y="73101"/>
                </a:lnTo>
                <a:lnTo>
                  <a:pt x="47396" y="79451"/>
                </a:lnTo>
                <a:lnTo>
                  <a:pt x="53746" y="79451"/>
                </a:lnTo>
                <a:lnTo>
                  <a:pt x="53746" y="371195"/>
                </a:lnTo>
                <a:lnTo>
                  <a:pt x="47396" y="371195"/>
                </a:lnTo>
                <a:lnTo>
                  <a:pt x="53746" y="377545"/>
                </a:lnTo>
                <a:lnTo>
                  <a:pt x="117868" y="377545"/>
                </a:lnTo>
                <a:lnTo>
                  <a:pt x="117868" y="383895"/>
                </a:lnTo>
                <a:close/>
              </a:path>
              <a:path w="159385" h="384175">
                <a:moveTo>
                  <a:pt x="53746" y="79451"/>
                </a:moveTo>
                <a:lnTo>
                  <a:pt x="47396" y="79451"/>
                </a:lnTo>
                <a:lnTo>
                  <a:pt x="41046" y="73101"/>
                </a:lnTo>
                <a:lnTo>
                  <a:pt x="53746" y="73101"/>
                </a:lnTo>
                <a:lnTo>
                  <a:pt x="53746" y="79451"/>
                </a:lnTo>
                <a:close/>
              </a:path>
              <a:path w="159385" h="384175">
                <a:moveTo>
                  <a:pt x="117868" y="79451"/>
                </a:moveTo>
                <a:lnTo>
                  <a:pt x="111518" y="79451"/>
                </a:lnTo>
                <a:lnTo>
                  <a:pt x="117868" y="73101"/>
                </a:lnTo>
                <a:lnTo>
                  <a:pt x="117868" y="79451"/>
                </a:lnTo>
                <a:close/>
              </a:path>
              <a:path w="159385" h="384175">
                <a:moveTo>
                  <a:pt x="158902" y="79451"/>
                </a:moveTo>
                <a:lnTo>
                  <a:pt x="117868" y="79451"/>
                </a:lnTo>
                <a:lnTo>
                  <a:pt x="117868" y="73101"/>
                </a:lnTo>
                <a:lnTo>
                  <a:pt x="134594" y="73101"/>
                </a:lnTo>
                <a:lnTo>
                  <a:pt x="139090" y="77597"/>
                </a:lnTo>
                <a:lnTo>
                  <a:pt x="157048" y="77597"/>
                </a:lnTo>
                <a:lnTo>
                  <a:pt x="158902" y="79451"/>
                </a:lnTo>
                <a:close/>
              </a:path>
              <a:path w="159385" h="384175">
                <a:moveTo>
                  <a:pt x="53746" y="377545"/>
                </a:moveTo>
                <a:lnTo>
                  <a:pt x="47396" y="371195"/>
                </a:lnTo>
                <a:lnTo>
                  <a:pt x="53746" y="371195"/>
                </a:lnTo>
                <a:lnTo>
                  <a:pt x="53746" y="377545"/>
                </a:lnTo>
                <a:close/>
              </a:path>
              <a:path w="159385" h="384175">
                <a:moveTo>
                  <a:pt x="105168" y="377545"/>
                </a:moveTo>
                <a:lnTo>
                  <a:pt x="53746" y="377545"/>
                </a:lnTo>
                <a:lnTo>
                  <a:pt x="53746" y="371195"/>
                </a:lnTo>
                <a:lnTo>
                  <a:pt x="105168" y="371195"/>
                </a:lnTo>
                <a:lnTo>
                  <a:pt x="105168" y="377545"/>
                </a:lnTo>
                <a:close/>
              </a:path>
              <a:path w="159385" h="384175">
                <a:moveTo>
                  <a:pt x="117868" y="377545"/>
                </a:moveTo>
                <a:lnTo>
                  <a:pt x="105168" y="377545"/>
                </a:lnTo>
                <a:lnTo>
                  <a:pt x="111518" y="371195"/>
                </a:lnTo>
                <a:lnTo>
                  <a:pt x="117868" y="371195"/>
                </a:lnTo>
                <a:lnTo>
                  <a:pt x="117868" y="37754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204972" y="3503676"/>
            <a:ext cx="143510" cy="285115"/>
          </a:xfrm>
          <a:custGeom>
            <a:avLst/>
            <a:gdLst/>
            <a:ahLst/>
            <a:cxnLst/>
            <a:rect l="l" t="t" r="r" b="b"/>
            <a:pathLst>
              <a:path w="143510" h="285114">
                <a:moveTo>
                  <a:pt x="106679" y="213360"/>
                </a:moveTo>
                <a:lnTo>
                  <a:pt x="35051" y="213360"/>
                </a:lnTo>
                <a:lnTo>
                  <a:pt x="35051" y="0"/>
                </a:lnTo>
                <a:lnTo>
                  <a:pt x="106679" y="0"/>
                </a:lnTo>
                <a:lnTo>
                  <a:pt x="106679" y="213360"/>
                </a:lnTo>
                <a:close/>
              </a:path>
              <a:path w="143510" h="285114">
                <a:moveTo>
                  <a:pt x="71627" y="284988"/>
                </a:moveTo>
                <a:lnTo>
                  <a:pt x="0" y="213360"/>
                </a:lnTo>
                <a:lnTo>
                  <a:pt x="143255" y="213360"/>
                </a:lnTo>
                <a:lnTo>
                  <a:pt x="71627" y="284988"/>
                </a:lnTo>
                <a:close/>
              </a:path>
            </a:pathLst>
          </a:custGeom>
          <a:solidFill>
            <a:srgbClr val="2D75B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189414" y="3496868"/>
            <a:ext cx="173990" cy="300355"/>
          </a:xfrm>
          <a:custGeom>
            <a:avLst/>
            <a:gdLst/>
            <a:ahLst/>
            <a:cxnLst/>
            <a:rect l="l" t="t" r="r" b="b"/>
            <a:pathLst>
              <a:path w="173989" h="300354">
                <a:moveTo>
                  <a:pt x="44767" y="219798"/>
                </a:moveTo>
                <a:lnTo>
                  <a:pt x="44767" y="0"/>
                </a:lnTo>
                <a:lnTo>
                  <a:pt x="129032" y="0"/>
                </a:lnTo>
                <a:lnTo>
                  <a:pt x="129032" y="6350"/>
                </a:lnTo>
                <a:lnTo>
                  <a:pt x="57467" y="6350"/>
                </a:lnTo>
                <a:lnTo>
                  <a:pt x="51117" y="12700"/>
                </a:lnTo>
                <a:lnTo>
                  <a:pt x="57467" y="12700"/>
                </a:lnTo>
                <a:lnTo>
                  <a:pt x="57467" y="213448"/>
                </a:lnTo>
                <a:lnTo>
                  <a:pt x="51117" y="213448"/>
                </a:lnTo>
                <a:lnTo>
                  <a:pt x="44767" y="219798"/>
                </a:lnTo>
                <a:close/>
              </a:path>
              <a:path w="173989" h="300354">
                <a:moveTo>
                  <a:pt x="57467" y="12700"/>
                </a:moveTo>
                <a:lnTo>
                  <a:pt x="51117" y="12700"/>
                </a:lnTo>
                <a:lnTo>
                  <a:pt x="57467" y="6350"/>
                </a:lnTo>
                <a:lnTo>
                  <a:pt x="57467" y="12700"/>
                </a:lnTo>
                <a:close/>
              </a:path>
              <a:path w="173989" h="300354">
                <a:moveTo>
                  <a:pt x="116332" y="12700"/>
                </a:moveTo>
                <a:lnTo>
                  <a:pt x="57467" y="12700"/>
                </a:lnTo>
                <a:lnTo>
                  <a:pt x="57467" y="6350"/>
                </a:lnTo>
                <a:lnTo>
                  <a:pt x="116332" y="6350"/>
                </a:lnTo>
                <a:lnTo>
                  <a:pt x="116332" y="12700"/>
                </a:lnTo>
                <a:close/>
              </a:path>
              <a:path w="173989" h="300354">
                <a:moveTo>
                  <a:pt x="143129" y="226148"/>
                </a:moveTo>
                <a:lnTo>
                  <a:pt x="116332" y="226148"/>
                </a:lnTo>
                <a:lnTo>
                  <a:pt x="116332" y="6350"/>
                </a:lnTo>
                <a:lnTo>
                  <a:pt x="122682" y="12700"/>
                </a:lnTo>
                <a:lnTo>
                  <a:pt x="129032" y="12700"/>
                </a:lnTo>
                <a:lnTo>
                  <a:pt x="129032" y="213448"/>
                </a:lnTo>
                <a:lnTo>
                  <a:pt x="122682" y="213448"/>
                </a:lnTo>
                <a:lnTo>
                  <a:pt x="129032" y="219798"/>
                </a:lnTo>
                <a:lnTo>
                  <a:pt x="149479" y="219798"/>
                </a:lnTo>
                <a:lnTo>
                  <a:pt x="143129" y="226148"/>
                </a:lnTo>
                <a:close/>
              </a:path>
              <a:path w="173989" h="300354">
                <a:moveTo>
                  <a:pt x="129032" y="12700"/>
                </a:moveTo>
                <a:lnTo>
                  <a:pt x="122682" y="12700"/>
                </a:lnTo>
                <a:lnTo>
                  <a:pt x="116332" y="6350"/>
                </a:lnTo>
                <a:lnTo>
                  <a:pt x="129032" y="6350"/>
                </a:lnTo>
                <a:lnTo>
                  <a:pt x="129032" y="12700"/>
                </a:lnTo>
                <a:close/>
              </a:path>
              <a:path w="173989" h="300354">
                <a:moveTo>
                  <a:pt x="86893" y="300342"/>
                </a:moveTo>
                <a:lnTo>
                  <a:pt x="0" y="213448"/>
                </a:lnTo>
                <a:lnTo>
                  <a:pt x="44767" y="213448"/>
                </a:lnTo>
                <a:lnTo>
                  <a:pt x="44767" y="215303"/>
                </a:lnTo>
                <a:lnTo>
                  <a:pt x="19824" y="215303"/>
                </a:lnTo>
                <a:lnTo>
                  <a:pt x="15328" y="226148"/>
                </a:lnTo>
                <a:lnTo>
                  <a:pt x="30670" y="226148"/>
                </a:lnTo>
                <a:lnTo>
                  <a:pt x="86899" y="282378"/>
                </a:lnTo>
                <a:lnTo>
                  <a:pt x="82410" y="286867"/>
                </a:lnTo>
                <a:lnTo>
                  <a:pt x="100368" y="286867"/>
                </a:lnTo>
                <a:lnTo>
                  <a:pt x="86893" y="300342"/>
                </a:lnTo>
                <a:close/>
              </a:path>
              <a:path w="173989" h="300354">
                <a:moveTo>
                  <a:pt x="57467" y="219798"/>
                </a:moveTo>
                <a:lnTo>
                  <a:pt x="44767" y="219798"/>
                </a:lnTo>
                <a:lnTo>
                  <a:pt x="51117" y="213448"/>
                </a:lnTo>
                <a:lnTo>
                  <a:pt x="57467" y="213448"/>
                </a:lnTo>
                <a:lnTo>
                  <a:pt x="57467" y="219798"/>
                </a:lnTo>
                <a:close/>
              </a:path>
              <a:path w="173989" h="300354">
                <a:moveTo>
                  <a:pt x="129032" y="219798"/>
                </a:moveTo>
                <a:lnTo>
                  <a:pt x="122682" y="213448"/>
                </a:lnTo>
                <a:lnTo>
                  <a:pt x="129032" y="213448"/>
                </a:lnTo>
                <a:lnTo>
                  <a:pt x="129032" y="219798"/>
                </a:lnTo>
                <a:close/>
              </a:path>
              <a:path w="173989" h="300354">
                <a:moveTo>
                  <a:pt x="149479" y="219798"/>
                </a:moveTo>
                <a:lnTo>
                  <a:pt x="129032" y="219798"/>
                </a:lnTo>
                <a:lnTo>
                  <a:pt x="129032" y="213448"/>
                </a:lnTo>
                <a:lnTo>
                  <a:pt x="173786" y="213448"/>
                </a:lnTo>
                <a:lnTo>
                  <a:pt x="171932" y="215303"/>
                </a:lnTo>
                <a:lnTo>
                  <a:pt x="153974" y="215303"/>
                </a:lnTo>
                <a:lnTo>
                  <a:pt x="149479" y="219798"/>
                </a:lnTo>
                <a:close/>
              </a:path>
              <a:path w="173989" h="300354">
                <a:moveTo>
                  <a:pt x="30670" y="226148"/>
                </a:moveTo>
                <a:lnTo>
                  <a:pt x="15328" y="226148"/>
                </a:lnTo>
                <a:lnTo>
                  <a:pt x="19824" y="215303"/>
                </a:lnTo>
                <a:lnTo>
                  <a:pt x="30670" y="226148"/>
                </a:lnTo>
                <a:close/>
              </a:path>
              <a:path w="173989" h="300354">
                <a:moveTo>
                  <a:pt x="57467" y="226148"/>
                </a:moveTo>
                <a:lnTo>
                  <a:pt x="30670" y="226148"/>
                </a:lnTo>
                <a:lnTo>
                  <a:pt x="19824" y="215303"/>
                </a:lnTo>
                <a:lnTo>
                  <a:pt x="44767" y="215303"/>
                </a:lnTo>
                <a:lnTo>
                  <a:pt x="44767" y="219798"/>
                </a:lnTo>
                <a:lnTo>
                  <a:pt x="57467" y="219798"/>
                </a:lnTo>
                <a:lnTo>
                  <a:pt x="57467" y="226148"/>
                </a:lnTo>
                <a:close/>
              </a:path>
              <a:path w="173989" h="300354">
                <a:moveTo>
                  <a:pt x="100368" y="286867"/>
                </a:moveTo>
                <a:lnTo>
                  <a:pt x="91389" y="286867"/>
                </a:lnTo>
                <a:lnTo>
                  <a:pt x="86899" y="282378"/>
                </a:lnTo>
                <a:lnTo>
                  <a:pt x="153974" y="215303"/>
                </a:lnTo>
                <a:lnTo>
                  <a:pt x="158457" y="226148"/>
                </a:lnTo>
                <a:lnTo>
                  <a:pt x="161086" y="226148"/>
                </a:lnTo>
                <a:lnTo>
                  <a:pt x="100368" y="286867"/>
                </a:lnTo>
                <a:close/>
              </a:path>
              <a:path w="173989" h="300354">
                <a:moveTo>
                  <a:pt x="161086" y="226148"/>
                </a:moveTo>
                <a:lnTo>
                  <a:pt x="158457" y="226148"/>
                </a:lnTo>
                <a:lnTo>
                  <a:pt x="153974" y="215303"/>
                </a:lnTo>
                <a:lnTo>
                  <a:pt x="171932" y="215303"/>
                </a:lnTo>
                <a:lnTo>
                  <a:pt x="161086" y="226148"/>
                </a:lnTo>
                <a:close/>
              </a:path>
              <a:path w="173989" h="300354">
                <a:moveTo>
                  <a:pt x="91389" y="286867"/>
                </a:moveTo>
                <a:lnTo>
                  <a:pt x="82410" y="286867"/>
                </a:lnTo>
                <a:lnTo>
                  <a:pt x="86899" y="282378"/>
                </a:lnTo>
                <a:lnTo>
                  <a:pt x="91389" y="286867"/>
                </a:lnTo>
                <a:close/>
              </a:path>
            </a:pathLst>
          </a:custGeom>
          <a:solidFill>
            <a:srgbClr val="4170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9187700" y="363921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9187700" y="371541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9187700" y="379161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9187700" y="386781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9187700" y="394401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9187700" y="402021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9187700" y="4096410"/>
            <a:ext cx="38100" cy="6350"/>
          </a:xfrm>
          <a:custGeom>
            <a:avLst/>
            <a:gdLst/>
            <a:ahLst/>
            <a:cxnLst/>
            <a:rect l="l" t="t" r="r" b="b"/>
            <a:pathLst>
              <a:path w="38100" h="6350">
                <a:moveTo>
                  <a:pt x="38100" y="5892"/>
                </a:moveTo>
                <a:lnTo>
                  <a:pt x="0" y="5892"/>
                </a:lnTo>
                <a:lnTo>
                  <a:pt x="0" y="0"/>
                </a:lnTo>
                <a:lnTo>
                  <a:pt x="38100" y="0"/>
                </a:lnTo>
                <a:lnTo>
                  <a:pt x="38100" y="589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214281" y="3043618"/>
            <a:ext cx="39370" cy="39370"/>
          </a:xfrm>
          <a:custGeom>
            <a:avLst/>
            <a:gdLst/>
            <a:ahLst/>
            <a:cxnLst/>
            <a:rect l="l" t="t" r="r" b="b"/>
            <a:pathLst>
              <a:path w="39370" h="39369">
                <a:moveTo>
                  <a:pt x="38087" y="38912"/>
                </a:moveTo>
                <a:lnTo>
                  <a:pt x="0" y="38087"/>
                </a:lnTo>
                <a:lnTo>
                  <a:pt x="838" y="0"/>
                </a:lnTo>
                <a:lnTo>
                  <a:pt x="38925" y="825"/>
                </a:lnTo>
                <a:lnTo>
                  <a:pt x="38087" y="3891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212617" y="3119793"/>
            <a:ext cx="39370" cy="39370"/>
          </a:xfrm>
          <a:custGeom>
            <a:avLst/>
            <a:gdLst/>
            <a:ahLst/>
            <a:cxnLst/>
            <a:rect l="l" t="t" r="r" b="b"/>
            <a:pathLst>
              <a:path w="39370" h="39369">
                <a:moveTo>
                  <a:pt x="38087" y="38925"/>
                </a:moveTo>
                <a:lnTo>
                  <a:pt x="0" y="38087"/>
                </a:lnTo>
                <a:lnTo>
                  <a:pt x="838" y="0"/>
                </a:lnTo>
                <a:lnTo>
                  <a:pt x="38925" y="838"/>
                </a:lnTo>
                <a:lnTo>
                  <a:pt x="38087" y="3892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210953" y="3195980"/>
            <a:ext cx="39370" cy="39370"/>
          </a:xfrm>
          <a:custGeom>
            <a:avLst/>
            <a:gdLst/>
            <a:ahLst/>
            <a:cxnLst/>
            <a:rect l="l" t="t" r="r" b="b"/>
            <a:pathLst>
              <a:path w="39369" h="39369">
                <a:moveTo>
                  <a:pt x="38087" y="38925"/>
                </a:moveTo>
                <a:lnTo>
                  <a:pt x="0" y="38087"/>
                </a:lnTo>
                <a:lnTo>
                  <a:pt x="838" y="0"/>
                </a:lnTo>
                <a:lnTo>
                  <a:pt x="38925" y="825"/>
                </a:lnTo>
                <a:lnTo>
                  <a:pt x="38087" y="3892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3209289" y="3272154"/>
            <a:ext cx="39370" cy="39370"/>
          </a:xfrm>
          <a:custGeom>
            <a:avLst/>
            <a:gdLst/>
            <a:ahLst/>
            <a:cxnLst/>
            <a:rect l="l" t="t" r="r" b="b"/>
            <a:pathLst>
              <a:path w="39369" h="39370">
                <a:moveTo>
                  <a:pt x="38087" y="38925"/>
                </a:moveTo>
                <a:lnTo>
                  <a:pt x="0" y="38100"/>
                </a:lnTo>
                <a:lnTo>
                  <a:pt x="838" y="0"/>
                </a:lnTo>
                <a:lnTo>
                  <a:pt x="38925" y="838"/>
                </a:lnTo>
                <a:lnTo>
                  <a:pt x="38087" y="3892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207626" y="3348342"/>
            <a:ext cx="39370" cy="39370"/>
          </a:xfrm>
          <a:custGeom>
            <a:avLst/>
            <a:gdLst/>
            <a:ahLst/>
            <a:cxnLst/>
            <a:rect l="l" t="t" r="r" b="b"/>
            <a:pathLst>
              <a:path w="39369" h="39370">
                <a:moveTo>
                  <a:pt x="38087" y="38925"/>
                </a:moveTo>
                <a:lnTo>
                  <a:pt x="0" y="38087"/>
                </a:lnTo>
                <a:lnTo>
                  <a:pt x="838" y="0"/>
                </a:lnTo>
                <a:lnTo>
                  <a:pt x="38925" y="825"/>
                </a:lnTo>
                <a:lnTo>
                  <a:pt x="38087" y="3892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205962" y="3424516"/>
            <a:ext cx="39370" cy="39370"/>
          </a:xfrm>
          <a:custGeom>
            <a:avLst/>
            <a:gdLst/>
            <a:ahLst/>
            <a:cxnLst/>
            <a:rect l="l" t="t" r="r" b="b"/>
            <a:pathLst>
              <a:path w="39369" h="39370">
                <a:moveTo>
                  <a:pt x="38087" y="38925"/>
                </a:moveTo>
                <a:lnTo>
                  <a:pt x="0" y="38100"/>
                </a:lnTo>
                <a:lnTo>
                  <a:pt x="825" y="0"/>
                </a:lnTo>
                <a:lnTo>
                  <a:pt x="38925" y="838"/>
                </a:lnTo>
                <a:lnTo>
                  <a:pt x="38087" y="3892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3204298" y="3500704"/>
            <a:ext cx="39370" cy="39370"/>
          </a:xfrm>
          <a:custGeom>
            <a:avLst/>
            <a:gdLst/>
            <a:ahLst/>
            <a:cxnLst/>
            <a:rect l="l" t="t" r="r" b="b"/>
            <a:pathLst>
              <a:path w="39369" h="39370">
                <a:moveTo>
                  <a:pt x="38087" y="38925"/>
                </a:moveTo>
                <a:lnTo>
                  <a:pt x="0" y="38087"/>
                </a:lnTo>
                <a:lnTo>
                  <a:pt x="825" y="0"/>
                </a:lnTo>
                <a:lnTo>
                  <a:pt x="38925" y="838"/>
                </a:lnTo>
                <a:lnTo>
                  <a:pt x="38087" y="3892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3202635" y="3576891"/>
            <a:ext cx="39370" cy="39370"/>
          </a:xfrm>
          <a:custGeom>
            <a:avLst/>
            <a:gdLst/>
            <a:ahLst/>
            <a:cxnLst/>
            <a:rect l="l" t="t" r="r" b="b"/>
            <a:pathLst>
              <a:path w="39369" h="39370">
                <a:moveTo>
                  <a:pt x="38087" y="38912"/>
                </a:moveTo>
                <a:lnTo>
                  <a:pt x="0" y="38087"/>
                </a:lnTo>
                <a:lnTo>
                  <a:pt x="825" y="0"/>
                </a:lnTo>
                <a:lnTo>
                  <a:pt x="38925" y="825"/>
                </a:lnTo>
                <a:lnTo>
                  <a:pt x="38087" y="3891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3200971" y="3653066"/>
            <a:ext cx="39370" cy="39370"/>
          </a:xfrm>
          <a:custGeom>
            <a:avLst/>
            <a:gdLst/>
            <a:ahLst/>
            <a:cxnLst/>
            <a:rect l="l" t="t" r="r" b="b"/>
            <a:pathLst>
              <a:path w="39369" h="39370">
                <a:moveTo>
                  <a:pt x="38087" y="38925"/>
                </a:moveTo>
                <a:lnTo>
                  <a:pt x="0" y="38087"/>
                </a:lnTo>
                <a:lnTo>
                  <a:pt x="825" y="0"/>
                </a:lnTo>
                <a:lnTo>
                  <a:pt x="38925" y="838"/>
                </a:lnTo>
                <a:lnTo>
                  <a:pt x="38087" y="3892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3199307" y="3729253"/>
            <a:ext cx="39370" cy="39370"/>
          </a:xfrm>
          <a:custGeom>
            <a:avLst/>
            <a:gdLst/>
            <a:ahLst/>
            <a:cxnLst/>
            <a:rect l="l" t="t" r="r" b="b"/>
            <a:pathLst>
              <a:path w="39369" h="39370">
                <a:moveTo>
                  <a:pt x="38087" y="38925"/>
                </a:moveTo>
                <a:lnTo>
                  <a:pt x="0" y="38087"/>
                </a:lnTo>
                <a:lnTo>
                  <a:pt x="825" y="0"/>
                </a:lnTo>
                <a:lnTo>
                  <a:pt x="38925" y="825"/>
                </a:lnTo>
                <a:lnTo>
                  <a:pt x="38087" y="3892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3197644" y="3805428"/>
            <a:ext cx="39370" cy="39370"/>
          </a:xfrm>
          <a:custGeom>
            <a:avLst/>
            <a:gdLst/>
            <a:ahLst/>
            <a:cxnLst/>
            <a:rect l="l" t="t" r="r" b="b"/>
            <a:pathLst>
              <a:path w="39369" h="39370">
                <a:moveTo>
                  <a:pt x="38087" y="38925"/>
                </a:moveTo>
                <a:lnTo>
                  <a:pt x="0" y="38100"/>
                </a:lnTo>
                <a:lnTo>
                  <a:pt x="825" y="0"/>
                </a:lnTo>
                <a:lnTo>
                  <a:pt x="38925" y="838"/>
                </a:lnTo>
                <a:lnTo>
                  <a:pt x="38087" y="3892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3195980" y="3881615"/>
            <a:ext cx="39370" cy="39370"/>
          </a:xfrm>
          <a:custGeom>
            <a:avLst/>
            <a:gdLst/>
            <a:ahLst/>
            <a:cxnLst/>
            <a:rect l="l" t="t" r="r" b="b"/>
            <a:pathLst>
              <a:path w="39369" h="39370">
                <a:moveTo>
                  <a:pt x="38087" y="38925"/>
                </a:moveTo>
                <a:lnTo>
                  <a:pt x="0" y="38087"/>
                </a:lnTo>
                <a:lnTo>
                  <a:pt x="825" y="0"/>
                </a:lnTo>
                <a:lnTo>
                  <a:pt x="38925" y="825"/>
                </a:lnTo>
                <a:lnTo>
                  <a:pt x="38087" y="3892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3194316" y="3957789"/>
            <a:ext cx="39370" cy="39370"/>
          </a:xfrm>
          <a:custGeom>
            <a:avLst/>
            <a:gdLst/>
            <a:ahLst/>
            <a:cxnLst/>
            <a:rect l="l" t="t" r="r" b="b"/>
            <a:pathLst>
              <a:path w="39369" h="39370">
                <a:moveTo>
                  <a:pt x="38087" y="38925"/>
                </a:moveTo>
                <a:lnTo>
                  <a:pt x="0" y="38100"/>
                </a:lnTo>
                <a:lnTo>
                  <a:pt x="825" y="0"/>
                </a:lnTo>
                <a:lnTo>
                  <a:pt x="38925" y="838"/>
                </a:lnTo>
                <a:lnTo>
                  <a:pt x="38087" y="3892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3192652" y="4033977"/>
            <a:ext cx="39370" cy="39370"/>
          </a:xfrm>
          <a:custGeom>
            <a:avLst/>
            <a:gdLst/>
            <a:ahLst/>
            <a:cxnLst/>
            <a:rect l="l" t="t" r="r" b="b"/>
            <a:pathLst>
              <a:path w="39369" h="39370">
                <a:moveTo>
                  <a:pt x="38087" y="38925"/>
                </a:moveTo>
                <a:lnTo>
                  <a:pt x="0" y="38087"/>
                </a:lnTo>
                <a:lnTo>
                  <a:pt x="825" y="0"/>
                </a:lnTo>
                <a:lnTo>
                  <a:pt x="38925" y="838"/>
                </a:lnTo>
                <a:lnTo>
                  <a:pt x="38087" y="3892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3190989" y="4110164"/>
            <a:ext cx="39370" cy="39370"/>
          </a:xfrm>
          <a:custGeom>
            <a:avLst/>
            <a:gdLst/>
            <a:ahLst/>
            <a:cxnLst/>
            <a:rect l="l" t="t" r="r" b="b"/>
            <a:pathLst>
              <a:path w="39369" h="39370">
                <a:moveTo>
                  <a:pt x="38087" y="38912"/>
                </a:moveTo>
                <a:lnTo>
                  <a:pt x="0" y="38087"/>
                </a:lnTo>
                <a:lnTo>
                  <a:pt x="825" y="0"/>
                </a:lnTo>
                <a:lnTo>
                  <a:pt x="38925" y="825"/>
                </a:lnTo>
                <a:lnTo>
                  <a:pt x="38087" y="3891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3189325" y="4186339"/>
            <a:ext cx="39370" cy="39370"/>
          </a:xfrm>
          <a:custGeom>
            <a:avLst/>
            <a:gdLst/>
            <a:ahLst/>
            <a:cxnLst/>
            <a:rect l="l" t="t" r="r" b="b"/>
            <a:pathLst>
              <a:path w="39369" h="39370">
                <a:moveTo>
                  <a:pt x="38087" y="38925"/>
                </a:moveTo>
                <a:lnTo>
                  <a:pt x="0" y="38087"/>
                </a:lnTo>
                <a:lnTo>
                  <a:pt x="825" y="0"/>
                </a:lnTo>
                <a:lnTo>
                  <a:pt x="38912" y="838"/>
                </a:lnTo>
                <a:lnTo>
                  <a:pt x="38087" y="3892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3187661" y="4262526"/>
            <a:ext cx="39370" cy="39370"/>
          </a:xfrm>
          <a:custGeom>
            <a:avLst/>
            <a:gdLst/>
            <a:ahLst/>
            <a:cxnLst/>
            <a:rect l="l" t="t" r="r" b="b"/>
            <a:pathLst>
              <a:path w="39369" h="39370">
                <a:moveTo>
                  <a:pt x="38087" y="38925"/>
                </a:moveTo>
                <a:lnTo>
                  <a:pt x="0" y="38087"/>
                </a:lnTo>
                <a:lnTo>
                  <a:pt x="825" y="0"/>
                </a:lnTo>
                <a:lnTo>
                  <a:pt x="38912" y="825"/>
                </a:lnTo>
                <a:lnTo>
                  <a:pt x="38087" y="3892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3185998" y="4338701"/>
            <a:ext cx="39370" cy="39370"/>
          </a:xfrm>
          <a:custGeom>
            <a:avLst/>
            <a:gdLst/>
            <a:ahLst/>
            <a:cxnLst/>
            <a:rect l="l" t="t" r="r" b="b"/>
            <a:pathLst>
              <a:path w="39369" h="39370">
                <a:moveTo>
                  <a:pt x="38087" y="38925"/>
                </a:moveTo>
                <a:lnTo>
                  <a:pt x="0" y="38100"/>
                </a:lnTo>
                <a:lnTo>
                  <a:pt x="825" y="0"/>
                </a:lnTo>
                <a:lnTo>
                  <a:pt x="38912" y="838"/>
                </a:lnTo>
                <a:lnTo>
                  <a:pt x="38087" y="3892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3184334" y="4414888"/>
            <a:ext cx="39370" cy="39370"/>
          </a:xfrm>
          <a:custGeom>
            <a:avLst/>
            <a:gdLst/>
            <a:ahLst/>
            <a:cxnLst/>
            <a:rect l="l" t="t" r="r" b="b"/>
            <a:pathLst>
              <a:path w="39369" h="39370">
                <a:moveTo>
                  <a:pt x="38087" y="38925"/>
                </a:moveTo>
                <a:lnTo>
                  <a:pt x="0" y="38087"/>
                </a:lnTo>
                <a:lnTo>
                  <a:pt x="825" y="0"/>
                </a:lnTo>
                <a:lnTo>
                  <a:pt x="38912" y="825"/>
                </a:lnTo>
                <a:lnTo>
                  <a:pt x="38087" y="3892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3182670" y="4491063"/>
            <a:ext cx="39370" cy="39370"/>
          </a:xfrm>
          <a:custGeom>
            <a:avLst/>
            <a:gdLst/>
            <a:ahLst/>
            <a:cxnLst/>
            <a:rect l="l" t="t" r="r" b="b"/>
            <a:pathLst>
              <a:path w="39369" h="39370">
                <a:moveTo>
                  <a:pt x="38087" y="38925"/>
                </a:moveTo>
                <a:lnTo>
                  <a:pt x="0" y="38100"/>
                </a:lnTo>
                <a:lnTo>
                  <a:pt x="825" y="0"/>
                </a:lnTo>
                <a:lnTo>
                  <a:pt x="38912" y="838"/>
                </a:lnTo>
                <a:lnTo>
                  <a:pt x="38087" y="3892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3181007" y="4567250"/>
            <a:ext cx="39370" cy="39370"/>
          </a:xfrm>
          <a:custGeom>
            <a:avLst/>
            <a:gdLst/>
            <a:ahLst/>
            <a:cxnLst/>
            <a:rect l="l" t="t" r="r" b="b"/>
            <a:pathLst>
              <a:path w="39369" h="39370">
                <a:moveTo>
                  <a:pt x="38087" y="38925"/>
                </a:moveTo>
                <a:lnTo>
                  <a:pt x="0" y="38087"/>
                </a:lnTo>
                <a:lnTo>
                  <a:pt x="825" y="0"/>
                </a:lnTo>
                <a:lnTo>
                  <a:pt x="38912" y="838"/>
                </a:lnTo>
                <a:lnTo>
                  <a:pt x="38087" y="3892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3179343" y="4643437"/>
            <a:ext cx="39370" cy="39370"/>
          </a:xfrm>
          <a:custGeom>
            <a:avLst/>
            <a:gdLst/>
            <a:ahLst/>
            <a:cxnLst/>
            <a:rect l="l" t="t" r="r" b="b"/>
            <a:pathLst>
              <a:path w="39369" h="39370">
                <a:moveTo>
                  <a:pt x="38087" y="38912"/>
                </a:moveTo>
                <a:lnTo>
                  <a:pt x="0" y="38087"/>
                </a:lnTo>
                <a:lnTo>
                  <a:pt x="825" y="0"/>
                </a:lnTo>
                <a:lnTo>
                  <a:pt x="38912" y="825"/>
                </a:lnTo>
                <a:lnTo>
                  <a:pt x="38087" y="3891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3177667" y="4719611"/>
            <a:ext cx="39370" cy="39370"/>
          </a:xfrm>
          <a:custGeom>
            <a:avLst/>
            <a:gdLst/>
            <a:ahLst/>
            <a:cxnLst/>
            <a:rect l="l" t="t" r="r" b="b"/>
            <a:pathLst>
              <a:path w="39369" h="39370">
                <a:moveTo>
                  <a:pt x="38100" y="38925"/>
                </a:moveTo>
                <a:lnTo>
                  <a:pt x="0" y="38087"/>
                </a:lnTo>
                <a:lnTo>
                  <a:pt x="838" y="0"/>
                </a:lnTo>
                <a:lnTo>
                  <a:pt x="38925" y="838"/>
                </a:lnTo>
                <a:lnTo>
                  <a:pt x="38100" y="3892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3176003" y="4795799"/>
            <a:ext cx="39370" cy="39370"/>
          </a:xfrm>
          <a:custGeom>
            <a:avLst/>
            <a:gdLst/>
            <a:ahLst/>
            <a:cxnLst/>
            <a:rect l="l" t="t" r="r" b="b"/>
            <a:pathLst>
              <a:path w="39369" h="39370">
                <a:moveTo>
                  <a:pt x="38100" y="38925"/>
                </a:moveTo>
                <a:lnTo>
                  <a:pt x="0" y="38087"/>
                </a:lnTo>
                <a:lnTo>
                  <a:pt x="838" y="0"/>
                </a:lnTo>
                <a:lnTo>
                  <a:pt x="38925" y="825"/>
                </a:lnTo>
                <a:lnTo>
                  <a:pt x="38100" y="3892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3174339" y="4871973"/>
            <a:ext cx="39370" cy="39370"/>
          </a:xfrm>
          <a:custGeom>
            <a:avLst/>
            <a:gdLst/>
            <a:ahLst/>
            <a:cxnLst/>
            <a:rect l="l" t="t" r="r" b="b"/>
            <a:pathLst>
              <a:path w="39369" h="39370">
                <a:moveTo>
                  <a:pt x="38100" y="38925"/>
                </a:moveTo>
                <a:lnTo>
                  <a:pt x="0" y="38100"/>
                </a:lnTo>
                <a:lnTo>
                  <a:pt x="838" y="0"/>
                </a:lnTo>
                <a:lnTo>
                  <a:pt x="38925" y="838"/>
                </a:lnTo>
                <a:lnTo>
                  <a:pt x="38100" y="3892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3172675" y="4948161"/>
            <a:ext cx="39370" cy="39370"/>
          </a:xfrm>
          <a:custGeom>
            <a:avLst/>
            <a:gdLst/>
            <a:ahLst/>
            <a:cxnLst/>
            <a:rect l="l" t="t" r="r" b="b"/>
            <a:pathLst>
              <a:path w="39369" h="39370">
                <a:moveTo>
                  <a:pt x="38100" y="38925"/>
                </a:moveTo>
                <a:lnTo>
                  <a:pt x="0" y="38087"/>
                </a:lnTo>
                <a:lnTo>
                  <a:pt x="838" y="0"/>
                </a:lnTo>
                <a:lnTo>
                  <a:pt x="38925" y="825"/>
                </a:lnTo>
                <a:lnTo>
                  <a:pt x="38100" y="3892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3171012" y="5024335"/>
            <a:ext cx="39370" cy="39370"/>
          </a:xfrm>
          <a:custGeom>
            <a:avLst/>
            <a:gdLst/>
            <a:ahLst/>
            <a:cxnLst/>
            <a:rect l="l" t="t" r="r" b="b"/>
            <a:pathLst>
              <a:path w="39369" h="39370">
                <a:moveTo>
                  <a:pt x="38100" y="38925"/>
                </a:moveTo>
                <a:lnTo>
                  <a:pt x="0" y="38100"/>
                </a:lnTo>
                <a:lnTo>
                  <a:pt x="838" y="0"/>
                </a:lnTo>
                <a:lnTo>
                  <a:pt x="38925" y="838"/>
                </a:lnTo>
                <a:lnTo>
                  <a:pt x="38100" y="3892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3169348" y="5100523"/>
            <a:ext cx="39370" cy="39370"/>
          </a:xfrm>
          <a:custGeom>
            <a:avLst/>
            <a:gdLst/>
            <a:ahLst/>
            <a:cxnLst/>
            <a:rect l="l" t="t" r="r" b="b"/>
            <a:pathLst>
              <a:path w="39369" h="39370">
                <a:moveTo>
                  <a:pt x="38100" y="38925"/>
                </a:moveTo>
                <a:lnTo>
                  <a:pt x="0" y="38087"/>
                </a:lnTo>
                <a:lnTo>
                  <a:pt x="838" y="0"/>
                </a:lnTo>
                <a:lnTo>
                  <a:pt x="38925" y="838"/>
                </a:lnTo>
                <a:lnTo>
                  <a:pt x="38100" y="3892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3167684" y="5176710"/>
            <a:ext cx="39370" cy="39370"/>
          </a:xfrm>
          <a:custGeom>
            <a:avLst/>
            <a:gdLst/>
            <a:ahLst/>
            <a:cxnLst/>
            <a:rect l="l" t="t" r="r" b="b"/>
            <a:pathLst>
              <a:path w="39369" h="39370">
                <a:moveTo>
                  <a:pt x="38100" y="38912"/>
                </a:moveTo>
                <a:lnTo>
                  <a:pt x="0" y="38087"/>
                </a:lnTo>
                <a:lnTo>
                  <a:pt x="838" y="0"/>
                </a:lnTo>
                <a:lnTo>
                  <a:pt x="38925" y="825"/>
                </a:lnTo>
                <a:lnTo>
                  <a:pt x="38100" y="3891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3166021" y="5252885"/>
            <a:ext cx="39370" cy="39370"/>
          </a:xfrm>
          <a:custGeom>
            <a:avLst/>
            <a:gdLst/>
            <a:ahLst/>
            <a:cxnLst/>
            <a:rect l="l" t="t" r="r" b="b"/>
            <a:pathLst>
              <a:path w="39369" h="39370">
                <a:moveTo>
                  <a:pt x="38100" y="38925"/>
                </a:moveTo>
                <a:lnTo>
                  <a:pt x="0" y="38087"/>
                </a:lnTo>
                <a:lnTo>
                  <a:pt x="838" y="0"/>
                </a:lnTo>
                <a:lnTo>
                  <a:pt x="38925" y="838"/>
                </a:lnTo>
                <a:lnTo>
                  <a:pt x="38100" y="3892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3164624" y="5329072"/>
            <a:ext cx="38735" cy="27305"/>
          </a:xfrm>
          <a:custGeom>
            <a:avLst/>
            <a:gdLst/>
            <a:ahLst/>
            <a:cxnLst/>
            <a:rect l="l" t="t" r="r" b="b"/>
            <a:pathLst>
              <a:path w="38735" h="27304">
                <a:moveTo>
                  <a:pt x="38087" y="27114"/>
                </a:moveTo>
                <a:lnTo>
                  <a:pt x="0" y="26276"/>
                </a:lnTo>
                <a:lnTo>
                  <a:pt x="571" y="0"/>
                </a:lnTo>
                <a:lnTo>
                  <a:pt x="38658" y="825"/>
                </a:lnTo>
                <a:lnTo>
                  <a:pt x="38087" y="2711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3146666" y="4054411"/>
            <a:ext cx="204266" cy="3521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9137904" y="3195827"/>
            <a:ext cx="132715" cy="334010"/>
          </a:xfrm>
          <a:custGeom>
            <a:avLst/>
            <a:gdLst/>
            <a:ahLst/>
            <a:cxnLst/>
            <a:rect l="l" t="t" r="r" b="b"/>
            <a:pathLst>
              <a:path w="132715" h="334010">
                <a:moveTo>
                  <a:pt x="99060" y="266700"/>
                </a:moveTo>
                <a:lnTo>
                  <a:pt x="33527" y="266700"/>
                </a:lnTo>
                <a:lnTo>
                  <a:pt x="33527" y="0"/>
                </a:lnTo>
                <a:lnTo>
                  <a:pt x="99060" y="0"/>
                </a:lnTo>
                <a:lnTo>
                  <a:pt x="99060" y="266700"/>
                </a:lnTo>
                <a:close/>
              </a:path>
              <a:path w="132715" h="334010">
                <a:moveTo>
                  <a:pt x="65531" y="333756"/>
                </a:moveTo>
                <a:lnTo>
                  <a:pt x="0" y="266700"/>
                </a:lnTo>
                <a:lnTo>
                  <a:pt x="132588" y="266700"/>
                </a:lnTo>
                <a:lnTo>
                  <a:pt x="65531" y="33375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9122308" y="3190087"/>
            <a:ext cx="163195" cy="348615"/>
          </a:xfrm>
          <a:custGeom>
            <a:avLst/>
            <a:gdLst/>
            <a:ahLst/>
            <a:cxnLst/>
            <a:rect l="l" t="t" r="r" b="b"/>
            <a:pathLst>
              <a:path w="163195" h="348614">
                <a:moveTo>
                  <a:pt x="42113" y="272834"/>
                </a:moveTo>
                <a:lnTo>
                  <a:pt x="42113" y="0"/>
                </a:lnTo>
                <a:lnTo>
                  <a:pt x="121056" y="0"/>
                </a:lnTo>
                <a:lnTo>
                  <a:pt x="121056" y="6350"/>
                </a:lnTo>
                <a:lnTo>
                  <a:pt x="54813" y="6350"/>
                </a:lnTo>
                <a:lnTo>
                  <a:pt x="48463" y="12700"/>
                </a:lnTo>
                <a:lnTo>
                  <a:pt x="54813" y="12700"/>
                </a:lnTo>
                <a:lnTo>
                  <a:pt x="54813" y="266484"/>
                </a:lnTo>
                <a:lnTo>
                  <a:pt x="48463" y="266484"/>
                </a:lnTo>
                <a:lnTo>
                  <a:pt x="42113" y="272834"/>
                </a:lnTo>
                <a:close/>
              </a:path>
              <a:path w="163195" h="348614">
                <a:moveTo>
                  <a:pt x="54813" y="12700"/>
                </a:moveTo>
                <a:lnTo>
                  <a:pt x="48463" y="12700"/>
                </a:lnTo>
                <a:lnTo>
                  <a:pt x="54813" y="6350"/>
                </a:lnTo>
                <a:lnTo>
                  <a:pt x="54813" y="12700"/>
                </a:lnTo>
                <a:close/>
              </a:path>
              <a:path w="163195" h="348614">
                <a:moveTo>
                  <a:pt x="108356" y="12700"/>
                </a:moveTo>
                <a:lnTo>
                  <a:pt x="54813" y="12700"/>
                </a:lnTo>
                <a:lnTo>
                  <a:pt x="54813" y="6350"/>
                </a:lnTo>
                <a:lnTo>
                  <a:pt x="108356" y="6350"/>
                </a:lnTo>
                <a:lnTo>
                  <a:pt x="108356" y="12700"/>
                </a:lnTo>
                <a:close/>
              </a:path>
              <a:path w="163195" h="348614">
                <a:moveTo>
                  <a:pt x="132497" y="279184"/>
                </a:moveTo>
                <a:lnTo>
                  <a:pt x="108356" y="279184"/>
                </a:lnTo>
                <a:lnTo>
                  <a:pt x="108356" y="6350"/>
                </a:lnTo>
                <a:lnTo>
                  <a:pt x="114706" y="12700"/>
                </a:lnTo>
                <a:lnTo>
                  <a:pt x="121056" y="12700"/>
                </a:lnTo>
                <a:lnTo>
                  <a:pt x="121056" y="266484"/>
                </a:lnTo>
                <a:lnTo>
                  <a:pt x="114706" y="266484"/>
                </a:lnTo>
                <a:lnTo>
                  <a:pt x="121056" y="272834"/>
                </a:lnTo>
                <a:lnTo>
                  <a:pt x="138848" y="272834"/>
                </a:lnTo>
                <a:lnTo>
                  <a:pt x="132497" y="279184"/>
                </a:lnTo>
                <a:close/>
              </a:path>
              <a:path w="163195" h="348614">
                <a:moveTo>
                  <a:pt x="121056" y="12700"/>
                </a:moveTo>
                <a:lnTo>
                  <a:pt x="114706" y="12700"/>
                </a:lnTo>
                <a:lnTo>
                  <a:pt x="108356" y="6350"/>
                </a:lnTo>
                <a:lnTo>
                  <a:pt x="121056" y="6350"/>
                </a:lnTo>
                <a:lnTo>
                  <a:pt x="121056" y="12700"/>
                </a:lnTo>
                <a:close/>
              </a:path>
              <a:path w="163195" h="348614">
                <a:moveTo>
                  <a:pt x="81584" y="348056"/>
                </a:moveTo>
                <a:lnTo>
                  <a:pt x="0" y="266484"/>
                </a:lnTo>
                <a:lnTo>
                  <a:pt x="42113" y="266484"/>
                </a:lnTo>
                <a:lnTo>
                  <a:pt x="42113" y="268338"/>
                </a:lnTo>
                <a:lnTo>
                  <a:pt x="19824" y="268338"/>
                </a:lnTo>
                <a:lnTo>
                  <a:pt x="15328" y="279184"/>
                </a:lnTo>
                <a:lnTo>
                  <a:pt x="30670" y="279184"/>
                </a:lnTo>
                <a:lnTo>
                  <a:pt x="81578" y="330092"/>
                </a:lnTo>
                <a:lnTo>
                  <a:pt x="77088" y="334581"/>
                </a:lnTo>
                <a:lnTo>
                  <a:pt x="95059" y="334581"/>
                </a:lnTo>
                <a:lnTo>
                  <a:pt x="81584" y="348056"/>
                </a:lnTo>
                <a:close/>
              </a:path>
              <a:path w="163195" h="348614">
                <a:moveTo>
                  <a:pt x="54813" y="272834"/>
                </a:moveTo>
                <a:lnTo>
                  <a:pt x="42113" y="272834"/>
                </a:lnTo>
                <a:lnTo>
                  <a:pt x="48463" y="266484"/>
                </a:lnTo>
                <a:lnTo>
                  <a:pt x="54813" y="266484"/>
                </a:lnTo>
                <a:lnTo>
                  <a:pt x="54813" y="272834"/>
                </a:lnTo>
                <a:close/>
              </a:path>
              <a:path w="163195" h="348614">
                <a:moveTo>
                  <a:pt x="121056" y="272834"/>
                </a:moveTo>
                <a:lnTo>
                  <a:pt x="114706" y="266484"/>
                </a:lnTo>
                <a:lnTo>
                  <a:pt x="121056" y="266484"/>
                </a:lnTo>
                <a:lnTo>
                  <a:pt x="121056" y="272834"/>
                </a:lnTo>
                <a:close/>
              </a:path>
              <a:path w="163195" h="348614">
                <a:moveTo>
                  <a:pt x="138848" y="272834"/>
                </a:moveTo>
                <a:lnTo>
                  <a:pt x="121056" y="272834"/>
                </a:lnTo>
                <a:lnTo>
                  <a:pt x="121056" y="266484"/>
                </a:lnTo>
                <a:lnTo>
                  <a:pt x="163156" y="266484"/>
                </a:lnTo>
                <a:lnTo>
                  <a:pt x="161302" y="268338"/>
                </a:lnTo>
                <a:lnTo>
                  <a:pt x="143344" y="268338"/>
                </a:lnTo>
                <a:lnTo>
                  <a:pt x="138848" y="272834"/>
                </a:lnTo>
                <a:close/>
              </a:path>
              <a:path w="163195" h="348614">
                <a:moveTo>
                  <a:pt x="30670" y="279184"/>
                </a:moveTo>
                <a:lnTo>
                  <a:pt x="15328" y="279184"/>
                </a:lnTo>
                <a:lnTo>
                  <a:pt x="19824" y="268338"/>
                </a:lnTo>
                <a:lnTo>
                  <a:pt x="30670" y="279184"/>
                </a:lnTo>
                <a:close/>
              </a:path>
              <a:path w="163195" h="348614">
                <a:moveTo>
                  <a:pt x="54813" y="279184"/>
                </a:moveTo>
                <a:lnTo>
                  <a:pt x="30670" y="279184"/>
                </a:lnTo>
                <a:lnTo>
                  <a:pt x="19824" y="268338"/>
                </a:lnTo>
                <a:lnTo>
                  <a:pt x="42113" y="268338"/>
                </a:lnTo>
                <a:lnTo>
                  <a:pt x="42113" y="272834"/>
                </a:lnTo>
                <a:lnTo>
                  <a:pt x="54813" y="272834"/>
                </a:lnTo>
                <a:lnTo>
                  <a:pt x="54813" y="279184"/>
                </a:lnTo>
                <a:close/>
              </a:path>
              <a:path w="163195" h="348614">
                <a:moveTo>
                  <a:pt x="95059" y="334581"/>
                </a:moveTo>
                <a:lnTo>
                  <a:pt x="86067" y="334581"/>
                </a:lnTo>
                <a:lnTo>
                  <a:pt x="81578" y="330092"/>
                </a:lnTo>
                <a:lnTo>
                  <a:pt x="143344" y="268338"/>
                </a:lnTo>
                <a:lnTo>
                  <a:pt x="147827" y="279184"/>
                </a:lnTo>
                <a:lnTo>
                  <a:pt x="150456" y="279184"/>
                </a:lnTo>
                <a:lnTo>
                  <a:pt x="95059" y="334581"/>
                </a:lnTo>
                <a:close/>
              </a:path>
              <a:path w="163195" h="348614">
                <a:moveTo>
                  <a:pt x="150456" y="279184"/>
                </a:moveTo>
                <a:lnTo>
                  <a:pt x="147827" y="279184"/>
                </a:lnTo>
                <a:lnTo>
                  <a:pt x="143344" y="268338"/>
                </a:lnTo>
                <a:lnTo>
                  <a:pt x="161302" y="268338"/>
                </a:lnTo>
                <a:lnTo>
                  <a:pt x="150456" y="279184"/>
                </a:lnTo>
                <a:close/>
              </a:path>
              <a:path w="163195" h="348614">
                <a:moveTo>
                  <a:pt x="86067" y="334581"/>
                </a:moveTo>
                <a:lnTo>
                  <a:pt x="77088" y="334581"/>
                </a:lnTo>
                <a:lnTo>
                  <a:pt x="81578" y="330092"/>
                </a:lnTo>
                <a:lnTo>
                  <a:pt x="86067" y="33458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9136380" y="4184903"/>
            <a:ext cx="128270" cy="368935"/>
          </a:xfrm>
          <a:custGeom>
            <a:avLst/>
            <a:gdLst/>
            <a:ahLst/>
            <a:cxnLst/>
            <a:rect l="l" t="t" r="r" b="b"/>
            <a:pathLst>
              <a:path w="128270" h="368935">
                <a:moveTo>
                  <a:pt x="128016" y="64008"/>
                </a:moveTo>
                <a:lnTo>
                  <a:pt x="0" y="64008"/>
                </a:lnTo>
                <a:lnTo>
                  <a:pt x="64008" y="0"/>
                </a:lnTo>
                <a:lnTo>
                  <a:pt x="128016" y="64008"/>
                </a:lnTo>
                <a:close/>
              </a:path>
              <a:path w="128270" h="368935">
                <a:moveTo>
                  <a:pt x="96012" y="368808"/>
                </a:moveTo>
                <a:lnTo>
                  <a:pt x="32003" y="368808"/>
                </a:lnTo>
                <a:lnTo>
                  <a:pt x="32003" y="64008"/>
                </a:lnTo>
                <a:lnTo>
                  <a:pt x="96012" y="64008"/>
                </a:lnTo>
                <a:lnTo>
                  <a:pt x="96012" y="36880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9121088" y="4175518"/>
            <a:ext cx="159385" cy="384175"/>
          </a:xfrm>
          <a:custGeom>
            <a:avLst/>
            <a:gdLst/>
            <a:ahLst/>
            <a:cxnLst/>
            <a:rect l="l" t="t" r="r" b="b"/>
            <a:pathLst>
              <a:path w="159384" h="384175">
                <a:moveTo>
                  <a:pt x="41046" y="79451"/>
                </a:moveTo>
                <a:lnTo>
                  <a:pt x="0" y="79451"/>
                </a:lnTo>
                <a:lnTo>
                  <a:pt x="79451" y="0"/>
                </a:lnTo>
                <a:lnTo>
                  <a:pt x="92925" y="13474"/>
                </a:lnTo>
                <a:lnTo>
                  <a:pt x="74968" y="13474"/>
                </a:lnTo>
                <a:lnTo>
                  <a:pt x="79457" y="17964"/>
                </a:lnTo>
                <a:lnTo>
                  <a:pt x="30670" y="66751"/>
                </a:lnTo>
                <a:lnTo>
                  <a:pt x="15328" y="66751"/>
                </a:lnTo>
                <a:lnTo>
                  <a:pt x="19824" y="77597"/>
                </a:lnTo>
                <a:lnTo>
                  <a:pt x="41046" y="77597"/>
                </a:lnTo>
                <a:lnTo>
                  <a:pt x="41046" y="79451"/>
                </a:lnTo>
                <a:close/>
              </a:path>
              <a:path w="159384" h="384175">
                <a:moveTo>
                  <a:pt x="79457" y="17964"/>
                </a:moveTo>
                <a:lnTo>
                  <a:pt x="74968" y="13474"/>
                </a:lnTo>
                <a:lnTo>
                  <a:pt x="83947" y="13474"/>
                </a:lnTo>
                <a:lnTo>
                  <a:pt x="79457" y="17964"/>
                </a:lnTo>
                <a:close/>
              </a:path>
              <a:path w="159384" h="384175">
                <a:moveTo>
                  <a:pt x="139077" y="77597"/>
                </a:moveTo>
                <a:lnTo>
                  <a:pt x="79457" y="17964"/>
                </a:lnTo>
                <a:lnTo>
                  <a:pt x="83947" y="13474"/>
                </a:lnTo>
                <a:lnTo>
                  <a:pt x="92925" y="13474"/>
                </a:lnTo>
                <a:lnTo>
                  <a:pt x="146202" y="66751"/>
                </a:lnTo>
                <a:lnTo>
                  <a:pt x="143573" y="66751"/>
                </a:lnTo>
                <a:lnTo>
                  <a:pt x="139077" y="77597"/>
                </a:lnTo>
                <a:close/>
              </a:path>
              <a:path w="159384" h="384175">
                <a:moveTo>
                  <a:pt x="19824" y="77597"/>
                </a:moveTo>
                <a:lnTo>
                  <a:pt x="15328" y="66751"/>
                </a:lnTo>
                <a:lnTo>
                  <a:pt x="30670" y="66751"/>
                </a:lnTo>
                <a:lnTo>
                  <a:pt x="19824" y="77597"/>
                </a:lnTo>
                <a:close/>
              </a:path>
              <a:path w="159384" h="384175">
                <a:moveTo>
                  <a:pt x="41046" y="77597"/>
                </a:moveTo>
                <a:lnTo>
                  <a:pt x="19824" y="77597"/>
                </a:lnTo>
                <a:lnTo>
                  <a:pt x="30670" y="66751"/>
                </a:lnTo>
                <a:lnTo>
                  <a:pt x="53746" y="66751"/>
                </a:lnTo>
                <a:lnTo>
                  <a:pt x="53746" y="73101"/>
                </a:lnTo>
                <a:lnTo>
                  <a:pt x="41046" y="73101"/>
                </a:lnTo>
                <a:lnTo>
                  <a:pt x="41046" y="77597"/>
                </a:lnTo>
                <a:close/>
              </a:path>
              <a:path w="159384" h="384175">
                <a:moveTo>
                  <a:pt x="105168" y="377545"/>
                </a:moveTo>
                <a:lnTo>
                  <a:pt x="105168" y="66751"/>
                </a:lnTo>
                <a:lnTo>
                  <a:pt x="128234" y="66751"/>
                </a:lnTo>
                <a:lnTo>
                  <a:pt x="134582" y="73101"/>
                </a:lnTo>
                <a:lnTo>
                  <a:pt x="117868" y="73101"/>
                </a:lnTo>
                <a:lnTo>
                  <a:pt x="111518" y="79451"/>
                </a:lnTo>
                <a:lnTo>
                  <a:pt x="117868" y="79451"/>
                </a:lnTo>
                <a:lnTo>
                  <a:pt x="117868" y="371195"/>
                </a:lnTo>
                <a:lnTo>
                  <a:pt x="111518" y="371195"/>
                </a:lnTo>
                <a:lnTo>
                  <a:pt x="105168" y="377545"/>
                </a:lnTo>
                <a:close/>
              </a:path>
              <a:path w="159384" h="384175">
                <a:moveTo>
                  <a:pt x="157048" y="77597"/>
                </a:moveTo>
                <a:lnTo>
                  <a:pt x="139077" y="77597"/>
                </a:lnTo>
                <a:lnTo>
                  <a:pt x="143573" y="66751"/>
                </a:lnTo>
                <a:lnTo>
                  <a:pt x="146202" y="66751"/>
                </a:lnTo>
                <a:lnTo>
                  <a:pt x="157048" y="77597"/>
                </a:lnTo>
                <a:close/>
              </a:path>
              <a:path w="159384" h="384175">
                <a:moveTo>
                  <a:pt x="117868" y="383895"/>
                </a:moveTo>
                <a:lnTo>
                  <a:pt x="41046" y="383895"/>
                </a:lnTo>
                <a:lnTo>
                  <a:pt x="41046" y="73101"/>
                </a:lnTo>
                <a:lnTo>
                  <a:pt x="47396" y="79451"/>
                </a:lnTo>
                <a:lnTo>
                  <a:pt x="53746" y="79451"/>
                </a:lnTo>
                <a:lnTo>
                  <a:pt x="53746" y="371195"/>
                </a:lnTo>
                <a:lnTo>
                  <a:pt x="47396" y="371195"/>
                </a:lnTo>
                <a:lnTo>
                  <a:pt x="53746" y="377545"/>
                </a:lnTo>
                <a:lnTo>
                  <a:pt x="117868" y="377545"/>
                </a:lnTo>
                <a:lnTo>
                  <a:pt x="117868" y="383895"/>
                </a:lnTo>
                <a:close/>
              </a:path>
              <a:path w="159384" h="384175">
                <a:moveTo>
                  <a:pt x="53746" y="79451"/>
                </a:moveTo>
                <a:lnTo>
                  <a:pt x="47396" y="79451"/>
                </a:lnTo>
                <a:lnTo>
                  <a:pt x="41046" y="73101"/>
                </a:lnTo>
                <a:lnTo>
                  <a:pt x="53746" y="73101"/>
                </a:lnTo>
                <a:lnTo>
                  <a:pt x="53746" y="79451"/>
                </a:lnTo>
                <a:close/>
              </a:path>
              <a:path w="159384" h="384175">
                <a:moveTo>
                  <a:pt x="117868" y="79451"/>
                </a:moveTo>
                <a:lnTo>
                  <a:pt x="111518" y="79451"/>
                </a:lnTo>
                <a:lnTo>
                  <a:pt x="117868" y="73101"/>
                </a:lnTo>
                <a:lnTo>
                  <a:pt x="117868" y="79451"/>
                </a:lnTo>
                <a:close/>
              </a:path>
              <a:path w="159384" h="384175">
                <a:moveTo>
                  <a:pt x="158902" y="79451"/>
                </a:moveTo>
                <a:lnTo>
                  <a:pt x="117868" y="79451"/>
                </a:lnTo>
                <a:lnTo>
                  <a:pt x="117868" y="73101"/>
                </a:lnTo>
                <a:lnTo>
                  <a:pt x="134582" y="73101"/>
                </a:lnTo>
                <a:lnTo>
                  <a:pt x="139077" y="77597"/>
                </a:lnTo>
                <a:lnTo>
                  <a:pt x="157048" y="77597"/>
                </a:lnTo>
                <a:lnTo>
                  <a:pt x="158902" y="79451"/>
                </a:lnTo>
                <a:close/>
              </a:path>
              <a:path w="159384" h="384175">
                <a:moveTo>
                  <a:pt x="53746" y="377545"/>
                </a:moveTo>
                <a:lnTo>
                  <a:pt x="47396" y="371195"/>
                </a:lnTo>
                <a:lnTo>
                  <a:pt x="53746" y="371195"/>
                </a:lnTo>
                <a:lnTo>
                  <a:pt x="53746" y="377545"/>
                </a:lnTo>
                <a:close/>
              </a:path>
              <a:path w="159384" h="384175">
                <a:moveTo>
                  <a:pt x="105168" y="377545"/>
                </a:moveTo>
                <a:lnTo>
                  <a:pt x="53746" y="377545"/>
                </a:lnTo>
                <a:lnTo>
                  <a:pt x="53746" y="371195"/>
                </a:lnTo>
                <a:lnTo>
                  <a:pt x="105168" y="371195"/>
                </a:lnTo>
                <a:lnTo>
                  <a:pt x="105168" y="377545"/>
                </a:lnTo>
                <a:close/>
              </a:path>
              <a:path w="159384" h="384175">
                <a:moveTo>
                  <a:pt x="117868" y="377545"/>
                </a:moveTo>
                <a:lnTo>
                  <a:pt x="105168" y="377545"/>
                </a:lnTo>
                <a:lnTo>
                  <a:pt x="111518" y="371195"/>
                </a:lnTo>
                <a:lnTo>
                  <a:pt x="117868" y="371195"/>
                </a:lnTo>
                <a:lnTo>
                  <a:pt x="117868" y="37754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01696" y="1377264"/>
            <a:ext cx="6582409" cy="1333500"/>
          </a:xfrm>
          <a:prstGeom prst="rect">
            <a:avLst/>
          </a:prstGeom>
        </p:spPr>
        <p:txBody>
          <a:bodyPr wrap="square" lIns="0" tIns="117475" rIns="0" bIns="0" rtlCol="0" vert="horz">
            <a:spAutoFit/>
          </a:bodyPr>
          <a:lstStyle/>
          <a:p>
            <a:pPr marL="2622550">
              <a:lnSpc>
                <a:spcPct val="100000"/>
              </a:lnSpc>
              <a:spcBef>
                <a:spcPts val="925"/>
              </a:spcBef>
            </a:pPr>
            <a:r>
              <a:rPr dirty="0" sz="2400" b="1">
                <a:latin typeface="宋体"/>
                <a:cs typeface="宋体"/>
              </a:rPr>
              <a:t>思考</a:t>
            </a:r>
            <a:r>
              <a:rPr dirty="0" sz="2400" spc="-10" b="1">
                <a:latin typeface="宋体"/>
                <a:cs typeface="宋体"/>
              </a:rPr>
              <a:t>：</a:t>
            </a:r>
            <a:endParaRPr sz="2400">
              <a:latin typeface="宋体"/>
              <a:cs typeface="宋体"/>
            </a:endParaRPr>
          </a:p>
          <a:p>
            <a:pPr marL="12700" marR="5080">
              <a:lnSpc>
                <a:spcPct val="100000"/>
              </a:lnSpc>
              <a:spcBef>
                <a:spcPts val="830"/>
              </a:spcBef>
            </a:pPr>
            <a:r>
              <a:rPr dirty="0" sz="2400" b="1">
                <a:latin typeface="华文楷体"/>
                <a:cs typeface="华文楷体"/>
              </a:rPr>
              <a:t>（</a:t>
            </a:r>
            <a:r>
              <a:rPr dirty="0" sz="2400" spc="-5" b="1">
                <a:latin typeface="华文楷体"/>
                <a:cs typeface="华文楷体"/>
              </a:rPr>
              <a:t>2</a:t>
            </a:r>
            <a:r>
              <a:rPr dirty="0" sz="2400" b="1">
                <a:latin typeface="华文楷体"/>
                <a:cs typeface="华文楷体"/>
              </a:rPr>
              <a:t>）向右移动游标尺，观察内测量爪、外测量</a:t>
            </a:r>
            <a:r>
              <a:rPr dirty="0" sz="2400" spc="-5" b="1">
                <a:latin typeface="华文楷体"/>
                <a:cs typeface="华文楷体"/>
              </a:rPr>
              <a:t>爪 </a:t>
            </a:r>
            <a:r>
              <a:rPr dirty="0" sz="2400" b="1">
                <a:latin typeface="华文楷体"/>
                <a:cs typeface="华文楷体"/>
              </a:rPr>
              <a:t>和深度尺移动的距离满足什么关系</a:t>
            </a:r>
            <a:r>
              <a:rPr dirty="0" sz="2400" spc="-5" b="1">
                <a:latin typeface="华文楷体"/>
                <a:cs typeface="华文楷体"/>
              </a:rPr>
              <a:t>？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770632" y="3072383"/>
            <a:ext cx="6466332" cy="18836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272053" y="3279749"/>
            <a:ext cx="628650" cy="114300"/>
          </a:xfrm>
          <a:custGeom>
            <a:avLst/>
            <a:gdLst/>
            <a:ahLst/>
            <a:cxnLst/>
            <a:rect l="l" t="t" r="r" b="b"/>
            <a:pathLst>
              <a:path w="628650" h="114300">
                <a:moveTo>
                  <a:pt x="114300" y="114300"/>
                </a:moveTo>
                <a:lnTo>
                  <a:pt x="0" y="57150"/>
                </a:lnTo>
                <a:lnTo>
                  <a:pt x="114300" y="0"/>
                </a:lnTo>
                <a:lnTo>
                  <a:pt x="114300" y="38100"/>
                </a:lnTo>
                <a:lnTo>
                  <a:pt x="85725" y="38100"/>
                </a:lnTo>
                <a:lnTo>
                  <a:pt x="85725" y="76200"/>
                </a:lnTo>
                <a:lnTo>
                  <a:pt x="114300" y="76200"/>
                </a:lnTo>
                <a:lnTo>
                  <a:pt x="114300" y="114300"/>
                </a:lnTo>
                <a:close/>
              </a:path>
              <a:path w="628650" h="114300">
                <a:moveTo>
                  <a:pt x="514083" y="114300"/>
                </a:moveTo>
                <a:lnTo>
                  <a:pt x="514083" y="0"/>
                </a:lnTo>
                <a:lnTo>
                  <a:pt x="590283" y="38100"/>
                </a:lnTo>
                <a:lnTo>
                  <a:pt x="542658" y="38100"/>
                </a:lnTo>
                <a:lnTo>
                  <a:pt x="542658" y="76200"/>
                </a:lnTo>
                <a:lnTo>
                  <a:pt x="590283" y="76200"/>
                </a:lnTo>
                <a:lnTo>
                  <a:pt x="514083" y="114300"/>
                </a:lnTo>
                <a:close/>
              </a:path>
              <a:path w="628650" h="114300">
                <a:moveTo>
                  <a:pt x="114300" y="76200"/>
                </a:moveTo>
                <a:lnTo>
                  <a:pt x="85725" y="76200"/>
                </a:lnTo>
                <a:lnTo>
                  <a:pt x="85725" y="38100"/>
                </a:lnTo>
                <a:lnTo>
                  <a:pt x="114300" y="38100"/>
                </a:lnTo>
                <a:lnTo>
                  <a:pt x="114300" y="76200"/>
                </a:lnTo>
                <a:close/>
              </a:path>
              <a:path w="628650" h="114300">
                <a:moveTo>
                  <a:pt x="514083" y="76200"/>
                </a:moveTo>
                <a:lnTo>
                  <a:pt x="114300" y="76200"/>
                </a:lnTo>
                <a:lnTo>
                  <a:pt x="114300" y="38100"/>
                </a:lnTo>
                <a:lnTo>
                  <a:pt x="514083" y="38100"/>
                </a:lnTo>
                <a:lnTo>
                  <a:pt x="514083" y="76200"/>
                </a:lnTo>
                <a:close/>
              </a:path>
              <a:path w="628650" h="114300">
                <a:moveTo>
                  <a:pt x="590283" y="76200"/>
                </a:moveTo>
                <a:lnTo>
                  <a:pt x="542658" y="76200"/>
                </a:lnTo>
                <a:lnTo>
                  <a:pt x="542658" y="38100"/>
                </a:lnTo>
                <a:lnTo>
                  <a:pt x="590283" y="38100"/>
                </a:lnTo>
                <a:lnTo>
                  <a:pt x="628383" y="57150"/>
                </a:lnTo>
                <a:lnTo>
                  <a:pt x="590283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288322" y="3824033"/>
            <a:ext cx="628650" cy="114300"/>
          </a:xfrm>
          <a:custGeom>
            <a:avLst/>
            <a:gdLst/>
            <a:ahLst/>
            <a:cxnLst/>
            <a:rect l="l" t="t" r="r" b="b"/>
            <a:pathLst>
              <a:path w="628650" h="114300">
                <a:moveTo>
                  <a:pt x="114300" y="114300"/>
                </a:moveTo>
                <a:lnTo>
                  <a:pt x="0" y="57150"/>
                </a:lnTo>
                <a:lnTo>
                  <a:pt x="114300" y="0"/>
                </a:lnTo>
                <a:lnTo>
                  <a:pt x="114300" y="38100"/>
                </a:lnTo>
                <a:lnTo>
                  <a:pt x="85725" y="38100"/>
                </a:lnTo>
                <a:lnTo>
                  <a:pt x="85725" y="76200"/>
                </a:lnTo>
                <a:lnTo>
                  <a:pt x="114300" y="76200"/>
                </a:lnTo>
                <a:lnTo>
                  <a:pt x="114300" y="114300"/>
                </a:lnTo>
                <a:close/>
              </a:path>
              <a:path w="628650" h="114300">
                <a:moveTo>
                  <a:pt x="514070" y="114300"/>
                </a:moveTo>
                <a:lnTo>
                  <a:pt x="514070" y="0"/>
                </a:lnTo>
                <a:lnTo>
                  <a:pt x="590270" y="38100"/>
                </a:lnTo>
                <a:lnTo>
                  <a:pt x="542645" y="38100"/>
                </a:lnTo>
                <a:lnTo>
                  <a:pt x="542645" y="76200"/>
                </a:lnTo>
                <a:lnTo>
                  <a:pt x="590270" y="76200"/>
                </a:lnTo>
                <a:lnTo>
                  <a:pt x="514070" y="114300"/>
                </a:lnTo>
                <a:close/>
              </a:path>
              <a:path w="628650" h="114300">
                <a:moveTo>
                  <a:pt x="114300" y="76200"/>
                </a:moveTo>
                <a:lnTo>
                  <a:pt x="85725" y="76200"/>
                </a:lnTo>
                <a:lnTo>
                  <a:pt x="85725" y="38100"/>
                </a:lnTo>
                <a:lnTo>
                  <a:pt x="114300" y="38100"/>
                </a:lnTo>
                <a:lnTo>
                  <a:pt x="114300" y="76200"/>
                </a:lnTo>
                <a:close/>
              </a:path>
              <a:path w="628650" h="114300">
                <a:moveTo>
                  <a:pt x="514070" y="76200"/>
                </a:moveTo>
                <a:lnTo>
                  <a:pt x="114300" y="76200"/>
                </a:lnTo>
                <a:lnTo>
                  <a:pt x="114300" y="38100"/>
                </a:lnTo>
                <a:lnTo>
                  <a:pt x="514070" y="38100"/>
                </a:lnTo>
                <a:lnTo>
                  <a:pt x="514070" y="76200"/>
                </a:lnTo>
                <a:close/>
              </a:path>
              <a:path w="628650" h="114300">
                <a:moveTo>
                  <a:pt x="590270" y="76200"/>
                </a:moveTo>
                <a:lnTo>
                  <a:pt x="542645" y="76200"/>
                </a:lnTo>
                <a:lnTo>
                  <a:pt x="542645" y="38100"/>
                </a:lnTo>
                <a:lnTo>
                  <a:pt x="590270" y="38100"/>
                </a:lnTo>
                <a:lnTo>
                  <a:pt x="628370" y="57150"/>
                </a:lnTo>
                <a:lnTo>
                  <a:pt x="590270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232391" y="4433633"/>
            <a:ext cx="628650" cy="114300"/>
          </a:xfrm>
          <a:custGeom>
            <a:avLst/>
            <a:gdLst/>
            <a:ahLst/>
            <a:cxnLst/>
            <a:rect l="l" t="t" r="r" b="b"/>
            <a:pathLst>
              <a:path w="628650" h="114300">
                <a:moveTo>
                  <a:pt x="114300" y="114300"/>
                </a:moveTo>
                <a:lnTo>
                  <a:pt x="0" y="57150"/>
                </a:lnTo>
                <a:lnTo>
                  <a:pt x="114300" y="0"/>
                </a:lnTo>
                <a:lnTo>
                  <a:pt x="114300" y="38100"/>
                </a:lnTo>
                <a:lnTo>
                  <a:pt x="85725" y="38100"/>
                </a:lnTo>
                <a:lnTo>
                  <a:pt x="85725" y="76200"/>
                </a:lnTo>
                <a:lnTo>
                  <a:pt x="114300" y="76200"/>
                </a:lnTo>
                <a:lnTo>
                  <a:pt x="114300" y="114300"/>
                </a:lnTo>
                <a:close/>
              </a:path>
              <a:path w="628650" h="114300">
                <a:moveTo>
                  <a:pt x="514083" y="114300"/>
                </a:moveTo>
                <a:lnTo>
                  <a:pt x="514083" y="0"/>
                </a:lnTo>
                <a:lnTo>
                  <a:pt x="590283" y="38100"/>
                </a:lnTo>
                <a:lnTo>
                  <a:pt x="542658" y="38100"/>
                </a:lnTo>
                <a:lnTo>
                  <a:pt x="542658" y="76200"/>
                </a:lnTo>
                <a:lnTo>
                  <a:pt x="590283" y="76200"/>
                </a:lnTo>
                <a:lnTo>
                  <a:pt x="514083" y="114300"/>
                </a:lnTo>
                <a:close/>
              </a:path>
              <a:path w="628650" h="114300">
                <a:moveTo>
                  <a:pt x="114300" y="76200"/>
                </a:moveTo>
                <a:lnTo>
                  <a:pt x="85725" y="76200"/>
                </a:lnTo>
                <a:lnTo>
                  <a:pt x="85725" y="38100"/>
                </a:lnTo>
                <a:lnTo>
                  <a:pt x="114300" y="38100"/>
                </a:lnTo>
                <a:lnTo>
                  <a:pt x="114300" y="76200"/>
                </a:lnTo>
                <a:close/>
              </a:path>
              <a:path w="628650" h="114300">
                <a:moveTo>
                  <a:pt x="514083" y="76200"/>
                </a:moveTo>
                <a:lnTo>
                  <a:pt x="114300" y="76200"/>
                </a:lnTo>
                <a:lnTo>
                  <a:pt x="114300" y="38100"/>
                </a:lnTo>
                <a:lnTo>
                  <a:pt x="514083" y="38100"/>
                </a:lnTo>
                <a:lnTo>
                  <a:pt x="514083" y="76200"/>
                </a:lnTo>
                <a:close/>
              </a:path>
              <a:path w="628650" h="114300">
                <a:moveTo>
                  <a:pt x="590283" y="76200"/>
                </a:moveTo>
                <a:lnTo>
                  <a:pt x="542658" y="76200"/>
                </a:lnTo>
                <a:lnTo>
                  <a:pt x="542658" y="38100"/>
                </a:lnTo>
                <a:lnTo>
                  <a:pt x="590283" y="38100"/>
                </a:lnTo>
                <a:lnTo>
                  <a:pt x="628383" y="57150"/>
                </a:lnTo>
                <a:lnTo>
                  <a:pt x="590283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8489975" y="3664381"/>
            <a:ext cx="628650" cy="114300"/>
          </a:xfrm>
          <a:custGeom>
            <a:avLst/>
            <a:gdLst/>
            <a:ahLst/>
            <a:cxnLst/>
            <a:rect l="l" t="t" r="r" b="b"/>
            <a:pathLst>
              <a:path w="628650" h="114300">
                <a:moveTo>
                  <a:pt x="114300" y="114300"/>
                </a:moveTo>
                <a:lnTo>
                  <a:pt x="0" y="57150"/>
                </a:lnTo>
                <a:lnTo>
                  <a:pt x="114300" y="0"/>
                </a:lnTo>
                <a:lnTo>
                  <a:pt x="114300" y="38100"/>
                </a:lnTo>
                <a:lnTo>
                  <a:pt x="85725" y="38100"/>
                </a:lnTo>
                <a:lnTo>
                  <a:pt x="85725" y="76200"/>
                </a:lnTo>
                <a:lnTo>
                  <a:pt x="114300" y="76200"/>
                </a:lnTo>
                <a:lnTo>
                  <a:pt x="114300" y="114300"/>
                </a:lnTo>
                <a:close/>
              </a:path>
              <a:path w="628650" h="114300">
                <a:moveTo>
                  <a:pt x="514070" y="114300"/>
                </a:moveTo>
                <a:lnTo>
                  <a:pt x="514070" y="0"/>
                </a:lnTo>
                <a:lnTo>
                  <a:pt x="590270" y="38100"/>
                </a:lnTo>
                <a:lnTo>
                  <a:pt x="542645" y="38100"/>
                </a:lnTo>
                <a:lnTo>
                  <a:pt x="542645" y="76200"/>
                </a:lnTo>
                <a:lnTo>
                  <a:pt x="590270" y="76200"/>
                </a:lnTo>
                <a:lnTo>
                  <a:pt x="514070" y="114300"/>
                </a:lnTo>
                <a:close/>
              </a:path>
              <a:path w="628650" h="114300">
                <a:moveTo>
                  <a:pt x="114300" y="76200"/>
                </a:moveTo>
                <a:lnTo>
                  <a:pt x="85725" y="76200"/>
                </a:lnTo>
                <a:lnTo>
                  <a:pt x="85725" y="38100"/>
                </a:lnTo>
                <a:lnTo>
                  <a:pt x="114300" y="38100"/>
                </a:lnTo>
                <a:lnTo>
                  <a:pt x="114300" y="76200"/>
                </a:lnTo>
                <a:close/>
              </a:path>
              <a:path w="628650" h="114300">
                <a:moveTo>
                  <a:pt x="514070" y="76200"/>
                </a:moveTo>
                <a:lnTo>
                  <a:pt x="114300" y="76200"/>
                </a:lnTo>
                <a:lnTo>
                  <a:pt x="114300" y="38100"/>
                </a:lnTo>
                <a:lnTo>
                  <a:pt x="514070" y="38100"/>
                </a:lnTo>
                <a:lnTo>
                  <a:pt x="514070" y="76200"/>
                </a:lnTo>
                <a:close/>
              </a:path>
              <a:path w="628650" h="114300">
                <a:moveTo>
                  <a:pt x="590270" y="76200"/>
                </a:moveTo>
                <a:lnTo>
                  <a:pt x="542645" y="76200"/>
                </a:lnTo>
                <a:lnTo>
                  <a:pt x="542645" y="38100"/>
                </a:lnTo>
                <a:lnTo>
                  <a:pt x="590270" y="38100"/>
                </a:lnTo>
                <a:lnTo>
                  <a:pt x="628370" y="57150"/>
                </a:lnTo>
                <a:lnTo>
                  <a:pt x="590270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52990" y="2327719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96" y="0"/>
                </a:lnTo>
              </a:path>
            </a:pathLst>
          </a:custGeom>
          <a:ln w="36144">
            <a:solidFill>
              <a:srgbClr val="01431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891027" y="2057400"/>
            <a:ext cx="363220" cy="363220"/>
          </a:xfrm>
          <a:custGeom>
            <a:avLst/>
            <a:gdLst/>
            <a:ahLst/>
            <a:cxnLst/>
            <a:rect l="l" t="t" r="r" b="b"/>
            <a:pathLst>
              <a:path w="363220" h="363219">
                <a:moveTo>
                  <a:pt x="0" y="0"/>
                </a:moveTo>
                <a:lnTo>
                  <a:pt x="362712" y="0"/>
                </a:lnTo>
                <a:lnTo>
                  <a:pt x="362712" y="362712"/>
                </a:lnTo>
                <a:lnTo>
                  <a:pt x="0" y="362712"/>
                </a:lnTo>
                <a:lnTo>
                  <a:pt x="0" y="0"/>
                </a:lnTo>
                <a:close/>
              </a:path>
            </a:pathLst>
          </a:custGeom>
          <a:solidFill>
            <a:srgbClr val="0143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089148" y="2281427"/>
            <a:ext cx="247015" cy="245745"/>
          </a:xfrm>
          <a:custGeom>
            <a:avLst/>
            <a:gdLst/>
            <a:ahLst/>
            <a:cxnLst/>
            <a:rect l="l" t="t" r="r" b="b"/>
            <a:pathLst>
              <a:path w="247014" h="245744">
                <a:moveTo>
                  <a:pt x="0" y="0"/>
                </a:moveTo>
                <a:lnTo>
                  <a:pt x="246887" y="0"/>
                </a:lnTo>
                <a:lnTo>
                  <a:pt x="246887" y="245363"/>
                </a:lnTo>
                <a:lnTo>
                  <a:pt x="0" y="245363"/>
                </a:lnTo>
                <a:lnTo>
                  <a:pt x="0" y="0"/>
                </a:lnTo>
                <a:close/>
              </a:path>
            </a:pathLst>
          </a:custGeom>
          <a:solidFill>
            <a:srgbClr val="0161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82575">
              <a:lnSpc>
                <a:spcPct val="100000"/>
              </a:lnSpc>
              <a:spcBef>
                <a:spcPts val="100"/>
              </a:spcBef>
            </a:pPr>
            <a:r>
              <a:rPr dirty="0"/>
              <a:t>游标卡尺的原理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969044" y="2380881"/>
            <a:ext cx="6428740" cy="2824480"/>
          </a:xfrm>
          <a:prstGeom prst="rect">
            <a:avLst/>
          </a:prstGeom>
        </p:spPr>
        <p:txBody>
          <a:bodyPr wrap="square" lIns="0" tIns="2159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700"/>
              </a:spcBef>
            </a:pPr>
            <a:r>
              <a:rPr dirty="0" sz="2400" b="1">
                <a:latin typeface="华文楷体"/>
                <a:cs typeface="华文楷体"/>
              </a:rPr>
              <a:t>观察</a:t>
            </a:r>
            <a:r>
              <a:rPr dirty="0" sz="2400" b="1">
                <a:latin typeface="Times New Roman"/>
                <a:cs typeface="Times New Roman"/>
              </a:rPr>
              <a:t>10</a:t>
            </a:r>
            <a:r>
              <a:rPr dirty="0" sz="2400" b="1">
                <a:latin typeface="华文楷体"/>
                <a:cs typeface="华文楷体"/>
              </a:rPr>
              <a:t>分度游标卡尺的主尺和游标尺，思考</a:t>
            </a:r>
            <a:r>
              <a:rPr dirty="0" sz="2400" spc="-5" b="1">
                <a:latin typeface="华文楷体"/>
                <a:cs typeface="华文楷体"/>
              </a:rPr>
              <a:t>：</a:t>
            </a:r>
            <a:endParaRPr sz="2400">
              <a:latin typeface="华文楷体"/>
              <a:cs typeface="华文楷体"/>
            </a:endParaRPr>
          </a:p>
          <a:p>
            <a:pPr marL="2750820" indent="-754380">
              <a:lnSpc>
                <a:spcPct val="100000"/>
              </a:lnSpc>
              <a:spcBef>
                <a:spcPts val="1600"/>
              </a:spcBef>
              <a:buSzPct val="95833"/>
              <a:buAutoNum type="arabicPlain"/>
              <a:tabLst>
                <a:tab pos="2751455" algn="l"/>
              </a:tabLst>
            </a:pPr>
            <a:r>
              <a:rPr dirty="0" sz="2400" b="1">
                <a:latin typeface="华文楷体"/>
                <a:cs typeface="华文楷体"/>
              </a:rPr>
              <a:t>主尺的最小分度是多少</a:t>
            </a:r>
            <a:r>
              <a:rPr dirty="0" sz="2400" spc="-5" b="1">
                <a:latin typeface="华文楷体"/>
                <a:cs typeface="华文楷体"/>
              </a:rPr>
              <a:t>？</a:t>
            </a:r>
            <a:endParaRPr sz="2400">
              <a:latin typeface="华文楷体"/>
              <a:cs typeface="华文楷体"/>
            </a:endParaRPr>
          </a:p>
          <a:p>
            <a:pPr marL="1996439" marR="5080">
              <a:lnSpc>
                <a:spcPct val="100000"/>
              </a:lnSpc>
              <a:spcBef>
                <a:spcPts val="844"/>
              </a:spcBef>
              <a:buSzPct val="95833"/>
              <a:buAutoNum type="arabicPlain"/>
              <a:tabLst>
                <a:tab pos="2751455" algn="l"/>
              </a:tabLst>
            </a:pPr>
            <a:r>
              <a:rPr dirty="0" sz="2400" b="1">
                <a:latin typeface="华文楷体"/>
                <a:cs typeface="华文楷体"/>
              </a:rPr>
              <a:t>游标尺刻度的总长是多少</a:t>
            </a:r>
            <a:r>
              <a:rPr dirty="0" sz="2400" spc="-5" b="1">
                <a:latin typeface="华文楷体"/>
                <a:cs typeface="华文楷体"/>
              </a:rPr>
              <a:t>？ </a:t>
            </a:r>
            <a:r>
              <a:rPr dirty="0" sz="2400" b="1">
                <a:latin typeface="华文楷体"/>
                <a:cs typeface="华文楷体"/>
              </a:rPr>
              <a:t>最小分度是多少</a:t>
            </a:r>
            <a:r>
              <a:rPr dirty="0" sz="2400" spc="-5" b="1">
                <a:latin typeface="华文楷体"/>
                <a:cs typeface="华文楷体"/>
              </a:rPr>
              <a:t>？</a:t>
            </a:r>
            <a:endParaRPr sz="2400">
              <a:latin typeface="华文楷体"/>
              <a:cs typeface="华文楷体"/>
            </a:endParaRPr>
          </a:p>
          <a:p>
            <a:pPr marL="1996439" marR="311150">
              <a:lnSpc>
                <a:spcPct val="100000"/>
              </a:lnSpc>
              <a:spcBef>
                <a:spcPts val="710"/>
              </a:spcBef>
              <a:buSzPct val="95833"/>
              <a:buAutoNum type="arabicPlain"/>
              <a:tabLst>
                <a:tab pos="2751455" algn="l"/>
              </a:tabLst>
            </a:pPr>
            <a:r>
              <a:rPr dirty="0" sz="2400" b="1">
                <a:latin typeface="华文楷体"/>
                <a:cs typeface="华文楷体"/>
              </a:rPr>
              <a:t>游标尺与主尺上的最小</a:t>
            </a:r>
            <a:r>
              <a:rPr dirty="0" sz="2400" spc="-5" b="1">
                <a:latin typeface="华文楷体"/>
                <a:cs typeface="华文楷体"/>
              </a:rPr>
              <a:t>分 </a:t>
            </a:r>
            <a:r>
              <a:rPr dirty="0" sz="2400" b="1">
                <a:latin typeface="华文楷体"/>
                <a:cs typeface="华文楷体"/>
              </a:rPr>
              <a:t>度相差多少</a:t>
            </a:r>
            <a:r>
              <a:rPr dirty="0" sz="2400" spc="-5" b="1">
                <a:latin typeface="华文楷体"/>
                <a:cs typeface="华文楷体"/>
              </a:rPr>
              <a:t>？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430779" y="3043427"/>
            <a:ext cx="2442972" cy="2438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63139" y="4076700"/>
            <a:ext cx="4410710" cy="1702435"/>
          </a:xfrm>
          <a:custGeom>
            <a:avLst/>
            <a:gdLst/>
            <a:ahLst/>
            <a:cxnLst/>
            <a:rect l="l" t="t" r="r" b="b"/>
            <a:pathLst>
              <a:path w="4410709" h="1702435">
                <a:moveTo>
                  <a:pt x="0" y="0"/>
                </a:moveTo>
                <a:lnTo>
                  <a:pt x="4410456" y="0"/>
                </a:lnTo>
                <a:lnTo>
                  <a:pt x="4410456" y="1702307"/>
                </a:lnTo>
                <a:lnTo>
                  <a:pt x="0" y="1702307"/>
                </a:lnTo>
                <a:lnTo>
                  <a:pt x="0" y="0"/>
                </a:lnTo>
                <a:close/>
              </a:path>
            </a:pathLst>
          </a:custGeom>
          <a:solidFill>
            <a:srgbClr val="FFF1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449791" y="4086948"/>
            <a:ext cx="6873240" cy="0"/>
          </a:xfrm>
          <a:custGeom>
            <a:avLst/>
            <a:gdLst/>
            <a:ahLst/>
            <a:cxnLst/>
            <a:rect l="l" t="t" r="r" b="b"/>
            <a:pathLst>
              <a:path w="6873240" h="0">
                <a:moveTo>
                  <a:pt x="0" y="0"/>
                </a:moveTo>
                <a:lnTo>
                  <a:pt x="6873062" y="0"/>
                </a:lnTo>
              </a:path>
            </a:pathLst>
          </a:custGeom>
          <a:ln w="559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300303" y="2837903"/>
            <a:ext cx="0" cy="1238250"/>
          </a:xfrm>
          <a:custGeom>
            <a:avLst/>
            <a:gdLst/>
            <a:ahLst/>
            <a:cxnLst/>
            <a:rect l="l" t="t" r="r" b="b"/>
            <a:pathLst>
              <a:path w="0" h="1238250">
                <a:moveTo>
                  <a:pt x="0" y="0"/>
                </a:moveTo>
                <a:lnTo>
                  <a:pt x="0" y="1238084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738376" y="2837903"/>
            <a:ext cx="0" cy="1238250"/>
          </a:xfrm>
          <a:custGeom>
            <a:avLst/>
            <a:gdLst/>
            <a:ahLst/>
            <a:cxnLst/>
            <a:rect l="l" t="t" r="r" b="b"/>
            <a:pathLst>
              <a:path w="0" h="1238250">
                <a:moveTo>
                  <a:pt x="0" y="0"/>
                </a:moveTo>
                <a:lnTo>
                  <a:pt x="0" y="1238084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8176438" y="2837903"/>
            <a:ext cx="0" cy="1238250"/>
          </a:xfrm>
          <a:custGeom>
            <a:avLst/>
            <a:gdLst/>
            <a:ahLst/>
            <a:cxnLst/>
            <a:rect l="l" t="t" r="r" b="b"/>
            <a:pathLst>
              <a:path w="0" h="1238250">
                <a:moveTo>
                  <a:pt x="0" y="0"/>
                </a:moveTo>
                <a:lnTo>
                  <a:pt x="0" y="1238084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8614498" y="2837903"/>
            <a:ext cx="0" cy="1238250"/>
          </a:xfrm>
          <a:custGeom>
            <a:avLst/>
            <a:gdLst/>
            <a:ahLst/>
            <a:cxnLst/>
            <a:rect l="l" t="t" r="r" b="b"/>
            <a:pathLst>
              <a:path w="0" h="1238250">
                <a:moveTo>
                  <a:pt x="0" y="0"/>
                </a:moveTo>
                <a:lnTo>
                  <a:pt x="0" y="1238084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9052573" y="2344864"/>
            <a:ext cx="0" cy="1731645"/>
          </a:xfrm>
          <a:custGeom>
            <a:avLst/>
            <a:gdLst/>
            <a:ahLst/>
            <a:cxnLst/>
            <a:rect l="l" t="t" r="r" b="b"/>
            <a:pathLst>
              <a:path w="0" h="1731645">
                <a:moveTo>
                  <a:pt x="0" y="0"/>
                </a:moveTo>
                <a:lnTo>
                  <a:pt x="0" y="1731124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892640" y="2837903"/>
            <a:ext cx="0" cy="1238250"/>
          </a:xfrm>
          <a:custGeom>
            <a:avLst/>
            <a:gdLst/>
            <a:ahLst/>
            <a:cxnLst/>
            <a:rect l="l" t="t" r="r" b="b"/>
            <a:pathLst>
              <a:path w="0" h="1238250">
                <a:moveTo>
                  <a:pt x="0" y="0"/>
                </a:moveTo>
                <a:lnTo>
                  <a:pt x="0" y="1238084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330702" y="2837903"/>
            <a:ext cx="0" cy="1238250"/>
          </a:xfrm>
          <a:custGeom>
            <a:avLst/>
            <a:gdLst/>
            <a:ahLst/>
            <a:cxnLst/>
            <a:rect l="l" t="t" r="r" b="b"/>
            <a:pathLst>
              <a:path w="0" h="1238250">
                <a:moveTo>
                  <a:pt x="0" y="0"/>
                </a:moveTo>
                <a:lnTo>
                  <a:pt x="0" y="1238084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768762" y="2837903"/>
            <a:ext cx="0" cy="1238250"/>
          </a:xfrm>
          <a:custGeom>
            <a:avLst/>
            <a:gdLst/>
            <a:ahLst/>
            <a:cxnLst/>
            <a:rect l="l" t="t" r="r" b="b"/>
            <a:pathLst>
              <a:path w="0" h="1238250">
                <a:moveTo>
                  <a:pt x="0" y="0"/>
                </a:moveTo>
                <a:lnTo>
                  <a:pt x="0" y="1238084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206837" y="2837903"/>
            <a:ext cx="0" cy="1238250"/>
          </a:xfrm>
          <a:custGeom>
            <a:avLst/>
            <a:gdLst/>
            <a:ahLst/>
            <a:cxnLst/>
            <a:rect l="l" t="t" r="r" b="b"/>
            <a:pathLst>
              <a:path w="0" h="1238250">
                <a:moveTo>
                  <a:pt x="0" y="0"/>
                </a:moveTo>
                <a:lnTo>
                  <a:pt x="0" y="1238084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644897" y="2432519"/>
            <a:ext cx="0" cy="1644014"/>
          </a:xfrm>
          <a:custGeom>
            <a:avLst/>
            <a:gdLst/>
            <a:ahLst/>
            <a:cxnLst/>
            <a:rect l="l" t="t" r="r" b="b"/>
            <a:pathLst>
              <a:path w="0" h="1644014">
                <a:moveTo>
                  <a:pt x="0" y="0"/>
                </a:moveTo>
                <a:lnTo>
                  <a:pt x="0" y="1643468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5082959" y="2837903"/>
            <a:ext cx="0" cy="1238250"/>
          </a:xfrm>
          <a:custGeom>
            <a:avLst/>
            <a:gdLst/>
            <a:ahLst/>
            <a:cxnLst/>
            <a:rect l="l" t="t" r="r" b="b"/>
            <a:pathLst>
              <a:path w="0" h="1238250">
                <a:moveTo>
                  <a:pt x="0" y="0"/>
                </a:moveTo>
                <a:lnTo>
                  <a:pt x="0" y="1238084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521020" y="2837903"/>
            <a:ext cx="0" cy="1238250"/>
          </a:xfrm>
          <a:custGeom>
            <a:avLst/>
            <a:gdLst/>
            <a:ahLst/>
            <a:cxnLst/>
            <a:rect l="l" t="t" r="r" b="b"/>
            <a:pathLst>
              <a:path w="0" h="1238250">
                <a:moveTo>
                  <a:pt x="0" y="0"/>
                </a:moveTo>
                <a:lnTo>
                  <a:pt x="0" y="1238084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5959094" y="2837903"/>
            <a:ext cx="0" cy="1238250"/>
          </a:xfrm>
          <a:custGeom>
            <a:avLst/>
            <a:gdLst/>
            <a:ahLst/>
            <a:cxnLst/>
            <a:rect l="l" t="t" r="r" b="b"/>
            <a:pathLst>
              <a:path w="0" h="1238250">
                <a:moveTo>
                  <a:pt x="0" y="0"/>
                </a:moveTo>
                <a:lnTo>
                  <a:pt x="0" y="1238084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455265" y="2090127"/>
            <a:ext cx="0" cy="3361054"/>
          </a:xfrm>
          <a:custGeom>
            <a:avLst/>
            <a:gdLst/>
            <a:ahLst/>
            <a:cxnLst/>
            <a:rect l="l" t="t" r="r" b="b"/>
            <a:pathLst>
              <a:path w="0" h="3361054">
                <a:moveTo>
                  <a:pt x="0" y="0"/>
                </a:moveTo>
                <a:lnTo>
                  <a:pt x="0" y="3360902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2349004" y="1591500"/>
            <a:ext cx="1397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Times New Roman"/>
                <a:cs typeface="Times New Roman"/>
              </a:rPr>
              <a:t>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749554" y="1591500"/>
            <a:ext cx="1397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921254" y="1591500"/>
            <a:ext cx="3175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Times New Roman"/>
                <a:cs typeface="Times New Roman"/>
              </a:rPr>
              <a:t>cm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852547" y="4093857"/>
            <a:ext cx="0" cy="779780"/>
          </a:xfrm>
          <a:custGeom>
            <a:avLst/>
            <a:gdLst/>
            <a:ahLst/>
            <a:cxnLst/>
            <a:rect l="l" t="t" r="r" b="b"/>
            <a:pathLst>
              <a:path w="0" h="779779">
                <a:moveTo>
                  <a:pt x="0" y="0"/>
                </a:moveTo>
                <a:lnTo>
                  <a:pt x="0" y="779157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250514" y="4093857"/>
            <a:ext cx="0" cy="779780"/>
          </a:xfrm>
          <a:custGeom>
            <a:avLst/>
            <a:gdLst/>
            <a:ahLst/>
            <a:cxnLst/>
            <a:rect l="l" t="t" r="r" b="b"/>
            <a:pathLst>
              <a:path w="0" h="779779">
                <a:moveTo>
                  <a:pt x="0" y="0"/>
                </a:moveTo>
                <a:lnTo>
                  <a:pt x="0" y="779157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3648493" y="4096486"/>
            <a:ext cx="0" cy="779780"/>
          </a:xfrm>
          <a:custGeom>
            <a:avLst/>
            <a:gdLst/>
            <a:ahLst/>
            <a:cxnLst/>
            <a:rect l="l" t="t" r="r" b="b"/>
            <a:pathLst>
              <a:path w="0" h="779779">
                <a:moveTo>
                  <a:pt x="0" y="0"/>
                </a:moveTo>
                <a:lnTo>
                  <a:pt x="0" y="779157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4046461" y="4093857"/>
            <a:ext cx="0" cy="779780"/>
          </a:xfrm>
          <a:custGeom>
            <a:avLst/>
            <a:gdLst/>
            <a:ahLst/>
            <a:cxnLst/>
            <a:rect l="l" t="t" r="r" b="b"/>
            <a:pathLst>
              <a:path w="0" h="779779">
                <a:moveTo>
                  <a:pt x="0" y="0"/>
                </a:moveTo>
                <a:lnTo>
                  <a:pt x="0" y="779157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4444441" y="4097311"/>
            <a:ext cx="0" cy="1034415"/>
          </a:xfrm>
          <a:custGeom>
            <a:avLst/>
            <a:gdLst/>
            <a:ahLst/>
            <a:cxnLst/>
            <a:rect l="l" t="t" r="r" b="b"/>
            <a:pathLst>
              <a:path w="0" h="1034414">
                <a:moveTo>
                  <a:pt x="0" y="0"/>
                </a:moveTo>
                <a:lnTo>
                  <a:pt x="0" y="1034275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4842421" y="4097311"/>
            <a:ext cx="0" cy="779780"/>
          </a:xfrm>
          <a:custGeom>
            <a:avLst/>
            <a:gdLst/>
            <a:ahLst/>
            <a:cxnLst/>
            <a:rect l="l" t="t" r="r" b="b"/>
            <a:pathLst>
              <a:path w="0" h="779779">
                <a:moveTo>
                  <a:pt x="0" y="0"/>
                </a:moveTo>
                <a:lnTo>
                  <a:pt x="0" y="779157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5240388" y="4094683"/>
            <a:ext cx="0" cy="779780"/>
          </a:xfrm>
          <a:custGeom>
            <a:avLst/>
            <a:gdLst/>
            <a:ahLst/>
            <a:cxnLst/>
            <a:rect l="l" t="t" r="r" b="b"/>
            <a:pathLst>
              <a:path w="0" h="779779">
                <a:moveTo>
                  <a:pt x="0" y="0"/>
                </a:moveTo>
                <a:lnTo>
                  <a:pt x="0" y="779157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5638368" y="4094683"/>
            <a:ext cx="0" cy="779780"/>
          </a:xfrm>
          <a:custGeom>
            <a:avLst/>
            <a:gdLst/>
            <a:ahLst/>
            <a:cxnLst/>
            <a:rect l="l" t="t" r="r" b="b"/>
            <a:pathLst>
              <a:path w="0" h="779779">
                <a:moveTo>
                  <a:pt x="0" y="0"/>
                </a:moveTo>
                <a:lnTo>
                  <a:pt x="0" y="779157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6036335" y="4104208"/>
            <a:ext cx="0" cy="779780"/>
          </a:xfrm>
          <a:custGeom>
            <a:avLst/>
            <a:gdLst/>
            <a:ahLst/>
            <a:cxnLst/>
            <a:rect l="l" t="t" r="r" b="b"/>
            <a:pathLst>
              <a:path w="0" h="779779">
                <a:moveTo>
                  <a:pt x="0" y="0"/>
                </a:moveTo>
                <a:lnTo>
                  <a:pt x="0" y="779157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2371140" y="5413349"/>
            <a:ext cx="1397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Times New Roman"/>
                <a:cs typeface="Times New Roman"/>
              </a:rPr>
              <a:t>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371390" y="5413349"/>
            <a:ext cx="1397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Times New Roman"/>
                <a:cs typeface="Times New Roman"/>
              </a:rPr>
              <a:t>5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314490" y="5413349"/>
            <a:ext cx="2540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Times New Roman"/>
                <a:cs typeface="Times New Roman"/>
              </a:rPr>
              <a:t>10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2454567" y="2031072"/>
            <a:ext cx="0" cy="3408045"/>
          </a:xfrm>
          <a:custGeom>
            <a:avLst/>
            <a:gdLst/>
            <a:ahLst/>
            <a:cxnLst/>
            <a:rect l="l" t="t" r="r" b="b"/>
            <a:pathLst>
              <a:path w="0" h="3408045">
                <a:moveTo>
                  <a:pt x="0" y="0"/>
                </a:moveTo>
                <a:lnTo>
                  <a:pt x="0" y="3407994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6416205" y="2826143"/>
            <a:ext cx="0" cy="2544445"/>
          </a:xfrm>
          <a:custGeom>
            <a:avLst/>
            <a:gdLst/>
            <a:ahLst/>
            <a:cxnLst/>
            <a:rect l="l" t="t" r="r" b="b"/>
            <a:pathLst>
              <a:path w="0" h="2544445">
                <a:moveTo>
                  <a:pt x="0" y="0"/>
                </a:moveTo>
                <a:lnTo>
                  <a:pt x="0" y="2544381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2454567" y="3311778"/>
            <a:ext cx="423545" cy="76200"/>
          </a:xfrm>
          <a:custGeom>
            <a:avLst/>
            <a:gdLst/>
            <a:ahLst/>
            <a:cxnLst/>
            <a:rect l="l" t="t" r="r" b="b"/>
            <a:pathLst>
              <a:path w="423544" h="76200">
                <a:moveTo>
                  <a:pt x="76200" y="76200"/>
                </a:moveTo>
                <a:lnTo>
                  <a:pt x="0" y="38100"/>
                </a:lnTo>
                <a:lnTo>
                  <a:pt x="76200" y="0"/>
                </a:lnTo>
                <a:lnTo>
                  <a:pt x="76200" y="25400"/>
                </a:lnTo>
                <a:lnTo>
                  <a:pt x="57150" y="25400"/>
                </a:lnTo>
                <a:lnTo>
                  <a:pt x="57150" y="50800"/>
                </a:lnTo>
                <a:lnTo>
                  <a:pt x="76200" y="50800"/>
                </a:lnTo>
                <a:lnTo>
                  <a:pt x="76200" y="76200"/>
                </a:lnTo>
                <a:close/>
              </a:path>
              <a:path w="423544" h="76200">
                <a:moveTo>
                  <a:pt x="347040" y="76200"/>
                </a:moveTo>
                <a:lnTo>
                  <a:pt x="347040" y="0"/>
                </a:lnTo>
                <a:lnTo>
                  <a:pt x="397840" y="25400"/>
                </a:lnTo>
                <a:lnTo>
                  <a:pt x="366090" y="25400"/>
                </a:lnTo>
                <a:lnTo>
                  <a:pt x="366090" y="50800"/>
                </a:lnTo>
                <a:lnTo>
                  <a:pt x="397840" y="50800"/>
                </a:lnTo>
                <a:lnTo>
                  <a:pt x="347040" y="76200"/>
                </a:lnTo>
                <a:close/>
              </a:path>
              <a:path w="423544" h="76200">
                <a:moveTo>
                  <a:pt x="76200" y="50800"/>
                </a:moveTo>
                <a:lnTo>
                  <a:pt x="57150" y="50800"/>
                </a:lnTo>
                <a:lnTo>
                  <a:pt x="57150" y="25400"/>
                </a:lnTo>
                <a:lnTo>
                  <a:pt x="76200" y="25400"/>
                </a:lnTo>
                <a:lnTo>
                  <a:pt x="76200" y="50800"/>
                </a:lnTo>
                <a:close/>
              </a:path>
              <a:path w="423544" h="76200">
                <a:moveTo>
                  <a:pt x="347040" y="50800"/>
                </a:moveTo>
                <a:lnTo>
                  <a:pt x="76200" y="50800"/>
                </a:lnTo>
                <a:lnTo>
                  <a:pt x="76200" y="25400"/>
                </a:lnTo>
                <a:lnTo>
                  <a:pt x="347040" y="25400"/>
                </a:lnTo>
                <a:lnTo>
                  <a:pt x="347040" y="50800"/>
                </a:lnTo>
                <a:close/>
              </a:path>
              <a:path w="423544" h="76200">
                <a:moveTo>
                  <a:pt x="397840" y="50800"/>
                </a:moveTo>
                <a:lnTo>
                  <a:pt x="366090" y="50800"/>
                </a:lnTo>
                <a:lnTo>
                  <a:pt x="366090" y="25400"/>
                </a:lnTo>
                <a:lnTo>
                  <a:pt x="397840" y="25400"/>
                </a:lnTo>
                <a:lnTo>
                  <a:pt x="423240" y="38100"/>
                </a:lnTo>
                <a:lnTo>
                  <a:pt x="397840" y="508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2445740" y="4415663"/>
            <a:ext cx="422909" cy="76200"/>
          </a:xfrm>
          <a:custGeom>
            <a:avLst/>
            <a:gdLst/>
            <a:ahLst/>
            <a:cxnLst/>
            <a:rect l="l" t="t" r="r" b="b"/>
            <a:pathLst>
              <a:path w="422910" h="76200">
                <a:moveTo>
                  <a:pt x="76200" y="76200"/>
                </a:moveTo>
                <a:lnTo>
                  <a:pt x="0" y="38100"/>
                </a:lnTo>
                <a:lnTo>
                  <a:pt x="76200" y="0"/>
                </a:lnTo>
                <a:lnTo>
                  <a:pt x="76200" y="25400"/>
                </a:lnTo>
                <a:lnTo>
                  <a:pt x="57150" y="25400"/>
                </a:lnTo>
                <a:lnTo>
                  <a:pt x="57150" y="50800"/>
                </a:lnTo>
                <a:lnTo>
                  <a:pt x="76200" y="50800"/>
                </a:lnTo>
                <a:lnTo>
                  <a:pt x="76200" y="76200"/>
                </a:lnTo>
                <a:close/>
              </a:path>
              <a:path w="422910" h="76200">
                <a:moveTo>
                  <a:pt x="346341" y="76200"/>
                </a:moveTo>
                <a:lnTo>
                  <a:pt x="346341" y="0"/>
                </a:lnTo>
                <a:lnTo>
                  <a:pt x="397141" y="25400"/>
                </a:lnTo>
                <a:lnTo>
                  <a:pt x="365391" y="25400"/>
                </a:lnTo>
                <a:lnTo>
                  <a:pt x="365391" y="50800"/>
                </a:lnTo>
                <a:lnTo>
                  <a:pt x="397141" y="50800"/>
                </a:lnTo>
                <a:lnTo>
                  <a:pt x="346341" y="76200"/>
                </a:lnTo>
                <a:close/>
              </a:path>
              <a:path w="422910" h="76200">
                <a:moveTo>
                  <a:pt x="76200" y="50800"/>
                </a:moveTo>
                <a:lnTo>
                  <a:pt x="57150" y="50800"/>
                </a:lnTo>
                <a:lnTo>
                  <a:pt x="57150" y="25400"/>
                </a:lnTo>
                <a:lnTo>
                  <a:pt x="76200" y="25400"/>
                </a:lnTo>
                <a:lnTo>
                  <a:pt x="76200" y="50800"/>
                </a:lnTo>
                <a:close/>
              </a:path>
              <a:path w="422910" h="76200">
                <a:moveTo>
                  <a:pt x="346341" y="50800"/>
                </a:moveTo>
                <a:lnTo>
                  <a:pt x="76200" y="50800"/>
                </a:lnTo>
                <a:lnTo>
                  <a:pt x="76200" y="25400"/>
                </a:lnTo>
                <a:lnTo>
                  <a:pt x="346341" y="25400"/>
                </a:lnTo>
                <a:lnTo>
                  <a:pt x="346341" y="50800"/>
                </a:lnTo>
                <a:close/>
              </a:path>
              <a:path w="422910" h="76200">
                <a:moveTo>
                  <a:pt x="397141" y="50800"/>
                </a:moveTo>
                <a:lnTo>
                  <a:pt x="365391" y="50800"/>
                </a:lnTo>
                <a:lnTo>
                  <a:pt x="365391" y="25400"/>
                </a:lnTo>
                <a:lnTo>
                  <a:pt x="397141" y="25400"/>
                </a:lnTo>
                <a:lnTo>
                  <a:pt x="422541" y="38100"/>
                </a:lnTo>
                <a:lnTo>
                  <a:pt x="397141" y="508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2879940" y="2544127"/>
            <a:ext cx="26034" cy="26034"/>
          </a:xfrm>
          <a:custGeom>
            <a:avLst/>
            <a:gdLst/>
            <a:ahLst/>
            <a:cxnLst/>
            <a:rect l="l" t="t" r="r" b="b"/>
            <a:pathLst>
              <a:path w="26035" h="26035">
                <a:moveTo>
                  <a:pt x="12" y="25425"/>
                </a:moveTo>
                <a:lnTo>
                  <a:pt x="0" y="25"/>
                </a:lnTo>
                <a:lnTo>
                  <a:pt x="25400" y="0"/>
                </a:lnTo>
                <a:lnTo>
                  <a:pt x="25412" y="25400"/>
                </a:lnTo>
                <a:lnTo>
                  <a:pt x="12" y="2542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2879979" y="2594927"/>
            <a:ext cx="26034" cy="26034"/>
          </a:xfrm>
          <a:custGeom>
            <a:avLst/>
            <a:gdLst/>
            <a:ahLst/>
            <a:cxnLst/>
            <a:rect l="l" t="t" r="r" b="b"/>
            <a:pathLst>
              <a:path w="26035" h="26035">
                <a:moveTo>
                  <a:pt x="12" y="25425"/>
                </a:moveTo>
                <a:lnTo>
                  <a:pt x="0" y="25"/>
                </a:lnTo>
                <a:lnTo>
                  <a:pt x="25400" y="0"/>
                </a:lnTo>
                <a:lnTo>
                  <a:pt x="25412" y="25400"/>
                </a:lnTo>
                <a:lnTo>
                  <a:pt x="12" y="2542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2880004" y="2645727"/>
            <a:ext cx="26034" cy="26034"/>
          </a:xfrm>
          <a:custGeom>
            <a:avLst/>
            <a:gdLst/>
            <a:ahLst/>
            <a:cxnLst/>
            <a:rect l="l" t="t" r="r" b="b"/>
            <a:pathLst>
              <a:path w="26035" h="26035">
                <a:moveTo>
                  <a:pt x="25" y="25425"/>
                </a:moveTo>
                <a:lnTo>
                  <a:pt x="0" y="25"/>
                </a:lnTo>
                <a:lnTo>
                  <a:pt x="25400" y="0"/>
                </a:lnTo>
                <a:lnTo>
                  <a:pt x="25425" y="25400"/>
                </a:lnTo>
                <a:lnTo>
                  <a:pt x="25" y="2542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2880042" y="2696527"/>
            <a:ext cx="26034" cy="26034"/>
          </a:xfrm>
          <a:custGeom>
            <a:avLst/>
            <a:gdLst/>
            <a:ahLst/>
            <a:cxnLst/>
            <a:rect l="l" t="t" r="r" b="b"/>
            <a:pathLst>
              <a:path w="26035" h="26035">
                <a:moveTo>
                  <a:pt x="25" y="25425"/>
                </a:moveTo>
                <a:lnTo>
                  <a:pt x="0" y="25"/>
                </a:lnTo>
                <a:lnTo>
                  <a:pt x="25400" y="0"/>
                </a:lnTo>
                <a:lnTo>
                  <a:pt x="25425" y="25400"/>
                </a:lnTo>
                <a:lnTo>
                  <a:pt x="25" y="2542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2880080" y="2747327"/>
            <a:ext cx="26034" cy="26034"/>
          </a:xfrm>
          <a:custGeom>
            <a:avLst/>
            <a:gdLst/>
            <a:ahLst/>
            <a:cxnLst/>
            <a:rect l="l" t="t" r="r" b="b"/>
            <a:pathLst>
              <a:path w="26035" h="26035">
                <a:moveTo>
                  <a:pt x="25" y="25425"/>
                </a:moveTo>
                <a:lnTo>
                  <a:pt x="0" y="25"/>
                </a:lnTo>
                <a:lnTo>
                  <a:pt x="25400" y="0"/>
                </a:lnTo>
                <a:lnTo>
                  <a:pt x="25425" y="25400"/>
                </a:lnTo>
                <a:lnTo>
                  <a:pt x="25" y="2542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2880118" y="2798127"/>
            <a:ext cx="26034" cy="26034"/>
          </a:xfrm>
          <a:custGeom>
            <a:avLst/>
            <a:gdLst/>
            <a:ahLst/>
            <a:cxnLst/>
            <a:rect l="l" t="t" r="r" b="b"/>
            <a:pathLst>
              <a:path w="26035" h="26035">
                <a:moveTo>
                  <a:pt x="25" y="25425"/>
                </a:moveTo>
                <a:lnTo>
                  <a:pt x="0" y="25"/>
                </a:lnTo>
                <a:lnTo>
                  <a:pt x="25400" y="0"/>
                </a:lnTo>
                <a:lnTo>
                  <a:pt x="25425" y="25400"/>
                </a:lnTo>
                <a:lnTo>
                  <a:pt x="25" y="2542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2880156" y="2848927"/>
            <a:ext cx="26034" cy="26034"/>
          </a:xfrm>
          <a:custGeom>
            <a:avLst/>
            <a:gdLst/>
            <a:ahLst/>
            <a:cxnLst/>
            <a:rect l="l" t="t" r="r" b="b"/>
            <a:pathLst>
              <a:path w="26035" h="26035">
                <a:moveTo>
                  <a:pt x="12" y="25425"/>
                </a:moveTo>
                <a:lnTo>
                  <a:pt x="0" y="25"/>
                </a:lnTo>
                <a:lnTo>
                  <a:pt x="25400" y="0"/>
                </a:lnTo>
                <a:lnTo>
                  <a:pt x="25412" y="25400"/>
                </a:lnTo>
                <a:lnTo>
                  <a:pt x="12" y="2542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2880194" y="2899727"/>
            <a:ext cx="26034" cy="26034"/>
          </a:xfrm>
          <a:custGeom>
            <a:avLst/>
            <a:gdLst/>
            <a:ahLst/>
            <a:cxnLst/>
            <a:rect l="l" t="t" r="r" b="b"/>
            <a:pathLst>
              <a:path w="26035" h="26035">
                <a:moveTo>
                  <a:pt x="12" y="25425"/>
                </a:moveTo>
                <a:lnTo>
                  <a:pt x="0" y="25"/>
                </a:lnTo>
                <a:lnTo>
                  <a:pt x="25400" y="0"/>
                </a:lnTo>
                <a:lnTo>
                  <a:pt x="25412" y="25400"/>
                </a:lnTo>
                <a:lnTo>
                  <a:pt x="12" y="2542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2880232" y="2950527"/>
            <a:ext cx="26034" cy="26034"/>
          </a:xfrm>
          <a:custGeom>
            <a:avLst/>
            <a:gdLst/>
            <a:ahLst/>
            <a:cxnLst/>
            <a:rect l="l" t="t" r="r" b="b"/>
            <a:pathLst>
              <a:path w="26035" h="26035">
                <a:moveTo>
                  <a:pt x="12" y="25425"/>
                </a:moveTo>
                <a:lnTo>
                  <a:pt x="0" y="25"/>
                </a:lnTo>
                <a:lnTo>
                  <a:pt x="25400" y="0"/>
                </a:lnTo>
                <a:lnTo>
                  <a:pt x="25412" y="25400"/>
                </a:lnTo>
                <a:lnTo>
                  <a:pt x="12" y="2542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2880271" y="3001327"/>
            <a:ext cx="26034" cy="26034"/>
          </a:xfrm>
          <a:custGeom>
            <a:avLst/>
            <a:gdLst/>
            <a:ahLst/>
            <a:cxnLst/>
            <a:rect l="l" t="t" r="r" b="b"/>
            <a:pathLst>
              <a:path w="26035" h="26035">
                <a:moveTo>
                  <a:pt x="12" y="25425"/>
                </a:moveTo>
                <a:lnTo>
                  <a:pt x="0" y="25"/>
                </a:lnTo>
                <a:lnTo>
                  <a:pt x="25400" y="0"/>
                </a:lnTo>
                <a:lnTo>
                  <a:pt x="25412" y="25400"/>
                </a:lnTo>
                <a:lnTo>
                  <a:pt x="12" y="2542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2880309" y="3052127"/>
            <a:ext cx="26034" cy="26034"/>
          </a:xfrm>
          <a:custGeom>
            <a:avLst/>
            <a:gdLst/>
            <a:ahLst/>
            <a:cxnLst/>
            <a:rect l="l" t="t" r="r" b="b"/>
            <a:pathLst>
              <a:path w="26035" h="26035">
                <a:moveTo>
                  <a:pt x="12" y="25425"/>
                </a:moveTo>
                <a:lnTo>
                  <a:pt x="0" y="25"/>
                </a:lnTo>
                <a:lnTo>
                  <a:pt x="25400" y="0"/>
                </a:lnTo>
                <a:lnTo>
                  <a:pt x="25412" y="25400"/>
                </a:lnTo>
                <a:lnTo>
                  <a:pt x="12" y="2542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2880334" y="3102927"/>
            <a:ext cx="26034" cy="26034"/>
          </a:xfrm>
          <a:custGeom>
            <a:avLst/>
            <a:gdLst/>
            <a:ahLst/>
            <a:cxnLst/>
            <a:rect l="l" t="t" r="r" b="b"/>
            <a:pathLst>
              <a:path w="26035" h="26035">
                <a:moveTo>
                  <a:pt x="25" y="25425"/>
                </a:moveTo>
                <a:lnTo>
                  <a:pt x="0" y="25"/>
                </a:lnTo>
                <a:lnTo>
                  <a:pt x="25400" y="0"/>
                </a:lnTo>
                <a:lnTo>
                  <a:pt x="25425" y="25400"/>
                </a:lnTo>
                <a:lnTo>
                  <a:pt x="25" y="2542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2880372" y="3153727"/>
            <a:ext cx="26034" cy="26034"/>
          </a:xfrm>
          <a:custGeom>
            <a:avLst/>
            <a:gdLst/>
            <a:ahLst/>
            <a:cxnLst/>
            <a:rect l="l" t="t" r="r" b="b"/>
            <a:pathLst>
              <a:path w="26035" h="26035">
                <a:moveTo>
                  <a:pt x="25" y="25425"/>
                </a:moveTo>
                <a:lnTo>
                  <a:pt x="0" y="25"/>
                </a:lnTo>
                <a:lnTo>
                  <a:pt x="25400" y="0"/>
                </a:lnTo>
                <a:lnTo>
                  <a:pt x="25425" y="25400"/>
                </a:lnTo>
                <a:lnTo>
                  <a:pt x="25" y="2542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2880410" y="3204527"/>
            <a:ext cx="26034" cy="26034"/>
          </a:xfrm>
          <a:custGeom>
            <a:avLst/>
            <a:gdLst/>
            <a:ahLst/>
            <a:cxnLst/>
            <a:rect l="l" t="t" r="r" b="b"/>
            <a:pathLst>
              <a:path w="26035" h="26035">
                <a:moveTo>
                  <a:pt x="25" y="25425"/>
                </a:moveTo>
                <a:lnTo>
                  <a:pt x="0" y="25"/>
                </a:lnTo>
                <a:lnTo>
                  <a:pt x="25400" y="0"/>
                </a:lnTo>
                <a:lnTo>
                  <a:pt x="25425" y="25400"/>
                </a:lnTo>
                <a:lnTo>
                  <a:pt x="25" y="2542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2880448" y="3255327"/>
            <a:ext cx="26034" cy="26034"/>
          </a:xfrm>
          <a:custGeom>
            <a:avLst/>
            <a:gdLst/>
            <a:ahLst/>
            <a:cxnLst/>
            <a:rect l="l" t="t" r="r" b="b"/>
            <a:pathLst>
              <a:path w="26035" h="26035">
                <a:moveTo>
                  <a:pt x="25" y="25425"/>
                </a:moveTo>
                <a:lnTo>
                  <a:pt x="0" y="25"/>
                </a:lnTo>
                <a:lnTo>
                  <a:pt x="25400" y="0"/>
                </a:lnTo>
                <a:lnTo>
                  <a:pt x="25425" y="25400"/>
                </a:lnTo>
                <a:lnTo>
                  <a:pt x="25" y="2542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2880486" y="3306127"/>
            <a:ext cx="26034" cy="26034"/>
          </a:xfrm>
          <a:custGeom>
            <a:avLst/>
            <a:gdLst/>
            <a:ahLst/>
            <a:cxnLst/>
            <a:rect l="l" t="t" r="r" b="b"/>
            <a:pathLst>
              <a:path w="26035" h="26035">
                <a:moveTo>
                  <a:pt x="12" y="25425"/>
                </a:moveTo>
                <a:lnTo>
                  <a:pt x="0" y="25"/>
                </a:lnTo>
                <a:lnTo>
                  <a:pt x="25400" y="0"/>
                </a:lnTo>
                <a:lnTo>
                  <a:pt x="25412" y="25400"/>
                </a:lnTo>
                <a:lnTo>
                  <a:pt x="12" y="2542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2880525" y="3356927"/>
            <a:ext cx="26034" cy="26034"/>
          </a:xfrm>
          <a:custGeom>
            <a:avLst/>
            <a:gdLst/>
            <a:ahLst/>
            <a:cxnLst/>
            <a:rect l="l" t="t" r="r" b="b"/>
            <a:pathLst>
              <a:path w="26035" h="26035">
                <a:moveTo>
                  <a:pt x="12" y="25425"/>
                </a:moveTo>
                <a:lnTo>
                  <a:pt x="0" y="25"/>
                </a:lnTo>
                <a:lnTo>
                  <a:pt x="25400" y="0"/>
                </a:lnTo>
                <a:lnTo>
                  <a:pt x="25412" y="25400"/>
                </a:lnTo>
                <a:lnTo>
                  <a:pt x="12" y="2542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2880563" y="3407727"/>
            <a:ext cx="26034" cy="26034"/>
          </a:xfrm>
          <a:custGeom>
            <a:avLst/>
            <a:gdLst/>
            <a:ahLst/>
            <a:cxnLst/>
            <a:rect l="l" t="t" r="r" b="b"/>
            <a:pathLst>
              <a:path w="26035" h="26035">
                <a:moveTo>
                  <a:pt x="12" y="25425"/>
                </a:moveTo>
                <a:lnTo>
                  <a:pt x="0" y="25"/>
                </a:lnTo>
                <a:lnTo>
                  <a:pt x="25400" y="0"/>
                </a:lnTo>
                <a:lnTo>
                  <a:pt x="25412" y="25400"/>
                </a:lnTo>
                <a:lnTo>
                  <a:pt x="12" y="2542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2880601" y="3458527"/>
            <a:ext cx="26034" cy="26034"/>
          </a:xfrm>
          <a:custGeom>
            <a:avLst/>
            <a:gdLst/>
            <a:ahLst/>
            <a:cxnLst/>
            <a:rect l="l" t="t" r="r" b="b"/>
            <a:pathLst>
              <a:path w="26035" h="26035">
                <a:moveTo>
                  <a:pt x="12" y="25425"/>
                </a:moveTo>
                <a:lnTo>
                  <a:pt x="0" y="25"/>
                </a:lnTo>
                <a:lnTo>
                  <a:pt x="25400" y="0"/>
                </a:lnTo>
                <a:lnTo>
                  <a:pt x="25412" y="25400"/>
                </a:lnTo>
                <a:lnTo>
                  <a:pt x="12" y="2542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2880639" y="3509327"/>
            <a:ext cx="26034" cy="26034"/>
          </a:xfrm>
          <a:custGeom>
            <a:avLst/>
            <a:gdLst/>
            <a:ahLst/>
            <a:cxnLst/>
            <a:rect l="l" t="t" r="r" b="b"/>
            <a:pathLst>
              <a:path w="26035" h="26035">
                <a:moveTo>
                  <a:pt x="12" y="25425"/>
                </a:moveTo>
                <a:lnTo>
                  <a:pt x="0" y="25"/>
                </a:lnTo>
                <a:lnTo>
                  <a:pt x="25400" y="0"/>
                </a:lnTo>
                <a:lnTo>
                  <a:pt x="25412" y="25400"/>
                </a:lnTo>
                <a:lnTo>
                  <a:pt x="12" y="2542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2880664" y="3560127"/>
            <a:ext cx="26034" cy="26034"/>
          </a:xfrm>
          <a:custGeom>
            <a:avLst/>
            <a:gdLst/>
            <a:ahLst/>
            <a:cxnLst/>
            <a:rect l="l" t="t" r="r" b="b"/>
            <a:pathLst>
              <a:path w="26035" h="26035">
                <a:moveTo>
                  <a:pt x="25" y="25425"/>
                </a:moveTo>
                <a:lnTo>
                  <a:pt x="0" y="25"/>
                </a:lnTo>
                <a:lnTo>
                  <a:pt x="25400" y="0"/>
                </a:lnTo>
                <a:lnTo>
                  <a:pt x="25425" y="25400"/>
                </a:lnTo>
                <a:lnTo>
                  <a:pt x="25" y="2542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2880702" y="3610927"/>
            <a:ext cx="26034" cy="26034"/>
          </a:xfrm>
          <a:custGeom>
            <a:avLst/>
            <a:gdLst/>
            <a:ahLst/>
            <a:cxnLst/>
            <a:rect l="l" t="t" r="r" b="b"/>
            <a:pathLst>
              <a:path w="26035" h="26035">
                <a:moveTo>
                  <a:pt x="25" y="25425"/>
                </a:moveTo>
                <a:lnTo>
                  <a:pt x="0" y="25"/>
                </a:lnTo>
                <a:lnTo>
                  <a:pt x="25400" y="0"/>
                </a:lnTo>
                <a:lnTo>
                  <a:pt x="25425" y="25400"/>
                </a:lnTo>
                <a:lnTo>
                  <a:pt x="25" y="2542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2880741" y="3661727"/>
            <a:ext cx="26034" cy="26034"/>
          </a:xfrm>
          <a:custGeom>
            <a:avLst/>
            <a:gdLst/>
            <a:ahLst/>
            <a:cxnLst/>
            <a:rect l="l" t="t" r="r" b="b"/>
            <a:pathLst>
              <a:path w="26035" h="26035">
                <a:moveTo>
                  <a:pt x="25" y="25425"/>
                </a:moveTo>
                <a:lnTo>
                  <a:pt x="0" y="25"/>
                </a:lnTo>
                <a:lnTo>
                  <a:pt x="25400" y="0"/>
                </a:lnTo>
                <a:lnTo>
                  <a:pt x="25425" y="25400"/>
                </a:lnTo>
                <a:lnTo>
                  <a:pt x="25" y="2542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2880779" y="3712527"/>
            <a:ext cx="26034" cy="26034"/>
          </a:xfrm>
          <a:custGeom>
            <a:avLst/>
            <a:gdLst/>
            <a:ahLst/>
            <a:cxnLst/>
            <a:rect l="l" t="t" r="r" b="b"/>
            <a:pathLst>
              <a:path w="26035" h="26035">
                <a:moveTo>
                  <a:pt x="25" y="25425"/>
                </a:moveTo>
                <a:lnTo>
                  <a:pt x="0" y="25"/>
                </a:lnTo>
                <a:lnTo>
                  <a:pt x="25400" y="0"/>
                </a:lnTo>
                <a:lnTo>
                  <a:pt x="25425" y="25400"/>
                </a:lnTo>
                <a:lnTo>
                  <a:pt x="25" y="2542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2880817" y="3763327"/>
            <a:ext cx="26034" cy="26034"/>
          </a:xfrm>
          <a:custGeom>
            <a:avLst/>
            <a:gdLst/>
            <a:ahLst/>
            <a:cxnLst/>
            <a:rect l="l" t="t" r="r" b="b"/>
            <a:pathLst>
              <a:path w="26035" h="26035">
                <a:moveTo>
                  <a:pt x="12" y="25425"/>
                </a:moveTo>
                <a:lnTo>
                  <a:pt x="0" y="25"/>
                </a:lnTo>
                <a:lnTo>
                  <a:pt x="25400" y="0"/>
                </a:lnTo>
                <a:lnTo>
                  <a:pt x="25412" y="25400"/>
                </a:lnTo>
                <a:lnTo>
                  <a:pt x="12" y="2542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2880855" y="3814127"/>
            <a:ext cx="26034" cy="26034"/>
          </a:xfrm>
          <a:custGeom>
            <a:avLst/>
            <a:gdLst/>
            <a:ahLst/>
            <a:cxnLst/>
            <a:rect l="l" t="t" r="r" b="b"/>
            <a:pathLst>
              <a:path w="26035" h="26035">
                <a:moveTo>
                  <a:pt x="12" y="25425"/>
                </a:moveTo>
                <a:lnTo>
                  <a:pt x="0" y="25"/>
                </a:lnTo>
                <a:lnTo>
                  <a:pt x="25400" y="0"/>
                </a:lnTo>
                <a:lnTo>
                  <a:pt x="25412" y="25400"/>
                </a:lnTo>
                <a:lnTo>
                  <a:pt x="12" y="2542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2880893" y="3864927"/>
            <a:ext cx="26034" cy="26034"/>
          </a:xfrm>
          <a:custGeom>
            <a:avLst/>
            <a:gdLst/>
            <a:ahLst/>
            <a:cxnLst/>
            <a:rect l="l" t="t" r="r" b="b"/>
            <a:pathLst>
              <a:path w="26035" h="26035">
                <a:moveTo>
                  <a:pt x="12" y="25425"/>
                </a:moveTo>
                <a:lnTo>
                  <a:pt x="0" y="25"/>
                </a:lnTo>
                <a:lnTo>
                  <a:pt x="25400" y="0"/>
                </a:lnTo>
                <a:lnTo>
                  <a:pt x="25412" y="25400"/>
                </a:lnTo>
                <a:lnTo>
                  <a:pt x="12" y="2542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2880931" y="3915727"/>
            <a:ext cx="26034" cy="26034"/>
          </a:xfrm>
          <a:custGeom>
            <a:avLst/>
            <a:gdLst/>
            <a:ahLst/>
            <a:cxnLst/>
            <a:rect l="l" t="t" r="r" b="b"/>
            <a:pathLst>
              <a:path w="26035" h="26035">
                <a:moveTo>
                  <a:pt x="12" y="25425"/>
                </a:moveTo>
                <a:lnTo>
                  <a:pt x="0" y="25"/>
                </a:lnTo>
                <a:lnTo>
                  <a:pt x="25400" y="0"/>
                </a:lnTo>
                <a:lnTo>
                  <a:pt x="25412" y="25400"/>
                </a:lnTo>
                <a:lnTo>
                  <a:pt x="12" y="2542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2880969" y="3966527"/>
            <a:ext cx="26034" cy="26034"/>
          </a:xfrm>
          <a:custGeom>
            <a:avLst/>
            <a:gdLst/>
            <a:ahLst/>
            <a:cxnLst/>
            <a:rect l="l" t="t" r="r" b="b"/>
            <a:pathLst>
              <a:path w="26035" h="26035">
                <a:moveTo>
                  <a:pt x="12" y="25425"/>
                </a:moveTo>
                <a:lnTo>
                  <a:pt x="0" y="25"/>
                </a:lnTo>
                <a:lnTo>
                  <a:pt x="25400" y="0"/>
                </a:lnTo>
                <a:lnTo>
                  <a:pt x="25412" y="25400"/>
                </a:lnTo>
                <a:lnTo>
                  <a:pt x="12" y="2542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2880995" y="4017327"/>
            <a:ext cx="26034" cy="26034"/>
          </a:xfrm>
          <a:custGeom>
            <a:avLst/>
            <a:gdLst/>
            <a:ahLst/>
            <a:cxnLst/>
            <a:rect l="l" t="t" r="r" b="b"/>
            <a:pathLst>
              <a:path w="26035" h="26035">
                <a:moveTo>
                  <a:pt x="25" y="25425"/>
                </a:moveTo>
                <a:lnTo>
                  <a:pt x="0" y="25"/>
                </a:lnTo>
                <a:lnTo>
                  <a:pt x="25400" y="0"/>
                </a:lnTo>
                <a:lnTo>
                  <a:pt x="25425" y="25400"/>
                </a:lnTo>
                <a:lnTo>
                  <a:pt x="25" y="2542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2881033" y="4068127"/>
            <a:ext cx="26034" cy="26034"/>
          </a:xfrm>
          <a:custGeom>
            <a:avLst/>
            <a:gdLst/>
            <a:ahLst/>
            <a:cxnLst/>
            <a:rect l="l" t="t" r="r" b="b"/>
            <a:pathLst>
              <a:path w="26035" h="26035">
                <a:moveTo>
                  <a:pt x="25" y="25425"/>
                </a:moveTo>
                <a:lnTo>
                  <a:pt x="0" y="25"/>
                </a:lnTo>
                <a:lnTo>
                  <a:pt x="25400" y="0"/>
                </a:lnTo>
                <a:lnTo>
                  <a:pt x="25425" y="25400"/>
                </a:lnTo>
                <a:lnTo>
                  <a:pt x="25" y="2542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2881071" y="4118927"/>
            <a:ext cx="26034" cy="26034"/>
          </a:xfrm>
          <a:custGeom>
            <a:avLst/>
            <a:gdLst/>
            <a:ahLst/>
            <a:cxnLst/>
            <a:rect l="l" t="t" r="r" b="b"/>
            <a:pathLst>
              <a:path w="26035" h="26035">
                <a:moveTo>
                  <a:pt x="25" y="25425"/>
                </a:moveTo>
                <a:lnTo>
                  <a:pt x="0" y="25"/>
                </a:lnTo>
                <a:lnTo>
                  <a:pt x="25400" y="0"/>
                </a:lnTo>
                <a:lnTo>
                  <a:pt x="25425" y="25400"/>
                </a:lnTo>
                <a:lnTo>
                  <a:pt x="25" y="2542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2881109" y="4169727"/>
            <a:ext cx="26034" cy="26034"/>
          </a:xfrm>
          <a:custGeom>
            <a:avLst/>
            <a:gdLst/>
            <a:ahLst/>
            <a:cxnLst/>
            <a:rect l="l" t="t" r="r" b="b"/>
            <a:pathLst>
              <a:path w="26035" h="26035">
                <a:moveTo>
                  <a:pt x="25" y="25425"/>
                </a:moveTo>
                <a:lnTo>
                  <a:pt x="0" y="25"/>
                </a:lnTo>
                <a:lnTo>
                  <a:pt x="25400" y="0"/>
                </a:lnTo>
                <a:lnTo>
                  <a:pt x="25425" y="25400"/>
                </a:lnTo>
                <a:lnTo>
                  <a:pt x="25" y="2542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2881147" y="4220527"/>
            <a:ext cx="26034" cy="26034"/>
          </a:xfrm>
          <a:custGeom>
            <a:avLst/>
            <a:gdLst/>
            <a:ahLst/>
            <a:cxnLst/>
            <a:rect l="l" t="t" r="r" b="b"/>
            <a:pathLst>
              <a:path w="26035" h="26035">
                <a:moveTo>
                  <a:pt x="12" y="25425"/>
                </a:moveTo>
                <a:lnTo>
                  <a:pt x="0" y="25"/>
                </a:lnTo>
                <a:lnTo>
                  <a:pt x="25400" y="0"/>
                </a:lnTo>
                <a:lnTo>
                  <a:pt x="25412" y="25400"/>
                </a:lnTo>
                <a:lnTo>
                  <a:pt x="12" y="2542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2881185" y="4271327"/>
            <a:ext cx="26034" cy="26034"/>
          </a:xfrm>
          <a:custGeom>
            <a:avLst/>
            <a:gdLst/>
            <a:ahLst/>
            <a:cxnLst/>
            <a:rect l="l" t="t" r="r" b="b"/>
            <a:pathLst>
              <a:path w="26035" h="26035">
                <a:moveTo>
                  <a:pt x="12" y="25425"/>
                </a:moveTo>
                <a:lnTo>
                  <a:pt x="0" y="25"/>
                </a:lnTo>
                <a:lnTo>
                  <a:pt x="25400" y="0"/>
                </a:lnTo>
                <a:lnTo>
                  <a:pt x="25412" y="25400"/>
                </a:lnTo>
                <a:lnTo>
                  <a:pt x="12" y="2542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2881223" y="4322127"/>
            <a:ext cx="26034" cy="26034"/>
          </a:xfrm>
          <a:custGeom>
            <a:avLst/>
            <a:gdLst/>
            <a:ahLst/>
            <a:cxnLst/>
            <a:rect l="l" t="t" r="r" b="b"/>
            <a:pathLst>
              <a:path w="26035" h="26035">
                <a:moveTo>
                  <a:pt x="12" y="25425"/>
                </a:moveTo>
                <a:lnTo>
                  <a:pt x="0" y="25"/>
                </a:lnTo>
                <a:lnTo>
                  <a:pt x="25400" y="0"/>
                </a:lnTo>
                <a:lnTo>
                  <a:pt x="25412" y="25400"/>
                </a:lnTo>
                <a:lnTo>
                  <a:pt x="12" y="2542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2881261" y="4372927"/>
            <a:ext cx="26034" cy="26034"/>
          </a:xfrm>
          <a:custGeom>
            <a:avLst/>
            <a:gdLst/>
            <a:ahLst/>
            <a:cxnLst/>
            <a:rect l="l" t="t" r="r" b="b"/>
            <a:pathLst>
              <a:path w="26035" h="26035">
                <a:moveTo>
                  <a:pt x="12" y="25425"/>
                </a:moveTo>
                <a:lnTo>
                  <a:pt x="0" y="25"/>
                </a:lnTo>
                <a:lnTo>
                  <a:pt x="25400" y="0"/>
                </a:lnTo>
                <a:lnTo>
                  <a:pt x="25412" y="25400"/>
                </a:lnTo>
                <a:lnTo>
                  <a:pt x="12" y="2542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2881299" y="4423727"/>
            <a:ext cx="26034" cy="26034"/>
          </a:xfrm>
          <a:custGeom>
            <a:avLst/>
            <a:gdLst/>
            <a:ahLst/>
            <a:cxnLst/>
            <a:rect l="l" t="t" r="r" b="b"/>
            <a:pathLst>
              <a:path w="26035" h="26035">
                <a:moveTo>
                  <a:pt x="12" y="25425"/>
                </a:moveTo>
                <a:lnTo>
                  <a:pt x="0" y="25"/>
                </a:lnTo>
                <a:lnTo>
                  <a:pt x="25400" y="0"/>
                </a:lnTo>
                <a:lnTo>
                  <a:pt x="25412" y="25400"/>
                </a:lnTo>
                <a:lnTo>
                  <a:pt x="12" y="2542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2881325" y="4474527"/>
            <a:ext cx="26034" cy="26034"/>
          </a:xfrm>
          <a:custGeom>
            <a:avLst/>
            <a:gdLst/>
            <a:ahLst/>
            <a:cxnLst/>
            <a:rect l="l" t="t" r="r" b="b"/>
            <a:pathLst>
              <a:path w="26035" h="26035">
                <a:moveTo>
                  <a:pt x="25" y="25425"/>
                </a:moveTo>
                <a:lnTo>
                  <a:pt x="0" y="25"/>
                </a:lnTo>
                <a:lnTo>
                  <a:pt x="25400" y="0"/>
                </a:lnTo>
                <a:lnTo>
                  <a:pt x="25425" y="25400"/>
                </a:lnTo>
                <a:lnTo>
                  <a:pt x="25" y="2542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2881363" y="4525327"/>
            <a:ext cx="26034" cy="26034"/>
          </a:xfrm>
          <a:custGeom>
            <a:avLst/>
            <a:gdLst/>
            <a:ahLst/>
            <a:cxnLst/>
            <a:rect l="l" t="t" r="r" b="b"/>
            <a:pathLst>
              <a:path w="26035" h="26035">
                <a:moveTo>
                  <a:pt x="25" y="25425"/>
                </a:moveTo>
                <a:lnTo>
                  <a:pt x="0" y="25"/>
                </a:lnTo>
                <a:lnTo>
                  <a:pt x="25400" y="0"/>
                </a:lnTo>
                <a:lnTo>
                  <a:pt x="25425" y="25400"/>
                </a:lnTo>
                <a:lnTo>
                  <a:pt x="25" y="2542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2881401" y="4576127"/>
            <a:ext cx="26034" cy="26034"/>
          </a:xfrm>
          <a:custGeom>
            <a:avLst/>
            <a:gdLst/>
            <a:ahLst/>
            <a:cxnLst/>
            <a:rect l="l" t="t" r="r" b="b"/>
            <a:pathLst>
              <a:path w="26035" h="26035">
                <a:moveTo>
                  <a:pt x="25" y="25425"/>
                </a:moveTo>
                <a:lnTo>
                  <a:pt x="0" y="25"/>
                </a:lnTo>
                <a:lnTo>
                  <a:pt x="25400" y="0"/>
                </a:lnTo>
                <a:lnTo>
                  <a:pt x="25425" y="25400"/>
                </a:lnTo>
                <a:lnTo>
                  <a:pt x="25" y="2542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2881439" y="4626927"/>
            <a:ext cx="26034" cy="26034"/>
          </a:xfrm>
          <a:custGeom>
            <a:avLst/>
            <a:gdLst/>
            <a:ahLst/>
            <a:cxnLst/>
            <a:rect l="l" t="t" r="r" b="b"/>
            <a:pathLst>
              <a:path w="26035" h="26035">
                <a:moveTo>
                  <a:pt x="25" y="25425"/>
                </a:moveTo>
                <a:lnTo>
                  <a:pt x="0" y="25"/>
                </a:lnTo>
                <a:lnTo>
                  <a:pt x="25400" y="0"/>
                </a:lnTo>
                <a:lnTo>
                  <a:pt x="25425" y="25400"/>
                </a:lnTo>
                <a:lnTo>
                  <a:pt x="25" y="2542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2881477" y="4677727"/>
            <a:ext cx="26034" cy="26034"/>
          </a:xfrm>
          <a:custGeom>
            <a:avLst/>
            <a:gdLst/>
            <a:ahLst/>
            <a:cxnLst/>
            <a:rect l="l" t="t" r="r" b="b"/>
            <a:pathLst>
              <a:path w="26035" h="26035">
                <a:moveTo>
                  <a:pt x="12" y="25425"/>
                </a:moveTo>
                <a:lnTo>
                  <a:pt x="0" y="25"/>
                </a:lnTo>
                <a:lnTo>
                  <a:pt x="25400" y="0"/>
                </a:lnTo>
                <a:lnTo>
                  <a:pt x="25412" y="25400"/>
                </a:lnTo>
                <a:lnTo>
                  <a:pt x="12" y="2542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2881515" y="4728527"/>
            <a:ext cx="26034" cy="26034"/>
          </a:xfrm>
          <a:custGeom>
            <a:avLst/>
            <a:gdLst/>
            <a:ahLst/>
            <a:cxnLst/>
            <a:rect l="l" t="t" r="r" b="b"/>
            <a:pathLst>
              <a:path w="26035" h="26035">
                <a:moveTo>
                  <a:pt x="12" y="25425"/>
                </a:moveTo>
                <a:lnTo>
                  <a:pt x="0" y="25"/>
                </a:lnTo>
                <a:lnTo>
                  <a:pt x="25400" y="0"/>
                </a:lnTo>
                <a:lnTo>
                  <a:pt x="25412" y="25400"/>
                </a:lnTo>
                <a:lnTo>
                  <a:pt x="12" y="2542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2881553" y="4779327"/>
            <a:ext cx="26034" cy="26034"/>
          </a:xfrm>
          <a:custGeom>
            <a:avLst/>
            <a:gdLst/>
            <a:ahLst/>
            <a:cxnLst/>
            <a:rect l="l" t="t" r="r" b="b"/>
            <a:pathLst>
              <a:path w="26035" h="26035">
                <a:moveTo>
                  <a:pt x="12" y="25425"/>
                </a:moveTo>
                <a:lnTo>
                  <a:pt x="0" y="25"/>
                </a:lnTo>
                <a:lnTo>
                  <a:pt x="25400" y="0"/>
                </a:lnTo>
                <a:lnTo>
                  <a:pt x="25412" y="25400"/>
                </a:lnTo>
                <a:lnTo>
                  <a:pt x="12" y="2542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2881591" y="4830127"/>
            <a:ext cx="26034" cy="26034"/>
          </a:xfrm>
          <a:custGeom>
            <a:avLst/>
            <a:gdLst/>
            <a:ahLst/>
            <a:cxnLst/>
            <a:rect l="l" t="t" r="r" b="b"/>
            <a:pathLst>
              <a:path w="26035" h="26035">
                <a:moveTo>
                  <a:pt x="12" y="25425"/>
                </a:moveTo>
                <a:lnTo>
                  <a:pt x="0" y="25"/>
                </a:lnTo>
                <a:lnTo>
                  <a:pt x="25400" y="0"/>
                </a:lnTo>
                <a:lnTo>
                  <a:pt x="25412" y="25400"/>
                </a:lnTo>
                <a:lnTo>
                  <a:pt x="12" y="2542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2881629" y="4880927"/>
            <a:ext cx="26034" cy="26034"/>
          </a:xfrm>
          <a:custGeom>
            <a:avLst/>
            <a:gdLst/>
            <a:ahLst/>
            <a:cxnLst/>
            <a:rect l="l" t="t" r="r" b="b"/>
            <a:pathLst>
              <a:path w="26035" h="26035">
                <a:moveTo>
                  <a:pt x="12" y="25425"/>
                </a:moveTo>
                <a:lnTo>
                  <a:pt x="0" y="25"/>
                </a:lnTo>
                <a:lnTo>
                  <a:pt x="25400" y="0"/>
                </a:lnTo>
                <a:lnTo>
                  <a:pt x="25412" y="25400"/>
                </a:lnTo>
                <a:lnTo>
                  <a:pt x="12" y="2542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2881655" y="4931727"/>
            <a:ext cx="26034" cy="26034"/>
          </a:xfrm>
          <a:custGeom>
            <a:avLst/>
            <a:gdLst/>
            <a:ahLst/>
            <a:cxnLst/>
            <a:rect l="l" t="t" r="r" b="b"/>
            <a:pathLst>
              <a:path w="26035" h="26035">
                <a:moveTo>
                  <a:pt x="25" y="25425"/>
                </a:moveTo>
                <a:lnTo>
                  <a:pt x="0" y="25"/>
                </a:lnTo>
                <a:lnTo>
                  <a:pt x="25400" y="0"/>
                </a:lnTo>
                <a:lnTo>
                  <a:pt x="25425" y="25400"/>
                </a:lnTo>
                <a:lnTo>
                  <a:pt x="25" y="2542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2881693" y="4982527"/>
            <a:ext cx="26034" cy="26034"/>
          </a:xfrm>
          <a:custGeom>
            <a:avLst/>
            <a:gdLst/>
            <a:ahLst/>
            <a:cxnLst/>
            <a:rect l="l" t="t" r="r" b="b"/>
            <a:pathLst>
              <a:path w="26035" h="26035">
                <a:moveTo>
                  <a:pt x="25" y="25425"/>
                </a:moveTo>
                <a:lnTo>
                  <a:pt x="0" y="25"/>
                </a:lnTo>
                <a:lnTo>
                  <a:pt x="25400" y="0"/>
                </a:lnTo>
                <a:lnTo>
                  <a:pt x="25425" y="25400"/>
                </a:lnTo>
                <a:lnTo>
                  <a:pt x="25" y="2542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2881731" y="5033327"/>
            <a:ext cx="26034" cy="26034"/>
          </a:xfrm>
          <a:custGeom>
            <a:avLst/>
            <a:gdLst/>
            <a:ahLst/>
            <a:cxnLst/>
            <a:rect l="l" t="t" r="r" b="b"/>
            <a:pathLst>
              <a:path w="26035" h="26035">
                <a:moveTo>
                  <a:pt x="25" y="25425"/>
                </a:moveTo>
                <a:lnTo>
                  <a:pt x="0" y="25"/>
                </a:lnTo>
                <a:lnTo>
                  <a:pt x="25400" y="0"/>
                </a:lnTo>
                <a:lnTo>
                  <a:pt x="25425" y="25400"/>
                </a:lnTo>
                <a:lnTo>
                  <a:pt x="25" y="2542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2881769" y="5084127"/>
            <a:ext cx="25400" cy="3810"/>
          </a:xfrm>
          <a:custGeom>
            <a:avLst/>
            <a:gdLst/>
            <a:ahLst/>
            <a:cxnLst/>
            <a:rect l="l" t="t" r="r" b="b"/>
            <a:pathLst>
              <a:path w="25400" h="3810">
                <a:moveTo>
                  <a:pt x="0" y="3657"/>
                </a:moveTo>
                <a:lnTo>
                  <a:pt x="0" y="25"/>
                </a:lnTo>
                <a:lnTo>
                  <a:pt x="25400" y="0"/>
                </a:lnTo>
                <a:lnTo>
                  <a:pt x="25400" y="3632"/>
                </a:lnTo>
                <a:lnTo>
                  <a:pt x="0" y="365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2839250" y="2545460"/>
            <a:ext cx="25400" cy="25400"/>
          </a:xfrm>
          <a:custGeom>
            <a:avLst/>
            <a:gdLst/>
            <a:ahLst/>
            <a:cxnLst/>
            <a:rect l="l" t="t" r="r" b="b"/>
            <a:pathLst>
              <a:path w="25400" h="25400">
                <a:moveTo>
                  <a:pt x="25400" y="25400"/>
                </a:moveTo>
                <a:lnTo>
                  <a:pt x="0" y="25400"/>
                </a:lnTo>
                <a:lnTo>
                  <a:pt x="0" y="0"/>
                </a:lnTo>
                <a:lnTo>
                  <a:pt x="25400" y="0"/>
                </a:lnTo>
                <a:lnTo>
                  <a:pt x="25400" y="254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2839250" y="2596260"/>
            <a:ext cx="25400" cy="25400"/>
          </a:xfrm>
          <a:custGeom>
            <a:avLst/>
            <a:gdLst/>
            <a:ahLst/>
            <a:cxnLst/>
            <a:rect l="l" t="t" r="r" b="b"/>
            <a:pathLst>
              <a:path w="25400" h="25400">
                <a:moveTo>
                  <a:pt x="25400" y="25400"/>
                </a:moveTo>
                <a:lnTo>
                  <a:pt x="0" y="25400"/>
                </a:lnTo>
                <a:lnTo>
                  <a:pt x="0" y="0"/>
                </a:lnTo>
                <a:lnTo>
                  <a:pt x="25400" y="0"/>
                </a:lnTo>
                <a:lnTo>
                  <a:pt x="25400" y="254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2839250" y="2647060"/>
            <a:ext cx="25400" cy="25400"/>
          </a:xfrm>
          <a:custGeom>
            <a:avLst/>
            <a:gdLst/>
            <a:ahLst/>
            <a:cxnLst/>
            <a:rect l="l" t="t" r="r" b="b"/>
            <a:pathLst>
              <a:path w="25400" h="25400">
                <a:moveTo>
                  <a:pt x="25400" y="25400"/>
                </a:moveTo>
                <a:lnTo>
                  <a:pt x="0" y="25400"/>
                </a:lnTo>
                <a:lnTo>
                  <a:pt x="0" y="0"/>
                </a:lnTo>
                <a:lnTo>
                  <a:pt x="25400" y="0"/>
                </a:lnTo>
                <a:lnTo>
                  <a:pt x="25400" y="254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2839250" y="2697860"/>
            <a:ext cx="25400" cy="25400"/>
          </a:xfrm>
          <a:custGeom>
            <a:avLst/>
            <a:gdLst/>
            <a:ahLst/>
            <a:cxnLst/>
            <a:rect l="l" t="t" r="r" b="b"/>
            <a:pathLst>
              <a:path w="25400" h="25400">
                <a:moveTo>
                  <a:pt x="25400" y="25400"/>
                </a:moveTo>
                <a:lnTo>
                  <a:pt x="0" y="25400"/>
                </a:lnTo>
                <a:lnTo>
                  <a:pt x="0" y="0"/>
                </a:lnTo>
                <a:lnTo>
                  <a:pt x="25400" y="0"/>
                </a:lnTo>
                <a:lnTo>
                  <a:pt x="25400" y="254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2839250" y="2748660"/>
            <a:ext cx="25400" cy="25400"/>
          </a:xfrm>
          <a:custGeom>
            <a:avLst/>
            <a:gdLst/>
            <a:ahLst/>
            <a:cxnLst/>
            <a:rect l="l" t="t" r="r" b="b"/>
            <a:pathLst>
              <a:path w="25400" h="25400">
                <a:moveTo>
                  <a:pt x="25400" y="25400"/>
                </a:moveTo>
                <a:lnTo>
                  <a:pt x="0" y="25400"/>
                </a:lnTo>
                <a:lnTo>
                  <a:pt x="0" y="0"/>
                </a:lnTo>
                <a:lnTo>
                  <a:pt x="25400" y="0"/>
                </a:lnTo>
                <a:lnTo>
                  <a:pt x="25400" y="254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2839250" y="2799460"/>
            <a:ext cx="25400" cy="25400"/>
          </a:xfrm>
          <a:custGeom>
            <a:avLst/>
            <a:gdLst/>
            <a:ahLst/>
            <a:cxnLst/>
            <a:rect l="l" t="t" r="r" b="b"/>
            <a:pathLst>
              <a:path w="25400" h="25400">
                <a:moveTo>
                  <a:pt x="25400" y="25400"/>
                </a:moveTo>
                <a:lnTo>
                  <a:pt x="0" y="25400"/>
                </a:lnTo>
                <a:lnTo>
                  <a:pt x="0" y="0"/>
                </a:lnTo>
                <a:lnTo>
                  <a:pt x="25400" y="0"/>
                </a:lnTo>
                <a:lnTo>
                  <a:pt x="25400" y="254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2839250" y="2850260"/>
            <a:ext cx="25400" cy="25400"/>
          </a:xfrm>
          <a:custGeom>
            <a:avLst/>
            <a:gdLst/>
            <a:ahLst/>
            <a:cxnLst/>
            <a:rect l="l" t="t" r="r" b="b"/>
            <a:pathLst>
              <a:path w="25400" h="25400">
                <a:moveTo>
                  <a:pt x="25400" y="25400"/>
                </a:moveTo>
                <a:lnTo>
                  <a:pt x="0" y="25400"/>
                </a:lnTo>
                <a:lnTo>
                  <a:pt x="0" y="0"/>
                </a:lnTo>
                <a:lnTo>
                  <a:pt x="25400" y="0"/>
                </a:lnTo>
                <a:lnTo>
                  <a:pt x="25400" y="254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2839250" y="2901060"/>
            <a:ext cx="25400" cy="25400"/>
          </a:xfrm>
          <a:custGeom>
            <a:avLst/>
            <a:gdLst/>
            <a:ahLst/>
            <a:cxnLst/>
            <a:rect l="l" t="t" r="r" b="b"/>
            <a:pathLst>
              <a:path w="25400" h="25400">
                <a:moveTo>
                  <a:pt x="25400" y="25400"/>
                </a:moveTo>
                <a:lnTo>
                  <a:pt x="0" y="25400"/>
                </a:lnTo>
                <a:lnTo>
                  <a:pt x="0" y="0"/>
                </a:lnTo>
                <a:lnTo>
                  <a:pt x="25400" y="0"/>
                </a:lnTo>
                <a:lnTo>
                  <a:pt x="25400" y="254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2839250" y="2951860"/>
            <a:ext cx="25400" cy="25400"/>
          </a:xfrm>
          <a:custGeom>
            <a:avLst/>
            <a:gdLst/>
            <a:ahLst/>
            <a:cxnLst/>
            <a:rect l="l" t="t" r="r" b="b"/>
            <a:pathLst>
              <a:path w="25400" h="25400">
                <a:moveTo>
                  <a:pt x="25400" y="25400"/>
                </a:moveTo>
                <a:lnTo>
                  <a:pt x="0" y="25400"/>
                </a:lnTo>
                <a:lnTo>
                  <a:pt x="0" y="0"/>
                </a:lnTo>
                <a:lnTo>
                  <a:pt x="25400" y="0"/>
                </a:lnTo>
                <a:lnTo>
                  <a:pt x="25400" y="254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2839250" y="3002660"/>
            <a:ext cx="25400" cy="25400"/>
          </a:xfrm>
          <a:custGeom>
            <a:avLst/>
            <a:gdLst/>
            <a:ahLst/>
            <a:cxnLst/>
            <a:rect l="l" t="t" r="r" b="b"/>
            <a:pathLst>
              <a:path w="25400" h="25400">
                <a:moveTo>
                  <a:pt x="25400" y="25400"/>
                </a:moveTo>
                <a:lnTo>
                  <a:pt x="0" y="25400"/>
                </a:lnTo>
                <a:lnTo>
                  <a:pt x="0" y="0"/>
                </a:lnTo>
                <a:lnTo>
                  <a:pt x="25400" y="0"/>
                </a:lnTo>
                <a:lnTo>
                  <a:pt x="25400" y="254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2839250" y="3053460"/>
            <a:ext cx="25400" cy="25400"/>
          </a:xfrm>
          <a:custGeom>
            <a:avLst/>
            <a:gdLst/>
            <a:ahLst/>
            <a:cxnLst/>
            <a:rect l="l" t="t" r="r" b="b"/>
            <a:pathLst>
              <a:path w="25400" h="25400">
                <a:moveTo>
                  <a:pt x="25400" y="25400"/>
                </a:moveTo>
                <a:lnTo>
                  <a:pt x="0" y="25400"/>
                </a:lnTo>
                <a:lnTo>
                  <a:pt x="0" y="0"/>
                </a:lnTo>
                <a:lnTo>
                  <a:pt x="25400" y="0"/>
                </a:lnTo>
                <a:lnTo>
                  <a:pt x="25400" y="254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2839250" y="3104260"/>
            <a:ext cx="25400" cy="25400"/>
          </a:xfrm>
          <a:custGeom>
            <a:avLst/>
            <a:gdLst/>
            <a:ahLst/>
            <a:cxnLst/>
            <a:rect l="l" t="t" r="r" b="b"/>
            <a:pathLst>
              <a:path w="25400" h="25400">
                <a:moveTo>
                  <a:pt x="25400" y="25400"/>
                </a:moveTo>
                <a:lnTo>
                  <a:pt x="0" y="25400"/>
                </a:lnTo>
                <a:lnTo>
                  <a:pt x="0" y="0"/>
                </a:lnTo>
                <a:lnTo>
                  <a:pt x="25400" y="0"/>
                </a:lnTo>
                <a:lnTo>
                  <a:pt x="25400" y="254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2839250" y="3155060"/>
            <a:ext cx="25400" cy="25400"/>
          </a:xfrm>
          <a:custGeom>
            <a:avLst/>
            <a:gdLst/>
            <a:ahLst/>
            <a:cxnLst/>
            <a:rect l="l" t="t" r="r" b="b"/>
            <a:pathLst>
              <a:path w="25400" h="25400">
                <a:moveTo>
                  <a:pt x="25400" y="25400"/>
                </a:moveTo>
                <a:lnTo>
                  <a:pt x="0" y="25400"/>
                </a:lnTo>
                <a:lnTo>
                  <a:pt x="0" y="0"/>
                </a:lnTo>
                <a:lnTo>
                  <a:pt x="25400" y="0"/>
                </a:lnTo>
                <a:lnTo>
                  <a:pt x="25400" y="254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2839250" y="3205860"/>
            <a:ext cx="25400" cy="25400"/>
          </a:xfrm>
          <a:custGeom>
            <a:avLst/>
            <a:gdLst/>
            <a:ahLst/>
            <a:cxnLst/>
            <a:rect l="l" t="t" r="r" b="b"/>
            <a:pathLst>
              <a:path w="25400" h="25400">
                <a:moveTo>
                  <a:pt x="25400" y="25400"/>
                </a:moveTo>
                <a:lnTo>
                  <a:pt x="0" y="25400"/>
                </a:lnTo>
                <a:lnTo>
                  <a:pt x="0" y="0"/>
                </a:lnTo>
                <a:lnTo>
                  <a:pt x="25400" y="0"/>
                </a:lnTo>
                <a:lnTo>
                  <a:pt x="25400" y="254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2839250" y="3256660"/>
            <a:ext cx="25400" cy="25400"/>
          </a:xfrm>
          <a:custGeom>
            <a:avLst/>
            <a:gdLst/>
            <a:ahLst/>
            <a:cxnLst/>
            <a:rect l="l" t="t" r="r" b="b"/>
            <a:pathLst>
              <a:path w="25400" h="25400">
                <a:moveTo>
                  <a:pt x="25400" y="25400"/>
                </a:moveTo>
                <a:lnTo>
                  <a:pt x="0" y="25400"/>
                </a:lnTo>
                <a:lnTo>
                  <a:pt x="0" y="0"/>
                </a:lnTo>
                <a:lnTo>
                  <a:pt x="25400" y="0"/>
                </a:lnTo>
                <a:lnTo>
                  <a:pt x="25400" y="254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2839250" y="3307460"/>
            <a:ext cx="25400" cy="25400"/>
          </a:xfrm>
          <a:custGeom>
            <a:avLst/>
            <a:gdLst/>
            <a:ahLst/>
            <a:cxnLst/>
            <a:rect l="l" t="t" r="r" b="b"/>
            <a:pathLst>
              <a:path w="25400" h="25400">
                <a:moveTo>
                  <a:pt x="25400" y="25400"/>
                </a:moveTo>
                <a:lnTo>
                  <a:pt x="0" y="25400"/>
                </a:lnTo>
                <a:lnTo>
                  <a:pt x="0" y="0"/>
                </a:lnTo>
                <a:lnTo>
                  <a:pt x="25400" y="0"/>
                </a:lnTo>
                <a:lnTo>
                  <a:pt x="25400" y="254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2839250" y="3358260"/>
            <a:ext cx="25400" cy="25400"/>
          </a:xfrm>
          <a:custGeom>
            <a:avLst/>
            <a:gdLst/>
            <a:ahLst/>
            <a:cxnLst/>
            <a:rect l="l" t="t" r="r" b="b"/>
            <a:pathLst>
              <a:path w="25400" h="25400">
                <a:moveTo>
                  <a:pt x="25400" y="25400"/>
                </a:moveTo>
                <a:lnTo>
                  <a:pt x="0" y="25400"/>
                </a:lnTo>
                <a:lnTo>
                  <a:pt x="0" y="0"/>
                </a:lnTo>
                <a:lnTo>
                  <a:pt x="25400" y="0"/>
                </a:lnTo>
                <a:lnTo>
                  <a:pt x="25400" y="254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2839250" y="3409060"/>
            <a:ext cx="25400" cy="25400"/>
          </a:xfrm>
          <a:custGeom>
            <a:avLst/>
            <a:gdLst/>
            <a:ahLst/>
            <a:cxnLst/>
            <a:rect l="l" t="t" r="r" b="b"/>
            <a:pathLst>
              <a:path w="25400" h="25400">
                <a:moveTo>
                  <a:pt x="25400" y="25400"/>
                </a:moveTo>
                <a:lnTo>
                  <a:pt x="0" y="25400"/>
                </a:lnTo>
                <a:lnTo>
                  <a:pt x="0" y="0"/>
                </a:lnTo>
                <a:lnTo>
                  <a:pt x="25400" y="0"/>
                </a:lnTo>
                <a:lnTo>
                  <a:pt x="25400" y="254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2839250" y="3459860"/>
            <a:ext cx="25400" cy="25400"/>
          </a:xfrm>
          <a:custGeom>
            <a:avLst/>
            <a:gdLst/>
            <a:ahLst/>
            <a:cxnLst/>
            <a:rect l="l" t="t" r="r" b="b"/>
            <a:pathLst>
              <a:path w="25400" h="25400">
                <a:moveTo>
                  <a:pt x="25400" y="25400"/>
                </a:moveTo>
                <a:lnTo>
                  <a:pt x="0" y="25400"/>
                </a:lnTo>
                <a:lnTo>
                  <a:pt x="0" y="0"/>
                </a:lnTo>
                <a:lnTo>
                  <a:pt x="25400" y="0"/>
                </a:lnTo>
                <a:lnTo>
                  <a:pt x="25400" y="254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2839250" y="3510660"/>
            <a:ext cx="25400" cy="25400"/>
          </a:xfrm>
          <a:custGeom>
            <a:avLst/>
            <a:gdLst/>
            <a:ahLst/>
            <a:cxnLst/>
            <a:rect l="l" t="t" r="r" b="b"/>
            <a:pathLst>
              <a:path w="25400" h="25400">
                <a:moveTo>
                  <a:pt x="25400" y="25400"/>
                </a:moveTo>
                <a:lnTo>
                  <a:pt x="0" y="25400"/>
                </a:lnTo>
                <a:lnTo>
                  <a:pt x="0" y="0"/>
                </a:lnTo>
                <a:lnTo>
                  <a:pt x="25400" y="0"/>
                </a:lnTo>
                <a:lnTo>
                  <a:pt x="25400" y="254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2839250" y="3561460"/>
            <a:ext cx="25400" cy="25400"/>
          </a:xfrm>
          <a:custGeom>
            <a:avLst/>
            <a:gdLst/>
            <a:ahLst/>
            <a:cxnLst/>
            <a:rect l="l" t="t" r="r" b="b"/>
            <a:pathLst>
              <a:path w="25400" h="25400">
                <a:moveTo>
                  <a:pt x="25400" y="25400"/>
                </a:moveTo>
                <a:lnTo>
                  <a:pt x="0" y="25400"/>
                </a:lnTo>
                <a:lnTo>
                  <a:pt x="0" y="0"/>
                </a:lnTo>
                <a:lnTo>
                  <a:pt x="25400" y="0"/>
                </a:lnTo>
                <a:lnTo>
                  <a:pt x="25400" y="254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2839250" y="3612260"/>
            <a:ext cx="25400" cy="25400"/>
          </a:xfrm>
          <a:custGeom>
            <a:avLst/>
            <a:gdLst/>
            <a:ahLst/>
            <a:cxnLst/>
            <a:rect l="l" t="t" r="r" b="b"/>
            <a:pathLst>
              <a:path w="25400" h="25400">
                <a:moveTo>
                  <a:pt x="25400" y="25400"/>
                </a:moveTo>
                <a:lnTo>
                  <a:pt x="0" y="25400"/>
                </a:lnTo>
                <a:lnTo>
                  <a:pt x="0" y="0"/>
                </a:lnTo>
                <a:lnTo>
                  <a:pt x="25400" y="0"/>
                </a:lnTo>
                <a:lnTo>
                  <a:pt x="25400" y="254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/>
          <p:nvPr/>
        </p:nvSpPr>
        <p:spPr>
          <a:xfrm>
            <a:off x="2839250" y="3663060"/>
            <a:ext cx="25400" cy="25400"/>
          </a:xfrm>
          <a:custGeom>
            <a:avLst/>
            <a:gdLst/>
            <a:ahLst/>
            <a:cxnLst/>
            <a:rect l="l" t="t" r="r" b="b"/>
            <a:pathLst>
              <a:path w="25400" h="25400">
                <a:moveTo>
                  <a:pt x="25400" y="25400"/>
                </a:moveTo>
                <a:lnTo>
                  <a:pt x="0" y="25400"/>
                </a:lnTo>
                <a:lnTo>
                  <a:pt x="0" y="0"/>
                </a:lnTo>
                <a:lnTo>
                  <a:pt x="25400" y="0"/>
                </a:lnTo>
                <a:lnTo>
                  <a:pt x="25400" y="254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/>
          <p:nvPr/>
        </p:nvSpPr>
        <p:spPr>
          <a:xfrm>
            <a:off x="2839250" y="3713860"/>
            <a:ext cx="25400" cy="25400"/>
          </a:xfrm>
          <a:custGeom>
            <a:avLst/>
            <a:gdLst/>
            <a:ahLst/>
            <a:cxnLst/>
            <a:rect l="l" t="t" r="r" b="b"/>
            <a:pathLst>
              <a:path w="25400" h="25400">
                <a:moveTo>
                  <a:pt x="25400" y="25400"/>
                </a:moveTo>
                <a:lnTo>
                  <a:pt x="0" y="25400"/>
                </a:lnTo>
                <a:lnTo>
                  <a:pt x="0" y="0"/>
                </a:lnTo>
                <a:lnTo>
                  <a:pt x="25400" y="0"/>
                </a:lnTo>
                <a:lnTo>
                  <a:pt x="25400" y="254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/>
          <p:nvPr/>
        </p:nvSpPr>
        <p:spPr>
          <a:xfrm>
            <a:off x="2839250" y="3764660"/>
            <a:ext cx="25400" cy="25400"/>
          </a:xfrm>
          <a:custGeom>
            <a:avLst/>
            <a:gdLst/>
            <a:ahLst/>
            <a:cxnLst/>
            <a:rect l="l" t="t" r="r" b="b"/>
            <a:pathLst>
              <a:path w="25400" h="25400">
                <a:moveTo>
                  <a:pt x="25400" y="25400"/>
                </a:moveTo>
                <a:lnTo>
                  <a:pt x="0" y="25400"/>
                </a:lnTo>
                <a:lnTo>
                  <a:pt x="0" y="0"/>
                </a:lnTo>
                <a:lnTo>
                  <a:pt x="25400" y="0"/>
                </a:lnTo>
                <a:lnTo>
                  <a:pt x="25400" y="254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/>
          <p:nvPr/>
        </p:nvSpPr>
        <p:spPr>
          <a:xfrm>
            <a:off x="2839250" y="3815460"/>
            <a:ext cx="25400" cy="25400"/>
          </a:xfrm>
          <a:custGeom>
            <a:avLst/>
            <a:gdLst/>
            <a:ahLst/>
            <a:cxnLst/>
            <a:rect l="l" t="t" r="r" b="b"/>
            <a:pathLst>
              <a:path w="25400" h="25400">
                <a:moveTo>
                  <a:pt x="25400" y="25400"/>
                </a:moveTo>
                <a:lnTo>
                  <a:pt x="0" y="25400"/>
                </a:lnTo>
                <a:lnTo>
                  <a:pt x="0" y="0"/>
                </a:lnTo>
                <a:lnTo>
                  <a:pt x="25400" y="0"/>
                </a:lnTo>
                <a:lnTo>
                  <a:pt x="25400" y="254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/>
          <p:nvPr/>
        </p:nvSpPr>
        <p:spPr>
          <a:xfrm>
            <a:off x="2839250" y="3866260"/>
            <a:ext cx="25400" cy="25400"/>
          </a:xfrm>
          <a:custGeom>
            <a:avLst/>
            <a:gdLst/>
            <a:ahLst/>
            <a:cxnLst/>
            <a:rect l="l" t="t" r="r" b="b"/>
            <a:pathLst>
              <a:path w="25400" h="25400">
                <a:moveTo>
                  <a:pt x="25400" y="25400"/>
                </a:moveTo>
                <a:lnTo>
                  <a:pt x="0" y="25400"/>
                </a:lnTo>
                <a:lnTo>
                  <a:pt x="0" y="0"/>
                </a:lnTo>
                <a:lnTo>
                  <a:pt x="25400" y="0"/>
                </a:lnTo>
                <a:lnTo>
                  <a:pt x="25400" y="254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/>
          <p:nvPr/>
        </p:nvSpPr>
        <p:spPr>
          <a:xfrm>
            <a:off x="2839250" y="3917060"/>
            <a:ext cx="25400" cy="25400"/>
          </a:xfrm>
          <a:custGeom>
            <a:avLst/>
            <a:gdLst/>
            <a:ahLst/>
            <a:cxnLst/>
            <a:rect l="l" t="t" r="r" b="b"/>
            <a:pathLst>
              <a:path w="25400" h="25400">
                <a:moveTo>
                  <a:pt x="25400" y="25400"/>
                </a:moveTo>
                <a:lnTo>
                  <a:pt x="0" y="25400"/>
                </a:lnTo>
                <a:lnTo>
                  <a:pt x="0" y="0"/>
                </a:lnTo>
                <a:lnTo>
                  <a:pt x="25400" y="0"/>
                </a:lnTo>
                <a:lnTo>
                  <a:pt x="25400" y="254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/>
          <p:nvPr/>
        </p:nvSpPr>
        <p:spPr>
          <a:xfrm>
            <a:off x="2839250" y="3967860"/>
            <a:ext cx="25400" cy="25400"/>
          </a:xfrm>
          <a:custGeom>
            <a:avLst/>
            <a:gdLst/>
            <a:ahLst/>
            <a:cxnLst/>
            <a:rect l="l" t="t" r="r" b="b"/>
            <a:pathLst>
              <a:path w="25400" h="25400">
                <a:moveTo>
                  <a:pt x="25400" y="25400"/>
                </a:moveTo>
                <a:lnTo>
                  <a:pt x="0" y="25400"/>
                </a:lnTo>
                <a:lnTo>
                  <a:pt x="0" y="0"/>
                </a:lnTo>
                <a:lnTo>
                  <a:pt x="25400" y="0"/>
                </a:lnTo>
                <a:lnTo>
                  <a:pt x="25400" y="254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/>
          <p:nvPr/>
        </p:nvSpPr>
        <p:spPr>
          <a:xfrm>
            <a:off x="2839250" y="4018660"/>
            <a:ext cx="25400" cy="25400"/>
          </a:xfrm>
          <a:custGeom>
            <a:avLst/>
            <a:gdLst/>
            <a:ahLst/>
            <a:cxnLst/>
            <a:rect l="l" t="t" r="r" b="b"/>
            <a:pathLst>
              <a:path w="25400" h="25400">
                <a:moveTo>
                  <a:pt x="25400" y="25400"/>
                </a:moveTo>
                <a:lnTo>
                  <a:pt x="0" y="25400"/>
                </a:lnTo>
                <a:lnTo>
                  <a:pt x="0" y="0"/>
                </a:lnTo>
                <a:lnTo>
                  <a:pt x="25400" y="0"/>
                </a:lnTo>
                <a:lnTo>
                  <a:pt x="25400" y="254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/>
          <p:nvPr/>
        </p:nvSpPr>
        <p:spPr>
          <a:xfrm>
            <a:off x="2839250" y="4069460"/>
            <a:ext cx="25400" cy="25400"/>
          </a:xfrm>
          <a:custGeom>
            <a:avLst/>
            <a:gdLst/>
            <a:ahLst/>
            <a:cxnLst/>
            <a:rect l="l" t="t" r="r" b="b"/>
            <a:pathLst>
              <a:path w="25400" h="25400">
                <a:moveTo>
                  <a:pt x="25400" y="25400"/>
                </a:moveTo>
                <a:lnTo>
                  <a:pt x="0" y="25400"/>
                </a:lnTo>
                <a:lnTo>
                  <a:pt x="0" y="0"/>
                </a:lnTo>
                <a:lnTo>
                  <a:pt x="25400" y="0"/>
                </a:lnTo>
                <a:lnTo>
                  <a:pt x="25400" y="254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9" name="object 119"/>
          <p:cNvSpPr/>
          <p:nvPr/>
        </p:nvSpPr>
        <p:spPr>
          <a:xfrm>
            <a:off x="2839250" y="4120260"/>
            <a:ext cx="25400" cy="25400"/>
          </a:xfrm>
          <a:custGeom>
            <a:avLst/>
            <a:gdLst/>
            <a:ahLst/>
            <a:cxnLst/>
            <a:rect l="l" t="t" r="r" b="b"/>
            <a:pathLst>
              <a:path w="25400" h="25400">
                <a:moveTo>
                  <a:pt x="25400" y="25400"/>
                </a:moveTo>
                <a:lnTo>
                  <a:pt x="0" y="25400"/>
                </a:lnTo>
                <a:lnTo>
                  <a:pt x="0" y="0"/>
                </a:lnTo>
                <a:lnTo>
                  <a:pt x="25400" y="0"/>
                </a:lnTo>
                <a:lnTo>
                  <a:pt x="25400" y="254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0" name="object 120"/>
          <p:cNvSpPr/>
          <p:nvPr/>
        </p:nvSpPr>
        <p:spPr>
          <a:xfrm>
            <a:off x="2839250" y="4171060"/>
            <a:ext cx="25400" cy="25400"/>
          </a:xfrm>
          <a:custGeom>
            <a:avLst/>
            <a:gdLst/>
            <a:ahLst/>
            <a:cxnLst/>
            <a:rect l="l" t="t" r="r" b="b"/>
            <a:pathLst>
              <a:path w="25400" h="25400">
                <a:moveTo>
                  <a:pt x="25400" y="25400"/>
                </a:moveTo>
                <a:lnTo>
                  <a:pt x="0" y="25400"/>
                </a:lnTo>
                <a:lnTo>
                  <a:pt x="0" y="0"/>
                </a:lnTo>
                <a:lnTo>
                  <a:pt x="25400" y="0"/>
                </a:lnTo>
                <a:lnTo>
                  <a:pt x="25400" y="254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1" name="object 121"/>
          <p:cNvSpPr/>
          <p:nvPr/>
        </p:nvSpPr>
        <p:spPr>
          <a:xfrm>
            <a:off x="2839250" y="4221860"/>
            <a:ext cx="25400" cy="25400"/>
          </a:xfrm>
          <a:custGeom>
            <a:avLst/>
            <a:gdLst/>
            <a:ahLst/>
            <a:cxnLst/>
            <a:rect l="l" t="t" r="r" b="b"/>
            <a:pathLst>
              <a:path w="25400" h="25400">
                <a:moveTo>
                  <a:pt x="25400" y="25400"/>
                </a:moveTo>
                <a:lnTo>
                  <a:pt x="0" y="25400"/>
                </a:lnTo>
                <a:lnTo>
                  <a:pt x="0" y="0"/>
                </a:lnTo>
                <a:lnTo>
                  <a:pt x="25400" y="0"/>
                </a:lnTo>
                <a:lnTo>
                  <a:pt x="25400" y="254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2" name="object 122"/>
          <p:cNvSpPr/>
          <p:nvPr/>
        </p:nvSpPr>
        <p:spPr>
          <a:xfrm>
            <a:off x="2839250" y="4272660"/>
            <a:ext cx="25400" cy="25400"/>
          </a:xfrm>
          <a:custGeom>
            <a:avLst/>
            <a:gdLst/>
            <a:ahLst/>
            <a:cxnLst/>
            <a:rect l="l" t="t" r="r" b="b"/>
            <a:pathLst>
              <a:path w="25400" h="25400">
                <a:moveTo>
                  <a:pt x="25400" y="25400"/>
                </a:moveTo>
                <a:lnTo>
                  <a:pt x="0" y="25400"/>
                </a:lnTo>
                <a:lnTo>
                  <a:pt x="0" y="0"/>
                </a:lnTo>
                <a:lnTo>
                  <a:pt x="25400" y="0"/>
                </a:lnTo>
                <a:lnTo>
                  <a:pt x="25400" y="254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3" name="object 123"/>
          <p:cNvSpPr/>
          <p:nvPr/>
        </p:nvSpPr>
        <p:spPr>
          <a:xfrm>
            <a:off x="2839250" y="4323460"/>
            <a:ext cx="25400" cy="25400"/>
          </a:xfrm>
          <a:custGeom>
            <a:avLst/>
            <a:gdLst/>
            <a:ahLst/>
            <a:cxnLst/>
            <a:rect l="l" t="t" r="r" b="b"/>
            <a:pathLst>
              <a:path w="25400" h="25400">
                <a:moveTo>
                  <a:pt x="25400" y="25400"/>
                </a:moveTo>
                <a:lnTo>
                  <a:pt x="0" y="25400"/>
                </a:lnTo>
                <a:lnTo>
                  <a:pt x="0" y="0"/>
                </a:lnTo>
                <a:lnTo>
                  <a:pt x="25400" y="0"/>
                </a:lnTo>
                <a:lnTo>
                  <a:pt x="25400" y="254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4" name="object 124"/>
          <p:cNvSpPr/>
          <p:nvPr/>
        </p:nvSpPr>
        <p:spPr>
          <a:xfrm>
            <a:off x="2839250" y="4374260"/>
            <a:ext cx="25400" cy="25400"/>
          </a:xfrm>
          <a:custGeom>
            <a:avLst/>
            <a:gdLst/>
            <a:ahLst/>
            <a:cxnLst/>
            <a:rect l="l" t="t" r="r" b="b"/>
            <a:pathLst>
              <a:path w="25400" h="25400">
                <a:moveTo>
                  <a:pt x="25400" y="25400"/>
                </a:moveTo>
                <a:lnTo>
                  <a:pt x="0" y="25400"/>
                </a:lnTo>
                <a:lnTo>
                  <a:pt x="0" y="0"/>
                </a:lnTo>
                <a:lnTo>
                  <a:pt x="25400" y="0"/>
                </a:lnTo>
                <a:lnTo>
                  <a:pt x="25400" y="254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5" name="object 125"/>
          <p:cNvSpPr/>
          <p:nvPr/>
        </p:nvSpPr>
        <p:spPr>
          <a:xfrm>
            <a:off x="2839250" y="4425060"/>
            <a:ext cx="25400" cy="25400"/>
          </a:xfrm>
          <a:custGeom>
            <a:avLst/>
            <a:gdLst/>
            <a:ahLst/>
            <a:cxnLst/>
            <a:rect l="l" t="t" r="r" b="b"/>
            <a:pathLst>
              <a:path w="25400" h="25400">
                <a:moveTo>
                  <a:pt x="25400" y="25400"/>
                </a:moveTo>
                <a:lnTo>
                  <a:pt x="0" y="25400"/>
                </a:lnTo>
                <a:lnTo>
                  <a:pt x="0" y="0"/>
                </a:lnTo>
                <a:lnTo>
                  <a:pt x="25400" y="0"/>
                </a:lnTo>
                <a:lnTo>
                  <a:pt x="25400" y="254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6" name="object 126"/>
          <p:cNvSpPr/>
          <p:nvPr/>
        </p:nvSpPr>
        <p:spPr>
          <a:xfrm>
            <a:off x="2839250" y="4475860"/>
            <a:ext cx="25400" cy="25400"/>
          </a:xfrm>
          <a:custGeom>
            <a:avLst/>
            <a:gdLst/>
            <a:ahLst/>
            <a:cxnLst/>
            <a:rect l="l" t="t" r="r" b="b"/>
            <a:pathLst>
              <a:path w="25400" h="25400">
                <a:moveTo>
                  <a:pt x="25400" y="25400"/>
                </a:moveTo>
                <a:lnTo>
                  <a:pt x="0" y="25400"/>
                </a:lnTo>
                <a:lnTo>
                  <a:pt x="0" y="0"/>
                </a:lnTo>
                <a:lnTo>
                  <a:pt x="25400" y="0"/>
                </a:lnTo>
                <a:lnTo>
                  <a:pt x="25400" y="254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7" name="object 127"/>
          <p:cNvSpPr/>
          <p:nvPr/>
        </p:nvSpPr>
        <p:spPr>
          <a:xfrm>
            <a:off x="2839250" y="4526660"/>
            <a:ext cx="25400" cy="25400"/>
          </a:xfrm>
          <a:custGeom>
            <a:avLst/>
            <a:gdLst/>
            <a:ahLst/>
            <a:cxnLst/>
            <a:rect l="l" t="t" r="r" b="b"/>
            <a:pathLst>
              <a:path w="25400" h="25400">
                <a:moveTo>
                  <a:pt x="25400" y="25400"/>
                </a:moveTo>
                <a:lnTo>
                  <a:pt x="0" y="25400"/>
                </a:lnTo>
                <a:lnTo>
                  <a:pt x="0" y="0"/>
                </a:lnTo>
                <a:lnTo>
                  <a:pt x="25400" y="0"/>
                </a:lnTo>
                <a:lnTo>
                  <a:pt x="25400" y="254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8" name="object 128"/>
          <p:cNvSpPr/>
          <p:nvPr/>
        </p:nvSpPr>
        <p:spPr>
          <a:xfrm>
            <a:off x="2839250" y="4577460"/>
            <a:ext cx="25400" cy="25400"/>
          </a:xfrm>
          <a:custGeom>
            <a:avLst/>
            <a:gdLst/>
            <a:ahLst/>
            <a:cxnLst/>
            <a:rect l="l" t="t" r="r" b="b"/>
            <a:pathLst>
              <a:path w="25400" h="25400">
                <a:moveTo>
                  <a:pt x="25400" y="25400"/>
                </a:moveTo>
                <a:lnTo>
                  <a:pt x="0" y="25400"/>
                </a:lnTo>
                <a:lnTo>
                  <a:pt x="0" y="0"/>
                </a:lnTo>
                <a:lnTo>
                  <a:pt x="25400" y="0"/>
                </a:lnTo>
                <a:lnTo>
                  <a:pt x="25400" y="254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9" name="object 129"/>
          <p:cNvSpPr/>
          <p:nvPr/>
        </p:nvSpPr>
        <p:spPr>
          <a:xfrm>
            <a:off x="2839250" y="4628260"/>
            <a:ext cx="25400" cy="25400"/>
          </a:xfrm>
          <a:custGeom>
            <a:avLst/>
            <a:gdLst/>
            <a:ahLst/>
            <a:cxnLst/>
            <a:rect l="l" t="t" r="r" b="b"/>
            <a:pathLst>
              <a:path w="25400" h="25400">
                <a:moveTo>
                  <a:pt x="25400" y="25400"/>
                </a:moveTo>
                <a:lnTo>
                  <a:pt x="0" y="25400"/>
                </a:lnTo>
                <a:lnTo>
                  <a:pt x="0" y="0"/>
                </a:lnTo>
                <a:lnTo>
                  <a:pt x="25400" y="0"/>
                </a:lnTo>
                <a:lnTo>
                  <a:pt x="25400" y="254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0" name="object 130"/>
          <p:cNvSpPr/>
          <p:nvPr/>
        </p:nvSpPr>
        <p:spPr>
          <a:xfrm>
            <a:off x="2839250" y="4679060"/>
            <a:ext cx="25400" cy="25400"/>
          </a:xfrm>
          <a:custGeom>
            <a:avLst/>
            <a:gdLst/>
            <a:ahLst/>
            <a:cxnLst/>
            <a:rect l="l" t="t" r="r" b="b"/>
            <a:pathLst>
              <a:path w="25400" h="25400">
                <a:moveTo>
                  <a:pt x="25400" y="25400"/>
                </a:moveTo>
                <a:lnTo>
                  <a:pt x="0" y="25400"/>
                </a:lnTo>
                <a:lnTo>
                  <a:pt x="0" y="0"/>
                </a:lnTo>
                <a:lnTo>
                  <a:pt x="25400" y="0"/>
                </a:lnTo>
                <a:lnTo>
                  <a:pt x="25400" y="254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1" name="object 131"/>
          <p:cNvSpPr/>
          <p:nvPr/>
        </p:nvSpPr>
        <p:spPr>
          <a:xfrm>
            <a:off x="2839250" y="4729860"/>
            <a:ext cx="25400" cy="25400"/>
          </a:xfrm>
          <a:custGeom>
            <a:avLst/>
            <a:gdLst/>
            <a:ahLst/>
            <a:cxnLst/>
            <a:rect l="l" t="t" r="r" b="b"/>
            <a:pathLst>
              <a:path w="25400" h="25400">
                <a:moveTo>
                  <a:pt x="25400" y="25400"/>
                </a:moveTo>
                <a:lnTo>
                  <a:pt x="0" y="25400"/>
                </a:lnTo>
                <a:lnTo>
                  <a:pt x="0" y="0"/>
                </a:lnTo>
                <a:lnTo>
                  <a:pt x="25400" y="0"/>
                </a:lnTo>
                <a:lnTo>
                  <a:pt x="25400" y="254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2" name="object 132"/>
          <p:cNvSpPr/>
          <p:nvPr/>
        </p:nvSpPr>
        <p:spPr>
          <a:xfrm>
            <a:off x="2839250" y="4780660"/>
            <a:ext cx="25400" cy="25400"/>
          </a:xfrm>
          <a:custGeom>
            <a:avLst/>
            <a:gdLst/>
            <a:ahLst/>
            <a:cxnLst/>
            <a:rect l="l" t="t" r="r" b="b"/>
            <a:pathLst>
              <a:path w="25400" h="25400">
                <a:moveTo>
                  <a:pt x="25400" y="25400"/>
                </a:moveTo>
                <a:lnTo>
                  <a:pt x="0" y="25400"/>
                </a:lnTo>
                <a:lnTo>
                  <a:pt x="0" y="0"/>
                </a:lnTo>
                <a:lnTo>
                  <a:pt x="25400" y="0"/>
                </a:lnTo>
                <a:lnTo>
                  <a:pt x="25400" y="254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3" name="object 133"/>
          <p:cNvSpPr/>
          <p:nvPr/>
        </p:nvSpPr>
        <p:spPr>
          <a:xfrm>
            <a:off x="2839250" y="4831460"/>
            <a:ext cx="25400" cy="25400"/>
          </a:xfrm>
          <a:custGeom>
            <a:avLst/>
            <a:gdLst/>
            <a:ahLst/>
            <a:cxnLst/>
            <a:rect l="l" t="t" r="r" b="b"/>
            <a:pathLst>
              <a:path w="25400" h="25400">
                <a:moveTo>
                  <a:pt x="25400" y="25400"/>
                </a:moveTo>
                <a:lnTo>
                  <a:pt x="0" y="25400"/>
                </a:lnTo>
                <a:lnTo>
                  <a:pt x="0" y="0"/>
                </a:lnTo>
                <a:lnTo>
                  <a:pt x="25400" y="0"/>
                </a:lnTo>
                <a:lnTo>
                  <a:pt x="25400" y="254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4" name="object 134"/>
          <p:cNvSpPr/>
          <p:nvPr/>
        </p:nvSpPr>
        <p:spPr>
          <a:xfrm>
            <a:off x="2839250" y="4882260"/>
            <a:ext cx="25400" cy="25400"/>
          </a:xfrm>
          <a:custGeom>
            <a:avLst/>
            <a:gdLst/>
            <a:ahLst/>
            <a:cxnLst/>
            <a:rect l="l" t="t" r="r" b="b"/>
            <a:pathLst>
              <a:path w="25400" h="25400">
                <a:moveTo>
                  <a:pt x="25400" y="25400"/>
                </a:moveTo>
                <a:lnTo>
                  <a:pt x="0" y="25400"/>
                </a:lnTo>
                <a:lnTo>
                  <a:pt x="0" y="0"/>
                </a:lnTo>
                <a:lnTo>
                  <a:pt x="25400" y="0"/>
                </a:lnTo>
                <a:lnTo>
                  <a:pt x="25400" y="254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5" name="object 135"/>
          <p:cNvSpPr/>
          <p:nvPr/>
        </p:nvSpPr>
        <p:spPr>
          <a:xfrm>
            <a:off x="2839250" y="4933060"/>
            <a:ext cx="25400" cy="25400"/>
          </a:xfrm>
          <a:custGeom>
            <a:avLst/>
            <a:gdLst/>
            <a:ahLst/>
            <a:cxnLst/>
            <a:rect l="l" t="t" r="r" b="b"/>
            <a:pathLst>
              <a:path w="25400" h="25400">
                <a:moveTo>
                  <a:pt x="25400" y="25400"/>
                </a:moveTo>
                <a:lnTo>
                  <a:pt x="0" y="25400"/>
                </a:lnTo>
                <a:lnTo>
                  <a:pt x="0" y="0"/>
                </a:lnTo>
                <a:lnTo>
                  <a:pt x="25400" y="0"/>
                </a:lnTo>
                <a:lnTo>
                  <a:pt x="25400" y="254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6" name="object 136"/>
          <p:cNvSpPr/>
          <p:nvPr/>
        </p:nvSpPr>
        <p:spPr>
          <a:xfrm>
            <a:off x="2839250" y="4983860"/>
            <a:ext cx="25400" cy="25400"/>
          </a:xfrm>
          <a:custGeom>
            <a:avLst/>
            <a:gdLst/>
            <a:ahLst/>
            <a:cxnLst/>
            <a:rect l="l" t="t" r="r" b="b"/>
            <a:pathLst>
              <a:path w="25400" h="25400">
                <a:moveTo>
                  <a:pt x="25400" y="25400"/>
                </a:moveTo>
                <a:lnTo>
                  <a:pt x="0" y="25400"/>
                </a:lnTo>
                <a:lnTo>
                  <a:pt x="0" y="0"/>
                </a:lnTo>
                <a:lnTo>
                  <a:pt x="25400" y="0"/>
                </a:lnTo>
                <a:lnTo>
                  <a:pt x="25400" y="254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7" name="object 137"/>
          <p:cNvSpPr/>
          <p:nvPr/>
        </p:nvSpPr>
        <p:spPr>
          <a:xfrm>
            <a:off x="2839250" y="5034660"/>
            <a:ext cx="25400" cy="25400"/>
          </a:xfrm>
          <a:custGeom>
            <a:avLst/>
            <a:gdLst/>
            <a:ahLst/>
            <a:cxnLst/>
            <a:rect l="l" t="t" r="r" b="b"/>
            <a:pathLst>
              <a:path w="25400" h="25400">
                <a:moveTo>
                  <a:pt x="25400" y="25400"/>
                </a:moveTo>
                <a:lnTo>
                  <a:pt x="0" y="25400"/>
                </a:lnTo>
                <a:lnTo>
                  <a:pt x="0" y="0"/>
                </a:lnTo>
                <a:lnTo>
                  <a:pt x="25400" y="0"/>
                </a:lnTo>
                <a:lnTo>
                  <a:pt x="25400" y="254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8" name="object 138"/>
          <p:cNvSpPr/>
          <p:nvPr/>
        </p:nvSpPr>
        <p:spPr>
          <a:xfrm>
            <a:off x="2839250" y="5085460"/>
            <a:ext cx="25400" cy="3810"/>
          </a:xfrm>
          <a:custGeom>
            <a:avLst/>
            <a:gdLst/>
            <a:ahLst/>
            <a:cxnLst/>
            <a:rect l="l" t="t" r="r" b="b"/>
            <a:pathLst>
              <a:path w="25400" h="3810">
                <a:moveTo>
                  <a:pt x="25400" y="3632"/>
                </a:moveTo>
                <a:lnTo>
                  <a:pt x="0" y="3632"/>
                </a:lnTo>
                <a:lnTo>
                  <a:pt x="0" y="0"/>
                </a:lnTo>
                <a:lnTo>
                  <a:pt x="25400" y="0"/>
                </a:lnTo>
                <a:lnTo>
                  <a:pt x="25400" y="363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9" name="object 139"/>
          <p:cNvSpPr/>
          <p:nvPr/>
        </p:nvSpPr>
        <p:spPr>
          <a:xfrm>
            <a:off x="2684551" y="4981244"/>
            <a:ext cx="155575" cy="76200"/>
          </a:xfrm>
          <a:custGeom>
            <a:avLst/>
            <a:gdLst/>
            <a:ahLst/>
            <a:cxnLst/>
            <a:rect l="l" t="t" r="r" b="b"/>
            <a:pathLst>
              <a:path w="155575" h="76200">
                <a:moveTo>
                  <a:pt x="78955" y="76200"/>
                </a:moveTo>
                <a:lnTo>
                  <a:pt x="78955" y="0"/>
                </a:lnTo>
                <a:lnTo>
                  <a:pt x="129755" y="25400"/>
                </a:lnTo>
                <a:lnTo>
                  <a:pt x="98005" y="25400"/>
                </a:lnTo>
                <a:lnTo>
                  <a:pt x="98005" y="50800"/>
                </a:lnTo>
                <a:lnTo>
                  <a:pt x="129755" y="50800"/>
                </a:lnTo>
                <a:lnTo>
                  <a:pt x="78955" y="76200"/>
                </a:lnTo>
                <a:close/>
              </a:path>
              <a:path w="155575" h="76200">
                <a:moveTo>
                  <a:pt x="78955" y="50800"/>
                </a:moveTo>
                <a:lnTo>
                  <a:pt x="0" y="50800"/>
                </a:lnTo>
                <a:lnTo>
                  <a:pt x="0" y="25400"/>
                </a:lnTo>
                <a:lnTo>
                  <a:pt x="78955" y="25400"/>
                </a:lnTo>
                <a:lnTo>
                  <a:pt x="78955" y="50800"/>
                </a:lnTo>
                <a:close/>
              </a:path>
              <a:path w="155575" h="76200">
                <a:moveTo>
                  <a:pt x="129755" y="50800"/>
                </a:moveTo>
                <a:lnTo>
                  <a:pt x="98005" y="50800"/>
                </a:lnTo>
                <a:lnTo>
                  <a:pt x="98005" y="25400"/>
                </a:lnTo>
                <a:lnTo>
                  <a:pt x="129755" y="25400"/>
                </a:lnTo>
                <a:lnTo>
                  <a:pt x="155155" y="38100"/>
                </a:lnTo>
                <a:lnTo>
                  <a:pt x="129755" y="508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0" name="object 140"/>
          <p:cNvSpPr/>
          <p:nvPr/>
        </p:nvSpPr>
        <p:spPr>
          <a:xfrm>
            <a:off x="2912465" y="4981244"/>
            <a:ext cx="155575" cy="76200"/>
          </a:xfrm>
          <a:custGeom>
            <a:avLst/>
            <a:gdLst/>
            <a:ahLst/>
            <a:cxnLst/>
            <a:rect l="l" t="t" r="r" b="b"/>
            <a:pathLst>
              <a:path w="155575" h="76200">
                <a:moveTo>
                  <a:pt x="76200" y="76200"/>
                </a:moveTo>
                <a:lnTo>
                  <a:pt x="0" y="38100"/>
                </a:lnTo>
                <a:lnTo>
                  <a:pt x="76200" y="0"/>
                </a:lnTo>
                <a:lnTo>
                  <a:pt x="76200" y="25400"/>
                </a:lnTo>
                <a:lnTo>
                  <a:pt x="57150" y="25400"/>
                </a:lnTo>
                <a:lnTo>
                  <a:pt x="57150" y="50800"/>
                </a:lnTo>
                <a:lnTo>
                  <a:pt x="76200" y="50800"/>
                </a:lnTo>
                <a:lnTo>
                  <a:pt x="76200" y="76200"/>
                </a:lnTo>
                <a:close/>
              </a:path>
              <a:path w="155575" h="76200">
                <a:moveTo>
                  <a:pt x="76200" y="50800"/>
                </a:moveTo>
                <a:lnTo>
                  <a:pt x="57150" y="50800"/>
                </a:lnTo>
                <a:lnTo>
                  <a:pt x="57150" y="25400"/>
                </a:lnTo>
                <a:lnTo>
                  <a:pt x="76200" y="25400"/>
                </a:lnTo>
                <a:lnTo>
                  <a:pt x="76200" y="50800"/>
                </a:lnTo>
                <a:close/>
              </a:path>
              <a:path w="155575" h="76200">
                <a:moveTo>
                  <a:pt x="155155" y="50800"/>
                </a:moveTo>
                <a:lnTo>
                  <a:pt x="76200" y="50800"/>
                </a:lnTo>
                <a:lnTo>
                  <a:pt x="76200" y="25400"/>
                </a:lnTo>
                <a:lnTo>
                  <a:pt x="155155" y="25400"/>
                </a:lnTo>
                <a:lnTo>
                  <a:pt x="155155" y="508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1" name="object 141"/>
          <p:cNvSpPr txBox="1"/>
          <p:nvPr/>
        </p:nvSpPr>
        <p:spPr>
          <a:xfrm>
            <a:off x="2150084" y="4669688"/>
            <a:ext cx="1188720" cy="739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Times New Roman"/>
                <a:cs typeface="Times New Roman"/>
              </a:rPr>
              <a:t>0.9mm</a:t>
            </a:r>
            <a:endParaRPr sz="1800">
              <a:latin typeface="Times New Roman"/>
              <a:cs typeface="Times New Roman"/>
            </a:endParaRPr>
          </a:p>
          <a:p>
            <a:pPr marL="508634">
              <a:lnSpc>
                <a:spcPct val="100000"/>
              </a:lnSpc>
              <a:spcBef>
                <a:spcPts val="1300"/>
              </a:spcBef>
            </a:pPr>
            <a:r>
              <a:rPr dirty="0" sz="1800" b="1">
                <a:latin typeface="Times New Roman"/>
                <a:cs typeface="Times New Roman"/>
              </a:rPr>
              <a:t>0.1mm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42" name="object 142"/>
          <p:cNvSpPr/>
          <p:nvPr/>
        </p:nvSpPr>
        <p:spPr>
          <a:xfrm>
            <a:off x="3241281" y="2545460"/>
            <a:ext cx="25400" cy="25400"/>
          </a:xfrm>
          <a:custGeom>
            <a:avLst/>
            <a:gdLst/>
            <a:ahLst/>
            <a:cxnLst/>
            <a:rect l="l" t="t" r="r" b="b"/>
            <a:pathLst>
              <a:path w="25400" h="25400">
                <a:moveTo>
                  <a:pt x="25400" y="25400"/>
                </a:moveTo>
                <a:lnTo>
                  <a:pt x="0" y="25400"/>
                </a:lnTo>
                <a:lnTo>
                  <a:pt x="0" y="0"/>
                </a:lnTo>
                <a:lnTo>
                  <a:pt x="25400" y="0"/>
                </a:lnTo>
                <a:lnTo>
                  <a:pt x="25400" y="254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3" name="object 143"/>
          <p:cNvSpPr/>
          <p:nvPr/>
        </p:nvSpPr>
        <p:spPr>
          <a:xfrm>
            <a:off x="3241281" y="2596260"/>
            <a:ext cx="25400" cy="25400"/>
          </a:xfrm>
          <a:custGeom>
            <a:avLst/>
            <a:gdLst/>
            <a:ahLst/>
            <a:cxnLst/>
            <a:rect l="l" t="t" r="r" b="b"/>
            <a:pathLst>
              <a:path w="25400" h="25400">
                <a:moveTo>
                  <a:pt x="25400" y="25400"/>
                </a:moveTo>
                <a:lnTo>
                  <a:pt x="0" y="25400"/>
                </a:lnTo>
                <a:lnTo>
                  <a:pt x="0" y="0"/>
                </a:lnTo>
                <a:lnTo>
                  <a:pt x="25400" y="0"/>
                </a:lnTo>
                <a:lnTo>
                  <a:pt x="25400" y="254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4" name="object 144"/>
          <p:cNvSpPr/>
          <p:nvPr/>
        </p:nvSpPr>
        <p:spPr>
          <a:xfrm>
            <a:off x="3241281" y="2647060"/>
            <a:ext cx="25400" cy="25400"/>
          </a:xfrm>
          <a:custGeom>
            <a:avLst/>
            <a:gdLst/>
            <a:ahLst/>
            <a:cxnLst/>
            <a:rect l="l" t="t" r="r" b="b"/>
            <a:pathLst>
              <a:path w="25400" h="25400">
                <a:moveTo>
                  <a:pt x="25400" y="25400"/>
                </a:moveTo>
                <a:lnTo>
                  <a:pt x="0" y="25400"/>
                </a:lnTo>
                <a:lnTo>
                  <a:pt x="0" y="0"/>
                </a:lnTo>
                <a:lnTo>
                  <a:pt x="25400" y="0"/>
                </a:lnTo>
                <a:lnTo>
                  <a:pt x="25400" y="254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5" name="object 145"/>
          <p:cNvSpPr/>
          <p:nvPr/>
        </p:nvSpPr>
        <p:spPr>
          <a:xfrm>
            <a:off x="3241281" y="2697860"/>
            <a:ext cx="25400" cy="25400"/>
          </a:xfrm>
          <a:custGeom>
            <a:avLst/>
            <a:gdLst/>
            <a:ahLst/>
            <a:cxnLst/>
            <a:rect l="l" t="t" r="r" b="b"/>
            <a:pathLst>
              <a:path w="25400" h="25400">
                <a:moveTo>
                  <a:pt x="25400" y="25400"/>
                </a:moveTo>
                <a:lnTo>
                  <a:pt x="0" y="25400"/>
                </a:lnTo>
                <a:lnTo>
                  <a:pt x="0" y="0"/>
                </a:lnTo>
                <a:lnTo>
                  <a:pt x="25400" y="0"/>
                </a:lnTo>
                <a:lnTo>
                  <a:pt x="25400" y="254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6" name="object 146"/>
          <p:cNvSpPr/>
          <p:nvPr/>
        </p:nvSpPr>
        <p:spPr>
          <a:xfrm>
            <a:off x="3241281" y="2748660"/>
            <a:ext cx="25400" cy="25400"/>
          </a:xfrm>
          <a:custGeom>
            <a:avLst/>
            <a:gdLst/>
            <a:ahLst/>
            <a:cxnLst/>
            <a:rect l="l" t="t" r="r" b="b"/>
            <a:pathLst>
              <a:path w="25400" h="25400">
                <a:moveTo>
                  <a:pt x="25400" y="25400"/>
                </a:moveTo>
                <a:lnTo>
                  <a:pt x="0" y="25400"/>
                </a:lnTo>
                <a:lnTo>
                  <a:pt x="0" y="0"/>
                </a:lnTo>
                <a:lnTo>
                  <a:pt x="25400" y="0"/>
                </a:lnTo>
                <a:lnTo>
                  <a:pt x="25400" y="254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7" name="object 147"/>
          <p:cNvSpPr/>
          <p:nvPr/>
        </p:nvSpPr>
        <p:spPr>
          <a:xfrm>
            <a:off x="3241281" y="2799460"/>
            <a:ext cx="25400" cy="25400"/>
          </a:xfrm>
          <a:custGeom>
            <a:avLst/>
            <a:gdLst/>
            <a:ahLst/>
            <a:cxnLst/>
            <a:rect l="l" t="t" r="r" b="b"/>
            <a:pathLst>
              <a:path w="25400" h="25400">
                <a:moveTo>
                  <a:pt x="25400" y="25400"/>
                </a:moveTo>
                <a:lnTo>
                  <a:pt x="0" y="25400"/>
                </a:lnTo>
                <a:lnTo>
                  <a:pt x="0" y="0"/>
                </a:lnTo>
                <a:lnTo>
                  <a:pt x="25400" y="0"/>
                </a:lnTo>
                <a:lnTo>
                  <a:pt x="25400" y="254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8" name="object 148"/>
          <p:cNvSpPr/>
          <p:nvPr/>
        </p:nvSpPr>
        <p:spPr>
          <a:xfrm>
            <a:off x="3241281" y="2850260"/>
            <a:ext cx="25400" cy="25400"/>
          </a:xfrm>
          <a:custGeom>
            <a:avLst/>
            <a:gdLst/>
            <a:ahLst/>
            <a:cxnLst/>
            <a:rect l="l" t="t" r="r" b="b"/>
            <a:pathLst>
              <a:path w="25400" h="25400">
                <a:moveTo>
                  <a:pt x="25400" y="25400"/>
                </a:moveTo>
                <a:lnTo>
                  <a:pt x="0" y="25400"/>
                </a:lnTo>
                <a:lnTo>
                  <a:pt x="0" y="0"/>
                </a:lnTo>
                <a:lnTo>
                  <a:pt x="25400" y="0"/>
                </a:lnTo>
                <a:lnTo>
                  <a:pt x="25400" y="254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9" name="object 149"/>
          <p:cNvSpPr/>
          <p:nvPr/>
        </p:nvSpPr>
        <p:spPr>
          <a:xfrm>
            <a:off x="3241281" y="2901060"/>
            <a:ext cx="25400" cy="25400"/>
          </a:xfrm>
          <a:custGeom>
            <a:avLst/>
            <a:gdLst/>
            <a:ahLst/>
            <a:cxnLst/>
            <a:rect l="l" t="t" r="r" b="b"/>
            <a:pathLst>
              <a:path w="25400" h="25400">
                <a:moveTo>
                  <a:pt x="25400" y="25400"/>
                </a:moveTo>
                <a:lnTo>
                  <a:pt x="0" y="25400"/>
                </a:lnTo>
                <a:lnTo>
                  <a:pt x="0" y="0"/>
                </a:lnTo>
                <a:lnTo>
                  <a:pt x="25400" y="0"/>
                </a:lnTo>
                <a:lnTo>
                  <a:pt x="25400" y="254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0" name="object 150"/>
          <p:cNvSpPr/>
          <p:nvPr/>
        </p:nvSpPr>
        <p:spPr>
          <a:xfrm>
            <a:off x="3241281" y="2951860"/>
            <a:ext cx="25400" cy="25400"/>
          </a:xfrm>
          <a:custGeom>
            <a:avLst/>
            <a:gdLst/>
            <a:ahLst/>
            <a:cxnLst/>
            <a:rect l="l" t="t" r="r" b="b"/>
            <a:pathLst>
              <a:path w="25400" h="25400">
                <a:moveTo>
                  <a:pt x="25400" y="25400"/>
                </a:moveTo>
                <a:lnTo>
                  <a:pt x="0" y="25400"/>
                </a:lnTo>
                <a:lnTo>
                  <a:pt x="0" y="0"/>
                </a:lnTo>
                <a:lnTo>
                  <a:pt x="25400" y="0"/>
                </a:lnTo>
                <a:lnTo>
                  <a:pt x="25400" y="254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1" name="object 151"/>
          <p:cNvSpPr/>
          <p:nvPr/>
        </p:nvSpPr>
        <p:spPr>
          <a:xfrm>
            <a:off x="3241281" y="3002660"/>
            <a:ext cx="25400" cy="25400"/>
          </a:xfrm>
          <a:custGeom>
            <a:avLst/>
            <a:gdLst/>
            <a:ahLst/>
            <a:cxnLst/>
            <a:rect l="l" t="t" r="r" b="b"/>
            <a:pathLst>
              <a:path w="25400" h="25400">
                <a:moveTo>
                  <a:pt x="25400" y="25400"/>
                </a:moveTo>
                <a:lnTo>
                  <a:pt x="0" y="25400"/>
                </a:lnTo>
                <a:lnTo>
                  <a:pt x="0" y="0"/>
                </a:lnTo>
                <a:lnTo>
                  <a:pt x="25400" y="0"/>
                </a:lnTo>
                <a:lnTo>
                  <a:pt x="25400" y="254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2" name="object 152"/>
          <p:cNvSpPr/>
          <p:nvPr/>
        </p:nvSpPr>
        <p:spPr>
          <a:xfrm>
            <a:off x="3241281" y="3053460"/>
            <a:ext cx="25400" cy="25400"/>
          </a:xfrm>
          <a:custGeom>
            <a:avLst/>
            <a:gdLst/>
            <a:ahLst/>
            <a:cxnLst/>
            <a:rect l="l" t="t" r="r" b="b"/>
            <a:pathLst>
              <a:path w="25400" h="25400">
                <a:moveTo>
                  <a:pt x="25400" y="25400"/>
                </a:moveTo>
                <a:lnTo>
                  <a:pt x="0" y="25400"/>
                </a:lnTo>
                <a:lnTo>
                  <a:pt x="0" y="0"/>
                </a:lnTo>
                <a:lnTo>
                  <a:pt x="25400" y="0"/>
                </a:lnTo>
                <a:lnTo>
                  <a:pt x="25400" y="254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3" name="object 153"/>
          <p:cNvSpPr/>
          <p:nvPr/>
        </p:nvSpPr>
        <p:spPr>
          <a:xfrm>
            <a:off x="3241281" y="3104260"/>
            <a:ext cx="25400" cy="25400"/>
          </a:xfrm>
          <a:custGeom>
            <a:avLst/>
            <a:gdLst/>
            <a:ahLst/>
            <a:cxnLst/>
            <a:rect l="l" t="t" r="r" b="b"/>
            <a:pathLst>
              <a:path w="25400" h="25400">
                <a:moveTo>
                  <a:pt x="25400" y="25400"/>
                </a:moveTo>
                <a:lnTo>
                  <a:pt x="0" y="25400"/>
                </a:lnTo>
                <a:lnTo>
                  <a:pt x="0" y="0"/>
                </a:lnTo>
                <a:lnTo>
                  <a:pt x="25400" y="0"/>
                </a:lnTo>
                <a:lnTo>
                  <a:pt x="25400" y="254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4" name="object 154"/>
          <p:cNvSpPr/>
          <p:nvPr/>
        </p:nvSpPr>
        <p:spPr>
          <a:xfrm>
            <a:off x="3241281" y="3155060"/>
            <a:ext cx="25400" cy="25400"/>
          </a:xfrm>
          <a:custGeom>
            <a:avLst/>
            <a:gdLst/>
            <a:ahLst/>
            <a:cxnLst/>
            <a:rect l="l" t="t" r="r" b="b"/>
            <a:pathLst>
              <a:path w="25400" h="25400">
                <a:moveTo>
                  <a:pt x="25400" y="25400"/>
                </a:moveTo>
                <a:lnTo>
                  <a:pt x="0" y="25400"/>
                </a:lnTo>
                <a:lnTo>
                  <a:pt x="0" y="0"/>
                </a:lnTo>
                <a:lnTo>
                  <a:pt x="25400" y="0"/>
                </a:lnTo>
                <a:lnTo>
                  <a:pt x="25400" y="254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5" name="object 155"/>
          <p:cNvSpPr/>
          <p:nvPr/>
        </p:nvSpPr>
        <p:spPr>
          <a:xfrm>
            <a:off x="3241281" y="3205860"/>
            <a:ext cx="25400" cy="25400"/>
          </a:xfrm>
          <a:custGeom>
            <a:avLst/>
            <a:gdLst/>
            <a:ahLst/>
            <a:cxnLst/>
            <a:rect l="l" t="t" r="r" b="b"/>
            <a:pathLst>
              <a:path w="25400" h="25400">
                <a:moveTo>
                  <a:pt x="25400" y="25400"/>
                </a:moveTo>
                <a:lnTo>
                  <a:pt x="0" y="25400"/>
                </a:lnTo>
                <a:lnTo>
                  <a:pt x="0" y="0"/>
                </a:lnTo>
                <a:lnTo>
                  <a:pt x="25400" y="0"/>
                </a:lnTo>
                <a:lnTo>
                  <a:pt x="25400" y="254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6" name="object 156"/>
          <p:cNvSpPr/>
          <p:nvPr/>
        </p:nvSpPr>
        <p:spPr>
          <a:xfrm>
            <a:off x="3241281" y="3256660"/>
            <a:ext cx="25400" cy="25400"/>
          </a:xfrm>
          <a:custGeom>
            <a:avLst/>
            <a:gdLst/>
            <a:ahLst/>
            <a:cxnLst/>
            <a:rect l="l" t="t" r="r" b="b"/>
            <a:pathLst>
              <a:path w="25400" h="25400">
                <a:moveTo>
                  <a:pt x="25400" y="25400"/>
                </a:moveTo>
                <a:lnTo>
                  <a:pt x="0" y="25400"/>
                </a:lnTo>
                <a:lnTo>
                  <a:pt x="0" y="0"/>
                </a:lnTo>
                <a:lnTo>
                  <a:pt x="25400" y="0"/>
                </a:lnTo>
                <a:lnTo>
                  <a:pt x="25400" y="254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7" name="object 157"/>
          <p:cNvSpPr/>
          <p:nvPr/>
        </p:nvSpPr>
        <p:spPr>
          <a:xfrm>
            <a:off x="3241281" y="3307460"/>
            <a:ext cx="25400" cy="25400"/>
          </a:xfrm>
          <a:custGeom>
            <a:avLst/>
            <a:gdLst/>
            <a:ahLst/>
            <a:cxnLst/>
            <a:rect l="l" t="t" r="r" b="b"/>
            <a:pathLst>
              <a:path w="25400" h="25400">
                <a:moveTo>
                  <a:pt x="25400" y="25400"/>
                </a:moveTo>
                <a:lnTo>
                  <a:pt x="0" y="25400"/>
                </a:lnTo>
                <a:lnTo>
                  <a:pt x="0" y="0"/>
                </a:lnTo>
                <a:lnTo>
                  <a:pt x="25400" y="0"/>
                </a:lnTo>
                <a:lnTo>
                  <a:pt x="25400" y="254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8" name="object 158"/>
          <p:cNvSpPr/>
          <p:nvPr/>
        </p:nvSpPr>
        <p:spPr>
          <a:xfrm>
            <a:off x="3241281" y="3358260"/>
            <a:ext cx="25400" cy="25400"/>
          </a:xfrm>
          <a:custGeom>
            <a:avLst/>
            <a:gdLst/>
            <a:ahLst/>
            <a:cxnLst/>
            <a:rect l="l" t="t" r="r" b="b"/>
            <a:pathLst>
              <a:path w="25400" h="25400">
                <a:moveTo>
                  <a:pt x="25400" y="25400"/>
                </a:moveTo>
                <a:lnTo>
                  <a:pt x="0" y="25400"/>
                </a:lnTo>
                <a:lnTo>
                  <a:pt x="0" y="0"/>
                </a:lnTo>
                <a:lnTo>
                  <a:pt x="25400" y="0"/>
                </a:lnTo>
                <a:lnTo>
                  <a:pt x="25400" y="254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9" name="object 159"/>
          <p:cNvSpPr/>
          <p:nvPr/>
        </p:nvSpPr>
        <p:spPr>
          <a:xfrm>
            <a:off x="3241281" y="3409060"/>
            <a:ext cx="25400" cy="25400"/>
          </a:xfrm>
          <a:custGeom>
            <a:avLst/>
            <a:gdLst/>
            <a:ahLst/>
            <a:cxnLst/>
            <a:rect l="l" t="t" r="r" b="b"/>
            <a:pathLst>
              <a:path w="25400" h="25400">
                <a:moveTo>
                  <a:pt x="25400" y="25400"/>
                </a:moveTo>
                <a:lnTo>
                  <a:pt x="0" y="25400"/>
                </a:lnTo>
                <a:lnTo>
                  <a:pt x="0" y="0"/>
                </a:lnTo>
                <a:lnTo>
                  <a:pt x="25400" y="0"/>
                </a:lnTo>
                <a:lnTo>
                  <a:pt x="25400" y="254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0" name="object 160"/>
          <p:cNvSpPr/>
          <p:nvPr/>
        </p:nvSpPr>
        <p:spPr>
          <a:xfrm>
            <a:off x="3241281" y="3459860"/>
            <a:ext cx="25400" cy="25400"/>
          </a:xfrm>
          <a:custGeom>
            <a:avLst/>
            <a:gdLst/>
            <a:ahLst/>
            <a:cxnLst/>
            <a:rect l="l" t="t" r="r" b="b"/>
            <a:pathLst>
              <a:path w="25400" h="25400">
                <a:moveTo>
                  <a:pt x="25400" y="25400"/>
                </a:moveTo>
                <a:lnTo>
                  <a:pt x="0" y="25400"/>
                </a:lnTo>
                <a:lnTo>
                  <a:pt x="0" y="0"/>
                </a:lnTo>
                <a:lnTo>
                  <a:pt x="25400" y="0"/>
                </a:lnTo>
                <a:lnTo>
                  <a:pt x="25400" y="254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1" name="object 161"/>
          <p:cNvSpPr/>
          <p:nvPr/>
        </p:nvSpPr>
        <p:spPr>
          <a:xfrm>
            <a:off x="3241281" y="3510660"/>
            <a:ext cx="25400" cy="25400"/>
          </a:xfrm>
          <a:custGeom>
            <a:avLst/>
            <a:gdLst/>
            <a:ahLst/>
            <a:cxnLst/>
            <a:rect l="l" t="t" r="r" b="b"/>
            <a:pathLst>
              <a:path w="25400" h="25400">
                <a:moveTo>
                  <a:pt x="25400" y="25400"/>
                </a:moveTo>
                <a:lnTo>
                  <a:pt x="0" y="25400"/>
                </a:lnTo>
                <a:lnTo>
                  <a:pt x="0" y="0"/>
                </a:lnTo>
                <a:lnTo>
                  <a:pt x="25400" y="0"/>
                </a:lnTo>
                <a:lnTo>
                  <a:pt x="25400" y="254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2" name="object 162"/>
          <p:cNvSpPr/>
          <p:nvPr/>
        </p:nvSpPr>
        <p:spPr>
          <a:xfrm>
            <a:off x="3241281" y="3561460"/>
            <a:ext cx="25400" cy="25400"/>
          </a:xfrm>
          <a:custGeom>
            <a:avLst/>
            <a:gdLst/>
            <a:ahLst/>
            <a:cxnLst/>
            <a:rect l="l" t="t" r="r" b="b"/>
            <a:pathLst>
              <a:path w="25400" h="25400">
                <a:moveTo>
                  <a:pt x="25400" y="25400"/>
                </a:moveTo>
                <a:lnTo>
                  <a:pt x="0" y="25400"/>
                </a:lnTo>
                <a:lnTo>
                  <a:pt x="0" y="0"/>
                </a:lnTo>
                <a:lnTo>
                  <a:pt x="25400" y="0"/>
                </a:lnTo>
                <a:lnTo>
                  <a:pt x="25400" y="254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3" name="object 163"/>
          <p:cNvSpPr/>
          <p:nvPr/>
        </p:nvSpPr>
        <p:spPr>
          <a:xfrm>
            <a:off x="3241281" y="3612260"/>
            <a:ext cx="25400" cy="25400"/>
          </a:xfrm>
          <a:custGeom>
            <a:avLst/>
            <a:gdLst/>
            <a:ahLst/>
            <a:cxnLst/>
            <a:rect l="l" t="t" r="r" b="b"/>
            <a:pathLst>
              <a:path w="25400" h="25400">
                <a:moveTo>
                  <a:pt x="25400" y="25400"/>
                </a:moveTo>
                <a:lnTo>
                  <a:pt x="0" y="25400"/>
                </a:lnTo>
                <a:lnTo>
                  <a:pt x="0" y="0"/>
                </a:lnTo>
                <a:lnTo>
                  <a:pt x="25400" y="0"/>
                </a:lnTo>
                <a:lnTo>
                  <a:pt x="25400" y="254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4" name="object 164"/>
          <p:cNvSpPr/>
          <p:nvPr/>
        </p:nvSpPr>
        <p:spPr>
          <a:xfrm>
            <a:off x="3241281" y="3663060"/>
            <a:ext cx="25400" cy="25400"/>
          </a:xfrm>
          <a:custGeom>
            <a:avLst/>
            <a:gdLst/>
            <a:ahLst/>
            <a:cxnLst/>
            <a:rect l="l" t="t" r="r" b="b"/>
            <a:pathLst>
              <a:path w="25400" h="25400">
                <a:moveTo>
                  <a:pt x="25400" y="25400"/>
                </a:moveTo>
                <a:lnTo>
                  <a:pt x="0" y="25400"/>
                </a:lnTo>
                <a:lnTo>
                  <a:pt x="0" y="0"/>
                </a:lnTo>
                <a:lnTo>
                  <a:pt x="25400" y="0"/>
                </a:lnTo>
                <a:lnTo>
                  <a:pt x="25400" y="254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5" name="object 165"/>
          <p:cNvSpPr/>
          <p:nvPr/>
        </p:nvSpPr>
        <p:spPr>
          <a:xfrm>
            <a:off x="3241281" y="3713860"/>
            <a:ext cx="25400" cy="25400"/>
          </a:xfrm>
          <a:custGeom>
            <a:avLst/>
            <a:gdLst/>
            <a:ahLst/>
            <a:cxnLst/>
            <a:rect l="l" t="t" r="r" b="b"/>
            <a:pathLst>
              <a:path w="25400" h="25400">
                <a:moveTo>
                  <a:pt x="25400" y="25400"/>
                </a:moveTo>
                <a:lnTo>
                  <a:pt x="0" y="25400"/>
                </a:lnTo>
                <a:lnTo>
                  <a:pt x="0" y="0"/>
                </a:lnTo>
                <a:lnTo>
                  <a:pt x="25400" y="0"/>
                </a:lnTo>
                <a:lnTo>
                  <a:pt x="25400" y="254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6" name="object 166"/>
          <p:cNvSpPr/>
          <p:nvPr/>
        </p:nvSpPr>
        <p:spPr>
          <a:xfrm>
            <a:off x="3241281" y="3764660"/>
            <a:ext cx="25400" cy="25400"/>
          </a:xfrm>
          <a:custGeom>
            <a:avLst/>
            <a:gdLst/>
            <a:ahLst/>
            <a:cxnLst/>
            <a:rect l="l" t="t" r="r" b="b"/>
            <a:pathLst>
              <a:path w="25400" h="25400">
                <a:moveTo>
                  <a:pt x="25400" y="25400"/>
                </a:moveTo>
                <a:lnTo>
                  <a:pt x="0" y="25400"/>
                </a:lnTo>
                <a:lnTo>
                  <a:pt x="0" y="0"/>
                </a:lnTo>
                <a:lnTo>
                  <a:pt x="25400" y="0"/>
                </a:lnTo>
                <a:lnTo>
                  <a:pt x="25400" y="254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7" name="object 167"/>
          <p:cNvSpPr/>
          <p:nvPr/>
        </p:nvSpPr>
        <p:spPr>
          <a:xfrm>
            <a:off x="3241281" y="3815460"/>
            <a:ext cx="25400" cy="25400"/>
          </a:xfrm>
          <a:custGeom>
            <a:avLst/>
            <a:gdLst/>
            <a:ahLst/>
            <a:cxnLst/>
            <a:rect l="l" t="t" r="r" b="b"/>
            <a:pathLst>
              <a:path w="25400" h="25400">
                <a:moveTo>
                  <a:pt x="25400" y="25400"/>
                </a:moveTo>
                <a:lnTo>
                  <a:pt x="0" y="25400"/>
                </a:lnTo>
                <a:lnTo>
                  <a:pt x="0" y="0"/>
                </a:lnTo>
                <a:lnTo>
                  <a:pt x="25400" y="0"/>
                </a:lnTo>
                <a:lnTo>
                  <a:pt x="25400" y="254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8" name="object 168"/>
          <p:cNvSpPr/>
          <p:nvPr/>
        </p:nvSpPr>
        <p:spPr>
          <a:xfrm>
            <a:off x="3241281" y="3866260"/>
            <a:ext cx="25400" cy="25400"/>
          </a:xfrm>
          <a:custGeom>
            <a:avLst/>
            <a:gdLst/>
            <a:ahLst/>
            <a:cxnLst/>
            <a:rect l="l" t="t" r="r" b="b"/>
            <a:pathLst>
              <a:path w="25400" h="25400">
                <a:moveTo>
                  <a:pt x="25400" y="25400"/>
                </a:moveTo>
                <a:lnTo>
                  <a:pt x="0" y="25400"/>
                </a:lnTo>
                <a:lnTo>
                  <a:pt x="0" y="0"/>
                </a:lnTo>
                <a:lnTo>
                  <a:pt x="25400" y="0"/>
                </a:lnTo>
                <a:lnTo>
                  <a:pt x="25400" y="254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9" name="object 169"/>
          <p:cNvSpPr/>
          <p:nvPr/>
        </p:nvSpPr>
        <p:spPr>
          <a:xfrm>
            <a:off x="3241281" y="3917060"/>
            <a:ext cx="25400" cy="25400"/>
          </a:xfrm>
          <a:custGeom>
            <a:avLst/>
            <a:gdLst/>
            <a:ahLst/>
            <a:cxnLst/>
            <a:rect l="l" t="t" r="r" b="b"/>
            <a:pathLst>
              <a:path w="25400" h="25400">
                <a:moveTo>
                  <a:pt x="25400" y="25400"/>
                </a:moveTo>
                <a:lnTo>
                  <a:pt x="0" y="25400"/>
                </a:lnTo>
                <a:lnTo>
                  <a:pt x="0" y="0"/>
                </a:lnTo>
                <a:lnTo>
                  <a:pt x="25400" y="0"/>
                </a:lnTo>
                <a:lnTo>
                  <a:pt x="25400" y="254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0" name="object 170"/>
          <p:cNvSpPr/>
          <p:nvPr/>
        </p:nvSpPr>
        <p:spPr>
          <a:xfrm>
            <a:off x="3241281" y="3967860"/>
            <a:ext cx="25400" cy="25400"/>
          </a:xfrm>
          <a:custGeom>
            <a:avLst/>
            <a:gdLst/>
            <a:ahLst/>
            <a:cxnLst/>
            <a:rect l="l" t="t" r="r" b="b"/>
            <a:pathLst>
              <a:path w="25400" h="25400">
                <a:moveTo>
                  <a:pt x="25400" y="25400"/>
                </a:moveTo>
                <a:lnTo>
                  <a:pt x="0" y="25400"/>
                </a:lnTo>
                <a:lnTo>
                  <a:pt x="0" y="0"/>
                </a:lnTo>
                <a:lnTo>
                  <a:pt x="25400" y="0"/>
                </a:lnTo>
                <a:lnTo>
                  <a:pt x="25400" y="254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1" name="object 171"/>
          <p:cNvSpPr/>
          <p:nvPr/>
        </p:nvSpPr>
        <p:spPr>
          <a:xfrm>
            <a:off x="3241281" y="4018660"/>
            <a:ext cx="25400" cy="25400"/>
          </a:xfrm>
          <a:custGeom>
            <a:avLst/>
            <a:gdLst/>
            <a:ahLst/>
            <a:cxnLst/>
            <a:rect l="l" t="t" r="r" b="b"/>
            <a:pathLst>
              <a:path w="25400" h="25400">
                <a:moveTo>
                  <a:pt x="25400" y="25400"/>
                </a:moveTo>
                <a:lnTo>
                  <a:pt x="0" y="25400"/>
                </a:lnTo>
                <a:lnTo>
                  <a:pt x="0" y="0"/>
                </a:lnTo>
                <a:lnTo>
                  <a:pt x="25400" y="0"/>
                </a:lnTo>
                <a:lnTo>
                  <a:pt x="25400" y="254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2" name="object 172"/>
          <p:cNvSpPr/>
          <p:nvPr/>
        </p:nvSpPr>
        <p:spPr>
          <a:xfrm>
            <a:off x="3241281" y="4069460"/>
            <a:ext cx="25400" cy="25400"/>
          </a:xfrm>
          <a:custGeom>
            <a:avLst/>
            <a:gdLst/>
            <a:ahLst/>
            <a:cxnLst/>
            <a:rect l="l" t="t" r="r" b="b"/>
            <a:pathLst>
              <a:path w="25400" h="25400">
                <a:moveTo>
                  <a:pt x="25400" y="25400"/>
                </a:moveTo>
                <a:lnTo>
                  <a:pt x="0" y="25400"/>
                </a:lnTo>
                <a:lnTo>
                  <a:pt x="0" y="0"/>
                </a:lnTo>
                <a:lnTo>
                  <a:pt x="25400" y="0"/>
                </a:lnTo>
                <a:lnTo>
                  <a:pt x="25400" y="254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3" name="object 173"/>
          <p:cNvSpPr/>
          <p:nvPr/>
        </p:nvSpPr>
        <p:spPr>
          <a:xfrm>
            <a:off x="3241281" y="4120260"/>
            <a:ext cx="25400" cy="25400"/>
          </a:xfrm>
          <a:custGeom>
            <a:avLst/>
            <a:gdLst/>
            <a:ahLst/>
            <a:cxnLst/>
            <a:rect l="l" t="t" r="r" b="b"/>
            <a:pathLst>
              <a:path w="25400" h="25400">
                <a:moveTo>
                  <a:pt x="25400" y="25400"/>
                </a:moveTo>
                <a:lnTo>
                  <a:pt x="0" y="25400"/>
                </a:lnTo>
                <a:lnTo>
                  <a:pt x="0" y="0"/>
                </a:lnTo>
                <a:lnTo>
                  <a:pt x="25400" y="0"/>
                </a:lnTo>
                <a:lnTo>
                  <a:pt x="25400" y="254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4" name="object 174"/>
          <p:cNvSpPr/>
          <p:nvPr/>
        </p:nvSpPr>
        <p:spPr>
          <a:xfrm>
            <a:off x="3241281" y="4171060"/>
            <a:ext cx="25400" cy="25400"/>
          </a:xfrm>
          <a:custGeom>
            <a:avLst/>
            <a:gdLst/>
            <a:ahLst/>
            <a:cxnLst/>
            <a:rect l="l" t="t" r="r" b="b"/>
            <a:pathLst>
              <a:path w="25400" h="25400">
                <a:moveTo>
                  <a:pt x="25400" y="25400"/>
                </a:moveTo>
                <a:lnTo>
                  <a:pt x="0" y="25400"/>
                </a:lnTo>
                <a:lnTo>
                  <a:pt x="0" y="0"/>
                </a:lnTo>
                <a:lnTo>
                  <a:pt x="25400" y="0"/>
                </a:lnTo>
                <a:lnTo>
                  <a:pt x="25400" y="254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5" name="object 175"/>
          <p:cNvSpPr/>
          <p:nvPr/>
        </p:nvSpPr>
        <p:spPr>
          <a:xfrm>
            <a:off x="3241281" y="4221860"/>
            <a:ext cx="25400" cy="25400"/>
          </a:xfrm>
          <a:custGeom>
            <a:avLst/>
            <a:gdLst/>
            <a:ahLst/>
            <a:cxnLst/>
            <a:rect l="l" t="t" r="r" b="b"/>
            <a:pathLst>
              <a:path w="25400" h="25400">
                <a:moveTo>
                  <a:pt x="25400" y="25400"/>
                </a:moveTo>
                <a:lnTo>
                  <a:pt x="0" y="25400"/>
                </a:lnTo>
                <a:lnTo>
                  <a:pt x="0" y="0"/>
                </a:lnTo>
                <a:lnTo>
                  <a:pt x="25400" y="0"/>
                </a:lnTo>
                <a:lnTo>
                  <a:pt x="25400" y="254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6" name="object 176"/>
          <p:cNvSpPr/>
          <p:nvPr/>
        </p:nvSpPr>
        <p:spPr>
          <a:xfrm>
            <a:off x="3241281" y="4272660"/>
            <a:ext cx="25400" cy="25400"/>
          </a:xfrm>
          <a:custGeom>
            <a:avLst/>
            <a:gdLst/>
            <a:ahLst/>
            <a:cxnLst/>
            <a:rect l="l" t="t" r="r" b="b"/>
            <a:pathLst>
              <a:path w="25400" h="25400">
                <a:moveTo>
                  <a:pt x="25400" y="25400"/>
                </a:moveTo>
                <a:lnTo>
                  <a:pt x="0" y="25400"/>
                </a:lnTo>
                <a:lnTo>
                  <a:pt x="0" y="0"/>
                </a:lnTo>
                <a:lnTo>
                  <a:pt x="25400" y="0"/>
                </a:lnTo>
                <a:lnTo>
                  <a:pt x="25400" y="254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7" name="object 177"/>
          <p:cNvSpPr/>
          <p:nvPr/>
        </p:nvSpPr>
        <p:spPr>
          <a:xfrm>
            <a:off x="3241281" y="4323460"/>
            <a:ext cx="25400" cy="25400"/>
          </a:xfrm>
          <a:custGeom>
            <a:avLst/>
            <a:gdLst/>
            <a:ahLst/>
            <a:cxnLst/>
            <a:rect l="l" t="t" r="r" b="b"/>
            <a:pathLst>
              <a:path w="25400" h="25400">
                <a:moveTo>
                  <a:pt x="25400" y="25400"/>
                </a:moveTo>
                <a:lnTo>
                  <a:pt x="0" y="25400"/>
                </a:lnTo>
                <a:lnTo>
                  <a:pt x="0" y="0"/>
                </a:lnTo>
                <a:lnTo>
                  <a:pt x="25400" y="0"/>
                </a:lnTo>
                <a:lnTo>
                  <a:pt x="25400" y="254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8" name="object 178"/>
          <p:cNvSpPr/>
          <p:nvPr/>
        </p:nvSpPr>
        <p:spPr>
          <a:xfrm>
            <a:off x="3241281" y="4374260"/>
            <a:ext cx="25400" cy="25400"/>
          </a:xfrm>
          <a:custGeom>
            <a:avLst/>
            <a:gdLst/>
            <a:ahLst/>
            <a:cxnLst/>
            <a:rect l="l" t="t" r="r" b="b"/>
            <a:pathLst>
              <a:path w="25400" h="25400">
                <a:moveTo>
                  <a:pt x="25400" y="25400"/>
                </a:moveTo>
                <a:lnTo>
                  <a:pt x="0" y="25400"/>
                </a:lnTo>
                <a:lnTo>
                  <a:pt x="0" y="0"/>
                </a:lnTo>
                <a:lnTo>
                  <a:pt x="25400" y="0"/>
                </a:lnTo>
                <a:lnTo>
                  <a:pt x="25400" y="254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9" name="object 179"/>
          <p:cNvSpPr/>
          <p:nvPr/>
        </p:nvSpPr>
        <p:spPr>
          <a:xfrm>
            <a:off x="3241281" y="4425060"/>
            <a:ext cx="25400" cy="25400"/>
          </a:xfrm>
          <a:custGeom>
            <a:avLst/>
            <a:gdLst/>
            <a:ahLst/>
            <a:cxnLst/>
            <a:rect l="l" t="t" r="r" b="b"/>
            <a:pathLst>
              <a:path w="25400" h="25400">
                <a:moveTo>
                  <a:pt x="25400" y="25400"/>
                </a:moveTo>
                <a:lnTo>
                  <a:pt x="0" y="25400"/>
                </a:lnTo>
                <a:lnTo>
                  <a:pt x="0" y="0"/>
                </a:lnTo>
                <a:lnTo>
                  <a:pt x="25400" y="0"/>
                </a:lnTo>
                <a:lnTo>
                  <a:pt x="25400" y="254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0" name="object 180"/>
          <p:cNvSpPr/>
          <p:nvPr/>
        </p:nvSpPr>
        <p:spPr>
          <a:xfrm>
            <a:off x="3241281" y="4475860"/>
            <a:ext cx="25400" cy="25400"/>
          </a:xfrm>
          <a:custGeom>
            <a:avLst/>
            <a:gdLst/>
            <a:ahLst/>
            <a:cxnLst/>
            <a:rect l="l" t="t" r="r" b="b"/>
            <a:pathLst>
              <a:path w="25400" h="25400">
                <a:moveTo>
                  <a:pt x="25400" y="25400"/>
                </a:moveTo>
                <a:lnTo>
                  <a:pt x="0" y="25400"/>
                </a:lnTo>
                <a:lnTo>
                  <a:pt x="0" y="0"/>
                </a:lnTo>
                <a:lnTo>
                  <a:pt x="25400" y="0"/>
                </a:lnTo>
                <a:lnTo>
                  <a:pt x="25400" y="254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1" name="object 181"/>
          <p:cNvSpPr/>
          <p:nvPr/>
        </p:nvSpPr>
        <p:spPr>
          <a:xfrm>
            <a:off x="3241281" y="4526660"/>
            <a:ext cx="25400" cy="25400"/>
          </a:xfrm>
          <a:custGeom>
            <a:avLst/>
            <a:gdLst/>
            <a:ahLst/>
            <a:cxnLst/>
            <a:rect l="l" t="t" r="r" b="b"/>
            <a:pathLst>
              <a:path w="25400" h="25400">
                <a:moveTo>
                  <a:pt x="25400" y="25400"/>
                </a:moveTo>
                <a:lnTo>
                  <a:pt x="0" y="25400"/>
                </a:lnTo>
                <a:lnTo>
                  <a:pt x="0" y="0"/>
                </a:lnTo>
                <a:lnTo>
                  <a:pt x="25400" y="0"/>
                </a:lnTo>
                <a:lnTo>
                  <a:pt x="25400" y="254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2" name="object 182"/>
          <p:cNvSpPr/>
          <p:nvPr/>
        </p:nvSpPr>
        <p:spPr>
          <a:xfrm>
            <a:off x="3241281" y="4577460"/>
            <a:ext cx="25400" cy="25400"/>
          </a:xfrm>
          <a:custGeom>
            <a:avLst/>
            <a:gdLst/>
            <a:ahLst/>
            <a:cxnLst/>
            <a:rect l="l" t="t" r="r" b="b"/>
            <a:pathLst>
              <a:path w="25400" h="25400">
                <a:moveTo>
                  <a:pt x="25400" y="25400"/>
                </a:moveTo>
                <a:lnTo>
                  <a:pt x="0" y="25400"/>
                </a:lnTo>
                <a:lnTo>
                  <a:pt x="0" y="0"/>
                </a:lnTo>
                <a:lnTo>
                  <a:pt x="25400" y="0"/>
                </a:lnTo>
                <a:lnTo>
                  <a:pt x="25400" y="254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3" name="object 183"/>
          <p:cNvSpPr/>
          <p:nvPr/>
        </p:nvSpPr>
        <p:spPr>
          <a:xfrm>
            <a:off x="3241281" y="4628260"/>
            <a:ext cx="25400" cy="25400"/>
          </a:xfrm>
          <a:custGeom>
            <a:avLst/>
            <a:gdLst/>
            <a:ahLst/>
            <a:cxnLst/>
            <a:rect l="l" t="t" r="r" b="b"/>
            <a:pathLst>
              <a:path w="25400" h="25400">
                <a:moveTo>
                  <a:pt x="25400" y="25400"/>
                </a:moveTo>
                <a:lnTo>
                  <a:pt x="0" y="25400"/>
                </a:lnTo>
                <a:lnTo>
                  <a:pt x="0" y="0"/>
                </a:lnTo>
                <a:lnTo>
                  <a:pt x="25400" y="0"/>
                </a:lnTo>
                <a:lnTo>
                  <a:pt x="25400" y="254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4" name="object 184"/>
          <p:cNvSpPr/>
          <p:nvPr/>
        </p:nvSpPr>
        <p:spPr>
          <a:xfrm>
            <a:off x="3241281" y="4679060"/>
            <a:ext cx="25400" cy="25400"/>
          </a:xfrm>
          <a:custGeom>
            <a:avLst/>
            <a:gdLst/>
            <a:ahLst/>
            <a:cxnLst/>
            <a:rect l="l" t="t" r="r" b="b"/>
            <a:pathLst>
              <a:path w="25400" h="25400">
                <a:moveTo>
                  <a:pt x="25400" y="25400"/>
                </a:moveTo>
                <a:lnTo>
                  <a:pt x="0" y="25400"/>
                </a:lnTo>
                <a:lnTo>
                  <a:pt x="0" y="0"/>
                </a:lnTo>
                <a:lnTo>
                  <a:pt x="25400" y="0"/>
                </a:lnTo>
                <a:lnTo>
                  <a:pt x="25400" y="254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5" name="object 185"/>
          <p:cNvSpPr/>
          <p:nvPr/>
        </p:nvSpPr>
        <p:spPr>
          <a:xfrm>
            <a:off x="3241281" y="4729860"/>
            <a:ext cx="25400" cy="25400"/>
          </a:xfrm>
          <a:custGeom>
            <a:avLst/>
            <a:gdLst/>
            <a:ahLst/>
            <a:cxnLst/>
            <a:rect l="l" t="t" r="r" b="b"/>
            <a:pathLst>
              <a:path w="25400" h="25400">
                <a:moveTo>
                  <a:pt x="25400" y="25400"/>
                </a:moveTo>
                <a:lnTo>
                  <a:pt x="0" y="25400"/>
                </a:lnTo>
                <a:lnTo>
                  <a:pt x="0" y="0"/>
                </a:lnTo>
                <a:lnTo>
                  <a:pt x="25400" y="0"/>
                </a:lnTo>
                <a:lnTo>
                  <a:pt x="25400" y="254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6" name="object 186"/>
          <p:cNvSpPr/>
          <p:nvPr/>
        </p:nvSpPr>
        <p:spPr>
          <a:xfrm>
            <a:off x="3241281" y="4780660"/>
            <a:ext cx="25400" cy="25400"/>
          </a:xfrm>
          <a:custGeom>
            <a:avLst/>
            <a:gdLst/>
            <a:ahLst/>
            <a:cxnLst/>
            <a:rect l="l" t="t" r="r" b="b"/>
            <a:pathLst>
              <a:path w="25400" h="25400">
                <a:moveTo>
                  <a:pt x="25400" y="25400"/>
                </a:moveTo>
                <a:lnTo>
                  <a:pt x="0" y="25400"/>
                </a:lnTo>
                <a:lnTo>
                  <a:pt x="0" y="0"/>
                </a:lnTo>
                <a:lnTo>
                  <a:pt x="25400" y="0"/>
                </a:lnTo>
                <a:lnTo>
                  <a:pt x="25400" y="254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7" name="object 187"/>
          <p:cNvSpPr/>
          <p:nvPr/>
        </p:nvSpPr>
        <p:spPr>
          <a:xfrm>
            <a:off x="3241281" y="4831460"/>
            <a:ext cx="25400" cy="25400"/>
          </a:xfrm>
          <a:custGeom>
            <a:avLst/>
            <a:gdLst/>
            <a:ahLst/>
            <a:cxnLst/>
            <a:rect l="l" t="t" r="r" b="b"/>
            <a:pathLst>
              <a:path w="25400" h="25400">
                <a:moveTo>
                  <a:pt x="25400" y="25400"/>
                </a:moveTo>
                <a:lnTo>
                  <a:pt x="0" y="25400"/>
                </a:lnTo>
                <a:lnTo>
                  <a:pt x="0" y="0"/>
                </a:lnTo>
                <a:lnTo>
                  <a:pt x="25400" y="0"/>
                </a:lnTo>
                <a:lnTo>
                  <a:pt x="25400" y="254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8" name="object 188"/>
          <p:cNvSpPr/>
          <p:nvPr/>
        </p:nvSpPr>
        <p:spPr>
          <a:xfrm>
            <a:off x="3241281" y="4882260"/>
            <a:ext cx="25400" cy="25400"/>
          </a:xfrm>
          <a:custGeom>
            <a:avLst/>
            <a:gdLst/>
            <a:ahLst/>
            <a:cxnLst/>
            <a:rect l="l" t="t" r="r" b="b"/>
            <a:pathLst>
              <a:path w="25400" h="25400">
                <a:moveTo>
                  <a:pt x="25400" y="25400"/>
                </a:moveTo>
                <a:lnTo>
                  <a:pt x="0" y="25400"/>
                </a:lnTo>
                <a:lnTo>
                  <a:pt x="0" y="0"/>
                </a:lnTo>
                <a:lnTo>
                  <a:pt x="25400" y="0"/>
                </a:lnTo>
                <a:lnTo>
                  <a:pt x="25400" y="254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9" name="object 189"/>
          <p:cNvSpPr/>
          <p:nvPr/>
        </p:nvSpPr>
        <p:spPr>
          <a:xfrm>
            <a:off x="3241281" y="4933060"/>
            <a:ext cx="25400" cy="25400"/>
          </a:xfrm>
          <a:custGeom>
            <a:avLst/>
            <a:gdLst/>
            <a:ahLst/>
            <a:cxnLst/>
            <a:rect l="l" t="t" r="r" b="b"/>
            <a:pathLst>
              <a:path w="25400" h="25400">
                <a:moveTo>
                  <a:pt x="25400" y="25400"/>
                </a:moveTo>
                <a:lnTo>
                  <a:pt x="0" y="25400"/>
                </a:lnTo>
                <a:lnTo>
                  <a:pt x="0" y="0"/>
                </a:lnTo>
                <a:lnTo>
                  <a:pt x="25400" y="0"/>
                </a:lnTo>
                <a:lnTo>
                  <a:pt x="25400" y="254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0" name="object 190"/>
          <p:cNvSpPr/>
          <p:nvPr/>
        </p:nvSpPr>
        <p:spPr>
          <a:xfrm>
            <a:off x="3241281" y="4983860"/>
            <a:ext cx="25400" cy="25400"/>
          </a:xfrm>
          <a:custGeom>
            <a:avLst/>
            <a:gdLst/>
            <a:ahLst/>
            <a:cxnLst/>
            <a:rect l="l" t="t" r="r" b="b"/>
            <a:pathLst>
              <a:path w="25400" h="25400">
                <a:moveTo>
                  <a:pt x="25400" y="25400"/>
                </a:moveTo>
                <a:lnTo>
                  <a:pt x="0" y="25400"/>
                </a:lnTo>
                <a:lnTo>
                  <a:pt x="0" y="0"/>
                </a:lnTo>
                <a:lnTo>
                  <a:pt x="25400" y="0"/>
                </a:lnTo>
                <a:lnTo>
                  <a:pt x="25400" y="254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1" name="object 191"/>
          <p:cNvSpPr/>
          <p:nvPr/>
        </p:nvSpPr>
        <p:spPr>
          <a:xfrm>
            <a:off x="3241281" y="5034660"/>
            <a:ext cx="25400" cy="25400"/>
          </a:xfrm>
          <a:custGeom>
            <a:avLst/>
            <a:gdLst/>
            <a:ahLst/>
            <a:cxnLst/>
            <a:rect l="l" t="t" r="r" b="b"/>
            <a:pathLst>
              <a:path w="25400" h="25400">
                <a:moveTo>
                  <a:pt x="25400" y="25400"/>
                </a:moveTo>
                <a:lnTo>
                  <a:pt x="0" y="25400"/>
                </a:lnTo>
                <a:lnTo>
                  <a:pt x="0" y="0"/>
                </a:lnTo>
                <a:lnTo>
                  <a:pt x="25400" y="0"/>
                </a:lnTo>
                <a:lnTo>
                  <a:pt x="25400" y="254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2" name="object 192"/>
          <p:cNvSpPr/>
          <p:nvPr/>
        </p:nvSpPr>
        <p:spPr>
          <a:xfrm>
            <a:off x="3241281" y="5085460"/>
            <a:ext cx="25400" cy="3810"/>
          </a:xfrm>
          <a:custGeom>
            <a:avLst/>
            <a:gdLst/>
            <a:ahLst/>
            <a:cxnLst/>
            <a:rect l="l" t="t" r="r" b="b"/>
            <a:pathLst>
              <a:path w="25400" h="3810">
                <a:moveTo>
                  <a:pt x="25400" y="3632"/>
                </a:moveTo>
                <a:lnTo>
                  <a:pt x="0" y="3632"/>
                </a:lnTo>
                <a:lnTo>
                  <a:pt x="0" y="0"/>
                </a:lnTo>
                <a:lnTo>
                  <a:pt x="25400" y="0"/>
                </a:lnTo>
                <a:lnTo>
                  <a:pt x="25400" y="363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3" name="object 193"/>
          <p:cNvSpPr/>
          <p:nvPr/>
        </p:nvSpPr>
        <p:spPr>
          <a:xfrm>
            <a:off x="3318002" y="2546159"/>
            <a:ext cx="25400" cy="25400"/>
          </a:xfrm>
          <a:custGeom>
            <a:avLst/>
            <a:gdLst/>
            <a:ahLst/>
            <a:cxnLst/>
            <a:rect l="l" t="t" r="r" b="b"/>
            <a:pathLst>
              <a:path w="25400" h="25400">
                <a:moveTo>
                  <a:pt x="25400" y="25400"/>
                </a:moveTo>
                <a:lnTo>
                  <a:pt x="0" y="25400"/>
                </a:lnTo>
                <a:lnTo>
                  <a:pt x="0" y="0"/>
                </a:lnTo>
                <a:lnTo>
                  <a:pt x="25400" y="0"/>
                </a:lnTo>
                <a:lnTo>
                  <a:pt x="25400" y="254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4" name="object 194"/>
          <p:cNvSpPr/>
          <p:nvPr/>
        </p:nvSpPr>
        <p:spPr>
          <a:xfrm>
            <a:off x="3318002" y="2596959"/>
            <a:ext cx="25400" cy="25400"/>
          </a:xfrm>
          <a:custGeom>
            <a:avLst/>
            <a:gdLst/>
            <a:ahLst/>
            <a:cxnLst/>
            <a:rect l="l" t="t" r="r" b="b"/>
            <a:pathLst>
              <a:path w="25400" h="25400">
                <a:moveTo>
                  <a:pt x="25400" y="25400"/>
                </a:moveTo>
                <a:lnTo>
                  <a:pt x="0" y="25400"/>
                </a:lnTo>
                <a:lnTo>
                  <a:pt x="0" y="0"/>
                </a:lnTo>
                <a:lnTo>
                  <a:pt x="25400" y="0"/>
                </a:lnTo>
                <a:lnTo>
                  <a:pt x="25400" y="254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5" name="object 195"/>
          <p:cNvSpPr/>
          <p:nvPr/>
        </p:nvSpPr>
        <p:spPr>
          <a:xfrm>
            <a:off x="3318002" y="2647759"/>
            <a:ext cx="25400" cy="25400"/>
          </a:xfrm>
          <a:custGeom>
            <a:avLst/>
            <a:gdLst/>
            <a:ahLst/>
            <a:cxnLst/>
            <a:rect l="l" t="t" r="r" b="b"/>
            <a:pathLst>
              <a:path w="25400" h="25400">
                <a:moveTo>
                  <a:pt x="25400" y="25400"/>
                </a:moveTo>
                <a:lnTo>
                  <a:pt x="0" y="25400"/>
                </a:lnTo>
                <a:lnTo>
                  <a:pt x="0" y="0"/>
                </a:lnTo>
                <a:lnTo>
                  <a:pt x="25400" y="0"/>
                </a:lnTo>
                <a:lnTo>
                  <a:pt x="25400" y="254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6" name="object 196"/>
          <p:cNvSpPr/>
          <p:nvPr/>
        </p:nvSpPr>
        <p:spPr>
          <a:xfrm>
            <a:off x="3318002" y="2698559"/>
            <a:ext cx="25400" cy="25400"/>
          </a:xfrm>
          <a:custGeom>
            <a:avLst/>
            <a:gdLst/>
            <a:ahLst/>
            <a:cxnLst/>
            <a:rect l="l" t="t" r="r" b="b"/>
            <a:pathLst>
              <a:path w="25400" h="25400">
                <a:moveTo>
                  <a:pt x="25400" y="25400"/>
                </a:moveTo>
                <a:lnTo>
                  <a:pt x="0" y="25400"/>
                </a:lnTo>
                <a:lnTo>
                  <a:pt x="0" y="0"/>
                </a:lnTo>
                <a:lnTo>
                  <a:pt x="25400" y="0"/>
                </a:lnTo>
                <a:lnTo>
                  <a:pt x="25400" y="254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7" name="object 197"/>
          <p:cNvSpPr/>
          <p:nvPr/>
        </p:nvSpPr>
        <p:spPr>
          <a:xfrm>
            <a:off x="3318002" y="2749359"/>
            <a:ext cx="25400" cy="25400"/>
          </a:xfrm>
          <a:custGeom>
            <a:avLst/>
            <a:gdLst/>
            <a:ahLst/>
            <a:cxnLst/>
            <a:rect l="l" t="t" r="r" b="b"/>
            <a:pathLst>
              <a:path w="25400" h="25400">
                <a:moveTo>
                  <a:pt x="25400" y="25400"/>
                </a:moveTo>
                <a:lnTo>
                  <a:pt x="0" y="25400"/>
                </a:lnTo>
                <a:lnTo>
                  <a:pt x="0" y="0"/>
                </a:lnTo>
                <a:lnTo>
                  <a:pt x="25400" y="0"/>
                </a:lnTo>
                <a:lnTo>
                  <a:pt x="25400" y="254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8" name="object 198"/>
          <p:cNvSpPr/>
          <p:nvPr/>
        </p:nvSpPr>
        <p:spPr>
          <a:xfrm>
            <a:off x="3318002" y="2800159"/>
            <a:ext cx="25400" cy="25400"/>
          </a:xfrm>
          <a:custGeom>
            <a:avLst/>
            <a:gdLst/>
            <a:ahLst/>
            <a:cxnLst/>
            <a:rect l="l" t="t" r="r" b="b"/>
            <a:pathLst>
              <a:path w="25400" h="25400">
                <a:moveTo>
                  <a:pt x="25400" y="25400"/>
                </a:moveTo>
                <a:lnTo>
                  <a:pt x="0" y="25400"/>
                </a:lnTo>
                <a:lnTo>
                  <a:pt x="0" y="0"/>
                </a:lnTo>
                <a:lnTo>
                  <a:pt x="25400" y="0"/>
                </a:lnTo>
                <a:lnTo>
                  <a:pt x="25400" y="254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9" name="object 199"/>
          <p:cNvSpPr/>
          <p:nvPr/>
        </p:nvSpPr>
        <p:spPr>
          <a:xfrm>
            <a:off x="3318002" y="2850959"/>
            <a:ext cx="25400" cy="25400"/>
          </a:xfrm>
          <a:custGeom>
            <a:avLst/>
            <a:gdLst/>
            <a:ahLst/>
            <a:cxnLst/>
            <a:rect l="l" t="t" r="r" b="b"/>
            <a:pathLst>
              <a:path w="25400" h="25400">
                <a:moveTo>
                  <a:pt x="25400" y="25400"/>
                </a:moveTo>
                <a:lnTo>
                  <a:pt x="0" y="25400"/>
                </a:lnTo>
                <a:lnTo>
                  <a:pt x="0" y="0"/>
                </a:lnTo>
                <a:lnTo>
                  <a:pt x="25400" y="0"/>
                </a:lnTo>
                <a:lnTo>
                  <a:pt x="25400" y="254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0" name="object 200"/>
          <p:cNvSpPr/>
          <p:nvPr/>
        </p:nvSpPr>
        <p:spPr>
          <a:xfrm>
            <a:off x="3318002" y="2901759"/>
            <a:ext cx="25400" cy="25400"/>
          </a:xfrm>
          <a:custGeom>
            <a:avLst/>
            <a:gdLst/>
            <a:ahLst/>
            <a:cxnLst/>
            <a:rect l="l" t="t" r="r" b="b"/>
            <a:pathLst>
              <a:path w="25400" h="25400">
                <a:moveTo>
                  <a:pt x="25400" y="25400"/>
                </a:moveTo>
                <a:lnTo>
                  <a:pt x="0" y="25400"/>
                </a:lnTo>
                <a:lnTo>
                  <a:pt x="0" y="0"/>
                </a:lnTo>
                <a:lnTo>
                  <a:pt x="25400" y="0"/>
                </a:lnTo>
                <a:lnTo>
                  <a:pt x="25400" y="254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1" name="object 201"/>
          <p:cNvSpPr/>
          <p:nvPr/>
        </p:nvSpPr>
        <p:spPr>
          <a:xfrm>
            <a:off x="3318002" y="2952559"/>
            <a:ext cx="25400" cy="25400"/>
          </a:xfrm>
          <a:custGeom>
            <a:avLst/>
            <a:gdLst/>
            <a:ahLst/>
            <a:cxnLst/>
            <a:rect l="l" t="t" r="r" b="b"/>
            <a:pathLst>
              <a:path w="25400" h="25400">
                <a:moveTo>
                  <a:pt x="25400" y="25400"/>
                </a:moveTo>
                <a:lnTo>
                  <a:pt x="0" y="25400"/>
                </a:lnTo>
                <a:lnTo>
                  <a:pt x="0" y="0"/>
                </a:lnTo>
                <a:lnTo>
                  <a:pt x="25400" y="0"/>
                </a:lnTo>
                <a:lnTo>
                  <a:pt x="25400" y="254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2" name="object 202"/>
          <p:cNvSpPr/>
          <p:nvPr/>
        </p:nvSpPr>
        <p:spPr>
          <a:xfrm>
            <a:off x="3318002" y="3003359"/>
            <a:ext cx="25400" cy="25400"/>
          </a:xfrm>
          <a:custGeom>
            <a:avLst/>
            <a:gdLst/>
            <a:ahLst/>
            <a:cxnLst/>
            <a:rect l="l" t="t" r="r" b="b"/>
            <a:pathLst>
              <a:path w="25400" h="25400">
                <a:moveTo>
                  <a:pt x="25400" y="25400"/>
                </a:moveTo>
                <a:lnTo>
                  <a:pt x="0" y="25400"/>
                </a:lnTo>
                <a:lnTo>
                  <a:pt x="0" y="0"/>
                </a:lnTo>
                <a:lnTo>
                  <a:pt x="25400" y="0"/>
                </a:lnTo>
                <a:lnTo>
                  <a:pt x="25400" y="254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3" name="object 203"/>
          <p:cNvSpPr/>
          <p:nvPr/>
        </p:nvSpPr>
        <p:spPr>
          <a:xfrm>
            <a:off x="3318002" y="3054159"/>
            <a:ext cx="25400" cy="25400"/>
          </a:xfrm>
          <a:custGeom>
            <a:avLst/>
            <a:gdLst/>
            <a:ahLst/>
            <a:cxnLst/>
            <a:rect l="l" t="t" r="r" b="b"/>
            <a:pathLst>
              <a:path w="25400" h="25400">
                <a:moveTo>
                  <a:pt x="25400" y="25400"/>
                </a:moveTo>
                <a:lnTo>
                  <a:pt x="0" y="25400"/>
                </a:lnTo>
                <a:lnTo>
                  <a:pt x="0" y="0"/>
                </a:lnTo>
                <a:lnTo>
                  <a:pt x="25400" y="0"/>
                </a:lnTo>
                <a:lnTo>
                  <a:pt x="25400" y="254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4" name="object 204"/>
          <p:cNvSpPr/>
          <p:nvPr/>
        </p:nvSpPr>
        <p:spPr>
          <a:xfrm>
            <a:off x="3318002" y="3104959"/>
            <a:ext cx="25400" cy="25400"/>
          </a:xfrm>
          <a:custGeom>
            <a:avLst/>
            <a:gdLst/>
            <a:ahLst/>
            <a:cxnLst/>
            <a:rect l="l" t="t" r="r" b="b"/>
            <a:pathLst>
              <a:path w="25400" h="25400">
                <a:moveTo>
                  <a:pt x="25400" y="25400"/>
                </a:moveTo>
                <a:lnTo>
                  <a:pt x="0" y="25400"/>
                </a:lnTo>
                <a:lnTo>
                  <a:pt x="0" y="0"/>
                </a:lnTo>
                <a:lnTo>
                  <a:pt x="25400" y="0"/>
                </a:lnTo>
                <a:lnTo>
                  <a:pt x="25400" y="254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5" name="object 205"/>
          <p:cNvSpPr/>
          <p:nvPr/>
        </p:nvSpPr>
        <p:spPr>
          <a:xfrm>
            <a:off x="3318002" y="3155759"/>
            <a:ext cx="25400" cy="25400"/>
          </a:xfrm>
          <a:custGeom>
            <a:avLst/>
            <a:gdLst/>
            <a:ahLst/>
            <a:cxnLst/>
            <a:rect l="l" t="t" r="r" b="b"/>
            <a:pathLst>
              <a:path w="25400" h="25400">
                <a:moveTo>
                  <a:pt x="25400" y="25400"/>
                </a:moveTo>
                <a:lnTo>
                  <a:pt x="0" y="25400"/>
                </a:lnTo>
                <a:lnTo>
                  <a:pt x="0" y="0"/>
                </a:lnTo>
                <a:lnTo>
                  <a:pt x="25400" y="0"/>
                </a:lnTo>
                <a:lnTo>
                  <a:pt x="25400" y="254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6" name="object 206"/>
          <p:cNvSpPr/>
          <p:nvPr/>
        </p:nvSpPr>
        <p:spPr>
          <a:xfrm>
            <a:off x="3318002" y="3206559"/>
            <a:ext cx="25400" cy="25400"/>
          </a:xfrm>
          <a:custGeom>
            <a:avLst/>
            <a:gdLst/>
            <a:ahLst/>
            <a:cxnLst/>
            <a:rect l="l" t="t" r="r" b="b"/>
            <a:pathLst>
              <a:path w="25400" h="25400">
                <a:moveTo>
                  <a:pt x="25400" y="25400"/>
                </a:moveTo>
                <a:lnTo>
                  <a:pt x="0" y="25400"/>
                </a:lnTo>
                <a:lnTo>
                  <a:pt x="0" y="0"/>
                </a:lnTo>
                <a:lnTo>
                  <a:pt x="25400" y="0"/>
                </a:lnTo>
                <a:lnTo>
                  <a:pt x="25400" y="254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7" name="object 207"/>
          <p:cNvSpPr/>
          <p:nvPr/>
        </p:nvSpPr>
        <p:spPr>
          <a:xfrm>
            <a:off x="3318002" y="3257359"/>
            <a:ext cx="25400" cy="25400"/>
          </a:xfrm>
          <a:custGeom>
            <a:avLst/>
            <a:gdLst/>
            <a:ahLst/>
            <a:cxnLst/>
            <a:rect l="l" t="t" r="r" b="b"/>
            <a:pathLst>
              <a:path w="25400" h="25400">
                <a:moveTo>
                  <a:pt x="25400" y="25400"/>
                </a:moveTo>
                <a:lnTo>
                  <a:pt x="0" y="25400"/>
                </a:lnTo>
                <a:lnTo>
                  <a:pt x="0" y="0"/>
                </a:lnTo>
                <a:lnTo>
                  <a:pt x="25400" y="0"/>
                </a:lnTo>
                <a:lnTo>
                  <a:pt x="25400" y="254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8" name="object 208"/>
          <p:cNvSpPr/>
          <p:nvPr/>
        </p:nvSpPr>
        <p:spPr>
          <a:xfrm>
            <a:off x="3318002" y="3308159"/>
            <a:ext cx="25400" cy="25400"/>
          </a:xfrm>
          <a:custGeom>
            <a:avLst/>
            <a:gdLst/>
            <a:ahLst/>
            <a:cxnLst/>
            <a:rect l="l" t="t" r="r" b="b"/>
            <a:pathLst>
              <a:path w="25400" h="25400">
                <a:moveTo>
                  <a:pt x="25400" y="25400"/>
                </a:moveTo>
                <a:lnTo>
                  <a:pt x="0" y="25400"/>
                </a:lnTo>
                <a:lnTo>
                  <a:pt x="0" y="0"/>
                </a:lnTo>
                <a:lnTo>
                  <a:pt x="25400" y="0"/>
                </a:lnTo>
                <a:lnTo>
                  <a:pt x="25400" y="254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9" name="object 209"/>
          <p:cNvSpPr/>
          <p:nvPr/>
        </p:nvSpPr>
        <p:spPr>
          <a:xfrm>
            <a:off x="3318002" y="3358959"/>
            <a:ext cx="25400" cy="25400"/>
          </a:xfrm>
          <a:custGeom>
            <a:avLst/>
            <a:gdLst/>
            <a:ahLst/>
            <a:cxnLst/>
            <a:rect l="l" t="t" r="r" b="b"/>
            <a:pathLst>
              <a:path w="25400" h="25400">
                <a:moveTo>
                  <a:pt x="25400" y="25400"/>
                </a:moveTo>
                <a:lnTo>
                  <a:pt x="0" y="25400"/>
                </a:lnTo>
                <a:lnTo>
                  <a:pt x="0" y="0"/>
                </a:lnTo>
                <a:lnTo>
                  <a:pt x="25400" y="0"/>
                </a:lnTo>
                <a:lnTo>
                  <a:pt x="25400" y="254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0" name="object 210"/>
          <p:cNvSpPr/>
          <p:nvPr/>
        </p:nvSpPr>
        <p:spPr>
          <a:xfrm>
            <a:off x="3318002" y="3409759"/>
            <a:ext cx="25400" cy="25400"/>
          </a:xfrm>
          <a:custGeom>
            <a:avLst/>
            <a:gdLst/>
            <a:ahLst/>
            <a:cxnLst/>
            <a:rect l="l" t="t" r="r" b="b"/>
            <a:pathLst>
              <a:path w="25400" h="25400">
                <a:moveTo>
                  <a:pt x="25400" y="25400"/>
                </a:moveTo>
                <a:lnTo>
                  <a:pt x="0" y="25400"/>
                </a:lnTo>
                <a:lnTo>
                  <a:pt x="0" y="0"/>
                </a:lnTo>
                <a:lnTo>
                  <a:pt x="25400" y="0"/>
                </a:lnTo>
                <a:lnTo>
                  <a:pt x="25400" y="254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1" name="object 211"/>
          <p:cNvSpPr/>
          <p:nvPr/>
        </p:nvSpPr>
        <p:spPr>
          <a:xfrm>
            <a:off x="3318002" y="3460559"/>
            <a:ext cx="25400" cy="25400"/>
          </a:xfrm>
          <a:custGeom>
            <a:avLst/>
            <a:gdLst/>
            <a:ahLst/>
            <a:cxnLst/>
            <a:rect l="l" t="t" r="r" b="b"/>
            <a:pathLst>
              <a:path w="25400" h="25400">
                <a:moveTo>
                  <a:pt x="25400" y="25400"/>
                </a:moveTo>
                <a:lnTo>
                  <a:pt x="0" y="25400"/>
                </a:lnTo>
                <a:lnTo>
                  <a:pt x="0" y="0"/>
                </a:lnTo>
                <a:lnTo>
                  <a:pt x="25400" y="0"/>
                </a:lnTo>
                <a:lnTo>
                  <a:pt x="25400" y="254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2" name="object 212"/>
          <p:cNvSpPr/>
          <p:nvPr/>
        </p:nvSpPr>
        <p:spPr>
          <a:xfrm>
            <a:off x="3318002" y="3511359"/>
            <a:ext cx="25400" cy="25400"/>
          </a:xfrm>
          <a:custGeom>
            <a:avLst/>
            <a:gdLst/>
            <a:ahLst/>
            <a:cxnLst/>
            <a:rect l="l" t="t" r="r" b="b"/>
            <a:pathLst>
              <a:path w="25400" h="25400">
                <a:moveTo>
                  <a:pt x="25400" y="25400"/>
                </a:moveTo>
                <a:lnTo>
                  <a:pt x="0" y="25400"/>
                </a:lnTo>
                <a:lnTo>
                  <a:pt x="0" y="0"/>
                </a:lnTo>
                <a:lnTo>
                  <a:pt x="25400" y="0"/>
                </a:lnTo>
                <a:lnTo>
                  <a:pt x="25400" y="254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3" name="object 213"/>
          <p:cNvSpPr/>
          <p:nvPr/>
        </p:nvSpPr>
        <p:spPr>
          <a:xfrm>
            <a:off x="3318002" y="3562159"/>
            <a:ext cx="25400" cy="25400"/>
          </a:xfrm>
          <a:custGeom>
            <a:avLst/>
            <a:gdLst/>
            <a:ahLst/>
            <a:cxnLst/>
            <a:rect l="l" t="t" r="r" b="b"/>
            <a:pathLst>
              <a:path w="25400" h="25400">
                <a:moveTo>
                  <a:pt x="25400" y="25400"/>
                </a:moveTo>
                <a:lnTo>
                  <a:pt x="0" y="25400"/>
                </a:lnTo>
                <a:lnTo>
                  <a:pt x="0" y="0"/>
                </a:lnTo>
                <a:lnTo>
                  <a:pt x="25400" y="0"/>
                </a:lnTo>
                <a:lnTo>
                  <a:pt x="25400" y="254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4" name="object 214"/>
          <p:cNvSpPr/>
          <p:nvPr/>
        </p:nvSpPr>
        <p:spPr>
          <a:xfrm>
            <a:off x="3318002" y="3612959"/>
            <a:ext cx="25400" cy="25400"/>
          </a:xfrm>
          <a:custGeom>
            <a:avLst/>
            <a:gdLst/>
            <a:ahLst/>
            <a:cxnLst/>
            <a:rect l="l" t="t" r="r" b="b"/>
            <a:pathLst>
              <a:path w="25400" h="25400">
                <a:moveTo>
                  <a:pt x="25400" y="25400"/>
                </a:moveTo>
                <a:lnTo>
                  <a:pt x="0" y="25400"/>
                </a:lnTo>
                <a:lnTo>
                  <a:pt x="0" y="0"/>
                </a:lnTo>
                <a:lnTo>
                  <a:pt x="25400" y="0"/>
                </a:lnTo>
                <a:lnTo>
                  <a:pt x="25400" y="254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5" name="object 215"/>
          <p:cNvSpPr/>
          <p:nvPr/>
        </p:nvSpPr>
        <p:spPr>
          <a:xfrm>
            <a:off x="3318002" y="3663759"/>
            <a:ext cx="25400" cy="25400"/>
          </a:xfrm>
          <a:custGeom>
            <a:avLst/>
            <a:gdLst/>
            <a:ahLst/>
            <a:cxnLst/>
            <a:rect l="l" t="t" r="r" b="b"/>
            <a:pathLst>
              <a:path w="25400" h="25400">
                <a:moveTo>
                  <a:pt x="25400" y="25400"/>
                </a:moveTo>
                <a:lnTo>
                  <a:pt x="0" y="25400"/>
                </a:lnTo>
                <a:lnTo>
                  <a:pt x="0" y="0"/>
                </a:lnTo>
                <a:lnTo>
                  <a:pt x="25400" y="0"/>
                </a:lnTo>
                <a:lnTo>
                  <a:pt x="25400" y="254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6" name="object 216"/>
          <p:cNvSpPr/>
          <p:nvPr/>
        </p:nvSpPr>
        <p:spPr>
          <a:xfrm>
            <a:off x="3318002" y="3714559"/>
            <a:ext cx="25400" cy="25400"/>
          </a:xfrm>
          <a:custGeom>
            <a:avLst/>
            <a:gdLst/>
            <a:ahLst/>
            <a:cxnLst/>
            <a:rect l="l" t="t" r="r" b="b"/>
            <a:pathLst>
              <a:path w="25400" h="25400">
                <a:moveTo>
                  <a:pt x="25400" y="25400"/>
                </a:moveTo>
                <a:lnTo>
                  <a:pt x="0" y="25400"/>
                </a:lnTo>
                <a:lnTo>
                  <a:pt x="0" y="0"/>
                </a:lnTo>
                <a:lnTo>
                  <a:pt x="25400" y="0"/>
                </a:lnTo>
                <a:lnTo>
                  <a:pt x="25400" y="254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7" name="object 217"/>
          <p:cNvSpPr/>
          <p:nvPr/>
        </p:nvSpPr>
        <p:spPr>
          <a:xfrm>
            <a:off x="3318002" y="3765359"/>
            <a:ext cx="25400" cy="25400"/>
          </a:xfrm>
          <a:custGeom>
            <a:avLst/>
            <a:gdLst/>
            <a:ahLst/>
            <a:cxnLst/>
            <a:rect l="l" t="t" r="r" b="b"/>
            <a:pathLst>
              <a:path w="25400" h="25400">
                <a:moveTo>
                  <a:pt x="25400" y="25400"/>
                </a:moveTo>
                <a:lnTo>
                  <a:pt x="0" y="25400"/>
                </a:lnTo>
                <a:lnTo>
                  <a:pt x="0" y="0"/>
                </a:lnTo>
                <a:lnTo>
                  <a:pt x="25400" y="0"/>
                </a:lnTo>
                <a:lnTo>
                  <a:pt x="25400" y="254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8" name="object 218"/>
          <p:cNvSpPr/>
          <p:nvPr/>
        </p:nvSpPr>
        <p:spPr>
          <a:xfrm>
            <a:off x="3318002" y="3816159"/>
            <a:ext cx="25400" cy="25400"/>
          </a:xfrm>
          <a:custGeom>
            <a:avLst/>
            <a:gdLst/>
            <a:ahLst/>
            <a:cxnLst/>
            <a:rect l="l" t="t" r="r" b="b"/>
            <a:pathLst>
              <a:path w="25400" h="25400">
                <a:moveTo>
                  <a:pt x="25400" y="25400"/>
                </a:moveTo>
                <a:lnTo>
                  <a:pt x="0" y="25400"/>
                </a:lnTo>
                <a:lnTo>
                  <a:pt x="0" y="0"/>
                </a:lnTo>
                <a:lnTo>
                  <a:pt x="25400" y="0"/>
                </a:lnTo>
                <a:lnTo>
                  <a:pt x="25400" y="254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9" name="object 219"/>
          <p:cNvSpPr/>
          <p:nvPr/>
        </p:nvSpPr>
        <p:spPr>
          <a:xfrm>
            <a:off x="3318002" y="3866959"/>
            <a:ext cx="25400" cy="25400"/>
          </a:xfrm>
          <a:custGeom>
            <a:avLst/>
            <a:gdLst/>
            <a:ahLst/>
            <a:cxnLst/>
            <a:rect l="l" t="t" r="r" b="b"/>
            <a:pathLst>
              <a:path w="25400" h="25400">
                <a:moveTo>
                  <a:pt x="25400" y="25400"/>
                </a:moveTo>
                <a:lnTo>
                  <a:pt x="0" y="25400"/>
                </a:lnTo>
                <a:lnTo>
                  <a:pt x="0" y="0"/>
                </a:lnTo>
                <a:lnTo>
                  <a:pt x="25400" y="0"/>
                </a:lnTo>
                <a:lnTo>
                  <a:pt x="25400" y="254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0" name="object 220"/>
          <p:cNvSpPr/>
          <p:nvPr/>
        </p:nvSpPr>
        <p:spPr>
          <a:xfrm>
            <a:off x="3318002" y="3917759"/>
            <a:ext cx="25400" cy="25400"/>
          </a:xfrm>
          <a:custGeom>
            <a:avLst/>
            <a:gdLst/>
            <a:ahLst/>
            <a:cxnLst/>
            <a:rect l="l" t="t" r="r" b="b"/>
            <a:pathLst>
              <a:path w="25400" h="25400">
                <a:moveTo>
                  <a:pt x="25400" y="25400"/>
                </a:moveTo>
                <a:lnTo>
                  <a:pt x="0" y="25400"/>
                </a:lnTo>
                <a:lnTo>
                  <a:pt x="0" y="0"/>
                </a:lnTo>
                <a:lnTo>
                  <a:pt x="25400" y="0"/>
                </a:lnTo>
                <a:lnTo>
                  <a:pt x="25400" y="254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1" name="object 221"/>
          <p:cNvSpPr/>
          <p:nvPr/>
        </p:nvSpPr>
        <p:spPr>
          <a:xfrm>
            <a:off x="3318002" y="3968559"/>
            <a:ext cx="25400" cy="25400"/>
          </a:xfrm>
          <a:custGeom>
            <a:avLst/>
            <a:gdLst/>
            <a:ahLst/>
            <a:cxnLst/>
            <a:rect l="l" t="t" r="r" b="b"/>
            <a:pathLst>
              <a:path w="25400" h="25400">
                <a:moveTo>
                  <a:pt x="25400" y="25400"/>
                </a:moveTo>
                <a:lnTo>
                  <a:pt x="0" y="25400"/>
                </a:lnTo>
                <a:lnTo>
                  <a:pt x="0" y="0"/>
                </a:lnTo>
                <a:lnTo>
                  <a:pt x="25400" y="0"/>
                </a:lnTo>
                <a:lnTo>
                  <a:pt x="25400" y="254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2" name="object 222"/>
          <p:cNvSpPr/>
          <p:nvPr/>
        </p:nvSpPr>
        <p:spPr>
          <a:xfrm>
            <a:off x="3318002" y="4019359"/>
            <a:ext cx="25400" cy="25400"/>
          </a:xfrm>
          <a:custGeom>
            <a:avLst/>
            <a:gdLst/>
            <a:ahLst/>
            <a:cxnLst/>
            <a:rect l="l" t="t" r="r" b="b"/>
            <a:pathLst>
              <a:path w="25400" h="25400">
                <a:moveTo>
                  <a:pt x="25400" y="25400"/>
                </a:moveTo>
                <a:lnTo>
                  <a:pt x="0" y="25400"/>
                </a:lnTo>
                <a:lnTo>
                  <a:pt x="0" y="0"/>
                </a:lnTo>
                <a:lnTo>
                  <a:pt x="25400" y="0"/>
                </a:lnTo>
                <a:lnTo>
                  <a:pt x="25400" y="254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3" name="object 223"/>
          <p:cNvSpPr/>
          <p:nvPr/>
        </p:nvSpPr>
        <p:spPr>
          <a:xfrm>
            <a:off x="3318002" y="4070159"/>
            <a:ext cx="25400" cy="25400"/>
          </a:xfrm>
          <a:custGeom>
            <a:avLst/>
            <a:gdLst/>
            <a:ahLst/>
            <a:cxnLst/>
            <a:rect l="l" t="t" r="r" b="b"/>
            <a:pathLst>
              <a:path w="25400" h="25400">
                <a:moveTo>
                  <a:pt x="25400" y="25400"/>
                </a:moveTo>
                <a:lnTo>
                  <a:pt x="0" y="25400"/>
                </a:lnTo>
                <a:lnTo>
                  <a:pt x="0" y="0"/>
                </a:lnTo>
                <a:lnTo>
                  <a:pt x="25400" y="0"/>
                </a:lnTo>
                <a:lnTo>
                  <a:pt x="25400" y="254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4" name="object 224"/>
          <p:cNvSpPr/>
          <p:nvPr/>
        </p:nvSpPr>
        <p:spPr>
          <a:xfrm>
            <a:off x="3318002" y="4120959"/>
            <a:ext cx="25400" cy="25400"/>
          </a:xfrm>
          <a:custGeom>
            <a:avLst/>
            <a:gdLst/>
            <a:ahLst/>
            <a:cxnLst/>
            <a:rect l="l" t="t" r="r" b="b"/>
            <a:pathLst>
              <a:path w="25400" h="25400">
                <a:moveTo>
                  <a:pt x="25400" y="25400"/>
                </a:moveTo>
                <a:lnTo>
                  <a:pt x="0" y="25400"/>
                </a:lnTo>
                <a:lnTo>
                  <a:pt x="0" y="0"/>
                </a:lnTo>
                <a:lnTo>
                  <a:pt x="25400" y="0"/>
                </a:lnTo>
                <a:lnTo>
                  <a:pt x="25400" y="254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5" name="object 225"/>
          <p:cNvSpPr/>
          <p:nvPr/>
        </p:nvSpPr>
        <p:spPr>
          <a:xfrm>
            <a:off x="3318002" y="4171759"/>
            <a:ext cx="25400" cy="25400"/>
          </a:xfrm>
          <a:custGeom>
            <a:avLst/>
            <a:gdLst/>
            <a:ahLst/>
            <a:cxnLst/>
            <a:rect l="l" t="t" r="r" b="b"/>
            <a:pathLst>
              <a:path w="25400" h="25400">
                <a:moveTo>
                  <a:pt x="25400" y="25400"/>
                </a:moveTo>
                <a:lnTo>
                  <a:pt x="0" y="25400"/>
                </a:lnTo>
                <a:lnTo>
                  <a:pt x="0" y="0"/>
                </a:lnTo>
                <a:lnTo>
                  <a:pt x="25400" y="0"/>
                </a:lnTo>
                <a:lnTo>
                  <a:pt x="25400" y="254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6" name="object 226"/>
          <p:cNvSpPr/>
          <p:nvPr/>
        </p:nvSpPr>
        <p:spPr>
          <a:xfrm>
            <a:off x="3318002" y="4222559"/>
            <a:ext cx="25400" cy="25400"/>
          </a:xfrm>
          <a:custGeom>
            <a:avLst/>
            <a:gdLst/>
            <a:ahLst/>
            <a:cxnLst/>
            <a:rect l="l" t="t" r="r" b="b"/>
            <a:pathLst>
              <a:path w="25400" h="25400">
                <a:moveTo>
                  <a:pt x="25400" y="25400"/>
                </a:moveTo>
                <a:lnTo>
                  <a:pt x="0" y="25400"/>
                </a:lnTo>
                <a:lnTo>
                  <a:pt x="0" y="0"/>
                </a:lnTo>
                <a:lnTo>
                  <a:pt x="25400" y="0"/>
                </a:lnTo>
                <a:lnTo>
                  <a:pt x="25400" y="254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7" name="object 227"/>
          <p:cNvSpPr/>
          <p:nvPr/>
        </p:nvSpPr>
        <p:spPr>
          <a:xfrm>
            <a:off x="3318002" y="4273359"/>
            <a:ext cx="25400" cy="25400"/>
          </a:xfrm>
          <a:custGeom>
            <a:avLst/>
            <a:gdLst/>
            <a:ahLst/>
            <a:cxnLst/>
            <a:rect l="l" t="t" r="r" b="b"/>
            <a:pathLst>
              <a:path w="25400" h="25400">
                <a:moveTo>
                  <a:pt x="25400" y="25400"/>
                </a:moveTo>
                <a:lnTo>
                  <a:pt x="0" y="25400"/>
                </a:lnTo>
                <a:lnTo>
                  <a:pt x="0" y="0"/>
                </a:lnTo>
                <a:lnTo>
                  <a:pt x="25400" y="0"/>
                </a:lnTo>
                <a:lnTo>
                  <a:pt x="25400" y="254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8" name="object 228"/>
          <p:cNvSpPr/>
          <p:nvPr/>
        </p:nvSpPr>
        <p:spPr>
          <a:xfrm>
            <a:off x="3318002" y="4324159"/>
            <a:ext cx="25400" cy="25400"/>
          </a:xfrm>
          <a:custGeom>
            <a:avLst/>
            <a:gdLst/>
            <a:ahLst/>
            <a:cxnLst/>
            <a:rect l="l" t="t" r="r" b="b"/>
            <a:pathLst>
              <a:path w="25400" h="25400">
                <a:moveTo>
                  <a:pt x="25400" y="25400"/>
                </a:moveTo>
                <a:lnTo>
                  <a:pt x="0" y="25400"/>
                </a:lnTo>
                <a:lnTo>
                  <a:pt x="0" y="0"/>
                </a:lnTo>
                <a:lnTo>
                  <a:pt x="25400" y="0"/>
                </a:lnTo>
                <a:lnTo>
                  <a:pt x="25400" y="254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9" name="object 229"/>
          <p:cNvSpPr/>
          <p:nvPr/>
        </p:nvSpPr>
        <p:spPr>
          <a:xfrm>
            <a:off x="3318002" y="4374959"/>
            <a:ext cx="25400" cy="25400"/>
          </a:xfrm>
          <a:custGeom>
            <a:avLst/>
            <a:gdLst/>
            <a:ahLst/>
            <a:cxnLst/>
            <a:rect l="l" t="t" r="r" b="b"/>
            <a:pathLst>
              <a:path w="25400" h="25400">
                <a:moveTo>
                  <a:pt x="25400" y="25400"/>
                </a:moveTo>
                <a:lnTo>
                  <a:pt x="0" y="25400"/>
                </a:lnTo>
                <a:lnTo>
                  <a:pt x="0" y="0"/>
                </a:lnTo>
                <a:lnTo>
                  <a:pt x="25400" y="0"/>
                </a:lnTo>
                <a:lnTo>
                  <a:pt x="25400" y="254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0" name="object 230"/>
          <p:cNvSpPr/>
          <p:nvPr/>
        </p:nvSpPr>
        <p:spPr>
          <a:xfrm>
            <a:off x="3318002" y="4425759"/>
            <a:ext cx="25400" cy="25400"/>
          </a:xfrm>
          <a:custGeom>
            <a:avLst/>
            <a:gdLst/>
            <a:ahLst/>
            <a:cxnLst/>
            <a:rect l="l" t="t" r="r" b="b"/>
            <a:pathLst>
              <a:path w="25400" h="25400">
                <a:moveTo>
                  <a:pt x="25400" y="25400"/>
                </a:moveTo>
                <a:lnTo>
                  <a:pt x="0" y="25400"/>
                </a:lnTo>
                <a:lnTo>
                  <a:pt x="0" y="0"/>
                </a:lnTo>
                <a:lnTo>
                  <a:pt x="25400" y="0"/>
                </a:lnTo>
                <a:lnTo>
                  <a:pt x="25400" y="254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1" name="object 231"/>
          <p:cNvSpPr/>
          <p:nvPr/>
        </p:nvSpPr>
        <p:spPr>
          <a:xfrm>
            <a:off x="3318002" y="4476559"/>
            <a:ext cx="25400" cy="25400"/>
          </a:xfrm>
          <a:custGeom>
            <a:avLst/>
            <a:gdLst/>
            <a:ahLst/>
            <a:cxnLst/>
            <a:rect l="l" t="t" r="r" b="b"/>
            <a:pathLst>
              <a:path w="25400" h="25400">
                <a:moveTo>
                  <a:pt x="25400" y="25400"/>
                </a:moveTo>
                <a:lnTo>
                  <a:pt x="0" y="25400"/>
                </a:lnTo>
                <a:lnTo>
                  <a:pt x="0" y="0"/>
                </a:lnTo>
                <a:lnTo>
                  <a:pt x="25400" y="0"/>
                </a:lnTo>
                <a:lnTo>
                  <a:pt x="25400" y="254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2" name="object 232"/>
          <p:cNvSpPr/>
          <p:nvPr/>
        </p:nvSpPr>
        <p:spPr>
          <a:xfrm>
            <a:off x="3318002" y="4527359"/>
            <a:ext cx="25400" cy="25400"/>
          </a:xfrm>
          <a:custGeom>
            <a:avLst/>
            <a:gdLst/>
            <a:ahLst/>
            <a:cxnLst/>
            <a:rect l="l" t="t" r="r" b="b"/>
            <a:pathLst>
              <a:path w="25400" h="25400">
                <a:moveTo>
                  <a:pt x="25400" y="25400"/>
                </a:moveTo>
                <a:lnTo>
                  <a:pt x="0" y="25400"/>
                </a:lnTo>
                <a:lnTo>
                  <a:pt x="0" y="0"/>
                </a:lnTo>
                <a:lnTo>
                  <a:pt x="25400" y="0"/>
                </a:lnTo>
                <a:lnTo>
                  <a:pt x="25400" y="254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3" name="object 233"/>
          <p:cNvSpPr/>
          <p:nvPr/>
        </p:nvSpPr>
        <p:spPr>
          <a:xfrm>
            <a:off x="3318002" y="4578159"/>
            <a:ext cx="25400" cy="25400"/>
          </a:xfrm>
          <a:custGeom>
            <a:avLst/>
            <a:gdLst/>
            <a:ahLst/>
            <a:cxnLst/>
            <a:rect l="l" t="t" r="r" b="b"/>
            <a:pathLst>
              <a:path w="25400" h="25400">
                <a:moveTo>
                  <a:pt x="25400" y="25400"/>
                </a:moveTo>
                <a:lnTo>
                  <a:pt x="0" y="25400"/>
                </a:lnTo>
                <a:lnTo>
                  <a:pt x="0" y="0"/>
                </a:lnTo>
                <a:lnTo>
                  <a:pt x="25400" y="0"/>
                </a:lnTo>
                <a:lnTo>
                  <a:pt x="25400" y="254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4" name="object 234"/>
          <p:cNvSpPr/>
          <p:nvPr/>
        </p:nvSpPr>
        <p:spPr>
          <a:xfrm>
            <a:off x="3318002" y="4628959"/>
            <a:ext cx="25400" cy="25400"/>
          </a:xfrm>
          <a:custGeom>
            <a:avLst/>
            <a:gdLst/>
            <a:ahLst/>
            <a:cxnLst/>
            <a:rect l="l" t="t" r="r" b="b"/>
            <a:pathLst>
              <a:path w="25400" h="25400">
                <a:moveTo>
                  <a:pt x="25400" y="25400"/>
                </a:moveTo>
                <a:lnTo>
                  <a:pt x="0" y="25400"/>
                </a:lnTo>
                <a:lnTo>
                  <a:pt x="0" y="0"/>
                </a:lnTo>
                <a:lnTo>
                  <a:pt x="25400" y="0"/>
                </a:lnTo>
                <a:lnTo>
                  <a:pt x="25400" y="254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5" name="object 235"/>
          <p:cNvSpPr/>
          <p:nvPr/>
        </p:nvSpPr>
        <p:spPr>
          <a:xfrm>
            <a:off x="3318002" y="4679759"/>
            <a:ext cx="25400" cy="25400"/>
          </a:xfrm>
          <a:custGeom>
            <a:avLst/>
            <a:gdLst/>
            <a:ahLst/>
            <a:cxnLst/>
            <a:rect l="l" t="t" r="r" b="b"/>
            <a:pathLst>
              <a:path w="25400" h="25400">
                <a:moveTo>
                  <a:pt x="25400" y="25400"/>
                </a:moveTo>
                <a:lnTo>
                  <a:pt x="0" y="25400"/>
                </a:lnTo>
                <a:lnTo>
                  <a:pt x="0" y="0"/>
                </a:lnTo>
                <a:lnTo>
                  <a:pt x="25400" y="0"/>
                </a:lnTo>
                <a:lnTo>
                  <a:pt x="25400" y="254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6" name="object 236"/>
          <p:cNvSpPr/>
          <p:nvPr/>
        </p:nvSpPr>
        <p:spPr>
          <a:xfrm>
            <a:off x="3318002" y="4730559"/>
            <a:ext cx="25400" cy="25400"/>
          </a:xfrm>
          <a:custGeom>
            <a:avLst/>
            <a:gdLst/>
            <a:ahLst/>
            <a:cxnLst/>
            <a:rect l="l" t="t" r="r" b="b"/>
            <a:pathLst>
              <a:path w="25400" h="25400">
                <a:moveTo>
                  <a:pt x="25400" y="25400"/>
                </a:moveTo>
                <a:lnTo>
                  <a:pt x="0" y="25400"/>
                </a:lnTo>
                <a:lnTo>
                  <a:pt x="0" y="0"/>
                </a:lnTo>
                <a:lnTo>
                  <a:pt x="25400" y="0"/>
                </a:lnTo>
                <a:lnTo>
                  <a:pt x="25400" y="254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7" name="object 237"/>
          <p:cNvSpPr/>
          <p:nvPr/>
        </p:nvSpPr>
        <p:spPr>
          <a:xfrm>
            <a:off x="3318002" y="4781359"/>
            <a:ext cx="25400" cy="25400"/>
          </a:xfrm>
          <a:custGeom>
            <a:avLst/>
            <a:gdLst/>
            <a:ahLst/>
            <a:cxnLst/>
            <a:rect l="l" t="t" r="r" b="b"/>
            <a:pathLst>
              <a:path w="25400" h="25400">
                <a:moveTo>
                  <a:pt x="25400" y="25400"/>
                </a:moveTo>
                <a:lnTo>
                  <a:pt x="0" y="25400"/>
                </a:lnTo>
                <a:lnTo>
                  <a:pt x="0" y="0"/>
                </a:lnTo>
                <a:lnTo>
                  <a:pt x="25400" y="0"/>
                </a:lnTo>
                <a:lnTo>
                  <a:pt x="25400" y="254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8" name="object 238"/>
          <p:cNvSpPr/>
          <p:nvPr/>
        </p:nvSpPr>
        <p:spPr>
          <a:xfrm>
            <a:off x="3318002" y="4832159"/>
            <a:ext cx="25400" cy="25400"/>
          </a:xfrm>
          <a:custGeom>
            <a:avLst/>
            <a:gdLst/>
            <a:ahLst/>
            <a:cxnLst/>
            <a:rect l="l" t="t" r="r" b="b"/>
            <a:pathLst>
              <a:path w="25400" h="25400">
                <a:moveTo>
                  <a:pt x="25400" y="25400"/>
                </a:moveTo>
                <a:lnTo>
                  <a:pt x="0" y="25400"/>
                </a:lnTo>
                <a:lnTo>
                  <a:pt x="0" y="0"/>
                </a:lnTo>
                <a:lnTo>
                  <a:pt x="25400" y="0"/>
                </a:lnTo>
                <a:lnTo>
                  <a:pt x="25400" y="254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9" name="object 239"/>
          <p:cNvSpPr/>
          <p:nvPr/>
        </p:nvSpPr>
        <p:spPr>
          <a:xfrm>
            <a:off x="3318002" y="4882959"/>
            <a:ext cx="25400" cy="25400"/>
          </a:xfrm>
          <a:custGeom>
            <a:avLst/>
            <a:gdLst/>
            <a:ahLst/>
            <a:cxnLst/>
            <a:rect l="l" t="t" r="r" b="b"/>
            <a:pathLst>
              <a:path w="25400" h="25400">
                <a:moveTo>
                  <a:pt x="25400" y="25400"/>
                </a:moveTo>
                <a:lnTo>
                  <a:pt x="0" y="25400"/>
                </a:lnTo>
                <a:lnTo>
                  <a:pt x="0" y="0"/>
                </a:lnTo>
                <a:lnTo>
                  <a:pt x="25400" y="0"/>
                </a:lnTo>
                <a:lnTo>
                  <a:pt x="25400" y="254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0" name="object 240"/>
          <p:cNvSpPr/>
          <p:nvPr/>
        </p:nvSpPr>
        <p:spPr>
          <a:xfrm>
            <a:off x="3318002" y="4933759"/>
            <a:ext cx="25400" cy="25400"/>
          </a:xfrm>
          <a:custGeom>
            <a:avLst/>
            <a:gdLst/>
            <a:ahLst/>
            <a:cxnLst/>
            <a:rect l="l" t="t" r="r" b="b"/>
            <a:pathLst>
              <a:path w="25400" h="25400">
                <a:moveTo>
                  <a:pt x="25400" y="25400"/>
                </a:moveTo>
                <a:lnTo>
                  <a:pt x="0" y="25400"/>
                </a:lnTo>
                <a:lnTo>
                  <a:pt x="0" y="0"/>
                </a:lnTo>
                <a:lnTo>
                  <a:pt x="25400" y="0"/>
                </a:lnTo>
                <a:lnTo>
                  <a:pt x="25400" y="254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1" name="object 241"/>
          <p:cNvSpPr/>
          <p:nvPr/>
        </p:nvSpPr>
        <p:spPr>
          <a:xfrm>
            <a:off x="3318002" y="4984559"/>
            <a:ext cx="25400" cy="25400"/>
          </a:xfrm>
          <a:custGeom>
            <a:avLst/>
            <a:gdLst/>
            <a:ahLst/>
            <a:cxnLst/>
            <a:rect l="l" t="t" r="r" b="b"/>
            <a:pathLst>
              <a:path w="25400" h="25400">
                <a:moveTo>
                  <a:pt x="25400" y="25400"/>
                </a:moveTo>
                <a:lnTo>
                  <a:pt x="0" y="25400"/>
                </a:lnTo>
                <a:lnTo>
                  <a:pt x="0" y="0"/>
                </a:lnTo>
                <a:lnTo>
                  <a:pt x="25400" y="0"/>
                </a:lnTo>
                <a:lnTo>
                  <a:pt x="25400" y="254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2" name="object 242"/>
          <p:cNvSpPr/>
          <p:nvPr/>
        </p:nvSpPr>
        <p:spPr>
          <a:xfrm>
            <a:off x="3318002" y="5035359"/>
            <a:ext cx="25400" cy="25400"/>
          </a:xfrm>
          <a:custGeom>
            <a:avLst/>
            <a:gdLst/>
            <a:ahLst/>
            <a:cxnLst/>
            <a:rect l="l" t="t" r="r" b="b"/>
            <a:pathLst>
              <a:path w="25400" h="25400">
                <a:moveTo>
                  <a:pt x="25400" y="25400"/>
                </a:moveTo>
                <a:lnTo>
                  <a:pt x="0" y="25400"/>
                </a:lnTo>
                <a:lnTo>
                  <a:pt x="0" y="0"/>
                </a:lnTo>
                <a:lnTo>
                  <a:pt x="25400" y="0"/>
                </a:lnTo>
                <a:lnTo>
                  <a:pt x="25400" y="254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3" name="object 243"/>
          <p:cNvSpPr/>
          <p:nvPr/>
        </p:nvSpPr>
        <p:spPr>
          <a:xfrm>
            <a:off x="3318002" y="5086159"/>
            <a:ext cx="25400" cy="3810"/>
          </a:xfrm>
          <a:custGeom>
            <a:avLst/>
            <a:gdLst/>
            <a:ahLst/>
            <a:cxnLst/>
            <a:rect l="l" t="t" r="r" b="b"/>
            <a:pathLst>
              <a:path w="25400" h="3810">
                <a:moveTo>
                  <a:pt x="25400" y="3632"/>
                </a:moveTo>
                <a:lnTo>
                  <a:pt x="0" y="3632"/>
                </a:lnTo>
                <a:lnTo>
                  <a:pt x="0" y="0"/>
                </a:lnTo>
                <a:lnTo>
                  <a:pt x="25400" y="0"/>
                </a:lnTo>
                <a:lnTo>
                  <a:pt x="25400" y="363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4" name="object 244"/>
          <p:cNvSpPr txBox="1"/>
          <p:nvPr/>
        </p:nvSpPr>
        <p:spPr>
          <a:xfrm>
            <a:off x="2436660" y="2201646"/>
            <a:ext cx="1390015" cy="9277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70993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Times New Roman"/>
                <a:cs typeface="Times New Roman"/>
              </a:rPr>
              <a:t>0.2mm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800" b="1">
                <a:latin typeface="Times New Roman"/>
                <a:cs typeface="Times New Roman"/>
              </a:rPr>
              <a:t>1mm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45" name="object 245"/>
          <p:cNvSpPr/>
          <p:nvPr/>
        </p:nvSpPr>
        <p:spPr>
          <a:xfrm>
            <a:off x="3012643" y="2626588"/>
            <a:ext cx="231775" cy="76200"/>
          </a:xfrm>
          <a:custGeom>
            <a:avLst/>
            <a:gdLst/>
            <a:ahLst/>
            <a:cxnLst/>
            <a:rect l="l" t="t" r="r" b="b"/>
            <a:pathLst>
              <a:path w="231775" h="76200">
                <a:moveTo>
                  <a:pt x="155473" y="76200"/>
                </a:moveTo>
                <a:lnTo>
                  <a:pt x="155473" y="0"/>
                </a:lnTo>
                <a:lnTo>
                  <a:pt x="206273" y="25400"/>
                </a:lnTo>
                <a:lnTo>
                  <a:pt x="174523" y="25400"/>
                </a:lnTo>
                <a:lnTo>
                  <a:pt x="174523" y="50800"/>
                </a:lnTo>
                <a:lnTo>
                  <a:pt x="206273" y="50800"/>
                </a:lnTo>
                <a:lnTo>
                  <a:pt x="155473" y="76200"/>
                </a:lnTo>
                <a:close/>
              </a:path>
              <a:path w="231775" h="76200">
                <a:moveTo>
                  <a:pt x="155473" y="50800"/>
                </a:moveTo>
                <a:lnTo>
                  <a:pt x="0" y="50800"/>
                </a:lnTo>
                <a:lnTo>
                  <a:pt x="0" y="25400"/>
                </a:lnTo>
                <a:lnTo>
                  <a:pt x="155473" y="25400"/>
                </a:lnTo>
                <a:lnTo>
                  <a:pt x="155473" y="50800"/>
                </a:lnTo>
                <a:close/>
              </a:path>
              <a:path w="231775" h="76200">
                <a:moveTo>
                  <a:pt x="206273" y="50800"/>
                </a:moveTo>
                <a:lnTo>
                  <a:pt x="174523" y="50800"/>
                </a:lnTo>
                <a:lnTo>
                  <a:pt x="174523" y="25400"/>
                </a:lnTo>
                <a:lnTo>
                  <a:pt x="206273" y="25400"/>
                </a:lnTo>
                <a:lnTo>
                  <a:pt x="231673" y="38100"/>
                </a:lnTo>
                <a:lnTo>
                  <a:pt x="206273" y="508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6" name="object 246"/>
          <p:cNvSpPr/>
          <p:nvPr/>
        </p:nvSpPr>
        <p:spPr>
          <a:xfrm>
            <a:off x="3333775" y="2626588"/>
            <a:ext cx="231775" cy="76200"/>
          </a:xfrm>
          <a:custGeom>
            <a:avLst/>
            <a:gdLst/>
            <a:ahLst/>
            <a:cxnLst/>
            <a:rect l="l" t="t" r="r" b="b"/>
            <a:pathLst>
              <a:path w="231775" h="76200">
                <a:moveTo>
                  <a:pt x="76200" y="76200"/>
                </a:moveTo>
                <a:lnTo>
                  <a:pt x="0" y="38100"/>
                </a:lnTo>
                <a:lnTo>
                  <a:pt x="76200" y="0"/>
                </a:lnTo>
                <a:lnTo>
                  <a:pt x="76200" y="25400"/>
                </a:lnTo>
                <a:lnTo>
                  <a:pt x="57150" y="25400"/>
                </a:lnTo>
                <a:lnTo>
                  <a:pt x="57150" y="50800"/>
                </a:lnTo>
                <a:lnTo>
                  <a:pt x="76200" y="50800"/>
                </a:lnTo>
                <a:lnTo>
                  <a:pt x="76200" y="76200"/>
                </a:lnTo>
                <a:close/>
              </a:path>
              <a:path w="231775" h="76200">
                <a:moveTo>
                  <a:pt x="76200" y="50800"/>
                </a:moveTo>
                <a:lnTo>
                  <a:pt x="57150" y="50800"/>
                </a:lnTo>
                <a:lnTo>
                  <a:pt x="57150" y="25400"/>
                </a:lnTo>
                <a:lnTo>
                  <a:pt x="76200" y="25400"/>
                </a:lnTo>
                <a:lnTo>
                  <a:pt x="76200" y="50800"/>
                </a:lnTo>
                <a:close/>
              </a:path>
              <a:path w="231775" h="76200">
                <a:moveTo>
                  <a:pt x="231660" y="50800"/>
                </a:moveTo>
                <a:lnTo>
                  <a:pt x="76200" y="50800"/>
                </a:lnTo>
                <a:lnTo>
                  <a:pt x="76200" y="25400"/>
                </a:lnTo>
                <a:lnTo>
                  <a:pt x="231660" y="25400"/>
                </a:lnTo>
                <a:lnTo>
                  <a:pt x="231660" y="508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7" name="object 247"/>
          <p:cNvSpPr/>
          <p:nvPr/>
        </p:nvSpPr>
        <p:spPr>
          <a:xfrm>
            <a:off x="2452554" y="1927491"/>
            <a:ext cx="0" cy="3512185"/>
          </a:xfrm>
          <a:custGeom>
            <a:avLst/>
            <a:gdLst/>
            <a:ahLst/>
            <a:cxnLst/>
            <a:rect l="l" t="t" r="r" b="b"/>
            <a:pathLst>
              <a:path w="0" h="3512185">
                <a:moveTo>
                  <a:pt x="0" y="0"/>
                </a:moveTo>
                <a:lnTo>
                  <a:pt x="0" y="3511600"/>
                </a:lnTo>
              </a:path>
            </a:pathLst>
          </a:custGeom>
          <a:ln w="33997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8" name="object 248"/>
          <p:cNvSpPr/>
          <p:nvPr/>
        </p:nvSpPr>
        <p:spPr>
          <a:xfrm>
            <a:off x="6409867" y="2809824"/>
            <a:ext cx="0" cy="2544445"/>
          </a:xfrm>
          <a:custGeom>
            <a:avLst/>
            <a:gdLst/>
            <a:ahLst/>
            <a:cxnLst/>
            <a:rect l="l" t="t" r="r" b="b"/>
            <a:pathLst>
              <a:path w="0" h="2544445">
                <a:moveTo>
                  <a:pt x="0" y="0"/>
                </a:moveTo>
                <a:lnTo>
                  <a:pt x="0" y="2544381"/>
                </a:lnTo>
              </a:path>
            </a:pathLst>
          </a:custGeom>
          <a:ln w="285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9" name="object 249"/>
          <p:cNvSpPr/>
          <p:nvPr/>
        </p:nvSpPr>
        <p:spPr>
          <a:xfrm>
            <a:off x="6862241" y="2018029"/>
            <a:ext cx="0" cy="2089150"/>
          </a:xfrm>
          <a:custGeom>
            <a:avLst/>
            <a:gdLst/>
            <a:ahLst/>
            <a:cxnLst/>
            <a:rect l="l" t="t" r="r" b="b"/>
            <a:pathLst>
              <a:path w="0" h="2089150">
                <a:moveTo>
                  <a:pt x="0" y="0"/>
                </a:moveTo>
                <a:lnTo>
                  <a:pt x="0" y="2089048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0" name="object 25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2025-04-19T13:14:35Z</dcterms:created>
  <dcterms:modified xsi:type="dcterms:W3CDTF">2025-04-19T13:14:35Z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2024-11-01T00:00:00Z</vt:filetime>
  </property>
  <property fmtid="{D5CDD505-2E9C-101B-9397-08002B2CF9AE}" pid="3" name="Creator">
    <vt:lpwstr>WPS 演示</vt:lpwstr>
  </property>
  <property fmtid="{D5CDD505-2E9C-101B-9397-08002B2CF9AE}" pid="4" name="LastSaved">
    <vt:filetime>2025-04-19T00:00:00Z</vt:filetime>
  </property>
</Properties>
</file>