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35092" y="1785149"/>
            <a:ext cx="232181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5779" y="3105213"/>
            <a:ext cx="5497830" cy="168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6.jpg"/><Relationship Id="rId4" Type="http://schemas.openxmlformats.org/officeDocument/2006/relationships/image" Target="../media/image4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Relationship Id="rId3" Type="http://schemas.openxmlformats.org/officeDocument/2006/relationships/image" Target="../media/image5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3.png"/><Relationship Id="rId20" Type="http://schemas.openxmlformats.org/officeDocument/2006/relationships/image" Target="../media/image13.jp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26" Type="http://schemas.openxmlformats.org/officeDocument/2006/relationships/image" Target="../media/image79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5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9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91.png"/><Relationship Id="rId20" Type="http://schemas.openxmlformats.org/officeDocument/2006/relationships/image" Target="../media/image92.jp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26" Type="http://schemas.openxmlformats.org/officeDocument/2006/relationships/image" Target="../media/image79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57.png"/><Relationship Id="rId4" Type="http://schemas.openxmlformats.org/officeDocument/2006/relationships/image" Target="../media/image94.png"/><Relationship Id="rId5" Type="http://schemas.openxmlformats.org/officeDocument/2006/relationships/image" Target="../media/image8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png"/><Relationship Id="rId24" Type="http://schemas.openxmlformats.org/officeDocument/2006/relationships/image" Target="../media/image79.png"/><Relationship Id="rId25" Type="http://schemas.openxmlformats.org/officeDocument/2006/relationships/image" Target="../media/image80.png"/><Relationship Id="rId26" Type="http://schemas.openxmlformats.org/officeDocument/2006/relationships/image" Target="../media/image81.png"/><Relationship Id="rId27" Type="http://schemas.openxmlformats.org/officeDocument/2006/relationships/image" Target="../media/image82.png"/><Relationship Id="rId28" Type="http://schemas.openxmlformats.org/officeDocument/2006/relationships/image" Target="../media/image83.png"/><Relationship Id="rId29" Type="http://schemas.openxmlformats.org/officeDocument/2006/relationships/image" Target="../media/image84.png"/><Relationship Id="rId30" Type="http://schemas.openxmlformats.org/officeDocument/2006/relationships/image" Target="../media/image85.png"/><Relationship Id="rId31" Type="http://schemas.openxmlformats.org/officeDocument/2006/relationships/image" Target="../media/image8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jp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57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105.png"/><Relationship Id="rId26" Type="http://schemas.openxmlformats.org/officeDocument/2006/relationships/image" Target="../media/image79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10982" y="2073452"/>
            <a:ext cx="91700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带电粒子在电场中的运动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97763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1040"/>
                <a:gridCol w="1253489"/>
                <a:gridCol w="448310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主讲人：杨文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清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/>
              <a:t>解决问题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68660" y="277169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84448" y="3095942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19436" y="280247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32555" y="4766525"/>
            <a:ext cx="958215" cy="80010"/>
          </a:xfrm>
          <a:custGeom>
            <a:avLst/>
            <a:gdLst/>
            <a:ahLst/>
            <a:cxnLst/>
            <a:rect l="l" t="t" r="r" b="b"/>
            <a:pathLst>
              <a:path w="958214" h="80010">
                <a:moveTo>
                  <a:pt x="76034" y="76200"/>
                </a:moveTo>
                <a:lnTo>
                  <a:pt x="0" y="37769"/>
                </a:lnTo>
                <a:lnTo>
                  <a:pt x="76365" y="0"/>
                </a:lnTo>
                <a:lnTo>
                  <a:pt x="76216" y="34201"/>
                </a:lnTo>
                <a:lnTo>
                  <a:pt x="57162" y="34201"/>
                </a:lnTo>
                <a:lnTo>
                  <a:pt x="57137" y="41821"/>
                </a:lnTo>
                <a:lnTo>
                  <a:pt x="76183" y="41901"/>
                </a:lnTo>
                <a:lnTo>
                  <a:pt x="76034" y="76200"/>
                </a:lnTo>
                <a:close/>
              </a:path>
              <a:path w="958214" h="80010">
                <a:moveTo>
                  <a:pt x="950721" y="45402"/>
                </a:moveTo>
                <a:lnTo>
                  <a:pt x="900772" y="45402"/>
                </a:lnTo>
                <a:lnTo>
                  <a:pt x="900811" y="37782"/>
                </a:lnTo>
                <a:lnTo>
                  <a:pt x="881757" y="37701"/>
                </a:lnTo>
                <a:lnTo>
                  <a:pt x="881900" y="3403"/>
                </a:lnTo>
                <a:lnTo>
                  <a:pt x="957935" y="41833"/>
                </a:lnTo>
                <a:lnTo>
                  <a:pt x="950721" y="45402"/>
                </a:lnTo>
                <a:close/>
              </a:path>
              <a:path w="958214" h="80010">
                <a:moveTo>
                  <a:pt x="76183" y="41901"/>
                </a:moveTo>
                <a:lnTo>
                  <a:pt x="57137" y="41821"/>
                </a:lnTo>
                <a:lnTo>
                  <a:pt x="57162" y="34201"/>
                </a:lnTo>
                <a:lnTo>
                  <a:pt x="76216" y="34281"/>
                </a:lnTo>
                <a:lnTo>
                  <a:pt x="76183" y="41901"/>
                </a:lnTo>
                <a:close/>
              </a:path>
              <a:path w="958214" h="80010">
                <a:moveTo>
                  <a:pt x="76216" y="34281"/>
                </a:moveTo>
                <a:lnTo>
                  <a:pt x="57162" y="34201"/>
                </a:lnTo>
                <a:lnTo>
                  <a:pt x="76216" y="34201"/>
                </a:lnTo>
                <a:close/>
              </a:path>
              <a:path w="958214" h="80010">
                <a:moveTo>
                  <a:pt x="881726" y="45321"/>
                </a:moveTo>
                <a:lnTo>
                  <a:pt x="76183" y="41901"/>
                </a:lnTo>
                <a:lnTo>
                  <a:pt x="76216" y="34281"/>
                </a:lnTo>
                <a:lnTo>
                  <a:pt x="881757" y="37701"/>
                </a:lnTo>
                <a:lnTo>
                  <a:pt x="881726" y="45321"/>
                </a:lnTo>
                <a:close/>
              </a:path>
              <a:path w="958214" h="80010">
                <a:moveTo>
                  <a:pt x="900772" y="45402"/>
                </a:moveTo>
                <a:lnTo>
                  <a:pt x="881726" y="45321"/>
                </a:lnTo>
                <a:lnTo>
                  <a:pt x="881757" y="37701"/>
                </a:lnTo>
                <a:lnTo>
                  <a:pt x="900811" y="37782"/>
                </a:lnTo>
                <a:lnTo>
                  <a:pt x="900772" y="45402"/>
                </a:lnTo>
                <a:close/>
              </a:path>
              <a:path w="958214" h="80010">
                <a:moveTo>
                  <a:pt x="881583" y="79603"/>
                </a:moveTo>
                <a:lnTo>
                  <a:pt x="881726" y="45321"/>
                </a:lnTo>
                <a:lnTo>
                  <a:pt x="950721" y="45402"/>
                </a:lnTo>
                <a:lnTo>
                  <a:pt x="881583" y="79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78416" y="516555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3976" y="400996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30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15703" y="4008221"/>
            <a:ext cx="0" cy="1118235"/>
          </a:xfrm>
          <a:custGeom>
            <a:avLst/>
            <a:gdLst/>
            <a:ahLst/>
            <a:cxnLst/>
            <a:rect l="l" t="t" r="r" b="b"/>
            <a:pathLst>
              <a:path w="0" h="1118235">
                <a:moveTo>
                  <a:pt x="0" y="0"/>
                </a:moveTo>
                <a:lnTo>
                  <a:pt x="0" y="1117955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60065" y="5135460"/>
            <a:ext cx="109114" cy="109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56976" y="5151335"/>
            <a:ext cx="882650" cy="76200"/>
          </a:xfrm>
          <a:custGeom>
            <a:avLst/>
            <a:gdLst/>
            <a:ahLst/>
            <a:cxnLst/>
            <a:rect l="l" t="t" r="r" b="b"/>
            <a:pathLst>
              <a:path w="882650" h="76200">
                <a:moveTo>
                  <a:pt x="806005" y="76200"/>
                </a:moveTo>
                <a:lnTo>
                  <a:pt x="806005" y="0"/>
                </a:lnTo>
                <a:lnTo>
                  <a:pt x="874585" y="34289"/>
                </a:lnTo>
                <a:lnTo>
                  <a:pt x="825055" y="34289"/>
                </a:lnTo>
                <a:lnTo>
                  <a:pt x="825055" y="41909"/>
                </a:lnTo>
                <a:lnTo>
                  <a:pt x="874585" y="41909"/>
                </a:lnTo>
                <a:lnTo>
                  <a:pt x="806005" y="76200"/>
                </a:lnTo>
                <a:close/>
              </a:path>
              <a:path w="882650" h="76200">
                <a:moveTo>
                  <a:pt x="806005" y="41909"/>
                </a:moveTo>
                <a:lnTo>
                  <a:pt x="0" y="41909"/>
                </a:lnTo>
                <a:lnTo>
                  <a:pt x="0" y="34289"/>
                </a:lnTo>
                <a:lnTo>
                  <a:pt x="806005" y="34289"/>
                </a:lnTo>
                <a:lnTo>
                  <a:pt x="806005" y="41909"/>
                </a:lnTo>
                <a:close/>
              </a:path>
              <a:path w="882650" h="76200">
                <a:moveTo>
                  <a:pt x="874585" y="41909"/>
                </a:moveTo>
                <a:lnTo>
                  <a:pt x="825055" y="41909"/>
                </a:lnTo>
                <a:lnTo>
                  <a:pt x="825055" y="34289"/>
                </a:lnTo>
                <a:lnTo>
                  <a:pt x="874585" y="34289"/>
                </a:lnTo>
                <a:lnTo>
                  <a:pt x="882205" y="38100"/>
                </a:lnTo>
                <a:lnTo>
                  <a:pt x="874585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80651" y="5151335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09"/>
                </a:lnTo>
                <a:lnTo>
                  <a:pt x="76200" y="41909"/>
                </a:lnTo>
                <a:lnTo>
                  <a:pt x="76200" y="76200"/>
                </a:lnTo>
                <a:close/>
              </a:path>
              <a:path w="600075" h="76200">
                <a:moveTo>
                  <a:pt x="76200" y="41909"/>
                </a:moveTo>
                <a:lnTo>
                  <a:pt x="57150" y="41909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09"/>
                </a:lnTo>
                <a:close/>
              </a:path>
              <a:path w="600075" h="76200">
                <a:moveTo>
                  <a:pt x="600075" y="41909"/>
                </a:moveTo>
                <a:lnTo>
                  <a:pt x="76200" y="41909"/>
                </a:lnTo>
                <a:lnTo>
                  <a:pt x="76200" y="34289"/>
                </a:lnTo>
                <a:lnTo>
                  <a:pt x="600075" y="34289"/>
                </a:lnTo>
                <a:lnTo>
                  <a:pt x="600075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18851" y="4283379"/>
            <a:ext cx="256540" cy="10458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10795">
              <a:lnSpc>
                <a:spcPct val="139500"/>
              </a:lnSpc>
              <a:spcBef>
                <a:spcPts val="95"/>
              </a:spcBef>
            </a:pPr>
            <a:r>
              <a:rPr dirty="0" sz="2400" i="1">
                <a:latin typeface="Times New Roman"/>
                <a:cs typeface="Times New Roman"/>
              </a:rPr>
              <a:t>d  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16525" y="4016628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 h="0">
                <a:moveTo>
                  <a:pt x="0" y="0"/>
                </a:moveTo>
                <a:lnTo>
                  <a:pt x="210489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25897" y="4014927"/>
            <a:ext cx="0" cy="1102995"/>
          </a:xfrm>
          <a:custGeom>
            <a:avLst/>
            <a:gdLst/>
            <a:ahLst/>
            <a:cxnLst/>
            <a:rect l="l" t="t" r="r" b="b"/>
            <a:pathLst>
              <a:path w="0" h="1102995">
                <a:moveTo>
                  <a:pt x="0" y="0"/>
                </a:moveTo>
                <a:lnTo>
                  <a:pt x="0" y="1102448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63413" y="5133162"/>
            <a:ext cx="125318" cy="11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62462" y="3000743"/>
            <a:ext cx="799985" cy="1956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072392" y="5137683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23386" y="3941000"/>
            <a:ext cx="147980" cy="147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30142" y="384120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8274" y="2998152"/>
            <a:ext cx="799985" cy="19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/>
              <a:t>解决问题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68660" y="277169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84448" y="3095942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19436" y="280247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62462" y="3000743"/>
            <a:ext cx="799985" cy="195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98466" y="3960723"/>
            <a:ext cx="147980" cy="147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05222" y="385671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16681" y="464858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6490" y="4662932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9459" y="453750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6796" y="4536363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0797" y="2630677"/>
            <a:ext cx="149733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5360" algn="l"/>
              </a:tabLst>
            </a:pPr>
            <a:r>
              <a:rPr dirty="0" sz="2000">
                <a:latin typeface="华文楷体"/>
                <a:cs typeface="华文楷体"/>
              </a:rPr>
              <a:t>希</a:t>
            </a:r>
            <a:r>
              <a:rPr dirty="0" sz="2000" spc="5">
                <a:latin typeface="华文楷体"/>
                <a:cs typeface="华文楷体"/>
              </a:rPr>
              <a:t>望</a:t>
            </a:r>
            <a:r>
              <a:rPr dirty="0" sz="2000">
                <a:latin typeface="华文楷体"/>
                <a:cs typeface="华文楷体"/>
              </a:rPr>
              <a:t>	</a:t>
            </a:r>
            <a:r>
              <a:rPr dirty="0" sz="2000">
                <a:latin typeface="华文楷体"/>
                <a:cs typeface="华文楷体"/>
              </a:rPr>
              <a:t>希</a:t>
            </a:r>
            <a:r>
              <a:rPr dirty="0" sz="2000" spc="5">
                <a:latin typeface="华文楷体"/>
                <a:cs typeface="华文楷体"/>
              </a:rPr>
              <a:t>望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tabLst>
                <a:tab pos="975360" algn="l"/>
              </a:tabLst>
            </a:pPr>
            <a:r>
              <a:rPr dirty="0" sz="2000">
                <a:latin typeface="华文楷体"/>
                <a:cs typeface="华文楷体"/>
              </a:rPr>
              <a:t>粒</a:t>
            </a:r>
            <a:r>
              <a:rPr dirty="0" sz="2000" spc="5">
                <a:latin typeface="华文楷体"/>
                <a:cs typeface="华文楷体"/>
              </a:rPr>
              <a:t>子</a:t>
            </a:r>
            <a:r>
              <a:rPr dirty="0" sz="2000">
                <a:latin typeface="华文楷体"/>
                <a:cs typeface="华文楷体"/>
              </a:rPr>
              <a:t>	</a:t>
            </a:r>
            <a:r>
              <a:rPr dirty="0" sz="2000">
                <a:latin typeface="华文楷体"/>
                <a:cs typeface="华文楷体"/>
              </a:rPr>
              <a:t>粒</a:t>
            </a:r>
            <a:r>
              <a:rPr dirty="0" sz="2000" spc="5">
                <a:latin typeface="华文楷体"/>
                <a:cs typeface="华文楷体"/>
              </a:rPr>
              <a:t>子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tabLst>
                <a:tab pos="975360" algn="l"/>
              </a:tabLst>
            </a:pPr>
            <a:r>
              <a:rPr dirty="0" sz="2000">
                <a:latin typeface="华文楷体"/>
                <a:cs typeface="华文楷体"/>
              </a:rPr>
              <a:t>继</a:t>
            </a:r>
            <a:r>
              <a:rPr dirty="0" sz="2000" spc="5">
                <a:latin typeface="华文楷体"/>
                <a:cs typeface="华文楷体"/>
              </a:rPr>
              <a:t>续</a:t>
            </a:r>
            <a:r>
              <a:rPr dirty="0" sz="2000">
                <a:latin typeface="华文楷体"/>
                <a:cs typeface="华文楷体"/>
              </a:rPr>
              <a:t>	</a:t>
            </a:r>
            <a:r>
              <a:rPr dirty="0" sz="2000">
                <a:latin typeface="华文楷体"/>
                <a:cs typeface="华文楷体"/>
              </a:rPr>
              <a:t>再</a:t>
            </a:r>
            <a:r>
              <a:rPr dirty="0" sz="2000" spc="5">
                <a:latin typeface="华文楷体"/>
                <a:cs typeface="华文楷体"/>
              </a:rPr>
              <a:t>次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tabLst>
                <a:tab pos="975360" algn="l"/>
              </a:tabLst>
            </a:pPr>
            <a:r>
              <a:rPr dirty="0" sz="2000">
                <a:latin typeface="华文楷体"/>
                <a:cs typeface="华文楷体"/>
              </a:rPr>
              <a:t>加</a:t>
            </a:r>
            <a:r>
              <a:rPr dirty="0" sz="2000" spc="5">
                <a:latin typeface="华文楷体"/>
                <a:cs typeface="华文楷体"/>
              </a:rPr>
              <a:t>速</a:t>
            </a:r>
            <a:r>
              <a:rPr dirty="0" sz="2000">
                <a:latin typeface="华文楷体"/>
                <a:cs typeface="华文楷体"/>
              </a:rPr>
              <a:t>	</a:t>
            </a:r>
            <a:r>
              <a:rPr dirty="0" sz="2000">
                <a:latin typeface="华文楷体"/>
                <a:cs typeface="华文楷体"/>
              </a:rPr>
              <a:t>加</a:t>
            </a:r>
            <a:r>
              <a:rPr dirty="0" sz="2000" spc="5">
                <a:latin typeface="华文楷体"/>
                <a:cs typeface="华文楷体"/>
              </a:rPr>
              <a:t>速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9210" y="2995180"/>
            <a:ext cx="799985" cy="195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98262" y="2998152"/>
            <a:ext cx="799985" cy="1956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/>
              <a:t>解决问题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68660" y="277169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4448" y="3095942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19436" y="280247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62462" y="3000743"/>
            <a:ext cx="799985" cy="1956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69459" y="453750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6796" y="4536363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26976" y="3963720"/>
            <a:ext cx="147980" cy="147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33732" y="385969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82462" y="468393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9799" y="4682782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4021" y="2992589"/>
            <a:ext cx="799985" cy="19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29210" y="2995180"/>
            <a:ext cx="799985" cy="195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98274" y="2998152"/>
            <a:ext cx="799985" cy="1956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/>
              <a:t>解决问题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68660" y="277169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4448" y="3095942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19436" y="280247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62462" y="3000743"/>
            <a:ext cx="799985" cy="1956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82462" y="468393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9799" y="4682782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5385" y="2625851"/>
            <a:ext cx="53403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希</a:t>
            </a:r>
            <a:r>
              <a:rPr dirty="0" sz="2000">
                <a:latin typeface="华文楷体"/>
                <a:cs typeface="华文楷体"/>
              </a:rPr>
              <a:t>望 </a:t>
            </a:r>
            <a:r>
              <a:rPr dirty="0" sz="2000">
                <a:latin typeface="华文楷体"/>
                <a:cs typeface="华文楷体"/>
              </a:rPr>
              <a:t>粒</a:t>
            </a:r>
            <a:r>
              <a:rPr dirty="0" sz="2000">
                <a:latin typeface="华文楷体"/>
                <a:cs typeface="华文楷体"/>
              </a:rPr>
              <a:t>子 </a:t>
            </a:r>
            <a:r>
              <a:rPr dirty="0" sz="2000">
                <a:latin typeface="华文楷体"/>
                <a:cs typeface="华文楷体"/>
              </a:rPr>
              <a:t>不</a:t>
            </a:r>
            <a:r>
              <a:rPr dirty="0" sz="2000">
                <a:latin typeface="华文楷体"/>
                <a:cs typeface="华文楷体"/>
              </a:rPr>
              <a:t>停 </a:t>
            </a:r>
            <a:r>
              <a:rPr dirty="0" sz="2000">
                <a:latin typeface="华文楷体"/>
                <a:cs typeface="华文楷体"/>
              </a:rPr>
              <a:t>加</a:t>
            </a:r>
            <a:r>
              <a:rPr dirty="0" sz="2000" spc="5">
                <a:latin typeface="华文楷体"/>
                <a:cs typeface="华文楷体"/>
              </a:rPr>
              <a:t>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84149" y="3968203"/>
            <a:ext cx="147980" cy="147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690906" y="386419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02768" y="454186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0104" y="4540719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4021" y="2992589"/>
            <a:ext cx="799985" cy="19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29210" y="2995180"/>
            <a:ext cx="799985" cy="195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98274" y="2998152"/>
            <a:ext cx="799985" cy="1956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/>
              <a:t>解决问题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68660" y="277169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4448" y="3095942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19436" y="280247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62462" y="3000743"/>
            <a:ext cx="799985" cy="1956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38832" y="2974517"/>
            <a:ext cx="799985" cy="195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97137" y="2971926"/>
            <a:ext cx="799985" cy="1956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703462" y="3970439"/>
            <a:ext cx="147980" cy="147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710218" y="386642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641967" y="4558804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1747" y="459094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04631" y="4559947"/>
            <a:ext cx="10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85">
                <a:latin typeface="Calibri"/>
                <a:cs typeface="Calibri"/>
              </a:rPr>
              <a:t>+</a:t>
            </a:r>
            <a:r>
              <a:rPr dirty="0" baseline="-7716" sz="2700">
                <a:latin typeface="Calibri"/>
                <a:cs typeface="Calibri"/>
              </a:rPr>
              <a:t>-</a:t>
            </a:r>
            <a:endParaRPr baseline="-7716"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4021" y="2992589"/>
            <a:ext cx="799985" cy="19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29222" y="2995180"/>
            <a:ext cx="799985" cy="195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98274" y="2998152"/>
            <a:ext cx="799985" cy="1956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/>
              <a:t>解决问题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68660" y="277169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4461" y="3095942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19449" y="280247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62462" y="3000743"/>
            <a:ext cx="799985" cy="1956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38832" y="2974517"/>
            <a:ext cx="799985" cy="195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97149" y="2971926"/>
            <a:ext cx="799985" cy="1956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71780" y="455736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9116" y="4556214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38916" y="455477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6252" y="4553636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44494" y="4569129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87242" y="3538626"/>
            <a:ext cx="2317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8502" y="3520731"/>
            <a:ext cx="2317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9534" y="3520731"/>
            <a:ext cx="2317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08698" y="3521532"/>
            <a:ext cx="2317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36091" y="3538626"/>
            <a:ext cx="2317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23413" y="3519093"/>
            <a:ext cx="2317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22091" y="3519093"/>
            <a:ext cx="2317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02053" y="455736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39389" y="4556214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80839" y="5075211"/>
            <a:ext cx="713105" cy="171450"/>
          </a:xfrm>
          <a:custGeom>
            <a:avLst/>
            <a:gdLst/>
            <a:ahLst/>
            <a:cxnLst/>
            <a:rect l="l" t="t" r="r" b="b"/>
            <a:pathLst>
              <a:path w="713104" h="171450">
                <a:moveTo>
                  <a:pt x="541477" y="171450"/>
                </a:moveTo>
                <a:lnTo>
                  <a:pt x="541477" y="0"/>
                </a:lnTo>
                <a:lnTo>
                  <a:pt x="655777" y="57150"/>
                </a:lnTo>
                <a:lnTo>
                  <a:pt x="584339" y="57150"/>
                </a:lnTo>
                <a:lnTo>
                  <a:pt x="584339" y="114300"/>
                </a:lnTo>
                <a:lnTo>
                  <a:pt x="655777" y="114300"/>
                </a:lnTo>
                <a:lnTo>
                  <a:pt x="541477" y="171450"/>
                </a:lnTo>
                <a:close/>
              </a:path>
              <a:path w="713104" h="171450">
                <a:moveTo>
                  <a:pt x="541477" y="114300"/>
                </a:moveTo>
                <a:lnTo>
                  <a:pt x="0" y="114300"/>
                </a:lnTo>
                <a:lnTo>
                  <a:pt x="0" y="57150"/>
                </a:lnTo>
                <a:lnTo>
                  <a:pt x="541477" y="57150"/>
                </a:lnTo>
                <a:lnTo>
                  <a:pt x="541477" y="114300"/>
                </a:lnTo>
                <a:close/>
              </a:path>
              <a:path w="713104" h="171450">
                <a:moveTo>
                  <a:pt x="655777" y="114300"/>
                </a:moveTo>
                <a:lnTo>
                  <a:pt x="584339" y="114300"/>
                </a:lnTo>
                <a:lnTo>
                  <a:pt x="584339" y="57150"/>
                </a:lnTo>
                <a:lnTo>
                  <a:pt x="655777" y="57150"/>
                </a:lnTo>
                <a:lnTo>
                  <a:pt x="712927" y="85725"/>
                </a:lnTo>
                <a:lnTo>
                  <a:pt x="655777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32524" y="5072634"/>
            <a:ext cx="713105" cy="171450"/>
          </a:xfrm>
          <a:custGeom>
            <a:avLst/>
            <a:gdLst/>
            <a:ahLst/>
            <a:cxnLst/>
            <a:rect l="l" t="t" r="r" b="b"/>
            <a:pathLst>
              <a:path w="713104" h="171450">
                <a:moveTo>
                  <a:pt x="541477" y="171450"/>
                </a:moveTo>
                <a:lnTo>
                  <a:pt x="541477" y="0"/>
                </a:lnTo>
                <a:lnTo>
                  <a:pt x="655777" y="57150"/>
                </a:lnTo>
                <a:lnTo>
                  <a:pt x="584339" y="57150"/>
                </a:lnTo>
                <a:lnTo>
                  <a:pt x="584339" y="114300"/>
                </a:lnTo>
                <a:lnTo>
                  <a:pt x="655777" y="114300"/>
                </a:lnTo>
                <a:lnTo>
                  <a:pt x="541477" y="171450"/>
                </a:lnTo>
                <a:close/>
              </a:path>
              <a:path w="713104" h="171450">
                <a:moveTo>
                  <a:pt x="541477" y="114300"/>
                </a:moveTo>
                <a:lnTo>
                  <a:pt x="0" y="114300"/>
                </a:lnTo>
                <a:lnTo>
                  <a:pt x="0" y="57150"/>
                </a:lnTo>
                <a:lnTo>
                  <a:pt x="541477" y="57150"/>
                </a:lnTo>
                <a:lnTo>
                  <a:pt x="541477" y="114300"/>
                </a:lnTo>
                <a:close/>
              </a:path>
              <a:path w="713104" h="171450">
                <a:moveTo>
                  <a:pt x="655777" y="114300"/>
                </a:moveTo>
                <a:lnTo>
                  <a:pt x="584339" y="114300"/>
                </a:lnTo>
                <a:lnTo>
                  <a:pt x="584339" y="57150"/>
                </a:lnTo>
                <a:lnTo>
                  <a:pt x="655777" y="57150"/>
                </a:lnTo>
                <a:lnTo>
                  <a:pt x="712927" y="85725"/>
                </a:lnTo>
                <a:lnTo>
                  <a:pt x="655777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67229" y="5070043"/>
            <a:ext cx="713105" cy="171450"/>
          </a:xfrm>
          <a:custGeom>
            <a:avLst/>
            <a:gdLst/>
            <a:ahLst/>
            <a:cxnLst/>
            <a:rect l="l" t="t" r="r" b="b"/>
            <a:pathLst>
              <a:path w="713104" h="171450">
                <a:moveTo>
                  <a:pt x="541477" y="171450"/>
                </a:moveTo>
                <a:lnTo>
                  <a:pt x="541477" y="0"/>
                </a:lnTo>
                <a:lnTo>
                  <a:pt x="655777" y="57150"/>
                </a:lnTo>
                <a:lnTo>
                  <a:pt x="584339" y="57150"/>
                </a:lnTo>
                <a:lnTo>
                  <a:pt x="584339" y="114300"/>
                </a:lnTo>
                <a:lnTo>
                  <a:pt x="655777" y="114300"/>
                </a:lnTo>
                <a:lnTo>
                  <a:pt x="541477" y="171450"/>
                </a:lnTo>
                <a:close/>
              </a:path>
              <a:path w="713104" h="171450">
                <a:moveTo>
                  <a:pt x="541477" y="114300"/>
                </a:moveTo>
                <a:lnTo>
                  <a:pt x="0" y="114300"/>
                </a:lnTo>
                <a:lnTo>
                  <a:pt x="0" y="57150"/>
                </a:lnTo>
                <a:lnTo>
                  <a:pt x="541477" y="57150"/>
                </a:lnTo>
                <a:lnTo>
                  <a:pt x="541477" y="114300"/>
                </a:lnTo>
                <a:close/>
              </a:path>
              <a:path w="713104" h="171450">
                <a:moveTo>
                  <a:pt x="655777" y="114300"/>
                </a:moveTo>
                <a:lnTo>
                  <a:pt x="584339" y="114300"/>
                </a:lnTo>
                <a:lnTo>
                  <a:pt x="584339" y="57150"/>
                </a:lnTo>
                <a:lnTo>
                  <a:pt x="655777" y="57150"/>
                </a:lnTo>
                <a:lnTo>
                  <a:pt x="712927" y="85725"/>
                </a:lnTo>
                <a:lnTo>
                  <a:pt x="655777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666602" y="5173256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加速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805218" y="5164264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加速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22207" y="5126761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加速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706" y="1796872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多级加速器（模型）</a:t>
            </a:r>
          </a:p>
        </p:txBody>
      </p:sp>
      <p:sp>
        <p:nvSpPr>
          <p:cNvPr id="3" name="object 3"/>
          <p:cNvSpPr/>
          <p:nvPr/>
        </p:nvSpPr>
        <p:spPr>
          <a:xfrm>
            <a:off x="3703320" y="2526792"/>
            <a:ext cx="5398008" cy="1490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03320" y="4195571"/>
            <a:ext cx="5398008" cy="1490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576" y="1796872"/>
            <a:ext cx="4216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带电粒子是如何被加速的</a:t>
            </a:r>
          </a:p>
        </p:txBody>
      </p:sp>
      <p:sp>
        <p:nvSpPr>
          <p:cNvPr id="6" name="object 6"/>
          <p:cNvSpPr/>
          <p:nvPr/>
        </p:nvSpPr>
        <p:spPr>
          <a:xfrm>
            <a:off x="3703320" y="2526792"/>
            <a:ext cx="5398008" cy="1490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3304" y="4440935"/>
            <a:ext cx="920495" cy="1043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14361" y="4075493"/>
            <a:ext cx="1303442" cy="603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62883" y="4046982"/>
            <a:ext cx="713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493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如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何 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加速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27994" y="4282414"/>
            <a:ext cx="426529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5"/>
              </a:spcBef>
              <a:buSzPct val="95000"/>
              <a:buAutoNum type="arabicPeriod"/>
              <a:tabLst>
                <a:tab pos="188595" algn="l"/>
              </a:tabLst>
            </a:pPr>
            <a:r>
              <a:rPr dirty="0" sz="2000">
                <a:latin typeface="华文楷体"/>
                <a:cs typeface="华文楷体"/>
              </a:rPr>
              <a:t>带电粒子会在金属圆筒里被加速吗</a:t>
            </a:r>
            <a:r>
              <a:rPr dirty="0" sz="2000" spc="5">
                <a:latin typeface="华文楷体"/>
                <a:cs typeface="华文楷体"/>
              </a:rPr>
              <a:t>？</a:t>
            </a:r>
            <a:endParaRPr sz="2000">
              <a:latin typeface="华文楷体"/>
              <a:cs typeface="华文楷体"/>
            </a:endParaRPr>
          </a:p>
          <a:p>
            <a:pPr marL="187960" indent="-175260">
              <a:lnSpc>
                <a:spcPct val="100000"/>
              </a:lnSpc>
              <a:buSzPct val="95000"/>
              <a:buAutoNum type="arabicPeriod"/>
              <a:tabLst>
                <a:tab pos="188595" algn="l"/>
              </a:tabLst>
            </a:pPr>
            <a:r>
              <a:rPr dirty="0" sz="2000">
                <a:latin typeface="华文楷体"/>
                <a:cs typeface="华文楷体"/>
              </a:rPr>
              <a:t>带电粒子是在哪里被加速</a:t>
            </a:r>
            <a:r>
              <a:rPr dirty="0" sz="2000" spc="5">
                <a:latin typeface="华文楷体"/>
                <a:cs typeface="华文楷体"/>
              </a:rPr>
              <a:t>？</a:t>
            </a:r>
            <a:endParaRPr sz="2000">
              <a:latin typeface="华文楷体"/>
              <a:cs typeface="华文楷体"/>
            </a:endParaRPr>
          </a:p>
          <a:p>
            <a:pPr marL="12700" marR="259079">
              <a:lnSpc>
                <a:spcPct val="100000"/>
              </a:lnSpc>
              <a:buSzPct val="95000"/>
              <a:buAutoNum type="arabicPeriod"/>
              <a:tabLst>
                <a:tab pos="188595" algn="l"/>
              </a:tabLst>
            </a:pPr>
            <a:r>
              <a:rPr dirty="0" sz="2000">
                <a:latin typeface="华文楷体"/>
                <a:cs typeface="华文楷体"/>
              </a:rPr>
              <a:t>加上什么样的电压，可以使带电</a:t>
            </a:r>
            <a:r>
              <a:rPr dirty="0" sz="2000">
                <a:latin typeface="华文楷体"/>
                <a:cs typeface="华文楷体"/>
              </a:rPr>
              <a:t>粒 </a:t>
            </a:r>
            <a:r>
              <a:rPr dirty="0" sz="2000">
                <a:latin typeface="华文楷体"/>
                <a:cs typeface="华文楷体"/>
              </a:rPr>
              <a:t>子实现多级加速</a:t>
            </a:r>
            <a:r>
              <a:rPr dirty="0" sz="2000" spc="5">
                <a:latin typeface="华文楷体"/>
                <a:cs typeface="华文楷体"/>
              </a:rPr>
              <a:t>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8912" y="5457481"/>
            <a:ext cx="788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隶书"/>
                <a:cs typeface="隶书"/>
              </a:rPr>
              <a:t>想一</a:t>
            </a:r>
            <a:r>
              <a:rPr dirty="0" sz="2000" spc="5">
                <a:latin typeface="隶书"/>
                <a:cs typeface="隶书"/>
              </a:rPr>
              <a:t>想</a:t>
            </a:r>
            <a:endParaRPr sz="2000">
              <a:latin typeface="隶书"/>
              <a:cs typeface="隶书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576" y="1796872"/>
            <a:ext cx="4216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带电粒子是如何被加速的</a:t>
            </a:r>
          </a:p>
        </p:txBody>
      </p:sp>
      <p:sp>
        <p:nvSpPr>
          <p:cNvPr id="6" name="object 6"/>
          <p:cNvSpPr/>
          <p:nvPr/>
        </p:nvSpPr>
        <p:spPr>
          <a:xfrm>
            <a:off x="3703320" y="2526792"/>
            <a:ext cx="5398008" cy="1490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58779" y="4886566"/>
            <a:ext cx="147980" cy="14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74439" y="4579911"/>
            <a:ext cx="546100" cy="76200"/>
          </a:xfrm>
          <a:custGeom>
            <a:avLst/>
            <a:gdLst/>
            <a:ahLst/>
            <a:cxnLst/>
            <a:rect l="l" t="t" r="r" b="b"/>
            <a:pathLst>
              <a:path w="546100" h="76200">
                <a:moveTo>
                  <a:pt x="469468" y="76200"/>
                </a:moveTo>
                <a:lnTo>
                  <a:pt x="469468" y="0"/>
                </a:lnTo>
                <a:lnTo>
                  <a:pt x="538048" y="34289"/>
                </a:lnTo>
                <a:lnTo>
                  <a:pt x="488518" y="34289"/>
                </a:lnTo>
                <a:lnTo>
                  <a:pt x="488518" y="41910"/>
                </a:lnTo>
                <a:lnTo>
                  <a:pt x="538048" y="41910"/>
                </a:lnTo>
                <a:lnTo>
                  <a:pt x="469468" y="76200"/>
                </a:lnTo>
                <a:close/>
              </a:path>
              <a:path w="546100" h="76200">
                <a:moveTo>
                  <a:pt x="469468" y="41910"/>
                </a:moveTo>
                <a:lnTo>
                  <a:pt x="0" y="41910"/>
                </a:lnTo>
                <a:lnTo>
                  <a:pt x="0" y="34289"/>
                </a:lnTo>
                <a:lnTo>
                  <a:pt x="469468" y="34289"/>
                </a:lnTo>
                <a:lnTo>
                  <a:pt x="469468" y="41910"/>
                </a:lnTo>
                <a:close/>
              </a:path>
              <a:path w="546100" h="76200">
                <a:moveTo>
                  <a:pt x="538048" y="41910"/>
                </a:moveTo>
                <a:lnTo>
                  <a:pt x="488518" y="41910"/>
                </a:lnTo>
                <a:lnTo>
                  <a:pt x="488518" y="34289"/>
                </a:lnTo>
                <a:lnTo>
                  <a:pt x="538048" y="34289"/>
                </a:lnTo>
                <a:lnTo>
                  <a:pt x="545668" y="38100"/>
                </a:lnTo>
                <a:lnTo>
                  <a:pt x="538048" y="419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59643" y="477936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9036" y="426836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84051" y="4212386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89780" y="4215968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12387" y="4596066"/>
            <a:ext cx="2540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电 势 高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8976" y="4610786"/>
            <a:ext cx="2540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电 势 低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86744" y="3708400"/>
            <a:ext cx="3996690" cy="0"/>
          </a:xfrm>
          <a:custGeom>
            <a:avLst/>
            <a:gdLst/>
            <a:ahLst/>
            <a:cxnLst/>
            <a:rect l="l" t="t" r="r" b="b"/>
            <a:pathLst>
              <a:path w="3996690" h="0">
                <a:moveTo>
                  <a:pt x="0" y="0"/>
                </a:moveTo>
                <a:lnTo>
                  <a:pt x="3996270" y="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90541" y="3213544"/>
            <a:ext cx="0" cy="504190"/>
          </a:xfrm>
          <a:custGeom>
            <a:avLst/>
            <a:gdLst/>
            <a:ahLst/>
            <a:cxnLst/>
            <a:rect l="l" t="t" r="r" b="b"/>
            <a:pathLst>
              <a:path w="0" h="504189">
                <a:moveTo>
                  <a:pt x="0" y="0"/>
                </a:moveTo>
                <a:lnTo>
                  <a:pt x="0" y="50399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32399" y="3213544"/>
            <a:ext cx="0" cy="504190"/>
          </a:xfrm>
          <a:custGeom>
            <a:avLst/>
            <a:gdLst/>
            <a:ahLst/>
            <a:cxnLst/>
            <a:rect l="l" t="t" r="r" b="b"/>
            <a:pathLst>
              <a:path w="0" h="504189">
                <a:moveTo>
                  <a:pt x="0" y="0"/>
                </a:moveTo>
                <a:lnTo>
                  <a:pt x="0" y="504012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66941" y="3264357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199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39245" y="2777070"/>
            <a:ext cx="3802379" cy="0"/>
          </a:xfrm>
          <a:custGeom>
            <a:avLst/>
            <a:gdLst/>
            <a:ahLst/>
            <a:cxnLst/>
            <a:rect l="l" t="t" r="r" b="b"/>
            <a:pathLst>
              <a:path w="3802379" h="0">
                <a:moveTo>
                  <a:pt x="0" y="0"/>
                </a:moveTo>
                <a:lnTo>
                  <a:pt x="3802138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6716" y="2777070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 h="0">
                <a:moveTo>
                  <a:pt x="0" y="0"/>
                </a:moveTo>
                <a:lnTo>
                  <a:pt x="315379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45870" y="2756344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4">
                <a:moveTo>
                  <a:pt x="0" y="0"/>
                </a:moveTo>
                <a:lnTo>
                  <a:pt x="0" y="359994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89599" y="2756344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4">
                <a:moveTo>
                  <a:pt x="0" y="0"/>
                </a:moveTo>
                <a:lnTo>
                  <a:pt x="0" y="359994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10670" y="2739415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4">
                <a:moveTo>
                  <a:pt x="0" y="0"/>
                </a:moveTo>
                <a:lnTo>
                  <a:pt x="0" y="359994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38141" y="2739415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4">
                <a:moveTo>
                  <a:pt x="0" y="0"/>
                </a:moveTo>
                <a:lnTo>
                  <a:pt x="0" y="359994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447163" y="2547200"/>
            <a:ext cx="421640" cy="104013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215"/>
              </a:spcBef>
            </a:pP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φ</a:t>
            </a:r>
            <a:r>
              <a:rPr dirty="0" baseline="-17921" sz="2325" spc="7" b="1">
                <a:solidFill>
                  <a:srgbClr val="FFFFFF"/>
                </a:solidFill>
                <a:latin typeface="华文楷体"/>
                <a:cs typeface="华文楷体"/>
              </a:rPr>
              <a:t>上</a:t>
            </a:r>
            <a:endParaRPr baseline="-17921" sz="2325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400" b="1" i="1">
                <a:solidFill>
                  <a:srgbClr val="FFFF00"/>
                </a:solidFill>
                <a:latin typeface="Times New Roman"/>
                <a:cs typeface="Times New Roman"/>
              </a:rPr>
              <a:t>φ</a:t>
            </a:r>
            <a:r>
              <a:rPr dirty="0" baseline="-17921" sz="2325" spc="7" b="1">
                <a:solidFill>
                  <a:srgbClr val="FFFF00"/>
                </a:solidFill>
                <a:latin typeface="华文楷体"/>
                <a:cs typeface="华文楷体"/>
              </a:rPr>
              <a:t>下</a:t>
            </a:r>
            <a:endParaRPr baseline="-17921" sz="2325">
              <a:latin typeface="华文楷体"/>
              <a:cs typeface="华文楷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41908" y="4502200"/>
            <a:ext cx="757783" cy="555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45464" y="5186235"/>
            <a:ext cx="757783" cy="5550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39785" y="5190413"/>
            <a:ext cx="1229017" cy="555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197788" y="4554473"/>
            <a:ext cx="1637030" cy="1052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φ</a:t>
            </a:r>
            <a:r>
              <a:rPr dirty="0" sz="2400" spc="-5" b="1">
                <a:latin typeface="华文楷体"/>
                <a:cs typeface="华文楷体"/>
              </a:rPr>
              <a:t>低</a:t>
            </a:r>
            <a:endParaRPr sz="2400">
              <a:latin typeface="华文楷体"/>
              <a:cs typeface="华文楷体"/>
            </a:endParaRPr>
          </a:p>
          <a:p>
            <a:pPr marL="22860">
              <a:lnSpc>
                <a:spcPct val="100000"/>
              </a:lnSpc>
              <a:spcBef>
                <a:spcPts val="2325"/>
              </a:spcBef>
              <a:tabLst>
                <a:tab pos="113982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φ</a:t>
            </a:r>
            <a:r>
              <a:rPr dirty="0" sz="2400" spc="-5" b="1">
                <a:latin typeface="华文楷体"/>
                <a:cs typeface="华文楷体"/>
              </a:rPr>
              <a:t>高</a:t>
            </a:r>
            <a:r>
              <a:rPr dirty="0" sz="2400" spc="-5" b="1">
                <a:latin typeface="华文楷体"/>
                <a:cs typeface="华文楷体"/>
              </a:rPr>
              <a:t>	</a:t>
            </a:r>
            <a:r>
              <a:rPr dirty="0" sz="2400" spc="-5" b="1" i="1">
                <a:latin typeface="Times New Roman"/>
                <a:cs typeface="Times New Roman"/>
              </a:rPr>
              <a:t>φ</a:t>
            </a:r>
            <a:r>
              <a:rPr dirty="0" sz="2400" spc="-5" b="1">
                <a:latin typeface="华文楷体"/>
                <a:cs typeface="华文楷体"/>
              </a:rPr>
              <a:t>低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79921" y="4505743"/>
            <a:ext cx="605383" cy="555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382753" y="4539462"/>
            <a:ext cx="5086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φ</a:t>
            </a:r>
            <a:r>
              <a:rPr dirty="0" sz="2400" spc="-5" b="1">
                <a:latin typeface="华文楷体"/>
                <a:cs typeface="华文楷体"/>
              </a:rPr>
              <a:t>高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561520" y="4746078"/>
            <a:ext cx="589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状态1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86577" y="5363324"/>
            <a:ext cx="589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状态2</a:t>
            </a:r>
            <a:endParaRPr sz="1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1959" y="2465832"/>
            <a:ext cx="4820412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38244" y="4783835"/>
            <a:ext cx="4820920" cy="1068705"/>
          </a:xfrm>
          <a:custGeom>
            <a:avLst/>
            <a:gdLst/>
            <a:ahLst/>
            <a:cxnLst/>
            <a:rect l="l" t="t" r="r" b="b"/>
            <a:pathLst>
              <a:path w="4820920" h="1068704">
                <a:moveTo>
                  <a:pt x="0" y="0"/>
                </a:moveTo>
                <a:lnTo>
                  <a:pt x="4820411" y="0"/>
                </a:lnTo>
                <a:lnTo>
                  <a:pt x="4820411" y="1068324"/>
                </a:lnTo>
                <a:lnTo>
                  <a:pt x="0" y="1068324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30496" y="4910328"/>
            <a:ext cx="3713988" cy="815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35576" y="1796872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多级加速器（模型）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16893" y="3844709"/>
            <a:ext cx="38995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假定加速正粒</a:t>
            </a:r>
            <a:r>
              <a:rPr dirty="0" sz="2000" spc="5">
                <a:latin typeface="华文楷体"/>
                <a:cs typeface="华文楷体"/>
              </a:rPr>
              <a:t>子</a:t>
            </a:r>
            <a:endParaRPr sz="20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tabLst>
                <a:tab pos="2094864" algn="l"/>
              </a:tabLst>
            </a:pPr>
            <a:r>
              <a:rPr dirty="0" sz="2000">
                <a:latin typeface="华文楷体"/>
                <a:cs typeface="华文楷体"/>
              </a:rPr>
              <a:t>红色代表电势</a:t>
            </a:r>
            <a:r>
              <a:rPr dirty="0" sz="2000" spc="5">
                <a:latin typeface="华文楷体"/>
                <a:cs typeface="华文楷体"/>
              </a:rPr>
              <a:t>高</a:t>
            </a:r>
            <a:r>
              <a:rPr dirty="0" sz="2000">
                <a:latin typeface="华文楷体"/>
                <a:cs typeface="华文楷体"/>
              </a:rPr>
              <a:t>	</a:t>
            </a:r>
            <a:r>
              <a:rPr dirty="0" sz="2000">
                <a:latin typeface="华文楷体"/>
                <a:cs typeface="华文楷体"/>
              </a:rPr>
              <a:t>绿色代表电势</a:t>
            </a:r>
            <a:r>
              <a:rPr dirty="0" sz="2000" spc="5">
                <a:latin typeface="华文楷体"/>
                <a:cs typeface="华文楷体"/>
              </a:rPr>
              <a:t>低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2320" y="3640810"/>
            <a:ext cx="3302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粒 子 源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56366" y="3242741"/>
            <a:ext cx="211454" cy="424180"/>
          </a:xfrm>
          <a:custGeom>
            <a:avLst/>
            <a:gdLst/>
            <a:ahLst/>
            <a:cxnLst/>
            <a:rect l="l" t="t" r="r" b="b"/>
            <a:pathLst>
              <a:path w="211454" h="424179">
                <a:moveTo>
                  <a:pt x="105483" y="147477"/>
                </a:moveTo>
                <a:lnTo>
                  <a:pt x="52679" y="125615"/>
                </a:lnTo>
                <a:lnTo>
                  <a:pt x="197472" y="0"/>
                </a:lnTo>
                <a:lnTo>
                  <a:pt x="205153" y="107873"/>
                </a:lnTo>
                <a:lnTo>
                  <a:pt x="121881" y="107873"/>
                </a:lnTo>
                <a:lnTo>
                  <a:pt x="105483" y="147477"/>
                </a:lnTo>
                <a:close/>
              </a:path>
              <a:path w="211454" h="424179">
                <a:moveTo>
                  <a:pt x="158279" y="169335"/>
                </a:moveTo>
                <a:lnTo>
                  <a:pt x="105483" y="147477"/>
                </a:lnTo>
                <a:lnTo>
                  <a:pt x="121881" y="107873"/>
                </a:lnTo>
                <a:lnTo>
                  <a:pt x="174675" y="129730"/>
                </a:lnTo>
                <a:lnTo>
                  <a:pt x="158279" y="169335"/>
                </a:lnTo>
                <a:close/>
              </a:path>
              <a:path w="211454" h="424179">
                <a:moveTo>
                  <a:pt x="211086" y="191198"/>
                </a:moveTo>
                <a:lnTo>
                  <a:pt x="158279" y="169335"/>
                </a:lnTo>
                <a:lnTo>
                  <a:pt x="174675" y="129730"/>
                </a:lnTo>
                <a:lnTo>
                  <a:pt x="121881" y="107873"/>
                </a:lnTo>
                <a:lnTo>
                  <a:pt x="205153" y="107873"/>
                </a:lnTo>
                <a:lnTo>
                  <a:pt x="211086" y="191198"/>
                </a:lnTo>
                <a:close/>
              </a:path>
              <a:path w="211454" h="424179">
                <a:moveTo>
                  <a:pt x="52806" y="424103"/>
                </a:moveTo>
                <a:lnTo>
                  <a:pt x="0" y="402234"/>
                </a:lnTo>
                <a:lnTo>
                  <a:pt x="105483" y="147477"/>
                </a:lnTo>
                <a:lnTo>
                  <a:pt x="158279" y="169335"/>
                </a:lnTo>
                <a:lnTo>
                  <a:pt x="52806" y="4241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56366" y="4705006"/>
            <a:ext cx="211454" cy="424180"/>
          </a:xfrm>
          <a:custGeom>
            <a:avLst/>
            <a:gdLst/>
            <a:ahLst/>
            <a:cxnLst/>
            <a:rect l="l" t="t" r="r" b="b"/>
            <a:pathLst>
              <a:path w="211454" h="424179">
                <a:moveTo>
                  <a:pt x="105486" y="276620"/>
                </a:moveTo>
                <a:lnTo>
                  <a:pt x="0" y="21856"/>
                </a:lnTo>
                <a:lnTo>
                  <a:pt x="52806" y="0"/>
                </a:lnTo>
                <a:lnTo>
                  <a:pt x="158280" y="254759"/>
                </a:lnTo>
                <a:lnTo>
                  <a:pt x="105486" y="276620"/>
                </a:lnTo>
                <a:close/>
              </a:path>
              <a:path w="211454" h="424179">
                <a:moveTo>
                  <a:pt x="205153" y="316217"/>
                </a:moveTo>
                <a:lnTo>
                  <a:pt x="121881" y="316217"/>
                </a:lnTo>
                <a:lnTo>
                  <a:pt x="174675" y="294360"/>
                </a:lnTo>
                <a:lnTo>
                  <a:pt x="158280" y="254759"/>
                </a:lnTo>
                <a:lnTo>
                  <a:pt x="211086" y="232892"/>
                </a:lnTo>
                <a:lnTo>
                  <a:pt x="205153" y="316217"/>
                </a:lnTo>
                <a:close/>
              </a:path>
              <a:path w="211454" h="424179">
                <a:moveTo>
                  <a:pt x="121881" y="316217"/>
                </a:moveTo>
                <a:lnTo>
                  <a:pt x="105486" y="276620"/>
                </a:lnTo>
                <a:lnTo>
                  <a:pt x="158280" y="254759"/>
                </a:lnTo>
                <a:lnTo>
                  <a:pt x="174675" y="294360"/>
                </a:lnTo>
                <a:lnTo>
                  <a:pt x="121881" y="316217"/>
                </a:lnTo>
                <a:close/>
              </a:path>
              <a:path w="211454" h="424179">
                <a:moveTo>
                  <a:pt x="197472" y="424103"/>
                </a:moveTo>
                <a:lnTo>
                  <a:pt x="52679" y="298488"/>
                </a:lnTo>
                <a:lnTo>
                  <a:pt x="105486" y="276620"/>
                </a:lnTo>
                <a:lnTo>
                  <a:pt x="121881" y="316217"/>
                </a:lnTo>
                <a:lnTo>
                  <a:pt x="205153" y="316217"/>
                </a:lnTo>
                <a:lnTo>
                  <a:pt x="197472" y="4241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65588" y="2842526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2E5496"/>
                </a:solidFill>
                <a:latin typeface="楷体"/>
                <a:cs typeface="楷体"/>
              </a:rPr>
              <a:t>甲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5549" y="5138356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2E5496"/>
                </a:solidFill>
                <a:latin typeface="楷体"/>
                <a:cs typeface="楷体"/>
              </a:rPr>
              <a:t>乙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55653" y="5054815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 h="0">
                <a:moveTo>
                  <a:pt x="0" y="0"/>
                </a:moveTo>
                <a:lnTo>
                  <a:pt x="3376307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34962" y="5043449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20">
                <a:moveTo>
                  <a:pt x="0" y="0"/>
                </a:moveTo>
                <a:lnTo>
                  <a:pt x="0" y="197523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01435" y="5043449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20">
                <a:moveTo>
                  <a:pt x="0" y="0"/>
                </a:moveTo>
                <a:lnTo>
                  <a:pt x="0" y="197523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58701" y="5034165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20">
                <a:moveTo>
                  <a:pt x="0" y="0"/>
                </a:moveTo>
                <a:lnTo>
                  <a:pt x="0" y="19751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85968" y="5679427"/>
            <a:ext cx="3093720" cy="0"/>
          </a:xfrm>
          <a:custGeom>
            <a:avLst/>
            <a:gdLst/>
            <a:ahLst/>
            <a:cxnLst/>
            <a:rect l="l" t="t" r="r" b="b"/>
            <a:pathLst>
              <a:path w="3093720" h="0">
                <a:moveTo>
                  <a:pt x="0" y="0"/>
                </a:moveTo>
                <a:lnTo>
                  <a:pt x="3093237" y="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89765" y="5431815"/>
            <a:ext cx="0" cy="274955"/>
          </a:xfrm>
          <a:custGeom>
            <a:avLst/>
            <a:gdLst/>
            <a:ahLst/>
            <a:cxnLst/>
            <a:rect l="l" t="t" r="r" b="b"/>
            <a:pathLst>
              <a:path w="0" h="274954">
                <a:moveTo>
                  <a:pt x="0" y="0"/>
                </a:moveTo>
                <a:lnTo>
                  <a:pt x="0" y="274345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83324" y="5400979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518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22297" y="5414225"/>
            <a:ext cx="0" cy="253365"/>
          </a:xfrm>
          <a:custGeom>
            <a:avLst/>
            <a:gdLst/>
            <a:ahLst/>
            <a:cxnLst/>
            <a:rect l="l" t="t" r="r" b="b"/>
            <a:pathLst>
              <a:path w="0" h="253364">
                <a:moveTo>
                  <a:pt x="0" y="0"/>
                </a:moveTo>
                <a:lnTo>
                  <a:pt x="0" y="253149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623846" y="4921973"/>
            <a:ext cx="420370" cy="82296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φ</a:t>
            </a:r>
            <a:r>
              <a:rPr dirty="0" baseline="-17921" sz="2325" spc="7" b="1">
                <a:solidFill>
                  <a:srgbClr val="FFFFFF"/>
                </a:solidFill>
                <a:latin typeface="华文楷体"/>
                <a:cs typeface="华文楷体"/>
              </a:rPr>
              <a:t>上</a:t>
            </a:r>
            <a:endParaRPr baseline="-17921" sz="2325">
              <a:latin typeface="华文楷体"/>
              <a:cs typeface="华文楷体"/>
            </a:endParaRPr>
          </a:p>
          <a:p>
            <a:pPr marL="30480">
              <a:lnSpc>
                <a:spcPct val="100000"/>
              </a:lnSpc>
              <a:spcBef>
                <a:spcPts val="260"/>
              </a:spcBef>
            </a:pPr>
            <a:r>
              <a:rPr dirty="0" sz="2400" b="1" i="1">
                <a:solidFill>
                  <a:srgbClr val="FFFF00"/>
                </a:solidFill>
                <a:latin typeface="Times New Roman"/>
                <a:cs typeface="Times New Roman"/>
              </a:rPr>
              <a:t>φ</a:t>
            </a:r>
            <a:r>
              <a:rPr dirty="0" baseline="-17921" sz="2325" spc="7" b="1">
                <a:solidFill>
                  <a:srgbClr val="FFFF00"/>
                </a:solidFill>
                <a:latin typeface="华文楷体"/>
                <a:cs typeface="华文楷体"/>
              </a:rPr>
              <a:t>下</a:t>
            </a:r>
            <a:endParaRPr baseline="-17921" sz="2325">
              <a:latin typeface="华文楷体"/>
              <a:cs typeface="华文楷体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385" y="2419299"/>
            <a:ext cx="7098665" cy="588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00" b="1">
                <a:solidFill>
                  <a:srgbClr val="01611F"/>
                </a:solidFill>
                <a:latin typeface="微软雅黑"/>
                <a:cs typeface="微软雅黑"/>
              </a:rPr>
              <a:t>带电粒子在电场中的运动</a:t>
            </a:r>
            <a:r>
              <a:rPr dirty="0" sz="2500" b="1">
                <a:solidFill>
                  <a:srgbClr val="01611F"/>
                </a:solidFill>
                <a:latin typeface="微软雅黑"/>
                <a:cs typeface="微软雅黑"/>
              </a:rPr>
              <a:t>（第一课时</a:t>
            </a:r>
            <a:r>
              <a:rPr dirty="0" sz="2500" spc="-5" b="1">
                <a:solidFill>
                  <a:srgbClr val="01611F"/>
                </a:solidFill>
                <a:latin typeface="微软雅黑"/>
                <a:cs typeface="微软雅黑"/>
              </a:rPr>
              <a:t>）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35758" y="3616147"/>
          <a:ext cx="7708265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475"/>
                <a:gridCol w="1075689"/>
                <a:gridCol w="3848735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主讲人：杨文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清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校：北京师范大学附属中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6039" y="1638300"/>
            <a:ext cx="6979919" cy="392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9433" y="210758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6392" y="1837944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206044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2650" y="1576743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多级加速器的加速原理</a:t>
            </a:r>
          </a:p>
        </p:txBody>
      </p:sp>
      <p:sp>
        <p:nvSpPr>
          <p:cNvPr id="6" name="object 6"/>
          <p:cNvSpPr/>
          <p:nvPr/>
        </p:nvSpPr>
        <p:spPr>
          <a:xfrm>
            <a:off x="3643884" y="2363723"/>
            <a:ext cx="4689475" cy="1199515"/>
          </a:xfrm>
          <a:custGeom>
            <a:avLst/>
            <a:gdLst/>
            <a:ahLst/>
            <a:cxnLst/>
            <a:rect l="l" t="t" r="r" b="b"/>
            <a:pathLst>
              <a:path w="4689475" h="1199514">
                <a:moveTo>
                  <a:pt x="0" y="0"/>
                </a:moveTo>
                <a:lnTo>
                  <a:pt x="4689348" y="0"/>
                </a:lnTo>
                <a:lnTo>
                  <a:pt x="4689348" y="1199388"/>
                </a:lnTo>
                <a:lnTo>
                  <a:pt x="0" y="11993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59720" y="3132810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8146" y="3128683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65803" y="2412352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175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17675" y="2406154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59720" y="3355771"/>
            <a:ext cx="4079240" cy="0"/>
          </a:xfrm>
          <a:custGeom>
            <a:avLst/>
            <a:gdLst/>
            <a:ahLst/>
            <a:cxnLst/>
            <a:rect l="l" t="t" r="r" b="b"/>
            <a:pathLst>
              <a:path w="4079240" h="0">
                <a:moveTo>
                  <a:pt x="0" y="0"/>
                </a:moveTo>
                <a:lnTo>
                  <a:pt x="4079100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06986" y="3128683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46748" y="3128683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65803" y="2406154"/>
            <a:ext cx="4265295" cy="0"/>
          </a:xfrm>
          <a:custGeom>
            <a:avLst/>
            <a:gdLst/>
            <a:ahLst/>
            <a:cxnLst/>
            <a:rect l="l" t="t" r="r" b="b"/>
            <a:pathLst>
              <a:path w="4265295" h="0">
                <a:moveTo>
                  <a:pt x="0" y="0"/>
                </a:moveTo>
                <a:lnTo>
                  <a:pt x="4264761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81550" y="2412352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44871" y="2412352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3853" y="2406154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17675" y="3116300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71525" y="2660065"/>
            <a:ext cx="433070" cy="114935"/>
          </a:xfrm>
          <a:custGeom>
            <a:avLst/>
            <a:gdLst/>
            <a:ahLst/>
            <a:cxnLst/>
            <a:rect l="l" t="t" r="r" b="b"/>
            <a:pathLst>
              <a:path w="433070" h="114935">
                <a:moveTo>
                  <a:pt x="432925" y="114579"/>
                </a:moveTo>
                <a:lnTo>
                  <a:pt x="19482" y="114579"/>
                </a:lnTo>
                <a:lnTo>
                  <a:pt x="18674" y="98549"/>
                </a:lnTo>
                <a:lnTo>
                  <a:pt x="13626" y="46459"/>
                </a:lnTo>
                <a:lnTo>
                  <a:pt x="7265" y="12279"/>
                </a:lnTo>
                <a:lnTo>
                  <a:pt x="0" y="0"/>
                </a:lnTo>
                <a:lnTo>
                  <a:pt x="413372" y="0"/>
                </a:lnTo>
                <a:lnTo>
                  <a:pt x="420736" y="12279"/>
                </a:lnTo>
                <a:lnTo>
                  <a:pt x="427112" y="46459"/>
                </a:lnTo>
                <a:lnTo>
                  <a:pt x="432128" y="98549"/>
                </a:lnTo>
                <a:lnTo>
                  <a:pt x="432925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51791" y="2660065"/>
            <a:ext cx="39370" cy="114935"/>
          </a:xfrm>
          <a:custGeom>
            <a:avLst/>
            <a:gdLst/>
            <a:ahLst/>
            <a:cxnLst/>
            <a:rect l="l" t="t" r="r" b="b"/>
            <a:pathLst>
              <a:path w="39370" h="114935">
                <a:moveTo>
                  <a:pt x="39216" y="114579"/>
                </a:moveTo>
                <a:lnTo>
                  <a:pt x="0" y="114579"/>
                </a:lnTo>
                <a:lnTo>
                  <a:pt x="812" y="98549"/>
                </a:lnTo>
                <a:lnTo>
                  <a:pt x="5903" y="46459"/>
                </a:lnTo>
                <a:lnTo>
                  <a:pt x="12342" y="12279"/>
                </a:lnTo>
                <a:lnTo>
                  <a:pt x="19733" y="0"/>
                </a:lnTo>
                <a:lnTo>
                  <a:pt x="26998" y="12279"/>
                </a:lnTo>
                <a:lnTo>
                  <a:pt x="33359" y="46459"/>
                </a:lnTo>
                <a:lnTo>
                  <a:pt x="38407" y="98549"/>
                </a:lnTo>
                <a:lnTo>
                  <a:pt x="39216" y="114579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49232" y="2820060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4320" y="6197"/>
                </a:moveTo>
                <a:lnTo>
                  <a:pt x="0" y="6197"/>
                </a:lnTo>
                <a:lnTo>
                  <a:pt x="25" y="4564"/>
                </a:lnTo>
                <a:lnTo>
                  <a:pt x="257" y="0"/>
                </a:lnTo>
                <a:lnTo>
                  <a:pt x="44064" y="0"/>
                </a:lnTo>
                <a:lnTo>
                  <a:pt x="44295" y="4564"/>
                </a:lnTo>
                <a:lnTo>
                  <a:pt x="44320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49165" y="2970758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44240" y="8255"/>
                </a:moveTo>
                <a:lnTo>
                  <a:pt x="214" y="8255"/>
                </a:lnTo>
                <a:lnTo>
                  <a:pt x="92" y="5854"/>
                </a:lnTo>
                <a:lnTo>
                  <a:pt x="0" y="0"/>
                </a:lnTo>
                <a:lnTo>
                  <a:pt x="44454" y="0"/>
                </a:lnTo>
                <a:lnTo>
                  <a:pt x="44361" y="5854"/>
                </a:lnTo>
                <a:lnTo>
                  <a:pt x="44240" y="8255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51995" y="3030626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38168" y="12382"/>
                </a:moveTo>
                <a:lnTo>
                  <a:pt x="644" y="12382"/>
                </a:lnTo>
                <a:lnTo>
                  <a:pt x="608" y="12010"/>
                </a:lnTo>
                <a:lnTo>
                  <a:pt x="0" y="0"/>
                </a:lnTo>
                <a:lnTo>
                  <a:pt x="38809" y="0"/>
                </a:lnTo>
                <a:lnTo>
                  <a:pt x="38204" y="12010"/>
                </a:lnTo>
                <a:lnTo>
                  <a:pt x="38168" y="12382"/>
                </a:lnTo>
                <a:close/>
              </a:path>
            </a:pathLst>
          </a:custGeom>
          <a:solidFill>
            <a:srgbClr val="DA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53449" y="3051276"/>
            <a:ext cx="36195" cy="14604"/>
          </a:xfrm>
          <a:custGeom>
            <a:avLst/>
            <a:gdLst/>
            <a:ahLst/>
            <a:cxnLst/>
            <a:rect l="l" t="t" r="r" b="b"/>
            <a:pathLst>
              <a:path w="36195" h="14605">
                <a:moveTo>
                  <a:pt x="34510" y="14452"/>
                </a:moveTo>
                <a:lnTo>
                  <a:pt x="1413" y="14452"/>
                </a:lnTo>
                <a:lnTo>
                  <a:pt x="0" y="0"/>
                </a:lnTo>
                <a:lnTo>
                  <a:pt x="35912" y="0"/>
                </a:lnTo>
                <a:lnTo>
                  <a:pt x="34510" y="1445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57082" y="3088424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09" h="10794">
                <a:moveTo>
                  <a:pt x="27311" y="10325"/>
                </a:moveTo>
                <a:lnTo>
                  <a:pt x="1379" y="10325"/>
                </a:lnTo>
                <a:lnTo>
                  <a:pt x="612" y="6262"/>
                </a:lnTo>
                <a:lnTo>
                  <a:pt x="0" y="0"/>
                </a:lnTo>
                <a:lnTo>
                  <a:pt x="28676" y="0"/>
                </a:lnTo>
                <a:lnTo>
                  <a:pt x="28068" y="6262"/>
                </a:lnTo>
                <a:lnTo>
                  <a:pt x="27311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58461" y="3098749"/>
            <a:ext cx="26034" cy="42545"/>
          </a:xfrm>
          <a:custGeom>
            <a:avLst/>
            <a:gdLst/>
            <a:ahLst/>
            <a:cxnLst/>
            <a:rect l="l" t="t" r="r" b="b"/>
            <a:pathLst>
              <a:path w="26034" h="42544">
                <a:moveTo>
                  <a:pt x="13063" y="42316"/>
                </a:moveTo>
                <a:lnTo>
                  <a:pt x="5672" y="30063"/>
                </a:lnTo>
                <a:lnTo>
                  <a:pt x="0" y="0"/>
                </a:lnTo>
                <a:lnTo>
                  <a:pt x="25932" y="0"/>
                </a:lnTo>
                <a:lnTo>
                  <a:pt x="20328" y="30063"/>
                </a:lnTo>
                <a:lnTo>
                  <a:pt x="13063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48055" y="2660065"/>
            <a:ext cx="46990" cy="481330"/>
          </a:xfrm>
          <a:custGeom>
            <a:avLst/>
            <a:gdLst/>
            <a:ahLst/>
            <a:cxnLst/>
            <a:rect l="l" t="t" r="r" b="b"/>
            <a:pathLst>
              <a:path w="46990" h="481330">
                <a:moveTo>
                  <a:pt x="23469" y="0"/>
                </a:moveTo>
                <a:lnTo>
                  <a:pt x="37095" y="46459"/>
                </a:lnTo>
                <a:lnTo>
                  <a:pt x="42144" y="98549"/>
                </a:lnTo>
                <a:lnTo>
                  <a:pt x="45472" y="164559"/>
                </a:lnTo>
                <a:lnTo>
                  <a:pt x="46672" y="240499"/>
                </a:lnTo>
                <a:lnTo>
                  <a:pt x="45472" y="316547"/>
                </a:lnTo>
                <a:lnTo>
                  <a:pt x="42144" y="382571"/>
                </a:lnTo>
                <a:lnTo>
                  <a:pt x="37095" y="434620"/>
                </a:lnTo>
                <a:lnTo>
                  <a:pt x="30735" y="468746"/>
                </a:lnTo>
                <a:lnTo>
                  <a:pt x="23469" y="480999"/>
                </a:lnTo>
                <a:lnTo>
                  <a:pt x="16078" y="468746"/>
                </a:lnTo>
                <a:lnTo>
                  <a:pt x="9639" y="434620"/>
                </a:lnTo>
                <a:lnTo>
                  <a:pt x="4548" y="382571"/>
                </a:lnTo>
                <a:lnTo>
                  <a:pt x="1203" y="316547"/>
                </a:lnTo>
                <a:lnTo>
                  <a:pt x="0" y="240499"/>
                </a:lnTo>
                <a:lnTo>
                  <a:pt x="1203" y="164559"/>
                </a:lnTo>
                <a:lnTo>
                  <a:pt x="4548" y="98549"/>
                </a:lnTo>
                <a:lnTo>
                  <a:pt x="9639" y="46459"/>
                </a:lnTo>
                <a:lnTo>
                  <a:pt x="16078" y="12279"/>
                </a:lnTo>
                <a:lnTo>
                  <a:pt x="23469" y="0"/>
                </a:lnTo>
                <a:close/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71525" y="2660065"/>
            <a:ext cx="436880" cy="481330"/>
          </a:xfrm>
          <a:custGeom>
            <a:avLst/>
            <a:gdLst/>
            <a:ahLst/>
            <a:cxnLst/>
            <a:rect l="l" t="t" r="r" b="b"/>
            <a:pathLst>
              <a:path w="436879" h="481330">
                <a:moveTo>
                  <a:pt x="0" y="0"/>
                </a:moveTo>
                <a:lnTo>
                  <a:pt x="413372" y="0"/>
                </a:lnTo>
                <a:lnTo>
                  <a:pt x="420736" y="12279"/>
                </a:lnTo>
                <a:lnTo>
                  <a:pt x="427112" y="46459"/>
                </a:lnTo>
                <a:lnTo>
                  <a:pt x="432128" y="98549"/>
                </a:lnTo>
                <a:lnTo>
                  <a:pt x="435410" y="164559"/>
                </a:lnTo>
                <a:lnTo>
                  <a:pt x="436587" y="240499"/>
                </a:lnTo>
                <a:lnTo>
                  <a:pt x="435410" y="316547"/>
                </a:lnTo>
                <a:lnTo>
                  <a:pt x="432128" y="382571"/>
                </a:lnTo>
                <a:lnTo>
                  <a:pt x="427112" y="434620"/>
                </a:lnTo>
                <a:lnTo>
                  <a:pt x="420736" y="468746"/>
                </a:lnTo>
                <a:lnTo>
                  <a:pt x="413372" y="480999"/>
                </a:lnTo>
                <a:lnTo>
                  <a:pt x="0" y="480999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16507" y="2651810"/>
            <a:ext cx="276225" cy="114935"/>
          </a:xfrm>
          <a:custGeom>
            <a:avLst/>
            <a:gdLst/>
            <a:ahLst/>
            <a:cxnLst/>
            <a:rect l="l" t="t" r="r" b="b"/>
            <a:pathLst>
              <a:path w="276225" h="114935">
                <a:moveTo>
                  <a:pt x="257585" y="114579"/>
                </a:moveTo>
                <a:lnTo>
                  <a:pt x="44869" y="114579"/>
                </a:lnTo>
                <a:lnTo>
                  <a:pt x="44869" y="24608"/>
                </a:lnTo>
                <a:lnTo>
                  <a:pt x="51320" y="22974"/>
                </a:lnTo>
                <a:lnTo>
                  <a:pt x="72096" y="21071"/>
                </a:lnTo>
                <a:lnTo>
                  <a:pt x="113948" y="18907"/>
                </a:lnTo>
                <a:lnTo>
                  <a:pt x="134874" y="17297"/>
                </a:lnTo>
                <a:lnTo>
                  <a:pt x="141325" y="16115"/>
                </a:lnTo>
                <a:lnTo>
                  <a:pt x="153942" y="12795"/>
                </a:lnTo>
                <a:lnTo>
                  <a:pt x="160315" y="11635"/>
                </a:lnTo>
                <a:lnTo>
                  <a:pt x="189259" y="8388"/>
                </a:lnTo>
                <a:lnTo>
                  <a:pt x="276186" y="0"/>
                </a:lnTo>
                <a:lnTo>
                  <a:pt x="273562" y="1613"/>
                </a:lnTo>
                <a:lnTo>
                  <a:pt x="267577" y="5743"/>
                </a:lnTo>
                <a:lnTo>
                  <a:pt x="261061" y="11326"/>
                </a:lnTo>
                <a:lnTo>
                  <a:pt x="256844" y="17297"/>
                </a:lnTo>
                <a:lnTo>
                  <a:pt x="254774" y="22974"/>
                </a:lnTo>
                <a:lnTo>
                  <a:pt x="261480" y="28651"/>
                </a:lnTo>
                <a:lnTo>
                  <a:pt x="263283" y="34582"/>
                </a:lnTo>
                <a:lnTo>
                  <a:pt x="265057" y="41632"/>
                </a:lnTo>
                <a:lnTo>
                  <a:pt x="266609" y="48806"/>
                </a:lnTo>
                <a:lnTo>
                  <a:pt x="268111" y="56027"/>
                </a:lnTo>
                <a:lnTo>
                  <a:pt x="269735" y="63220"/>
                </a:lnTo>
                <a:lnTo>
                  <a:pt x="267411" y="68897"/>
                </a:lnTo>
                <a:lnTo>
                  <a:pt x="264833" y="74320"/>
                </a:lnTo>
                <a:lnTo>
                  <a:pt x="263283" y="80251"/>
                </a:lnTo>
                <a:lnTo>
                  <a:pt x="259554" y="92513"/>
                </a:lnTo>
                <a:lnTo>
                  <a:pt x="257006" y="103805"/>
                </a:lnTo>
                <a:lnTo>
                  <a:pt x="257585" y="114579"/>
                </a:lnTo>
                <a:close/>
              </a:path>
              <a:path w="276225" h="114935">
                <a:moveTo>
                  <a:pt x="221" y="37777"/>
                </a:moveTo>
                <a:lnTo>
                  <a:pt x="0" y="34582"/>
                </a:lnTo>
                <a:lnTo>
                  <a:pt x="19075" y="17297"/>
                </a:lnTo>
                <a:lnTo>
                  <a:pt x="30288" y="13795"/>
                </a:lnTo>
                <a:lnTo>
                  <a:pt x="35067" y="12134"/>
                </a:lnTo>
                <a:lnTo>
                  <a:pt x="38299" y="11635"/>
                </a:lnTo>
                <a:lnTo>
                  <a:pt x="44869" y="11620"/>
                </a:lnTo>
                <a:lnTo>
                  <a:pt x="44869" y="24608"/>
                </a:lnTo>
                <a:lnTo>
                  <a:pt x="34125" y="27329"/>
                </a:lnTo>
                <a:lnTo>
                  <a:pt x="14344" y="33812"/>
                </a:lnTo>
                <a:lnTo>
                  <a:pt x="221" y="37777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61377" y="2766390"/>
            <a:ext cx="237502" cy="36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16507" y="2651810"/>
            <a:ext cx="282575" cy="481330"/>
          </a:xfrm>
          <a:custGeom>
            <a:avLst/>
            <a:gdLst/>
            <a:ahLst/>
            <a:cxnLst/>
            <a:rect l="l" t="t" r="r" b="b"/>
            <a:pathLst>
              <a:path w="282575" h="481330">
                <a:moveTo>
                  <a:pt x="250393" y="406692"/>
                </a:moveTo>
                <a:lnTo>
                  <a:pt x="239103" y="389958"/>
                </a:lnTo>
                <a:lnTo>
                  <a:pt x="228925" y="375013"/>
                </a:lnTo>
                <a:lnTo>
                  <a:pt x="224645" y="360166"/>
                </a:lnTo>
                <a:lnTo>
                  <a:pt x="231051" y="343725"/>
                </a:lnTo>
                <a:lnTo>
                  <a:pt x="235343" y="339024"/>
                </a:lnTo>
                <a:lnTo>
                  <a:pt x="240241" y="334786"/>
                </a:lnTo>
                <a:lnTo>
                  <a:pt x="245379" y="330693"/>
                </a:lnTo>
                <a:lnTo>
                  <a:pt x="250393" y="326428"/>
                </a:lnTo>
                <a:lnTo>
                  <a:pt x="260856" y="324044"/>
                </a:lnTo>
                <a:lnTo>
                  <a:pt x="269701" y="320884"/>
                </a:lnTo>
                <a:lnTo>
                  <a:pt x="272115" y="314819"/>
                </a:lnTo>
                <a:lnTo>
                  <a:pt x="263283" y="303720"/>
                </a:lnTo>
                <a:lnTo>
                  <a:pt x="258394" y="299339"/>
                </a:lnTo>
                <a:lnTo>
                  <a:pt x="248843" y="302171"/>
                </a:lnTo>
                <a:lnTo>
                  <a:pt x="243954" y="297789"/>
                </a:lnTo>
                <a:lnTo>
                  <a:pt x="235353" y="288398"/>
                </a:lnTo>
                <a:lnTo>
                  <a:pt x="226995" y="277050"/>
                </a:lnTo>
                <a:lnTo>
                  <a:pt x="220667" y="267492"/>
                </a:lnTo>
                <a:lnTo>
                  <a:pt x="218160" y="263474"/>
                </a:lnTo>
                <a:lnTo>
                  <a:pt x="237662" y="257835"/>
                </a:lnTo>
                <a:lnTo>
                  <a:pt x="237021" y="257859"/>
                </a:lnTo>
                <a:lnTo>
                  <a:pt x="236621" y="256432"/>
                </a:lnTo>
                <a:lnTo>
                  <a:pt x="256844" y="246443"/>
                </a:lnTo>
                <a:lnTo>
                  <a:pt x="262775" y="243598"/>
                </a:lnTo>
                <a:lnTo>
                  <a:pt x="271805" y="245402"/>
                </a:lnTo>
                <a:lnTo>
                  <a:pt x="276186" y="240499"/>
                </a:lnTo>
                <a:lnTo>
                  <a:pt x="281597" y="234569"/>
                </a:lnTo>
                <a:lnTo>
                  <a:pt x="280314" y="225272"/>
                </a:lnTo>
                <a:lnTo>
                  <a:pt x="282371" y="217792"/>
                </a:lnTo>
                <a:lnTo>
                  <a:pt x="250393" y="194830"/>
                </a:lnTo>
                <a:lnTo>
                  <a:pt x="249364" y="188899"/>
                </a:lnTo>
                <a:lnTo>
                  <a:pt x="253492" y="182956"/>
                </a:lnTo>
                <a:lnTo>
                  <a:pt x="256844" y="177546"/>
                </a:lnTo>
                <a:lnTo>
                  <a:pt x="263989" y="167172"/>
                </a:lnTo>
                <a:lnTo>
                  <a:pt x="272413" y="155929"/>
                </a:lnTo>
                <a:lnTo>
                  <a:pt x="279435" y="146911"/>
                </a:lnTo>
                <a:lnTo>
                  <a:pt x="282371" y="143217"/>
                </a:lnTo>
                <a:lnTo>
                  <a:pt x="277469" y="139104"/>
                </a:lnTo>
                <a:lnTo>
                  <a:pt x="257006" y="103805"/>
                </a:lnTo>
                <a:lnTo>
                  <a:pt x="259554" y="92513"/>
                </a:lnTo>
                <a:lnTo>
                  <a:pt x="263283" y="80251"/>
                </a:lnTo>
                <a:lnTo>
                  <a:pt x="264833" y="74320"/>
                </a:lnTo>
                <a:lnTo>
                  <a:pt x="267411" y="68897"/>
                </a:lnTo>
                <a:lnTo>
                  <a:pt x="269735" y="63220"/>
                </a:lnTo>
                <a:lnTo>
                  <a:pt x="268111" y="56027"/>
                </a:lnTo>
                <a:lnTo>
                  <a:pt x="266609" y="48806"/>
                </a:lnTo>
                <a:lnTo>
                  <a:pt x="265057" y="41632"/>
                </a:lnTo>
                <a:lnTo>
                  <a:pt x="263283" y="34582"/>
                </a:lnTo>
                <a:lnTo>
                  <a:pt x="261480" y="28651"/>
                </a:lnTo>
                <a:lnTo>
                  <a:pt x="254774" y="22974"/>
                </a:lnTo>
                <a:lnTo>
                  <a:pt x="256844" y="17297"/>
                </a:lnTo>
                <a:lnTo>
                  <a:pt x="261061" y="11326"/>
                </a:lnTo>
                <a:lnTo>
                  <a:pt x="267577" y="5743"/>
                </a:lnTo>
                <a:lnTo>
                  <a:pt x="273562" y="1613"/>
                </a:lnTo>
                <a:lnTo>
                  <a:pt x="276186" y="0"/>
                </a:lnTo>
                <a:lnTo>
                  <a:pt x="247177" y="2796"/>
                </a:lnTo>
                <a:lnTo>
                  <a:pt x="189259" y="8388"/>
                </a:lnTo>
                <a:lnTo>
                  <a:pt x="147632" y="14454"/>
                </a:lnTo>
                <a:lnTo>
                  <a:pt x="141325" y="16115"/>
                </a:lnTo>
                <a:lnTo>
                  <a:pt x="134874" y="17297"/>
                </a:lnTo>
                <a:lnTo>
                  <a:pt x="113948" y="18907"/>
                </a:lnTo>
                <a:lnTo>
                  <a:pt x="92997" y="19940"/>
                </a:lnTo>
                <a:lnTo>
                  <a:pt x="72096" y="21071"/>
                </a:lnTo>
                <a:lnTo>
                  <a:pt x="51320" y="22974"/>
                </a:lnTo>
                <a:lnTo>
                  <a:pt x="34125" y="27329"/>
                </a:lnTo>
                <a:lnTo>
                  <a:pt x="14344" y="33812"/>
                </a:lnTo>
                <a:lnTo>
                  <a:pt x="221" y="37777"/>
                </a:lnTo>
                <a:lnTo>
                  <a:pt x="0" y="34582"/>
                </a:lnTo>
                <a:lnTo>
                  <a:pt x="19075" y="17297"/>
                </a:lnTo>
                <a:lnTo>
                  <a:pt x="30288" y="13795"/>
                </a:lnTo>
                <a:lnTo>
                  <a:pt x="35067" y="12134"/>
                </a:lnTo>
                <a:lnTo>
                  <a:pt x="38299" y="11635"/>
                </a:lnTo>
                <a:lnTo>
                  <a:pt x="44869" y="11620"/>
                </a:lnTo>
                <a:lnTo>
                  <a:pt x="44869" y="480999"/>
                </a:lnTo>
                <a:lnTo>
                  <a:pt x="269735" y="469646"/>
                </a:lnTo>
                <a:lnTo>
                  <a:pt x="250393" y="406692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88225" y="2604338"/>
            <a:ext cx="536575" cy="560070"/>
          </a:xfrm>
          <a:custGeom>
            <a:avLst/>
            <a:gdLst/>
            <a:ahLst/>
            <a:cxnLst/>
            <a:rect l="l" t="t" r="r" b="b"/>
            <a:pathLst>
              <a:path w="536575" h="560069">
                <a:moveTo>
                  <a:pt x="0" y="0"/>
                </a:moveTo>
                <a:lnTo>
                  <a:pt x="536384" y="0"/>
                </a:lnTo>
                <a:lnTo>
                  <a:pt x="536384" y="559447"/>
                </a:lnTo>
                <a:lnTo>
                  <a:pt x="0" y="5594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35951" y="2614676"/>
            <a:ext cx="91757" cy="538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73087" y="2647683"/>
            <a:ext cx="195972" cy="48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73080" y="2647683"/>
            <a:ext cx="20320" cy="487680"/>
          </a:xfrm>
          <a:custGeom>
            <a:avLst/>
            <a:gdLst/>
            <a:ahLst/>
            <a:cxnLst/>
            <a:rect l="l" t="t" r="r" b="b"/>
            <a:pathLst>
              <a:path w="20320" h="487680">
                <a:moveTo>
                  <a:pt x="9931" y="0"/>
                </a:moveTo>
                <a:lnTo>
                  <a:pt x="15814" y="47027"/>
                </a:lnTo>
                <a:lnTo>
                  <a:pt x="17953" y="99772"/>
                </a:lnTo>
                <a:lnTo>
                  <a:pt x="19350" y="166638"/>
                </a:lnTo>
                <a:lnTo>
                  <a:pt x="19850" y="243598"/>
                </a:lnTo>
                <a:lnTo>
                  <a:pt x="19350" y="320607"/>
                </a:lnTo>
                <a:lnTo>
                  <a:pt x="17953" y="387479"/>
                </a:lnTo>
                <a:lnTo>
                  <a:pt x="15814" y="440206"/>
                </a:lnTo>
                <a:lnTo>
                  <a:pt x="13089" y="474781"/>
                </a:lnTo>
                <a:lnTo>
                  <a:pt x="9931" y="487197"/>
                </a:lnTo>
                <a:lnTo>
                  <a:pt x="6816" y="474781"/>
                </a:lnTo>
                <a:lnTo>
                  <a:pt x="4092" y="440206"/>
                </a:lnTo>
                <a:lnTo>
                  <a:pt x="1934" y="387479"/>
                </a:lnTo>
                <a:lnTo>
                  <a:pt x="512" y="320607"/>
                </a:lnTo>
                <a:lnTo>
                  <a:pt x="0" y="243598"/>
                </a:lnTo>
                <a:lnTo>
                  <a:pt x="512" y="166638"/>
                </a:lnTo>
                <a:lnTo>
                  <a:pt x="1934" y="99772"/>
                </a:lnTo>
                <a:lnTo>
                  <a:pt x="4092" y="47027"/>
                </a:lnTo>
                <a:lnTo>
                  <a:pt x="6816" y="12427"/>
                </a:lnTo>
                <a:lnTo>
                  <a:pt x="9931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83011" y="2647683"/>
            <a:ext cx="186055" cy="487680"/>
          </a:xfrm>
          <a:custGeom>
            <a:avLst/>
            <a:gdLst/>
            <a:ahLst/>
            <a:cxnLst/>
            <a:rect l="l" t="t" r="r" b="b"/>
            <a:pathLst>
              <a:path w="186054" h="487680">
                <a:moveTo>
                  <a:pt x="0" y="0"/>
                </a:moveTo>
                <a:lnTo>
                  <a:pt x="176250" y="0"/>
                </a:lnTo>
                <a:lnTo>
                  <a:pt x="179352" y="12427"/>
                </a:lnTo>
                <a:lnTo>
                  <a:pt x="182044" y="47027"/>
                </a:lnTo>
                <a:lnTo>
                  <a:pt x="184165" y="99772"/>
                </a:lnTo>
                <a:lnTo>
                  <a:pt x="185555" y="166638"/>
                </a:lnTo>
                <a:lnTo>
                  <a:pt x="186055" y="243598"/>
                </a:lnTo>
                <a:lnTo>
                  <a:pt x="185555" y="320607"/>
                </a:lnTo>
                <a:lnTo>
                  <a:pt x="184165" y="387479"/>
                </a:lnTo>
                <a:lnTo>
                  <a:pt x="182044" y="440206"/>
                </a:lnTo>
                <a:lnTo>
                  <a:pt x="179352" y="474781"/>
                </a:lnTo>
                <a:lnTo>
                  <a:pt x="176250" y="487197"/>
                </a:lnTo>
                <a:lnTo>
                  <a:pt x="0" y="487197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42942" y="2649753"/>
            <a:ext cx="260350" cy="114935"/>
          </a:xfrm>
          <a:custGeom>
            <a:avLst/>
            <a:gdLst/>
            <a:ahLst/>
            <a:cxnLst/>
            <a:rect l="l" t="t" r="r" b="b"/>
            <a:pathLst>
              <a:path w="260350" h="114935">
                <a:moveTo>
                  <a:pt x="260154" y="114566"/>
                </a:moveTo>
                <a:lnTo>
                  <a:pt x="11691" y="114566"/>
                </a:lnTo>
                <a:lnTo>
                  <a:pt x="11255" y="99772"/>
                </a:lnTo>
                <a:lnTo>
                  <a:pt x="8245" y="47027"/>
                </a:lnTo>
                <a:lnTo>
                  <a:pt x="4418" y="12427"/>
                </a:lnTo>
                <a:lnTo>
                  <a:pt x="0" y="0"/>
                </a:lnTo>
                <a:lnTo>
                  <a:pt x="248462" y="0"/>
                </a:lnTo>
                <a:lnTo>
                  <a:pt x="252881" y="12427"/>
                </a:lnTo>
                <a:lnTo>
                  <a:pt x="256708" y="47027"/>
                </a:lnTo>
                <a:lnTo>
                  <a:pt x="259718" y="99772"/>
                </a:lnTo>
                <a:lnTo>
                  <a:pt x="260154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50841" y="2764320"/>
            <a:ext cx="254486" cy="33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42942" y="3096691"/>
            <a:ext cx="256540" cy="40640"/>
          </a:xfrm>
          <a:custGeom>
            <a:avLst/>
            <a:gdLst/>
            <a:ahLst/>
            <a:cxnLst/>
            <a:rect l="l" t="t" r="r" b="b"/>
            <a:pathLst>
              <a:path w="256539" h="40639">
                <a:moveTo>
                  <a:pt x="248462" y="40246"/>
                </a:moveTo>
                <a:lnTo>
                  <a:pt x="0" y="40246"/>
                </a:lnTo>
                <a:lnTo>
                  <a:pt x="4418" y="27831"/>
                </a:lnTo>
                <a:lnTo>
                  <a:pt x="7499" y="0"/>
                </a:lnTo>
                <a:lnTo>
                  <a:pt x="255962" y="0"/>
                </a:lnTo>
                <a:lnTo>
                  <a:pt x="252881" y="27831"/>
                </a:lnTo>
                <a:lnTo>
                  <a:pt x="248462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31109" y="2649753"/>
            <a:ext cx="24130" cy="116839"/>
          </a:xfrm>
          <a:custGeom>
            <a:avLst/>
            <a:gdLst/>
            <a:ahLst/>
            <a:cxnLst/>
            <a:rect l="l" t="t" r="r" b="b"/>
            <a:pathLst>
              <a:path w="24129" h="116839">
                <a:moveTo>
                  <a:pt x="23584" y="116624"/>
                </a:moveTo>
                <a:lnTo>
                  <a:pt x="0" y="116624"/>
                </a:lnTo>
                <a:lnTo>
                  <a:pt x="503" y="99772"/>
                </a:lnTo>
                <a:lnTo>
                  <a:pt x="3547" y="47027"/>
                </a:lnTo>
                <a:lnTo>
                  <a:pt x="7402" y="12427"/>
                </a:lnTo>
                <a:lnTo>
                  <a:pt x="11833" y="0"/>
                </a:lnTo>
                <a:lnTo>
                  <a:pt x="16251" y="12427"/>
                </a:lnTo>
                <a:lnTo>
                  <a:pt x="20078" y="47027"/>
                </a:lnTo>
                <a:lnTo>
                  <a:pt x="23088" y="99772"/>
                </a:lnTo>
                <a:lnTo>
                  <a:pt x="23584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30924" y="2766390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29" h="6350">
                <a:moveTo>
                  <a:pt x="0" y="6197"/>
                </a:moveTo>
                <a:lnTo>
                  <a:pt x="185" y="0"/>
                </a:lnTo>
                <a:lnTo>
                  <a:pt x="23770" y="0"/>
                </a:lnTo>
                <a:lnTo>
                  <a:pt x="2395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30739" y="2772575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0" y="6197"/>
                </a:moveTo>
                <a:lnTo>
                  <a:pt x="185" y="0"/>
                </a:lnTo>
                <a:lnTo>
                  <a:pt x="24137" y="0"/>
                </a:lnTo>
                <a:lnTo>
                  <a:pt x="2432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30616" y="2778772"/>
            <a:ext cx="24765" cy="4445"/>
          </a:xfrm>
          <a:custGeom>
            <a:avLst/>
            <a:gdLst/>
            <a:ahLst/>
            <a:cxnLst/>
            <a:rect l="l" t="t" r="r" b="b"/>
            <a:pathLst>
              <a:path w="24764" h="4444">
                <a:moveTo>
                  <a:pt x="0" y="4127"/>
                </a:moveTo>
                <a:lnTo>
                  <a:pt x="123" y="0"/>
                </a:lnTo>
                <a:lnTo>
                  <a:pt x="24443" y="0"/>
                </a:lnTo>
                <a:lnTo>
                  <a:pt x="2456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30430" y="2782900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0" y="6197"/>
                </a:moveTo>
                <a:lnTo>
                  <a:pt x="185" y="0"/>
                </a:lnTo>
                <a:lnTo>
                  <a:pt x="24750" y="0"/>
                </a:lnTo>
                <a:lnTo>
                  <a:pt x="2493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30245" y="2789097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0" y="6197"/>
                </a:moveTo>
                <a:lnTo>
                  <a:pt x="185" y="0"/>
                </a:lnTo>
                <a:lnTo>
                  <a:pt x="25118" y="0"/>
                </a:lnTo>
                <a:lnTo>
                  <a:pt x="2530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0060" y="2795282"/>
            <a:ext cx="26034" cy="6350"/>
          </a:xfrm>
          <a:custGeom>
            <a:avLst/>
            <a:gdLst/>
            <a:ahLst/>
            <a:cxnLst/>
            <a:rect l="l" t="t" r="r" b="b"/>
            <a:pathLst>
              <a:path w="26035" h="6350">
                <a:moveTo>
                  <a:pt x="0" y="6197"/>
                </a:moveTo>
                <a:lnTo>
                  <a:pt x="185" y="0"/>
                </a:lnTo>
                <a:lnTo>
                  <a:pt x="25485" y="0"/>
                </a:lnTo>
                <a:lnTo>
                  <a:pt x="2566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29875" y="2801480"/>
            <a:ext cx="26034" cy="6350"/>
          </a:xfrm>
          <a:custGeom>
            <a:avLst/>
            <a:gdLst/>
            <a:ahLst/>
            <a:cxnLst/>
            <a:rect l="l" t="t" r="r" b="b"/>
            <a:pathLst>
              <a:path w="26035" h="6350">
                <a:moveTo>
                  <a:pt x="0" y="6197"/>
                </a:moveTo>
                <a:lnTo>
                  <a:pt x="185" y="0"/>
                </a:lnTo>
                <a:lnTo>
                  <a:pt x="25853" y="0"/>
                </a:lnTo>
                <a:lnTo>
                  <a:pt x="2603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29752" y="2807677"/>
            <a:ext cx="26670" cy="4445"/>
          </a:xfrm>
          <a:custGeom>
            <a:avLst/>
            <a:gdLst/>
            <a:ahLst/>
            <a:cxnLst/>
            <a:rect l="l" t="t" r="r" b="b"/>
            <a:pathLst>
              <a:path w="26670" h="4444">
                <a:moveTo>
                  <a:pt x="0" y="4127"/>
                </a:moveTo>
                <a:lnTo>
                  <a:pt x="123" y="0"/>
                </a:lnTo>
                <a:lnTo>
                  <a:pt x="26159" y="0"/>
                </a:lnTo>
                <a:lnTo>
                  <a:pt x="2628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29599" y="2811805"/>
            <a:ext cx="26670" cy="6350"/>
          </a:xfrm>
          <a:custGeom>
            <a:avLst/>
            <a:gdLst/>
            <a:ahLst/>
            <a:cxnLst/>
            <a:rect l="l" t="t" r="r" b="b"/>
            <a:pathLst>
              <a:path w="26670" h="6350">
                <a:moveTo>
                  <a:pt x="26583" y="6197"/>
                </a:moveTo>
                <a:lnTo>
                  <a:pt x="0" y="6197"/>
                </a:lnTo>
                <a:lnTo>
                  <a:pt x="15" y="4586"/>
                </a:lnTo>
                <a:lnTo>
                  <a:pt x="152" y="0"/>
                </a:lnTo>
                <a:lnTo>
                  <a:pt x="26433" y="0"/>
                </a:lnTo>
                <a:lnTo>
                  <a:pt x="26568" y="4586"/>
                </a:lnTo>
                <a:lnTo>
                  <a:pt x="26583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29542" y="2818002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6641" y="0"/>
                </a:lnTo>
                <a:lnTo>
                  <a:pt x="2669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29484" y="2824187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6755" y="0"/>
                </a:lnTo>
                <a:lnTo>
                  <a:pt x="2681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29446" y="2830385"/>
            <a:ext cx="27305" cy="4445"/>
          </a:xfrm>
          <a:custGeom>
            <a:avLst/>
            <a:gdLst/>
            <a:ahLst/>
            <a:cxnLst/>
            <a:rect l="l" t="t" r="r" b="b"/>
            <a:pathLst>
              <a:path w="27304" h="4444">
                <a:moveTo>
                  <a:pt x="0" y="4127"/>
                </a:moveTo>
                <a:lnTo>
                  <a:pt x="38" y="0"/>
                </a:lnTo>
                <a:lnTo>
                  <a:pt x="26850" y="0"/>
                </a:lnTo>
                <a:lnTo>
                  <a:pt x="2688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29387" y="2834513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6946" y="0"/>
                </a:lnTo>
                <a:lnTo>
                  <a:pt x="2700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29330" y="2840710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7061" y="0"/>
                </a:lnTo>
                <a:lnTo>
                  <a:pt x="2711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29272" y="2846895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7175" y="0"/>
                </a:lnTo>
                <a:lnTo>
                  <a:pt x="2723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29234" y="2853093"/>
            <a:ext cx="27305" cy="4445"/>
          </a:xfrm>
          <a:custGeom>
            <a:avLst/>
            <a:gdLst/>
            <a:ahLst/>
            <a:cxnLst/>
            <a:rect l="l" t="t" r="r" b="b"/>
            <a:pathLst>
              <a:path w="27304" h="4444">
                <a:moveTo>
                  <a:pt x="0" y="4127"/>
                </a:moveTo>
                <a:lnTo>
                  <a:pt x="38" y="0"/>
                </a:lnTo>
                <a:lnTo>
                  <a:pt x="27271" y="0"/>
                </a:lnTo>
                <a:lnTo>
                  <a:pt x="2730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29176" y="2857220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0" y="6197"/>
                </a:moveTo>
                <a:lnTo>
                  <a:pt x="57" y="0"/>
                </a:lnTo>
                <a:lnTo>
                  <a:pt x="27367" y="0"/>
                </a:lnTo>
                <a:lnTo>
                  <a:pt x="2742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29118" y="2863418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0" y="6197"/>
                </a:moveTo>
                <a:lnTo>
                  <a:pt x="57" y="0"/>
                </a:lnTo>
                <a:lnTo>
                  <a:pt x="27481" y="0"/>
                </a:lnTo>
                <a:lnTo>
                  <a:pt x="2753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29079" y="2869603"/>
            <a:ext cx="27940" cy="4445"/>
          </a:xfrm>
          <a:custGeom>
            <a:avLst/>
            <a:gdLst/>
            <a:ahLst/>
            <a:cxnLst/>
            <a:rect l="l" t="t" r="r" b="b"/>
            <a:pathLst>
              <a:path w="27939" h="4444">
                <a:moveTo>
                  <a:pt x="0" y="4127"/>
                </a:moveTo>
                <a:lnTo>
                  <a:pt x="38" y="0"/>
                </a:lnTo>
                <a:lnTo>
                  <a:pt x="27576" y="0"/>
                </a:lnTo>
                <a:lnTo>
                  <a:pt x="2761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29022" y="2873730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0" y="6197"/>
                </a:moveTo>
                <a:lnTo>
                  <a:pt x="57" y="0"/>
                </a:lnTo>
                <a:lnTo>
                  <a:pt x="27672" y="0"/>
                </a:lnTo>
                <a:lnTo>
                  <a:pt x="2772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28906" y="2879928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5">
                <a:moveTo>
                  <a:pt x="27959" y="14452"/>
                </a:moveTo>
                <a:lnTo>
                  <a:pt x="0" y="14452"/>
                </a:lnTo>
                <a:lnTo>
                  <a:pt x="115" y="0"/>
                </a:lnTo>
                <a:lnTo>
                  <a:pt x="27845" y="0"/>
                </a:lnTo>
                <a:lnTo>
                  <a:pt x="27959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28906" y="2894380"/>
            <a:ext cx="28575" cy="8255"/>
          </a:xfrm>
          <a:custGeom>
            <a:avLst/>
            <a:gdLst/>
            <a:ahLst/>
            <a:cxnLst/>
            <a:rect l="l" t="t" r="r" b="b"/>
            <a:pathLst>
              <a:path w="28575" h="8255">
                <a:moveTo>
                  <a:pt x="77" y="8255"/>
                </a:moveTo>
                <a:lnTo>
                  <a:pt x="0" y="0"/>
                </a:lnTo>
                <a:lnTo>
                  <a:pt x="27959" y="0"/>
                </a:lnTo>
                <a:lnTo>
                  <a:pt x="27883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28983" y="2902635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57" y="6197"/>
                </a:moveTo>
                <a:lnTo>
                  <a:pt x="0" y="0"/>
                </a:lnTo>
                <a:lnTo>
                  <a:pt x="27806" y="0"/>
                </a:lnTo>
                <a:lnTo>
                  <a:pt x="27749" y="6197"/>
                </a:lnTo>
                <a:lnTo>
                  <a:pt x="57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29041" y="2908833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57" y="6197"/>
                </a:moveTo>
                <a:lnTo>
                  <a:pt x="0" y="0"/>
                </a:lnTo>
                <a:lnTo>
                  <a:pt x="27691" y="0"/>
                </a:lnTo>
                <a:lnTo>
                  <a:pt x="27634" y="6197"/>
                </a:lnTo>
                <a:lnTo>
                  <a:pt x="57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29098" y="2915018"/>
            <a:ext cx="27940" cy="8255"/>
          </a:xfrm>
          <a:custGeom>
            <a:avLst/>
            <a:gdLst/>
            <a:ahLst/>
            <a:cxnLst/>
            <a:rect l="l" t="t" r="r" b="b"/>
            <a:pathLst>
              <a:path w="27939" h="8255">
                <a:moveTo>
                  <a:pt x="77" y="8255"/>
                </a:moveTo>
                <a:lnTo>
                  <a:pt x="0" y="0"/>
                </a:lnTo>
                <a:lnTo>
                  <a:pt x="27577" y="0"/>
                </a:lnTo>
                <a:lnTo>
                  <a:pt x="27501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29175" y="2923285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57" y="6197"/>
                </a:moveTo>
                <a:lnTo>
                  <a:pt x="0" y="0"/>
                </a:lnTo>
                <a:lnTo>
                  <a:pt x="27424" y="0"/>
                </a:lnTo>
                <a:lnTo>
                  <a:pt x="27367" y="6197"/>
                </a:lnTo>
                <a:lnTo>
                  <a:pt x="57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29233" y="2929470"/>
            <a:ext cx="27305" cy="10795"/>
          </a:xfrm>
          <a:custGeom>
            <a:avLst/>
            <a:gdLst/>
            <a:ahLst/>
            <a:cxnLst/>
            <a:rect l="l" t="t" r="r" b="b"/>
            <a:pathLst>
              <a:path w="27304" h="10794">
                <a:moveTo>
                  <a:pt x="96" y="10325"/>
                </a:moveTo>
                <a:lnTo>
                  <a:pt x="0" y="0"/>
                </a:lnTo>
                <a:lnTo>
                  <a:pt x="27309" y="0"/>
                </a:lnTo>
                <a:lnTo>
                  <a:pt x="27215" y="10325"/>
                </a:lnTo>
                <a:lnTo>
                  <a:pt x="96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29329" y="2939795"/>
            <a:ext cx="27305" cy="8255"/>
          </a:xfrm>
          <a:custGeom>
            <a:avLst/>
            <a:gdLst/>
            <a:ahLst/>
            <a:cxnLst/>
            <a:rect l="l" t="t" r="r" b="b"/>
            <a:pathLst>
              <a:path w="27304" h="8255">
                <a:moveTo>
                  <a:pt x="77" y="8254"/>
                </a:moveTo>
                <a:lnTo>
                  <a:pt x="0" y="0"/>
                </a:lnTo>
                <a:lnTo>
                  <a:pt x="27118" y="0"/>
                </a:lnTo>
                <a:lnTo>
                  <a:pt x="27043" y="8254"/>
                </a:lnTo>
                <a:lnTo>
                  <a:pt x="77" y="8254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29406" y="2948051"/>
            <a:ext cx="27305" cy="8255"/>
          </a:xfrm>
          <a:custGeom>
            <a:avLst/>
            <a:gdLst/>
            <a:ahLst/>
            <a:cxnLst/>
            <a:rect l="l" t="t" r="r" b="b"/>
            <a:pathLst>
              <a:path w="27304" h="8255">
                <a:moveTo>
                  <a:pt x="77" y="8255"/>
                </a:moveTo>
                <a:lnTo>
                  <a:pt x="0" y="0"/>
                </a:lnTo>
                <a:lnTo>
                  <a:pt x="26966" y="0"/>
                </a:lnTo>
                <a:lnTo>
                  <a:pt x="26890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29484" y="2956305"/>
            <a:ext cx="27305" cy="8255"/>
          </a:xfrm>
          <a:custGeom>
            <a:avLst/>
            <a:gdLst/>
            <a:ahLst/>
            <a:cxnLst/>
            <a:rect l="l" t="t" r="r" b="b"/>
            <a:pathLst>
              <a:path w="27304" h="8255">
                <a:moveTo>
                  <a:pt x="77" y="8255"/>
                </a:moveTo>
                <a:lnTo>
                  <a:pt x="0" y="0"/>
                </a:lnTo>
                <a:lnTo>
                  <a:pt x="26813" y="0"/>
                </a:lnTo>
                <a:lnTo>
                  <a:pt x="26737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29561" y="2964573"/>
            <a:ext cx="26670" cy="8255"/>
          </a:xfrm>
          <a:custGeom>
            <a:avLst/>
            <a:gdLst/>
            <a:ahLst/>
            <a:cxnLst/>
            <a:rect l="l" t="t" r="r" b="b"/>
            <a:pathLst>
              <a:path w="26670" h="8255">
                <a:moveTo>
                  <a:pt x="26534" y="8254"/>
                </a:moveTo>
                <a:lnTo>
                  <a:pt x="127" y="8254"/>
                </a:lnTo>
                <a:lnTo>
                  <a:pt x="53" y="5785"/>
                </a:lnTo>
                <a:lnTo>
                  <a:pt x="0" y="0"/>
                </a:lnTo>
                <a:lnTo>
                  <a:pt x="26660" y="0"/>
                </a:lnTo>
                <a:lnTo>
                  <a:pt x="26534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29688" y="2972828"/>
            <a:ext cx="26670" cy="8255"/>
          </a:xfrm>
          <a:custGeom>
            <a:avLst/>
            <a:gdLst/>
            <a:ahLst/>
            <a:cxnLst/>
            <a:rect l="l" t="t" r="r" b="b"/>
            <a:pathLst>
              <a:path w="26670" h="8255">
                <a:moveTo>
                  <a:pt x="26163" y="8254"/>
                </a:moveTo>
                <a:lnTo>
                  <a:pt x="246" y="8254"/>
                </a:lnTo>
                <a:lnTo>
                  <a:pt x="0" y="0"/>
                </a:lnTo>
                <a:lnTo>
                  <a:pt x="26406" y="0"/>
                </a:lnTo>
                <a:lnTo>
                  <a:pt x="26163" y="8254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29935" y="2981083"/>
            <a:ext cx="26034" cy="8255"/>
          </a:xfrm>
          <a:custGeom>
            <a:avLst/>
            <a:gdLst/>
            <a:ahLst/>
            <a:cxnLst/>
            <a:rect l="l" t="t" r="r" b="b"/>
            <a:pathLst>
              <a:path w="26035" h="8255">
                <a:moveTo>
                  <a:pt x="25673" y="8255"/>
                </a:moveTo>
                <a:lnTo>
                  <a:pt x="246" y="8255"/>
                </a:lnTo>
                <a:lnTo>
                  <a:pt x="0" y="0"/>
                </a:lnTo>
                <a:lnTo>
                  <a:pt x="25916" y="0"/>
                </a:lnTo>
                <a:lnTo>
                  <a:pt x="25673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30182" y="2989338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4">
                <a:moveTo>
                  <a:pt x="25122" y="10325"/>
                </a:moveTo>
                <a:lnTo>
                  <a:pt x="308" y="10325"/>
                </a:lnTo>
                <a:lnTo>
                  <a:pt x="0" y="0"/>
                </a:lnTo>
                <a:lnTo>
                  <a:pt x="25426" y="0"/>
                </a:lnTo>
                <a:lnTo>
                  <a:pt x="25122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30491" y="2999663"/>
            <a:ext cx="25400" cy="10795"/>
          </a:xfrm>
          <a:custGeom>
            <a:avLst/>
            <a:gdLst/>
            <a:ahLst/>
            <a:cxnLst/>
            <a:rect l="l" t="t" r="r" b="b"/>
            <a:pathLst>
              <a:path w="25400" h="10794">
                <a:moveTo>
                  <a:pt x="24509" y="10325"/>
                </a:moveTo>
                <a:lnTo>
                  <a:pt x="308" y="10325"/>
                </a:lnTo>
                <a:lnTo>
                  <a:pt x="0" y="0"/>
                </a:lnTo>
                <a:lnTo>
                  <a:pt x="24814" y="0"/>
                </a:lnTo>
                <a:lnTo>
                  <a:pt x="24509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30799" y="3009988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4" h="10794">
                <a:moveTo>
                  <a:pt x="23897" y="10325"/>
                </a:moveTo>
                <a:lnTo>
                  <a:pt x="308" y="10325"/>
                </a:lnTo>
                <a:lnTo>
                  <a:pt x="0" y="0"/>
                </a:lnTo>
                <a:lnTo>
                  <a:pt x="24201" y="0"/>
                </a:lnTo>
                <a:lnTo>
                  <a:pt x="23897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31107" y="3020301"/>
            <a:ext cx="24130" cy="12700"/>
          </a:xfrm>
          <a:custGeom>
            <a:avLst/>
            <a:gdLst/>
            <a:ahLst/>
            <a:cxnLst/>
            <a:rect l="l" t="t" r="r" b="b"/>
            <a:pathLst>
              <a:path w="24129" h="12700">
                <a:moveTo>
                  <a:pt x="23224" y="12382"/>
                </a:moveTo>
                <a:lnTo>
                  <a:pt x="370" y="12382"/>
                </a:lnTo>
                <a:lnTo>
                  <a:pt x="0" y="0"/>
                </a:lnTo>
                <a:lnTo>
                  <a:pt x="23589" y="0"/>
                </a:lnTo>
                <a:lnTo>
                  <a:pt x="23224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31478" y="3032696"/>
            <a:ext cx="22860" cy="14604"/>
          </a:xfrm>
          <a:custGeom>
            <a:avLst/>
            <a:gdLst/>
            <a:ahLst/>
            <a:cxnLst/>
            <a:rect l="l" t="t" r="r" b="b"/>
            <a:pathLst>
              <a:path w="22860" h="14605">
                <a:moveTo>
                  <a:pt x="22153" y="14452"/>
                </a:moveTo>
                <a:lnTo>
                  <a:pt x="708" y="14452"/>
                </a:lnTo>
                <a:lnTo>
                  <a:pt x="135" y="4531"/>
                </a:lnTo>
                <a:lnTo>
                  <a:pt x="0" y="0"/>
                </a:lnTo>
                <a:lnTo>
                  <a:pt x="22853" y="0"/>
                </a:lnTo>
                <a:lnTo>
                  <a:pt x="22720" y="4531"/>
                </a:lnTo>
                <a:lnTo>
                  <a:pt x="22153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32185" y="3047136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89" h="12700">
                <a:moveTo>
                  <a:pt x="20740" y="12382"/>
                </a:moveTo>
                <a:lnTo>
                  <a:pt x="714" y="12382"/>
                </a:lnTo>
                <a:lnTo>
                  <a:pt x="0" y="0"/>
                </a:lnTo>
                <a:lnTo>
                  <a:pt x="21447" y="0"/>
                </a:lnTo>
                <a:lnTo>
                  <a:pt x="20740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32901" y="3059531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19198" y="14452"/>
                </a:moveTo>
                <a:lnTo>
                  <a:pt x="834" y="14452"/>
                </a:lnTo>
                <a:lnTo>
                  <a:pt x="0" y="0"/>
                </a:lnTo>
                <a:lnTo>
                  <a:pt x="20023" y="0"/>
                </a:lnTo>
                <a:lnTo>
                  <a:pt x="19198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33735" y="3073984"/>
            <a:ext cx="18415" cy="10795"/>
          </a:xfrm>
          <a:custGeom>
            <a:avLst/>
            <a:gdLst/>
            <a:ahLst/>
            <a:cxnLst/>
            <a:rect l="l" t="t" r="r" b="b"/>
            <a:pathLst>
              <a:path w="18414" h="10794">
                <a:moveTo>
                  <a:pt x="17774" y="10325"/>
                </a:moveTo>
                <a:lnTo>
                  <a:pt x="596" y="10325"/>
                </a:lnTo>
                <a:lnTo>
                  <a:pt x="0" y="0"/>
                </a:lnTo>
                <a:lnTo>
                  <a:pt x="18364" y="0"/>
                </a:lnTo>
                <a:lnTo>
                  <a:pt x="17774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34331" y="3084296"/>
            <a:ext cx="17780" cy="10795"/>
          </a:xfrm>
          <a:custGeom>
            <a:avLst/>
            <a:gdLst/>
            <a:ahLst/>
            <a:cxnLst/>
            <a:rect l="l" t="t" r="r" b="b"/>
            <a:pathLst>
              <a:path w="17779" h="10794">
                <a:moveTo>
                  <a:pt x="16340" y="10325"/>
                </a:moveTo>
                <a:lnTo>
                  <a:pt x="847" y="10325"/>
                </a:lnTo>
                <a:lnTo>
                  <a:pt x="326" y="5655"/>
                </a:lnTo>
                <a:lnTo>
                  <a:pt x="0" y="0"/>
                </a:lnTo>
                <a:lnTo>
                  <a:pt x="17180" y="0"/>
                </a:lnTo>
                <a:lnTo>
                  <a:pt x="16857" y="5655"/>
                </a:lnTo>
                <a:lnTo>
                  <a:pt x="16340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35178" y="3094621"/>
            <a:ext cx="15875" cy="42545"/>
          </a:xfrm>
          <a:custGeom>
            <a:avLst/>
            <a:gdLst/>
            <a:ahLst/>
            <a:cxnLst/>
            <a:rect l="l" t="t" r="r" b="b"/>
            <a:pathLst>
              <a:path w="15875" h="42544">
                <a:moveTo>
                  <a:pt x="7764" y="42316"/>
                </a:moveTo>
                <a:lnTo>
                  <a:pt x="3334" y="29902"/>
                </a:lnTo>
                <a:lnTo>
                  <a:pt x="0" y="0"/>
                </a:lnTo>
                <a:lnTo>
                  <a:pt x="15493" y="0"/>
                </a:lnTo>
                <a:lnTo>
                  <a:pt x="12183" y="29902"/>
                </a:lnTo>
                <a:lnTo>
                  <a:pt x="7764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228896" y="2649753"/>
            <a:ext cx="28575" cy="487680"/>
          </a:xfrm>
          <a:custGeom>
            <a:avLst/>
            <a:gdLst/>
            <a:ahLst/>
            <a:cxnLst/>
            <a:rect l="l" t="t" r="r" b="b"/>
            <a:pathLst>
              <a:path w="28575" h="487680">
                <a:moveTo>
                  <a:pt x="14046" y="0"/>
                </a:moveTo>
                <a:lnTo>
                  <a:pt x="22291" y="47027"/>
                </a:lnTo>
                <a:lnTo>
                  <a:pt x="25301" y="99772"/>
                </a:lnTo>
                <a:lnTo>
                  <a:pt x="27271" y="166638"/>
                </a:lnTo>
                <a:lnTo>
                  <a:pt x="27978" y="243598"/>
                </a:lnTo>
                <a:lnTo>
                  <a:pt x="27271" y="320606"/>
                </a:lnTo>
                <a:lnTo>
                  <a:pt x="25301" y="387474"/>
                </a:lnTo>
                <a:lnTo>
                  <a:pt x="22291" y="440198"/>
                </a:lnTo>
                <a:lnTo>
                  <a:pt x="18465" y="474770"/>
                </a:lnTo>
                <a:lnTo>
                  <a:pt x="14046" y="487184"/>
                </a:lnTo>
                <a:lnTo>
                  <a:pt x="9615" y="474770"/>
                </a:lnTo>
                <a:lnTo>
                  <a:pt x="5760" y="440198"/>
                </a:lnTo>
                <a:lnTo>
                  <a:pt x="2716" y="387474"/>
                </a:lnTo>
                <a:lnTo>
                  <a:pt x="718" y="320606"/>
                </a:lnTo>
                <a:lnTo>
                  <a:pt x="0" y="243598"/>
                </a:lnTo>
                <a:lnTo>
                  <a:pt x="718" y="166638"/>
                </a:lnTo>
                <a:lnTo>
                  <a:pt x="2716" y="99772"/>
                </a:lnTo>
                <a:lnTo>
                  <a:pt x="5760" y="47027"/>
                </a:lnTo>
                <a:lnTo>
                  <a:pt x="9615" y="12427"/>
                </a:lnTo>
                <a:lnTo>
                  <a:pt x="14046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242942" y="2649753"/>
            <a:ext cx="262890" cy="487680"/>
          </a:xfrm>
          <a:custGeom>
            <a:avLst/>
            <a:gdLst/>
            <a:ahLst/>
            <a:cxnLst/>
            <a:rect l="l" t="t" r="r" b="b"/>
            <a:pathLst>
              <a:path w="262889" h="487680">
                <a:moveTo>
                  <a:pt x="0" y="0"/>
                </a:moveTo>
                <a:lnTo>
                  <a:pt x="248462" y="0"/>
                </a:lnTo>
                <a:lnTo>
                  <a:pt x="252881" y="12427"/>
                </a:lnTo>
                <a:lnTo>
                  <a:pt x="256708" y="47027"/>
                </a:lnTo>
                <a:lnTo>
                  <a:pt x="259718" y="99772"/>
                </a:lnTo>
                <a:lnTo>
                  <a:pt x="261688" y="166638"/>
                </a:lnTo>
                <a:lnTo>
                  <a:pt x="262394" y="243598"/>
                </a:lnTo>
                <a:lnTo>
                  <a:pt x="261688" y="320606"/>
                </a:lnTo>
                <a:lnTo>
                  <a:pt x="259718" y="387474"/>
                </a:lnTo>
                <a:lnTo>
                  <a:pt x="256708" y="440198"/>
                </a:lnTo>
                <a:lnTo>
                  <a:pt x="252881" y="474770"/>
                </a:lnTo>
                <a:lnTo>
                  <a:pt x="248462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576127" y="2649753"/>
            <a:ext cx="318770" cy="114935"/>
          </a:xfrm>
          <a:custGeom>
            <a:avLst/>
            <a:gdLst/>
            <a:ahLst/>
            <a:cxnLst/>
            <a:rect l="l" t="t" r="r" b="b"/>
            <a:pathLst>
              <a:path w="318770" h="114935">
                <a:moveTo>
                  <a:pt x="318436" y="114566"/>
                </a:moveTo>
                <a:lnTo>
                  <a:pt x="14361" y="114566"/>
                </a:lnTo>
                <a:lnTo>
                  <a:pt x="13820" y="99772"/>
                </a:lnTo>
                <a:lnTo>
                  <a:pt x="10100" y="47027"/>
                </a:lnTo>
                <a:lnTo>
                  <a:pt x="5396" y="12427"/>
                </a:lnTo>
                <a:lnTo>
                  <a:pt x="0" y="0"/>
                </a:lnTo>
                <a:lnTo>
                  <a:pt x="304164" y="0"/>
                </a:lnTo>
                <a:lnTo>
                  <a:pt x="309548" y="12427"/>
                </a:lnTo>
                <a:lnTo>
                  <a:pt x="314220" y="47027"/>
                </a:lnTo>
                <a:lnTo>
                  <a:pt x="317902" y="99772"/>
                </a:lnTo>
                <a:lnTo>
                  <a:pt x="318436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590488" y="276638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24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90639" y="277051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22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590790" y="277463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20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590941" y="27787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8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591093" y="278187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42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591168" y="278496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5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591318" y="278806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39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91394" y="27911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3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591545" y="279528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1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591696" y="279941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9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591847" y="280354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7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91998" y="280664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31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92074" y="28097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4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592225" y="281386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2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592375" y="281799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09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592434" y="282212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7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592482" y="282625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6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92528" y="283037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5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592576" y="283450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4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92623" y="283863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4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592670" y="284277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3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92718" y="284690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2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592765" y="285000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8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92788" y="285308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1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592835" y="285618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7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592859" y="285928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0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592906" y="286341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9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592953" y="286753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9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593001" y="2870638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5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593024" y="287373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8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593071" y="287786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7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593119" y="2880963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3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593142" y="288406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6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593189" y="288922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09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593213" y="289540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5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593166" y="290057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6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593119" y="290469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6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593048" y="290986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1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593001" y="291502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8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592930" y="292018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2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592883" y="292534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0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592859" y="2928448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7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592789" y="293256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4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592742" y="293773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2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592671" y="294289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6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592600" y="294909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7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592553" y="295424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5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592506" y="295836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5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592435" y="296353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20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592412" y="296862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50" y="0"/>
                </a:lnTo>
              </a:path>
            </a:pathLst>
          </a:custGeom>
          <a:ln w="3809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592340" y="297180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51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592151" y="297489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3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592000" y="297901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5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591773" y="29841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82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591623" y="298934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0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591396" y="299450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87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591170" y="300069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90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590793" y="30089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444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590491" y="301824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373" y="0"/>
                </a:lnTo>
              </a:path>
            </a:pathLst>
          </a:custGeom>
          <a:ln w="8254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90264" y="30254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302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590037" y="303166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305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589971" y="303657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2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589814" y="303911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4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589102" y="30450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667" y="0"/>
                </a:lnTo>
              </a:path>
            </a:pathLst>
          </a:custGeom>
          <a:ln w="8255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588665" y="305230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528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588083" y="305953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678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587354" y="3068821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 h="0">
                <a:moveTo>
                  <a:pt x="0" y="0"/>
                </a:moveTo>
                <a:lnTo>
                  <a:pt x="304830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586917" y="30770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546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586335" y="308429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695" y="0"/>
                </a:lnTo>
              </a:path>
            </a:pathLst>
          </a:custGeom>
          <a:ln w="8254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586275" y="308927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9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585801" y="309308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23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576127" y="3096691"/>
            <a:ext cx="313690" cy="40640"/>
          </a:xfrm>
          <a:custGeom>
            <a:avLst/>
            <a:gdLst/>
            <a:ahLst/>
            <a:cxnLst/>
            <a:rect l="l" t="t" r="r" b="b"/>
            <a:pathLst>
              <a:path w="313689" h="40639">
                <a:moveTo>
                  <a:pt x="304164" y="40246"/>
                </a:moveTo>
                <a:lnTo>
                  <a:pt x="0" y="40246"/>
                </a:lnTo>
                <a:lnTo>
                  <a:pt x="5396" y="27831"/>
                </a:lnTo>
                <a:lnTo>
                  <a:pt x="9183" y="0"/>
                </a:lnTo>
                <a:lnTo>
                  <a:pt x="313309" y="0"/>
                </a:lnTo>
                <a:lnTo>
                  <a:pt x="309548" y="27831"/>
                </a:lnTo>
                <a:lnTo>
                  <a:pt x="304164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561678" y="2649753"/>
            <a:ext cx="29209" cy="116839"/>
          </a:xfrm>
          <a:custGeom>
            <a:avLst/>
            <a:gdLst/>
            <a:ahLst/>
            <a:cxnLst/>
            <a:rect l="l" t="t" r="r" b="b"/>
            <a:pathLst>
              <a:path w="29210" h="116839">
                <a:moveTo>
                  <a:pt x="28884" y="116624"/>
                </a:moveTo>
                <a:lnTo>
                  <a:pt x="0" y="116624"/>
                </a:lnTo>
                <a:lnTo>
                  <a:pt x="616" y="99772"/>
                </a:lnTo>
                <a:lnTo>
                  <a:pt x="4338" y="47027"/>
                </a:lnTo>
                <a:lnTo>
                  <a:pt x="9045" y="12427"/>
                </a:lnTo>
                <a:lnTo>
                  <a:pt x="14448" y="0"/>
                </a:lnTo>
                <a:lnTo>
                  <a:pt x="19845" y="12427"/>
                </a:lnTo>
                <a:lnTo>
                  <a:pt x="24548" y="47027"/>
                </a:lnTo>
                <a:lnTo>
                  <a:pt x="28268" y="99772"/>
                </a:lnTo>
                <a:lnTo>
                  <a:pt x="28884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561451" y="2766390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6197"/>
                </a:moveTo>
                <a:lnTo>
                  <a:pt x="226" y="0"/>
                </a:lnTo>
                <a:lnTo>
                  <a:pt x="29112" y="0"/>
                </a:lnTo>
                <a:lnTo>
                  <a:pt x="2933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61225" y="2772575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6197"/>
                </a:moveTo>
                <a:lnTo>
                  <a:pt x="226" y="0"/>
                </a:lnTo>
                <a:lnTo>
                  <a:pt x="29564" y="0"/>
                </a:lnTo>
                <a:lnTo>
                  <a:pt x="2979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61074" y="2778772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79" h="4444">
                <a:moveTo>
                  <a:pt x="0" y="4127"/>
                </a:moveTo>
                <a:lnTo>
                  <a:pt x="150" y="0"/>
                </a:lnTo>
                <a:lnTo>
                  <a:pt x="29942" y="0"/>
                </a:lnTo>
                <a:lnTo>
                  <a:pt x="30093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560847" y="2782900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4" h="6350">
                <a:moveTo>
                  <a:pt x="0" y="6197"/>
                </a:moveTo>
                <a:lnTo>
                  <a:pt x="226" y="0"/>
                </a:lnTo>
                <a:lnTo>
                  <a:pt x="30320" y="0"/>
                </a:lnTo>
                <a:lnTo>
                  <a:pt x="3054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60621" y="2789097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4" h="6350">
                <a:moveTo>
                  <a:pt x="0" y="6197"/>
                </a:moveTo>
                <a:lnTo>
                  <a:pt x="226" y="0"/>
                </a:lnTo>
                <a:lnTo>
                  <a:pt x="30773" y="0"/>
                </a:lnTo>
                <a:lnTo>
                  <a:pt x="3100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60394" y="2795282"/>
            <a:ext cx="31750" cy="6350"/>
          </a:xfrm>
          <a:custGeom>
            <a:avLst/>
            <a:gdLst/>
            <a:ahLst/>
            <a:cxnLst/>
            <a:rect l="l" t="t" r="r" b="b"/>
            <a:pathLst>
              <a:path w="31750" h="6350">
                <a:moveTo>
                  <a:pt x="0" y="6197"/>
                </a:moveTo>
                <a:lnTo>
                  <a:pt x="226" y="0"/>
                </a:lnTo>
                <a:lnTo>
                  <a:pt x="31225" y="0"/>
                </a:lnTo>
                <a:lnTo>
                  <a:pt x="3145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560168" y="2801480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5" h="6350">
                <a:moveTo>
                  <a:pt x="0" y="6197"/>
                </a:moveTo>
                <a:lnTo>
                  <a:pt x="226" y="0"/>
                </a:lnTo>
                <a:lnTo>
                  <a:pt x="31679" y="0"/>
                </a:lnTo>
                <a:lnTo>
                  <a:pt x="3190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60017" y="2807677"/>
            <a:ext cx="32384" cy="4445"/>
          </a:xfrm>
          <a:custGeom>
            <a:avLst/>
            <a:gdLst/>
            <a:ahLst/>
            <a:cxnLst/>
            <a:rect l="l" t="t" r="r" b="b"/>
            <a:pathLst>
              <a:path w="32385" h="4444">
                <a:moveTo>
                  <a:pt x="0" y="4127"/>
                </a:moveTo>
                <a:lnTo>
                  <a:pt x="150" y="0"/>
                </a:lnTo>
                <a:lnTo>
                  <a:pt x="32056" y="0"/>
                </a:lnTo>
                <a:lnTo>
                  <a:pt x="3220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59830" y="2811805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32580" y="6197"/>
                </a:moveTo>
                <a:lnTo>
                  <a:pt x="0" y="6197"/>
                </a:lnTo>
                <a:lnTo>
                  <a:pt x="18" y="4586"/>
                </a:lnTo>
                <a:lnTo>
                  <a:pt x="186" y="0"/>
                </a:lnTo>
                <a:lnTo>
                  <a:pt x="32393" y="0"/>
                </a:lnTo>
                <a:lnTo>
                  <a:pt x="32561" y="4586"/>
                </a:lnTo>
                <a:lnTo>
                  <a:pt x="32580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559760" y="2818002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0" y="6197"/>
                </a:moveTo>
                <a:lnTo>
                  <a:pt x="70" y="0"/>
                </a:lnTo>
                <a:lnTo>
                  <a:pt x="32650" y="0"/>
                </a:lnTo>
                <a:lnTo>
                  <a:pt x="3272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559689" y="2824187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0" y="6197"/>
                </a:moveTo>
                <a:lnTo>
                  <a:pt x="70" y="0"/>
                </a:lnTo>
                <a:lnTo>
                  <a:pt x="32792" y="0"/>
                </a:lnTo>
                <a:lnTo>
                  <a:pt x="3286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59642" y="2830385"/>
            <a:ext cx="33020" cy="4445"/>
          </a:xfrm>
          <a:custGeom>
            <a:avLst/>
            <a:gdLst/>
            <a:ahLst/>
            <a:cxnLst/>
            <a:rect l="l" t="t" r="r" b="b"/>
            <a:pathLst>
              <a:path w="33020" h="4444">
                <a:moveTo>
                  <a:pt x="0" y="4127"/>
                </a:moveTo>
                <a:lnTo>
                  <a:pt x="47" y="0"/>
                </a:lnTo>
                <a:lnTo>
                  <a:pt x="32910" y="0"/>
                </a:lnTo>
                <a:lnTo>
                  <a:pt x="3295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559571" y="2834513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028" y="0"/>
                </a:lnTo>
                <a:lnTo>
                  <a:pt x="3309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559500" y="2840710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170" y="0"/>
                </a:lnTo>
                <a:lnTo>
                  <a:pt x="3324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559429" y="2846895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311" y="0"/>
                </a:lnTo>
                <a:lnTo>
                  <a:pt x="3338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59382" y="2853093"/>
            <a:ext cx="33655" cy="4445"/>
          </a:xfrm>
          <a:custGeom>
            <a:avLst/>
            <a:gdLst/>
            <a:ahLst/>
            <a:cxnLst/>
            <a:rect l="l" t="t" r="r" b="b"/>
            <a:pathLst>
              <a:path w="33654" h="4444">
                <a:moveTo>
                  <a:pt x="0" y="4127"/>
                </a:moveTo>
                <a:lnTo>
                  <a:pt x="47" y="0"/>
                </a:lnTo>
                <a:lnTo>
                  <a:pt x="33429" y="0"/>
                </a:lnTo>
                <a:lnTo>
                  <a:pt x="3347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559312" y="2857220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547" y="0"/>
                </a:lnTo>
                <a:lnTo>
                  <a:pt x="3361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559241" y="2863418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0" y="6197"/>
                </a:moveTo>
                <a:lnTo>
                  <a:pt x="70" y="0"/>
                </a:lnTo>
                <a:lnTo>
                  <a:pt x="33689" y="0"/>
                </a:lnTo>
                <a:lnTo>
                  <a:pt x="3376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559194" y="2869603"/>
            <a:ext cx="34290" cy="4445"/>
          </a:xfrm>
          <a:custGeom>
            <a:avLst/>
            <a:gdLst/>
            <a:ahLst/>
            <a:cxnLst/>
            <a:rect l="l" t="t" r="r" b="b"/>
            <a:pathLst>
              <a:path w="34289" h="4444">
                <a:moveTo>
                  <a:pt x="0" y="4127"/>
                </a:moveTo>
                <a:lnTo>
                  <a:pt x="47" y="0"/>
                </a:lnTo>
                <a:lnTo>
                  <a:pt x="33806" y="0"/>
                </a:lnTo>
                <a:lnTo>
                  <a:pt x="3385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559123" y="2873730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0" y="6197"/>
                </a:moveTo>
                <a:lnTo>
                  <a:pt x="70" y="0"/>
                </a:lnTo>
                <a:lnTo>
                  <a:pt x="33924" y="0"/>
                </a:lnTo>
                <a:lnTo>
                  <a:pt x="3399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558969" y="2879928"/>
            <a:ext cx="34925" cy="14604"/>
          </a:xfrm>
          <a:custGeom>
            <a:avLst/>
            <a:gdLst/>
            <a:ahLst/>
            <a:cxnLst/>
            <a:rect l="l" t="t" r="r" b="b"/>
            <a:pathLst>
              <a:path w="34925" h="14605">
                <a:moveTo>
                  <a:pt x="34290" y="14452"/>
                </a:moveTo>
                <a:lnTo>
                  <a:pt x="11" y="14452"/>
                </a:lnTo>
                <a:lnTo>
                  <a:pt x="0" y="13423"/>
                </a:lnTo>
                <a:lnTo>
                  <a:pt x="153" y="0"/>
                </a:lnTo>
                <a:lnTo>
                  <a:pt x="34149" y="0"/>
                </a:lnTo>
                <a:lnTo>
                  <a:pt x="34302" y="13423"/>
                </a:lnTo>
                <a:lnTo>
                  <a:pt x="34290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558981" y="2894380"/>
            <a:ext cx="34290" cy="8255"/>
          </a:xfrm>
          <a:custGeom>
            <a:avLst/>
            <a:gdLst/>
            <a:ahLst/>
            <a:cxnLst/>
            <a:rect l="l" t="t" r="r" b="b"/>
            <a:pathLst>
              <a:path w="34289" h="8255">
                <a:moveTo>
                  <a:pt x="94" y="8255"/>
                </a:moveTo>
                <a:lnTo>
                  <a:pt x="0" y="0"/>
                </a:lnTo>
                <a:lnTo>
                  <a:pt x="34279" y="0"/>
                </a:lnTo>
                <a:lnTo>
                  <a:pt x="34184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559075" y="2902635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70" y="6197"/>
                </a:moveTo>
                <a:lnTo>
                  <a:pt x="0" y="0"/>
                </a:lnTo>
                <a:lnTo>
                  <a:pt x="34090" y="0"/>
                </a:lnTo>
                <a:lnTo>
                  <a:pt x="34019" y="6197"/>
                </a:lnTo>
                <a:lnTo>
                  <a:pt x="70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559146" y="2908833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70" y="6197"/>
                </a:moveTo>
                <a:lnTo>
                  <a:pt x="0" y="0"/>
                </a:lnTo>
                <a:lnTo>
                  <a:pt x="33948" y="0"/>
                </a:lnTo>
                <a:lnTo>
                  <a:pt x="33878" y="6197"/>
                </a:lnTo>
                <a:lnTo>
                  <a:pt x="7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559217" y="2915018"/>
            <a:ext cx="34290" cy="8255"/>
          </a:xfrm>
          <a:custGeom>
            <a:avLst/>
            <a:gdLst/>
            <a:ahLst/>
            <a:cxnLst/>
            <a:rect l="l" t="t" r="r" b="b"/>
            <a:pathLst>
              <a:path w="34289" h="8255">
                <a:moveTo>
                  <a:pt x="94" y="8255"/>
                </a:moveTo>
                <a:lnTo>
                  <a:pt x="0" y="0"/>
                </a:lnTo>
                <a:lnTo>
                  <a:pt x="33807" y="0"/>
                </a:lnTo>
                <a:lnTo>
                  <a:pt x="33713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559311" y="2923285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70" y="6197"/>
                </a:moveTo>
                <a:lnTo>
                  <a:pt x="0" y="0"/>
                </a:lnTo>
                <a:lnTo>
                  <a:pt x="33618" y="0"/>
                </a:lnTo>
                <a:lnTo>
                  <a:pt x="33547" y="6197"/>
                </a:lnTo>
                <a:lnTo>
                  <a:pt x="70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559382" y="2929470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117" y="10325"/>
                </a:moveTo>
                <a:lnTo>
                  <a:pt x="0" y="0"/>
                </a:lnTo>
                <a:lnTo>
                  <a:pt x="33477" y="0"/>
                </a:lnTo>
                <a:lnTo>
                  <a:pt x="33359" y="10325"/>
                </a:lnTo>
                <a:lnTo>
                  <a:pt x="117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559500" y="2939795"/>
            <a:ext cx="33655" cy="8255"/>
          </a:xfrm>
          <a:custGeom>
            <a:avLst/>
            <a:gdLst/>
            <a:ahLst/>
            <a:cxnLst/>
            <a:rect l="l" t="t" r="r" b="b"/>
            <a:pathLst>
              <a:path w="33654" h="8255">
                <a:moveTo>
                  <a:pt x="94" y="8254"/>
                </a:moveTo>
                <a:lnTo>
                  <a:pt x="0" y="0"/>
                </a:lnTo>
                <a:lnTo>
                  <a:pt x="33241" y="0"/>
                </a:lnTo>
                <a:lnTo>
                  <a:pt x="33147" y="8254"/>
                </a:lnTo>
                <a:lnTo>
                  <a:pt x="94" y="8254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559594" y="2948051"/>
            <a:ext cx="33655" cy="8255"/>
          </a:xfrm>
          <a:custGeom>
            <a:avLst/>
            <a:gdLst/>
            <a:ahLst/>
            <a:cxnLst/>
            <a:rect l="l" t="t" r="r" b="b"/>
            <a:pathLst>
              <a:path w="33654" h="8255">
                <a:moveTo>
                  <a:pt x="94" y="8255"/>
                </a:moveTo>
                <a:lnTo>
                  <a:pt x="0" y="0"/>
                </a:lnTo>
                <a:lnTo>
                  <a:pt x="33052" y="0"/>
                </a:lnTo>
                <a:lnTo>
                  <a:pt x="32958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559689" y="2956305"/>
            <a:ext cx="33020" cy="8255"/>
          </a:xfrm>
          <a:custGeom>
            <a:avLst/>
            <a:gdLst/>
            <a:ahLst/>
            <a:cxnLst/>
            <a:rect l="l" t="t" r="r" b="b"/>
            <a:pathLst>
              <a:path w="33020" h="8255">
                <a:moveTo>
                  <a:pt x="94" y="8255"/>
                </a:moveTo>
                <a:lnTo>
                  <a:pt x="0" y="0"/>
                </a:lnTo>
                <a:lnTo>
                  <a:pt x="32864" y="0"/>
                </a:lnTo>
                <a:lnTo>
                  <a:pt x="32770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559783" y="2964573"/>
            <a:ext cx="33020" cy="8255"/>
          </a:xfrm>
          <a:custGeom>
            <a:avLst/>
            <a:gdLst/>
            <a:ahLst/>
            <a:cxnLst/>
            <a:rect l="l" t="t" r="r" b="b"/>
            <a:pathLst>
              <a:path w="33020" h="8255">
                <a:moveTo>
                  <a:pt x="32519" y="8254"/>
                </a:moveTo>
                <a:lnTo>
                  <a:pt x="156" y="8254"/>
                </a:lnTo>
                <a:lnTo>
                  <a:pt x="66" y="5785"/>
                </a:lnTo>
                <a:lnTo>
                  <a:pt x="0" y="0"/>
                </a:lnTo>
                <a:lnTo>
                  <a:pt x="32675" y="0"/>
                </a:lnTo>
                <a:lnTo>
                  <a:pt x="32609" y="5785"/>
                </a:lnTo>
                <a:lnTo>
                  <a:pt x="32519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559939" y="2972828"/>
            <a:ext cx="32384" cy="8255"/>
          </a:xfrm>
          <a:custGeom>
            <a:avLst/>
            <a:gdLst/>
            <a:ahLst/>
            <a:cxnLst/>
            <a:rect l="l" t="t" r="r" b="b"/>
            <a:pathLst>
              <a:path w="32385" h="8255">
                <a:moveTo>
                  <a:pt x="32060" y="8254"/>
                </a:moveTo>
                <a:lnTo>
                  <a:pt x="301" y="8254"/>
                </a:lnTo>
                <a:lnTo>
                  <a:pt x="0" y="0"/>
                </a:lnTo>
                <a:lnTo>
                  <a:pt x="32362" y="0"/>
                </a:lnTo>
                <a:lnTo>
                  <a:pt x="32060" y="8254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560241" y="2981083"/>
            <a:ext cx="32384" cy="8255"/>
          </a:xfrm>
          <a:custGeom>
            <a:avLst/>
            <a:gdLst/>
            <a:ahLst/>
            <a:cxnLst/>
            <a:rect l="l" t="t" r="r" b="b"/>
            <a:pathLst>
              <a:path w="32385" h="8255">
                <a:moveTo>
                  <a:pt x="31457" y="8255"/>
                </a:moveTo>
                <a:lnTo>
                  <a:pt x="301" y="8255"/>
                </a:lnTo>
                <a:lnTo>
                  <a:pt x="0" y="0"/>
                </a:lnTo>
                <a:lnTo>
                  <a:pt x="31758" y="0"/>
                </a:lnTo>
                <a:lnTo>
                  <a:pt x="31457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560543" y="2989338"/>
            <a:ext cx="31750" cy="10795"/>
          </a:xfrm>
          <a:custGeom>
            <a:avLst/>
            <a:gdLst/>
            <a:ahLst/>
            <a:cxnLst/>
            <a:rect l="l" t="t" r="r" b="b"/>
            <a:pathLst>
              <a:path w="31750" h="10794">
                <a:moveTo>
                  <a:pt x="30777" y="10325"/>
                </a:moveTo>
                <a:lnTo>
                  <a:pt x="377" y="10325"/>
                </a:lnTo>
                <a:lnTo>
                  <a:pt x="0" y="0"/>
                </a:lnTo>
                <a:lnTo>
                  <a:pt x="31155" y="0"/>
                </a:lnTo>
                <a:lnTo>
                  <a:pt x="30777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560921" y="2999663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4">
                <a:moveTo>
                  <a:pt x="30022" y="10325"/>
                </a:moveTo>
                <a:lnTo>
                  <a:pt x="377" y="10325"/>
                </a:lnTo>
                <a:lnTo>
                  <a:pt x="0" y="0"/>
                </a:lnTo>
                <a:lnTo>
                  <a:pt x="30399" y="0"/>
                </a:lnTo>
                <a:lnTo>
                  <a:pt x="30022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561299" y="3009988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5" h="10794">
                <a:moveTo>
                  <a:pt x="29267" y="10325"/>
                </a:moveTo>
                <a:lnTo>
                  <a:pt x="377" y="10325"/>
                </a:lnTo>
                <a:lnTo>
                  <a:pt x="0" y="0"/>
                </a:lnTo>
                <a:lnTo>
                  <a:pt x="29644" y="0"/>
                </a:lnTo>
                <a:lnTo>
                  <a:pt x="29267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561676" y="3020301"/>
            <a:ext cx="29209" cy="12700"/>
          </a:xfrm>
          <a:custGeom>
            <a:avLst/>
            <a:gdLst/>
            <a:ahLst/>
            <a:cxnLst/>
            <a:rect l="l" t="t" r="r" b="b"/>
            <a:pathLst>
              <a:path w="29210" h="12700">
                <a:moveTo>
                  <a:pt x="28437" y="12382"/>
                </a:moveTo>
                <a:lnTo>
                  <a:pt x="452" y="12382"/>
                </a:lnTo>
                <a:lnTo>
                  <a:pt x="0" y="0"/>
                </a:lnTo>
                <a:lnTo>
                  <a:pt x="28890" y="0"/>
                </a:lnTo>
                <a:lnTo>
                  <a:pt x="28437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562129" y="3032696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5">
                <a:moveTo>
                  <a:pt x="27118" y="14452"/>
                </a:moveTo>
                <a:lnTo>
                  <a:pt x="866" y="14452"/>
                </a:lnTo>
                <a:lnTo>
                  <a:pt x="165" y="4531"/>
                </a:lnTo>
                <a:lnTo>
                  <a:pt x="0" y="0"/>
                </a:lnTo>
                <a:lnTo>
                  <a:pt x="27983" y="0"/>
                </a:lnTo>
                <a:lnTo>
                  <a:pt x="27818" y="4531"/>
                </a:lnTo>
                <a:lnTo>
                  <a:pt x="27118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562994" y="3047136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70" h="12700">
                <a:moveTo>
                  <a:pt x="25380" y="12382"/>
                </a:moveTo>
                <a:lnTo>
                  <a:pt x="874" y="12382"/>
                </a:lnTo>
                <a:lnTo>
                  <a:pt x="0" y="0"/>
                </a:lnTo>
                <a:lnTo>
                  <a:pt x="26253" y="0"/>
                </a:lnTo>
                <a:lnTo>
                  <a:pt x="25380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563869" y="3059531"/>
            <a:ext cx="24765" cy="14604"/>
          </a:xfrm>
          <a:custGeom>
            <a:avLst/>
            <a:gdLst/>
            <a:ahLst/>
            <a:cxnLst/>
            <a:rect l="l" t="t" r="r" b="b"/>
            <a:pathLst>
              <a:path w="24764" h="14605">
                <a:moveTo>
                  <a:pt x="23484" y="14452"/>
                </a:moveTo>
                <a:lnTo>
                  <a:pt x="1020" y="14452"/>
                </a:lnTo>
                <a:lnTo>
                  <a:pt x="0" y="0"/>
                </a:lnTo>
                <a:lnTo>
                  <a:pt x="24504" y="0"/>
                </a:lnTo>
                <a:lnTo>
                  <a:pt x="23484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564889" y="3073984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4">
                <a:moveTo>
                  <a:pt x="21736" y="10325"/>
                </a:moveTo>
                <a:lnTo>
                  <a:pt x="728" y="10325"/>
                </a:lnTo>
                <a:lnTo>
                  <a:pt x="0" y="0"/>
                </a:lnTo>
                <a:lnTo>
                  <a:pt x="22464" y="0"/>
                </a:lnTo>
                <a:lnTo>
                  <a:pt x="21736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565617" y="3084296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89" h="10794">
                <a:moveTo>
                  <a:pt x="19974" y="10325"/>
                </a:moveTo>
                <a:lnTo>
                  <a:pt x="1035" y="10325"/>
                </a:lnTo>
                <a:lnTo>
                  <a:pt x="399" y="5655"/>
                </a:lnTo>
                <a:lnTo>
                  <a:pt x="0" y="0"/>
                </a:lnTo>
                <a:lnTo>
                  <a:pt x="21009" y="0"/>
                </a:lnTo>
                <a:lnTo>
                  <a:pt x="20610" y="5655"/>
                </a:lnTo>
                <a:lnTo>
                  <a:pt x="19974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566653" y="3094621"/>
            <a:ext cx="19050" cy="42545"/>
          </a:xfrm>
          <a:custGeom>
            <a:avLst/>
            <a:gdLst/>
            <a:ahLst/>
            <a:cxnLst/>
            <a:rect l="l" t="t" r="r" b="b"/>
            <a:pathLst>
              <a:path w="19050" h="42544">
                <a:moveTo>
                  <a:pt x="9474" y="42316"/>
                </a:moveTo>
                <a:lnTo>
                  <a:pt x="4071" y="29902"/>
                </a:lnTo>
                <a:lnTo>
                  <a:pt x="0" y="0"/>
                </a:lnTo>
                <a:lnTo>
                  <a:pt x="18939" y="0"/>
                </a:lnTo>
                <a:lnTo>
                  <a:pt x="14871" y="29902"/>
                </a:lnTo>
                <a:lnTo>
                  <a:pt x="9474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58969" y="2649753"/>
            <a:ext cx="34925" cy="487680"/>
          </a:xfrm>
          <a:custGeom>
            <a:avLst/>
            <a:gdLst/>
            <a:ahLst/>
            <a:cxnLst/>
            <a:rect l="l" t="t" r="r" b="b"/>
            <a:pathLst>
              <a:path w="34925" h="487680">
                <a:moveTo>
                  <a:pt x="17157" y="0"/>
                </a:moveTo>
                <a:lnTo>
                  <a:pt x="27258" y="47027"/>
                </a:lnTo>
                <a:lnTo>
                  <a:pt x="30977" y="99772"/>
                </a:lnTo>
                <a:lnTo>
                  <a:pt x="33423" y="166638"/>
                </a:lnTo>
                <a:lnTo>
                  <a:pt x="34302" y="243598"/>
                </a:lnTo>
                <a:lnTo>
                  <a:pt x="33423" y="320606"/>
                </a:lnTo>
                <a:lnTo>
                  <a:pt x="30977" y="387474"/>
                </a:lnTo>
                <a:lnTo>
                  <a:pt x="27258" y="440198"/>
                </a:lnTo>
                <a:lnTo>
                  <a:pt x="22554" y="474770"/>
                </a:lnTo>
                <a:lnTo>
                  <a:pt x="17157" y="487184"/>
                </a:lnTo>
                <a:lnTo>
                  <a:pt x="11754" y="474770"/>
                </a:lnTo>
                <a:lnTo>
                  <a:pt x="7047" y="440198"/>
                </a:lnTo>
                <a:lnTo>
                  <a:pt x="3325" y="387474"/>
                </a:lnTo>
                <a:lnTo>
                  <a:pt x="879" y="320606"/>
                </a:lnTo>
                <a:lnTo>
                  <a:pt x="0" y="243598"/>
                </a:lnTo>
                <a:lnTo>
                  <a:pt x="879" y="166638"/>
                </a:lnTo>
                <a:lnTo>
                  <a:pt x="3325" y="99772"/>
                </a:lnTo>
                <a:lnTo>
                  <a:pt x="7047" y="47027"/>
                </a:lnTo>
                <a:lnTo>
                  <a:pt x="11754" y="12427"/>
                </a:lnTo>
                <a:lnTo>
                  <a:pt x="17157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76127" y="2649753"/>
            <a:ext cx="321310" cy="487680"/>
          </a:xfrm>
          <a:custGeom>
            <a:avLst/>
            <a:gdLst/>
            <a:ahLst/>
            <a:cxnLst/>
            <a:rect l="l" t="t" r="r" b="b"/>
            <a:pathLst>
              <a:path w="321310" h="487680">
                <a:moveTo>
                  <a:pt x="0" y="0"/>
                </a:moveTo>
                <a:lnTo>
                  <a:pt x="304164" y="0"/>
                </a:lnTo>
                <a:lnTo>
                  <a:pt x="309548" y="12427"/>
                </a:lnTo>
                <a:lnTo>
                  <a:pt x="314220" y="47027"/>
                </a:lnTo>
                <a:lnTo>
                  <a:pt x="317902" y="99772"/>
                </a:lnTo>
                <a:lnTo>
                  <a:pt x="320316" y="166638"/>
                </a:lnTo>
                <a:lnTo>
                  <a:pt x="321183" y="243598"/>
                </a:lnTo>
                <a:lnTo>
                  <a:pt x="320316" y="320606"/>
                </a:lnTo>
                <a:lnTo>
                  <a:pt x="317902" y="387474"/>
                </a:lnTo>
                <a:lnTo>
                  <a:pt x="314220" y="440198"/>
                </a:lnTo>
                <a:lnTo>
                  <a:pt x="309548" y="474770"/>
                </a:lnTo>
                <a:lnTo>
                  <a:pt x="304164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66550" y="2649753"/>
            <a:ext cx="367030" cy="114935"/>
          </a:xfrm>
          <a:custGeom>
            <a:avLst/>
            <a:gdLst/>
            <a:ahLst/>
            <a:cxnLst/>
            <a:rect l="l" t="t" r="r" b="b"/>
            <a:pathLst>
              <a:path w="367029" h="114935">
                <a:moveTo>
                  <a:pt x="367016" y="114566"/>
                </a:moveTo>
                <a:lnTo>
                  <a:pt x="16553" y="114566"/>
                </a:lnTo>
                <a:lnTo>
                  <a:pt x="15937" y="99772"/>
                </a:lnTo>
                <a:lnTo>
                  <a:pt x="11677" y="47027"/>
                </a:lnTo>
                <a:lnTo>
                  <a:pt x="6259" y="12427"/>
                </a:lnTo>
                <a:lnTo>
                  <a:pt x="0" y="0"/>
                </a:lnTo>
                <a:lnTo>
                  <a:pt x="350583" y="0"/>
                </a:lnTo>
                <a:lnTo>
                  <a:pt x="356781" y="12427"/>
                </a:lnTo>
                <a:lnTo>
                  <a:pt x="362161" y="47027"/>
                </a:lnTo>
                <a:lnTo>
                  <a:pt x="366401" y="99772"/>
                </a:lnTo>
                <a:lnTo>
                  <a:pt x="367016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983104" y="276638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4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83276" y="277051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4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83448" y="2774638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3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983621" y="277877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3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983793" y="278187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47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983879" y="278496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2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984051" y="278806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46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984137" y="279116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2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984309" y="279528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1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984481" y="2799416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1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984653" y="280354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0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984825" y="280664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44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984911" y="280974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0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985083" y="281386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9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985255" y="281799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24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985322" y="282212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985376" y="282625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985429" y="283037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985483" y="283450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985536" y="283863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985590" y="284277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985644" y="284690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985698" y="285000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985724" y="285308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985778" y="285618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985804" y="285928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985858" y="286341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985911" y="286753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985965" y="2870638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985992" y="287373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986046" y="287786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986099" y="2880963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986126" y="288406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986180" y="2889224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6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986207" y="289540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09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986153" y="290057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986099" y="290469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986019" y="290986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985966" y="291502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985885" y="292018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985832" y="292534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985805" y="2928448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985725" y="293256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985671" y="293773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985591" y="2942894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985510" y="294909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985457" y="295424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985403" y="295836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985323" y="296353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985297" y="296862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57" y="0"/>
                </a:lnTo>
              </a:path>
            </a:pathLst>
          </a:custGeom>
          <a:ln w="3809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985215" y="297180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57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984999" y="297489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9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984827" y="297901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0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984569" y="298418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16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984397" y="2989345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1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984139" y="299450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18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983881" y="300069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18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983451" y="300895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891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983107" y="301824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806" y="0"/>
                </a:lnTo>
              </a:path>
            </a:pathLst>
          </a:custGeom>
          <a:ln w="8254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982848" y="3025470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21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982590" y="303166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22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982515" y="303657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64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982335" y="303911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65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981520" y="304507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32" y="0"/>
                </a:lnTo>
              </a:path>
            </a:pathLst>
          </a:custGeom>
          <a:ln w="8255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981019" y="3052305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969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980352" y="305953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38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979518" y="3068821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 h="0">
                <a:moveTo>
                  <a:pt x="0" y="0"/>
                </a:moveTo>
                <a:lnTo>
                  <a:pt x="351308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979017" y="307708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978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978351" y="3084296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47" y="0"/>
                </a:lnTo>
              </a:path>
            </a:pathLst>
          </a:custGeom>
          <a:ln w="8254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978282" y="308927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977737" y="309308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7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966550" y="3096691"/>
            <a:ext cx="361315" cy="40640"/>
          </a:xfrm>
          <a:custGeom>
            <a:avLst/>
            <a:gdLst/>
            <a:ahLst/>
            <a:cxnLst/>
            <a:rect l="l" t="t" r="r" b="b"/>
            <a:pathLst>
              <a:path w="361314" h="40639">
                <a:moveTo>
                  <a:pt x="350583" y="40246"/>
                </a:moveTo>
                <a:lnTo>
                  <a:pt x="0" y="40246"/>
                </a:lnTo>
                <a:lnTo>
                  <a:pt x="6259" y="27831"/>
                </a:lnTo>
                <a:lnTo>
                  <a:pt x="10621" y="0"/>
                </a:lnTo>
                <a:lnTo>
                  <a:pt x="361112" y="0"/>
                </a:lnTo>
                <a:lnTo>
                  <a:pt x="356781" y="27831"/>
                </a:lnTo>
                <a:lnTo>
                  <a:pt x="350583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949932" y="2649753"/>
            <a:ext cx="33655" cy="116839"/>
          </a:xfrm>
          <a:custGeom>
            <a:avLst/>
            <a:gdLst/>
            <a:ahLst/>
            <a:cxnLst/>
            <a:rect l="l" t="t" r="r" b="b"/>
            <a:pathLst>
              <a:path w="33654" h="116839">
                <a:moveTo>
                  <a:pt x="33257" y="116624"/>
                </a:moveTo>
                <a:lnTo>
                  <a:pt x="0" y="116624"/>
                </a:lnTo>
                <a:lnTo>
                  <a:pt x="709" y="99772"/>
                </a:lnTo>
                <a:lnTo>
                  <a:pt x="4991" y="47027"/>
                </a:lnTo>
                <a:lnTo>
                  <a:pt x="10405" y="12427"/>
                </a:lnTo>
                <a:lnTo>
                  <a:pt x="16618" y="0"/>
                </a:lnTo>
                <a:lnTo>
                  <a:pt x="22877" y="12427"/>
                </a:lnTo>
                <a:lnTo>
                  <a:pt x="28295" y="47027"/>
                </a:lnTo>
                <a:lnTo>
                  <a:pt x="32555" y="99772"/>
                </a:lnTo>
                <a:lnTo>
                  <a:pt x="33257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949671" y="2766390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33777" y="6197"/>
                </a:moveTo>
                <a:lnTo>
                  <a:pt x="0" y="6197"/>
                </a:lnTo>
                <a:lnTo>
                  <a:pt x="260" y="0"/>
                </a:lnTo>
                <a:lnTo>
                  <a:pt x="33519" y="0"/>
                </a:lnTo>
                <a:lnTo>
                  <a:pt x="33777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949411" y="2772575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34295" y="6197"/>
                </a:moveTo>
                <a:lnTo>
                  <a:pt x="0" y="6197"/>
                </a:lnTo>
                <a:lnTo>
                  <a:pt x="260" y="0"/>
                </a:lnTo>
                <a:lnTo>
                  <a:pt x="34037" y="0"/>
                </a:lnTo>
                <a:lnTo>
                  <a:pt x="34295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949237" y="2778772"/>
            <a:ext cx="34925" cy="4445"/>
          </a:xfrm>
          <a:custGeom>
            <a:avLst/>
            <a:gdLst/>
            <a:ahLst/>
            <a:cxnLst/>
            <a:rect l="l" t="t" r="r" b="b"/>
            <a:pathLst>
              <a:path w="34925" h="4444">
                <a:moveTo>
                  <a:pt x="0" y="4127"/>
                </a:moveTo>
                <a:lnTo>
                  <a:pt x="173" y="0"/>
                </a:lnTo>
                <a:lnTo>
                  <a:pt x="34469" y="0"/>
                </a:lnTo>
                <a:lnTo>
                  <a:pt x="3464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948976" y="2782900"/>
            <a:ext cx="35560" cy="6350"/>
          </a:xfrm>
          <a:custGeom>
            <a:avLst/>
            <a:gdLst/>
            <a:ahLst/>
            <a:cxnLst/>
            <a:rect l="l" t="t" r="r" b="b"/>
            <a:pathLst>
              <a:path w="35560" h="6350">
                <a:moveTo>
                  <a:pt x="35160" y="6197"/>
                </a:moveTo>
                <a:lnTo>
                  <a:pt x="0" y="6197"/>
                </a:lnTo>
                <a:lnTo>
                  <a:pt x="260" y="0"/>
                </a:lnTo>
                <a:lnTo>
                  <a:pt x="34902" y="0"/>
                </a:lnTo>
                <a:lnTo>
                  <a:pt x="35160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948715" y="2789097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35680" y="6197"/>
                </a:moveTo>
                <a:lnTo>
                  <a:pt x="0" y="6197"/>
                </a:lnTo>
                <a:lnTo>
                  <a:pt x="260" y="0"/>
                </a:lnTo>
                <a:lnTo>
                  <a:pt x="35421" y="0"/>
                </a:lnTo>
                <a:lnTo>
                  <a:pt x="35680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948455" y="2795282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36198" y="6197"/>
                </a:moveTo>
                <a:lnTo>
                  <a:pt x="0" y="6197"/>
                </a:lnTo>
                <a:lnTo>
                  <a:pt x="260" y="0"/>
                </a:lnTo>
                <a:lnTo>
                  <a:pt x="35939" y="0"/>
                </a:lnTo>
                <a:lnTo>
                  <a:pt x="36198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948194" y="2801480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36717" y="6197"/>
                </a:moveTo>
                <a:lnTo>
                  <a:pt x="0" y="6197"/>
                </a:lnTo>
                <a:lnTo>
                  <a:pt x="260" y="0"/>
                </a:lnTo>
                <a:lnTo>
                  <a:pt x="36458" y="0"/>
                </a:lnTo>
                <a:lnTo>
                  <a:pt x="36717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948020" y="2807677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4" h="4444">
                <a:moveTo>
                  <a:pt x="0" y="4127"/>
                </a:moveTo>
                <a:lnTo>
                  <a:pt x="173" y="0"/>
                </a:lnTo>
                <a:lnTo>
                  <a:pt x="36891" y="0"/>
                </a:lnTo>
                <a:lnTo>
                  <a:pt x="37063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947806" y="2811805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7489" y="6197"/>
                </a:moveTo>
                <a:lnTo>
                  <a:pt x="0" y="6197"/>
                </a:lnTo>
                <a:lnTo>
                  <a:pt x="21" y="4586"/>
                </a:lnTo>
                <a:lnTo>
                  <a:pt x="214" y="0"/>
                </a:lnTo>
                <a:lnTo>
                  <a:pt x="37277" y="0"/>
                </a:lnTo>
                <a:lnTo>
                  <a:pt x="37468" y="4586"/>
                </a:lnTo>
                <a:lnTo>
                  <a:pt x="37489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947724" y="2818002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0" y="6197"/>
                </a:moveTo>
                <a:lnTo>
                  <a:pt x="81" y="0"/>
                </a:lnTo>
                <a:lnTo>
                  <a:pt x="37570" y="0"/>
                </a:lnTo>
                <a:lnTo>
                  <a:pt x="3765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947643" y="2824187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0" y="6197"/>
                </a:moveTo>
                <a:lnTo>
                  <a:pt x="81" y="0"/>
                </a:lnTo>
                <a:lnTo>
                  <a:pt x="37732" y="0"/>
                </a:lnTo>
                <a:lnTo>
                  <a:pt x="3781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947589" y="2830385"/>
            <a:ext cx="38100" cy="4445"/>
          </a:xfrm>
          <a:custGeom>
            <a:avLst/>
            <a:gdLst/>
            <a:ahLst/>
            <a:cxnLst/>
            <a:rect l="l" t="t" r="r" b="b"/>
            <a:pathLst>
              <a:path w="38100" h="4444">
                <a:moveTo>
                  <a:pt x="0" y="4127"/>
                </a:moveTo>
                <a:lnTo>
                  <a:pt x="54" y="0"/>
                </a:lnTo>
                <a:lnTo>
                  <a:pt x="37867" y="0"/>
                </a:lnTo>
                <a:lnTo>
                  <a:pt x="3792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947507" y="2834513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0" y="6197"/>
                </a:moveTo>
                <a:lnTo>
                  <a:pt x="81" y="0"/>
                </a:lnTo>
                <a:lnTo>
                  <a:pt x="38002" y="0"/>
                </a:lnTo>
                <a:lnTo>
                  <a:pt x="3808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947426" y="2840710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197"/>
                </a:moveTo>
                <a:lnTo>
                  <a:pt x="81" y="0"/>
                </a:lnTo>
                <a:lnTo>
                  <a:pt x="38164" y="0"/>
                </a:lnTo>
                <a:lnTo>
                  <a:pt x="3824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947344" y="2846895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197"/>
                </a:moveTo>
                <a:lnTo>
                  <a:pt x="81" y="0"/>
                </a:lnTo>
                <a:lnTo>
                  <a:pt x="38326" y="0"/>
                </a:lnTo>
                <a:lnTo>
                  <a:pt x="3840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947290" y="2853093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5" h="4444">
                <a:moveTo>
                  <a:pt x="0" y="4127"/>
                </a:moveTo>
                <a:lnTo>
                  <a:pt x="54" y="0"/>
                </a:lnTo>
                <a:lnTo>
                  <a:pt x="38460" y="0"/>
                </a:lnTo>
                <a:lnTo>
                  <a:pt x="3851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947208" y="2857220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197"/>
                </a:moveTo>
                <a:lnTo>
                  <a:pt x="81" y="0"/>
                </a:lnTo>
                <a:lnTo>
                  <a:pt x="38596" y="0"/>
                </a:lnTo>
                <a:lnTo>
                  <a:pt x="3867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947127" y="2863418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0" y="6197"/>
                </a:moveTo>
                <a:lnTo>
                  <a:pt x="81" y="0"/>
                </a:lnTo>
                <a:lnTo>
                  <a:pt x="38758" y="0"/>
                </a:lnTo>
                <a:lnTo>
                  <a:pt x="3883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947073" y="2869603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127"/>
                </a:moveTo>
                <a:lnTo>
                  <a:pt x="54" y="0"/>
                </a:lnTo>
                <a:lnTo>
                  <a:pt x="38892" y="0"/>
                </a:lnTo>
                <a:lnTo>
                  <a:pt x="3894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946991" y="2873730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0" y="6197"/>
                </a:moveTo>
                <a:lnTo>
                  <a:pt x="81" y="0"/>
                </a:lnTo>
                <a:lnTo>
                  <a:pt x="39027" y="0"/>
                </a:lnTo>
                <a:lnTo>
                  <a:pt x="3910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946815" y="2879928"/>
            <a:ext cx="40005" cy="14604"/>
          </a:xfrm>
          <a:custGeom>
            <a:avLst/>
            <a:gdLst/>
            <a:ahLst/>
            <a:cxnLst/>
            <a:rect l="l" t="t" r="r" b="b"/>
            <a:pathLst>
              <a:path w="40004" h="14605">
                <a:moveTo>
                  <a:pt x="39445" y="14452"/>
                </a:moveTo>
                <a:lnTo>
                  <a:pt x="13" y="14452"/>
                </a:lnTo>
                <a:lnTo>
                  <a:pt x="0" y="13423"/>
                </a:lnTo>
                <a:lnTo>
                  <a:pt x="176" y="0"/>
                </a:lnTo>
                <a:lnTo>
                  <a:pt x="39284" y="0"/>
                </a:lnTo>
                <a:lnTo>
                  <a:pt x="39458" y="13423"/>
                </a:lnTo>
                <a:lnTo>
                  <a:pt x="39445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946828" y="2894380"/>
            <a:ext cx="40005" cy="8255"/>
          </a:xfrm>
          <a:custGeom>
            <a:avLst/>
            <a:gdLst/>
            <a:ahLst/>
            <a:cxnLst/>
            <a:rect l="l" t="t" r="r" b="b"/>
            <a:pathLst>
              <a:path w="40004" h="8255">
                <a:moveTo>
                  <a:pt x="108" y="8255"/>
                </a:moveTo>
                <a:lnTo>
                  <a:pt x="0" y="0"/>
                </a:lnTo>
                <a:lnTo>
                  <a:pt x="39432" y="0"/>
                </a:lnTo>
                <a:lnTo>
                  <a:pt x="39324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946937" y="2902635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81" y="6197"/>
                </a:moveTo>
                <a:lnTo>
                  <a:pt x="0" y="0"/>
                </a:lnTo>
                <a:lnTo>
                  <a:pt x="39216" y="0"/>
                </a:lnTo>
                <a:lnTo>
                  <a:pt x="39135" y="6197"/>
                </a:lnTo>
                <a:lnTo>
                  <a:pt x="81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947018" y="2908833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81" y="6197"/>
                </a:moveTo>
                <a:lnTo>
                  <a:pt x="0" y="0"/>
                </a:lnTo>
                <a:lnTo>
                  <a:pt x="39054" y="0"/>
                </a:lnTo>
                <a:lnTo>
                  <a:pt x="38974" y="6197"/>
                </a:lnTo>
                <a:lnTo>
                  <a:pt x="81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947099" y="2915018"/>
            <a:ext cx="39370" cy="8255"/>
          </a:xfrm>
          <a:custGeom>
            <a:avLst/>
            <a:gdLst/>
            <a:ahLst/>
            <a:cxnLst/>
            <a:rect l="l" t="t" r="r" b="b"/>
            <a:pathLst>
              <a:path w="39370" h="8255">
                <a:moveTo>
                  <a:pt x="108" y="8255"/>
                </a:moveTo>
                <a:lnTo>
                  <a:pt x="0" y="0"/>
                </a:lnTo>
                <a:lnTo>
                  <a:pt x="38892" y="0"/>
                </a:lnTo>
                <a:lnTo>
                  <a:pt x="38785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947208" y="2923285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81" y="6197"/>
                </a:moveTo>
                <a:lnTo>
                  <a:pt x="0" y="0"/>
                </a:lnTo>
                <a:lnTo>
                  <a:pt x="38676" y="0"/>
                </a:lnTo>
                <a:lnTo>
                  <a:pt x="38596" y="6197"/>
                </a:lnTo>
                <a:lnTo>
                  <a:pt x="81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947289" y="2929470"/>
            <a:ext cx="38735" cy="10795"/>
          </a:xfrm>
          <a:custGeom>
            <a:avLst/>
            <a:gdLst/>
            <a:ahLst/>
            <a:cxnLst/>
            <a:rect l="l" t="t" r="r" b="b"/>
            <a:pathLst>
              <a:path w="38735" h="10794">
                <a:moveTo>
                  <a:pt x="135" y="10325"/>
                </a:moveTo>
                <a:lnTo>
                  <a:pt x="0" y="0"/>
                </a:lnTo>
                <a:lnTo>
                  <a:pt x="38515" y="0"/>
                </a:lnTo>
                <a:lnTo>
                  <a:pt x="38381" y="10325"/>
                </a:lnTo>
                <a:lnTo>
                  <a:pt x="135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947425" y="2939795"/>
            <a:ext cx="38735" cy="8255"/>
          </a:xfrm>
          <a:custGeom>
            <a:avLst/>
            <a:gdLst/>
            <a:ahLst/>
            <a:cxnLst/>
            <a:rect l="l" t="t" r="r" b="b"/>
            <a:pathLst>
              <a:path w="38735" h="8255">
                <a:moveTo>
                  <a:pt x="108" y="8254"/>
                </a:moveTo>
                <a:lnTo>
                  <a:pt x="0" y="0"/>
                </a:lnTo>
                <a:lnTo>
                  <a:pt x="38245" y="0"/>
                </a:lnTo>
                <a:lnTo>
                  <a:pt x="38138" y="8254"/>
                </a:lnTo>
                <a:lnTo>
                  <a:pt x="108" y="8254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947534" y="2948051"/>
            <a:ext cx="38100" cy="8255"/>
          </a:xfrm>
          <a:custGeom>
            <a:avLst/>
            <a:gdLst/>
            <a:ahLst/>
            <a:cxnLst/>
            <a:rect l="l" t="t" r="r" b="b"/>
            <a:pathLst>
              <a:path w="38100" h="8255">
                <a:moveTo>
                  <a:pt x="108" y="8255"/>
                </a:moveTo>
                <a:lnTo>
                  <a:pt x="0" y="0"/>
                </a:lnTo>
                <a:lnTo>
                  <a:pt x="38030" y="0"/>
                </a:lnTo>
                <a:lnTo>
                  <a:pt x="37922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947642" y="2956305"/>
            <a:ext cx="38100" cy="8255"/>
          </a:xfrm>
          <a:custGeom>
            <a:avLst/>
            <a:gdLst/>
            <a:ahLst/>
            <a:cxnLst/>
            <a:rect l="l" t="t" r="r" b="b"/>
            <a:pathLst>
              <a:path w="38100" h="8255">
                <a:moveTo>
                  <a:pt x="108" y="8255"/>
                </a:moveTo>
                <a:lnTo>
                  <a:pt x="0" y="0"/>
                </a:lnTo>
                <a:lnTo>
                  <a:pt x="37814" y="0"/>
                </a:lnTo>
                <a:lnTo>
                  <a:pt x="37707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947751" y="2964573"/>
            <a:ext cx="38100" cy="8255"/>
          </a:xfrm>
          <a:custGeom>
            <a:avLst/>
            <a:gdLst/>
            <a:ahLst/>
            <a:cxnLst/>
            <a:rect l="l" t="t" r="r" b="b"/>
            <a:pathLst>
              <a:path w="38100" h="8255">
                <a:moveTo>
                  <a:pt x="37420" y="8254"/>
                </a:moveTo>
                <a:lnTo>
                  <a:pt x="180" y="8254"/>
                </a:lnTo>
                <a:lnTo>
                  <a:pt x="76" y="5785"/>
                </a:lnTo>
                <a:lnTo>
                  <a:pt x="0" y="0"/>
                </a:lnTo>
                <a:lnTo>
                  <a:pt x="37598" y="0"/>
                </a:lnTo>
                <a:lnTo>
                  <a:pt x="37523" y="5785"/>
                </a:lnTo>
                <a:lnTo>
                  <a:pt x="37420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947931" y="2972828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5">
                <a:moveTo>
                  <a:pt x="36896" y="8254"/>
                </a:moveTo>
                <a:lnTo>
                  <a:pt x="347" y="8254"/>
                </a:lnTo>
                <a:lnTo>
                  <a:pt x="0" y="0"/>
                </a:lnTo>
                <a:lnTo>
                  <a:pt x="37240" y="0"/>
                </a:lnTo>
                <a:lnTo>
                  <a:pt x="36896" y="8254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948278" y="2981083"/>
            <a:ext cx="36830" cy="8255"/>
          </a:xfrm>
          <a:custGeom>
            <a:avLst/>
            <a:gdLst/>
            <a:ahLst/>
            <a:cxnLst/>
            <a:rect l="l" t="t" r="r" b="b"/>
            <a:pathLst>
              <a:path w="36829" h="8255">
                <a:moveTo>
                  <a:pt x="36204" y="8255"/>
                </a:moveTo>
                <a:lnTo>
                  <a:pt x="347" y="8255"/>
                </a:lnTo>
                <a:lnTo>
                  <a:pt x="0" y="0"/>
                </a:lnTo>
                <a:lnTo>
                  <a:pt x="36548" y="0"/>
                </a:lnTo>
                <a:lnTo>
                  <a:pt x="36204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948626" y="2989338"/>
            <a:ext cx="36195" cy="10795"/>
          </a:xfrm>
          <a:custGeom>
            <a:avLst/>
            <a:gdLst/>
            <a:ahLst/>
            <a:cxnLst/>
            <a:rect l="l" t="t" r="r" b="b"/>
            <a:pathLst>
              <a:path w="36195" h="10794">
                <a:moveTo>
                  <a:pt x="35427" y="10325"/>
                </a:moveTo>
                <a:lnTo>
                  <a:pt x="434" y="10325"/>
                </a:lnTo>
                <a:lnTo>
                  <a:pt x="0" y="0"/>
                </a:lnTo>
                <a:lnTo>
                  <a:pt x="35857" y="0"/>
                </a:lnTo>
                <a:lnTo>
                  <a:pt x="35427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949061" y="2999663"/>
            <a:ext cx="35560" cy="10795"/>
          </a:xfrm>
          <a:custGeom>
            <a:avLst/>
            <a:gdLst/>
            <a:ahLst/>
            <a:cxnLst/>
            <a:rect l="l" t="t" r="r" b="b"/>
            <a:pathLst>
              <a:path w="35560" h="10794">
                <a:moveTo>
                  <a:pt x="34562" y="10325"/>
                </a:moveTo>
                <a:lnTo>
                  <a:pt x="434" y="10325"/>
                </a:lnTo>
                <a:lnTo>
                  <a:pt x="0" y="0"/>
                </a:lnTo>
                <a:lnTo>
                  <a:pt x="34992" y="0"/>
                </a:lnTo>
                <a:lnTo>
                  <a:pt x="34562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949495" y="3009988"/>
            <a:ext cx="34290" cy="10795"/>
          </a:xfrm>
          <a:custGeom>
            <a:avLst/>
            <a:gdLst/>
            <a:ahLst/>
            <a:cxnLst/>
            <a:rect l="l" t="t" r="r" b="b"/>
            <a:pathLst>
              <a:path w="34289" h="10794">
                <a:moveTo>
                  <a:pt x="33697" y="10325"/>
                </a:moveTo>
                <a:lnTo>
                  <a:pt x="434" y="10325"/>
                </a:lnTo>
                <a:lnTo>
                  <a:pt x="0" y="0"/>
                </a:lnTo>
                <a:lnTo>
                  <a:pt x="34127" y="0"/>
                </a:lnTo>
                <a:lnTo>
                  <a:pt x="33697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949929" y="3020301"/>
            <a:ext cx="33655" cy="12700"/>
          </a:xfrm>
          <a:custGeom>
            <a:avLst/>
            <a:gdLst/>
            <a:ahLst/>
            <a:cxnLst/>
            <a:rect l="l" t="t" r="r" b="b"/>
            <a:pathLst>
              <a:path w="33654" h="12700">
                <a:moveTo>
                  <a:pt x="32747" y="12382"/>
                </a:moveTo>
                <a:lnTo>
                  <a:pt x="521" y="12382"/>
                </a:lnTo>
                <a:lnTo>
                  <a:pt x="0" y="0"/>
                </a:lnTo>
                <a:lnTo>
                  <a:pt x="33263" y="0"/>
                </a:lnTo>
                <a:lnTo>
                  <a:pt x="32747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950451" y="303269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5">
                <a:moveTo>
                  <a:pt x="31235" y="14452"/>
                </a:moveTo>
                <a:lnTo>
                  <a:pt x="996" y="14452"/>
                </a:lnTo>
                <a:lnTo>
                  <a:pt x="190" y="4531"/>
                </a:lnTo>
                <a:lnTo>
                  <a:pt x="0" y="0"/>
                </a:lnTo>
                <a:lnTo>
                  <a:pt x="32225" y="0"/>
                </a:lnTo>
                <a:lnTo>
                  <a:pt x="32036" y="4531"/>
                </a:lnTo>
                <a:lnTo>
                  <a:pt x="31235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951446" y="304713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29240" y="12382"/>
                </a:moveTo>
                <a:lnTo>
                  <a:pt x="1005" y="12382"/>
                </a:lnTo>
                <a:lnTo>
                  <a:pt x="0" y="0"/>
                </a:lnTo>
                <a:lnTo>
                  <a:pt x="30240" y="0"/>
                </a:lnTo>
                <a:lnTo>
                  <a:pt x="29240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952453" y="3059531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5">
                <a:moveTo>
                  <a:pt x="27064" y="14452"/>
                </a:moveTo>
                <a:lnTo>
                  <a:pt x="1173" y="14452"/>
                </a:lnTo>
                <a:lnTo>
                  <a:pt x="0" y="0"/>
                </a:lnTo>
                <a:lnTo>
                  <a:pt x="28232" y="0"/>
                </a:lnTo>
                <a:lnTo>
                  <a:pt x="27064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953627" y="3073984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4">
                <a:moveTo>
                  <a:pt x="25056" y="10325"/>
                </a:moveTo>
                <a:lnTo>
                  <a:pt x="838" y="10325"/>
                </a:lnTo>
                <a:lnTo>
                  <a:pt x="0" y="0"/>
                </a:lnTo>
                <a:lnTo>
                  <a:pt x="25891" y="0"/>
                </a:lnTo>
                <a:lnTo>
                  <a:pt x="25056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954464" y="3084296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4" h="10794">
                <a:moveTo>
                  <a:pt x="23031" y="10325"/>
                </a:moveTo>
                <a:lnTo>
                  <a:pt x="1190" y="10325"/>
                </a:lnTo>
                <a:lnTo>
                  <a:pt x="459" y="5655"/>
                </a:lnTo>
                <a:lnTo>
                  <a:pt x="0" y="0"/>
                </a:lnTo>
                <a:lnTo>
                  <a:pt x="24220" y="0"/>
                </a:lnTo>
                <a:lnTo>
                  <a:pt x="23763" y="5655"/>
                </a:lnTo>
                <a:lnTo>
                  <a:pt x="23031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955655" y="3094621"/>
            <a:ext cx="22225" cy="42545"/>
          </a:xfrm>
          <a:custGeom>
            <a:avLst/>
            <a:gdLst/>
            <a:ahLst/>
            <a:cxnLst/>
            <a:rect l="l" t="t" r="r" b="b"/>
            <a:pathLst>
              <a:path w="22225" h="42544">
                <a:moveTo>
                  <a:pt x="10895" y="42316"/>
                </a:moveTo>
                <a:lnTo>
                  <a:pt x="4683" y="29902"/>
                </a:lnTo>
                <a:lnTo>
                  <a:pt x="0" y="0"/>
                </a:lnTo>
                <a:lnTo>
                  <a:pt x="21841" y="0"/>
                </a:lnTo>
                <a:lnTo>
                  <a:pt x="17155" y="29902"/>
                </a:lnTo>
                <a:lnTo>
                  <a:pt x="10895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946815" y="2649753"/>
            <a:ext cx="40005" cy="487680"/>
          </a:xfrm>
          <a:custGeom>
            <a:avLst/>
            <a:gdLst/>
            <a:ahLst/>
            <a:cxnLst/>
            <a:rect l="l" t="t" r="r" b="b"/>
            <a:pathLst>
              <a:path w="40004" h="487680">
                <a:moveTo>
                  <a:pt x="19735" y="0"/>
                </a:moveTo>
                <a:lnTo>
                  <a:pt x="31413" y="47027"/>
                </a:lnTo>
                <a:lnTo>
                  <a:pt x="35672" y="99772"/>
                </a:lnTo>
                <a:lnTo>
                  <a:pt x="38459" y="166638"/>
                </a:lnTo>
                <a:lnTo>
                  <a:pt x="39458" y="243598"/>
                </a:lnTo>
                <a:lnTo>
                  <a:pt x="38459" y="320606"/>
                </a:lnTo>
                <a:lnTo>
                  <a:pt x="35672" y="387474"/>
                </a:lnTo>
                <a:lnTo>
                  <a:pt x="31413" y="440198"/>
                </a:lnTo>
                <a:lnTo>
                  <a:pt x="25995" y="474770"/>
                </a:lnTo>
                <a:lnTo>
                  <a:pt x="19735" y="487184"/>
                </a:lnTo>
                <a:lnTo>
                  <a:pt x="13523" y="474770"/>
                </a:lnTo>
                <a:lnTo>
                  <a:pt x="8108" y="440198"/>
                </a:lnTo>
                <a:lnTo>
                  <a:pt x="3827" y="387474"/>
                </a:lnTo>
                <a:lnTo>
                  <a:pt x="1012" y="320606"/>
                </a:lnTo>
                <a:lnTo>
                  <a:pt x="0" y="243598"/>
                </a:lnTo>
                <a:lnTo>
                  <a:pt x="1012" y="166638"/>
                </a:lnTo>
                <a:lnTo>
                  <a:pt x="3827" y="99772"/>
                </a:lnTo>
                <a:lnTo>
                  <a:pt x="8108" y="47027"/>
                </a:lnTo>
                <a:lnTo>
                  <a:pt x="13523" y="12427"/>
                </a:lnTo>
                <a:lnTo>
                  <a:pt x="19735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966550" y="2649753"/>
            <a:ext cx="370205" cy="487680"/>
          </a:xfrm>
          <a:custGeom>
            <a:avLst/>
            <a:gdLst/>
            <a:ahLst/>
            <a:cxnLst/>
            <a:rect l="l" t="t" r="r" b="b"/>
            <a:pathLst>
              <a:path w="370204" h="487680">
                <a:moveTo>
                  <a:pt x="0" y="0"/>
                </a:moveTo>
                <a:lnTo>
                  <a:pt x="350583" y="0"/>
                </a:lnTo>
                <a:lnTo>
                  <a:pt x="356781" y="12427"/>
                </a:lnTo>
                <a:lnTo>
                  <a:pt x="362161" y="47027"/>
                </a:lnTo>
                <a:lnTo>
                  <a:pt x="366401" y="99772"/>
                </a:lnTo>
                <a:lnTo>
                  <a:pt x="369181" y="166638"/>
                </a:lnTo>
                <a:lnTo>
                  <a:pt x="370179" y="243598"/>
                </a:lnTo>
                <a:lnTo>
                  <a:pt x="369181" y="320606"/>
                </a:lnTo>
                <a:lnTo>
                  <a:pt x="366401" y="387474"/>
                </a:lnTo>
                <a:lnTo>
                  <a:pt x="362161" y="440198"/>
                </a:lnTo>
                <a:lnTo>
                  <a:pt x="356781" y="474770"/>
                </a:lnTo>
                <a:lnTo>
                  <a:pt x="350583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402224" y="2647683"/>
            <a:ext cx="412115" cy="114935"/>
          </a:xfrm>
          <a:custGeom>
            <a:avLst/>
            <a:gdLst/>
            <a:ahLst/>
            <a:cxnLst/>
            <a:rect l="l" t="t" r="r" b="b"/>
            <a:pathLst>
              <a:path w="412114" h="114935">
                <a:moveTo>
                  <a:pt x="411643" y="114579"/>
                </a:moveTo>
                <a:lnTo>
                  <a:pt x="18514" y="114579"/>
                </a:lnTo>
                <a:lnTo>
                  <a:pt x="17824" y="99772"/>
                </a:lnTo>
                <a:lnTo>
                  <a:pt x="13059" y="47027"/>
                </a:lnTo>
                <a:lnTo>
                  <a:pt x="7000" y="12427"/>
                </a:lnTo>
                <a:lnTo>
                  <a:pt x="0" y="0"/>
                </a:lnTo>
                <a:lnTo>
                  <a:pt x="393141" y="0"/>
                </a:lnTo>
                <a:lnTo>
                  <a:pt x="400135" y="12427"/>
                </a:lnTo>
                <a:lnTo>
                  <a:pt x="406190" y="47027"/>
                </a:lnTo>
                <a:lnTo>
                  <a:pt x="410953" y="99772"/>
                </a:lnTo>
                <a:lnTo>
                  <a:pt x="411643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420739" y="276432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420931" y="276845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421124" y="277258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421316" y="277670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421508" y="277980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25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421605" y="278290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5421798" y="278600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25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421893" y="278909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422086" y="279321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5422278" y="279734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5422471" y="280148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5422664" y="280458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25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5422760" y="280767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5422952" y="281179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5423145" y="281592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3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5423220" y="282006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5423279" y="2824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5423339" y="282832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5423399" y="283244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5423459" y="283657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5423519" y="284070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5423579" y="284483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5423639" y="284793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58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5423669" y="28510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5423729" y="2854128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58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5423759" y="285721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5423819" y="286135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5423879" y="286548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5423939" y="286858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58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5423969" y="287166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5424029" y="28757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5424089" y="287889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58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5424119" y="288199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5424179" y="288715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8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5424209" y="289335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5424149" y="289850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5424089" y="29026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5423999" y="290780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8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5423939" y="291295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5423849" y="291811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8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5423789" y="292327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423760" y="2926378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58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5423670" y="29305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8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5423610" y="293566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5423520" y="294082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8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5423430" y="294702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8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5423370" y="295218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423310" y="29563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5423220" y="296147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8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5423198" y="296608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28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5423121" y="296926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28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5422858" y="297282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5422666" y="297694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5422377" y="29821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17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5422185" y="298727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1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5421896" y="299243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17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5421607" y="299863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17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5421126" y="300688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610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5420741" y="301617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513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5420452" y="30234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18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5420163" y="302959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18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5420101" y="30340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29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5419864" y="303720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29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5418966" y="3043008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875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5418406" y="305023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689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5417660" y="3057461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875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5416727" y="3066751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4063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5416167" y="30750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690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5415421" y="3082239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876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5415388" y="308673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1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5414707" y="309117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1" y="0"/>
                </a:lnTo>
              </a:path>
            </a:pathLst>
          </a:custGeom>
          <a:ln w="762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5402224" y="3114751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 h="0">
                <a:moveTo>
                  <a:pt x="0" y="0"/>
                </a:moveTo>
                <a:lnTo>
                  <a:pt x="405011" y="0"/>
                </a:lnTo>
              </a:path>
            </a:pathLst>
          </a:custGeom>
          <a:ln w="40259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5383535" y="2647683"/>
            <a:ext cx="37465" cy="116839"/>
          </a:xfrm>
          <a:custGeom>
            <a:avLst/>
            <a:gdLst/>
            <a:ahLst/>
            <a:cxnLst/>
            <a:rect l="l" t="t" r="r" b="b"/>
            <a:pathLst>
              <a:path w="37464" h="116839">
                <a:moveTo>
                  <a:pt x="37299" y="116636"/>
                </a:moveTo>
                <a:lnTo>
                  <a:pt x="0" y="116636"/>
                </a:lnTo>
                <a:lnTo>
                  <a:pt x="794" y="99772"/>
                </a:lnTo>
                <a:lnTo>
                  <a:pt x="5594" y="47027"/>
                </a:lnTo>
                <a:lnTo>
                  <a:pt x="11681" y="12427"/>
                </a:lnTo>
                <a:lnTo>
                  <a:pt x="18688" y="0"/>
                </a:lnTo>
                <a:lnTo>
                  <a:pt x="25689" y="12427"/>
                </a:lnTo>
                <a:lnTo>
                  <a:pt x="31748" y="47027"/>
                </a:lnTo>
                <a:lnTo>
                  <a:pt x="36513" y="99772"/>
                </a:lnTo>
                <a:lnTo>
                  <a:pt x="37299" y="11663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5383243" y="2764320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7880" y="6197"/>
                </a:moveTo>
                <a:lnTo>
                  <a:pt x="0" y="6197"/>
                </a:lnTo>
                <a:lnTo>
                  <a:pt x="291" y="0"/>
                </a:lnTo>
                <a:lnTo>
                  <a:pt x="37591" y="0"/>
                </a:lnTo>
                <a:lnTo>
                  <a:pt x="3788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5382951" y="2770517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38461" y="6197"/>
                </a:moveTo>
                <a:lnTo>
                  <a:pt x="0" y="6197"/>
                </a:lnTo>
                <a:lnTo>
                  <a:pt x="291" y="0"/>
                </a:lnTo>
                <a:lnTo>
                  <a:pt x="38172" y="0"/>
                </a:lnTo>
                <a:lnTo>
                  <a:pt x="38461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5382757" y="2776715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127"/>
                </a:moveTo>
                <a:lnTo>
                  <a:pt x="194" y="0"/>
                </a:lnTo>
                <a:lnTo>
                  <a:pt x="38655" y="0"/>
                </a:lnTo>
                <a:lnTo>
                  <a:pt x="3884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5382465" y="2780842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428" y="6197"/>
                </a:moveTo>
                <a:lnTo>
                  <a:pt x="0" y="6197"/>
                </a:lnTo>
                <a:lnTo>
                  <a:pt x="291" y="0"/>
                </a:lnTo>
                <a:lnTo>
                  <a:pt x="39139" y="0"/>
                </a:lnTo>
                <a:lnTo>
                  <a:pt x="39428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5382174" y="2787027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40008" y="6197"/>
                </a:moveTo>
                <a:lnTo>
                  <a:pt x="0" y="6197"/>
                </a:lnTo>
                <a:lnTo>
                  <a:pt x="291" y="0"/>
                </a:lnTo>
                <a:lnTo>
                  <a:pt x="39719" y="0"/>
                </a:lnTo>
                <a:lnTo>
                  <a:pt x="40008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5381882" y="2793225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40589" y="6197"/>
                </a:moveTo>
                <a:lnTo>
                  <a:pt x="0" y="6197"/>
                </a:lnTo>
                <a:lnTo>
                  <a:pt x="291" y="0"/>
                </a:lnTo>
                <a:lnTo>
                  <a:pt x="40300" y="0"/>
                </a:lnTo>
                <a:lnTo>
                  <a:pt x="40589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5381590" y="2799422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41170" y="6197"/>
                </a:moveTo>
                <a:lnTo>
                  <a:pt x="0" y="6197"/>
                </a:lnTo>
                <a:lnTo>
                  <a:pt x="291" y="0"/>
                </a:lnTo>
                <a:lnTo>
                  <a:pt x="40881" y="0"/>
                </a:lnTo>
                <a:lnTo>
                  <a:pt x="4117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381397" y="2805607"/>
            <a:ext cx="41910" cy="4445"/>
          </a:xfrm>
          <a:custGeom>
            <a:avLst/>
            <a:gdLst/>
            <a:ahLst/>
            <a:cxnLst/>
            <a:rect l="l" t="t" r="r" b="b"/>
            <a:pathLst>
              <a:path w="41910" h="4444">
                <a:moveTo>
                  <a:pt x="0" y="4127"/>
                </a:moveTo>
                <a:lnTo>
                  <a:pt x="194" y="0"/>
                </a:lnTo>
                <a:lnTo>
                  <a:pt x="41363" y="0"/>
                </a:lnTo>
                <a:lnTo>
                  <a:pt x="4155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5381157" y="2809735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032" y="6197"/>
                </a:moveTo>
                <a:lnTo>
                  <a:pt x="0" y="6197"/>
                </a:lnTo>
                <a:lnTo>
                  <a:pt x="23" y="4586"/>
                </a:lnTo>
                <a:lnTo>
                  <a:pt x="239" y="0"/>
                </a:lnTo>
                <a:lnTo>
                  <a:pt x="41795" y="0"/>
                </a:lnTo>
                <a:lnTo>
                  <a:pt x="42009" y="4586"/>
                </a:lnTo>
                <a:lnTo>
                  <a:pt x="42032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5381066" y="2815932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0" y="6197"/>
                </a:moveTo>
                <a:lnTo>
                  <a:pt x="91" y="0"/>
                </a:lnTo>
                <a:lnTo>
                  <a:pt x="42123" y="0"/>
                </a:lnTo>
                <a:lnTo>
                  <a:pt x="4221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5380975" y="2822130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0" y="6197"/>
                </a:moveTo>
                <a:lnTo>
                  <a:pt x="91" y="0"/>
                </a:lnTo>
                <a:lnTo>
                  <a:pt x="42304" y="0"/>
                </a:lnTo>
                <a:lnTo>
                  <a:pt x="4239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380914" y="2828315"/>
            <a:ext cx="42545" cy="4445"/>
          </a:xfrm>
          <a:custGeom>
            <a:avLst/>
            <a:gdLst/>
            <a:ahLst/>
            <a:cxnLst/>
            <a:rect l="l" t="t" r="r" b="b"/>
            <a:pathLst>
              <a:path w="42545" h="4444">
                <a:moveTo>
                  <a:pt x="0" y="4127"/>
                </a:moveTo>
                <a:lnTo>
                  <a:pt x="60" y="0"/>
                </a:lnTo>
                <a:lnTo>
                  <a:pt x="42455" y="0"/>
                </a:lnTo>
                <a:lnTo>
                  <a:pt x="4251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5380823" y="2832442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6197"/>
                </a:moveTo>
                <a:lnTo>
                  <a:pt x="91" y="0"/>
                </a:lnTo>
                <a:lnTo>
                  <a:pt x="42606" y="0"/>
                </a:lnTo>
                <a:lnTo>
                  <a:pt x="4269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5380732" y="2838640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6197"/>
                </a:moveTo>
                <a:lnTo>
                  <a:pt x="91" y="0"/>
                </a:lnTo>
                <a:lnTo>
                  <a:pt x="42787" y="0"/>
                </a:lnTo>
                <a:lnTo>
                  <a:pt x="4287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5380641" y="2844838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6197"/>
                </a:moveTo>
                <a:lnTo>
                  <a:pt x="91" y="0"/>
                </a:lnTo>
                <a:lnTo>
                  <a:pt x="42968" y="0"/>
                </a:lnTo>
                <a:lnTo>
                  <a:pt x="4305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5380581" y="2851023"/>
            <a:ext cx="43180" cy="4445"/>
          </a:xfrm>
          <a:custGeom>
            <a:avLst/>
            <a:gdLst/>
            <a:ahLst/>
            <a:cxnLst/>
            <a:rect l="l" t="t" r="r" b="b"/>
            <a:pathLst>
              <a:path w="43179" h="4444">
                <a:moveTo>
                  <a:pt x="0" y="4127"/>
                </a:moveTo>
                <a:lnTo>
                  <a:pt x="60" y="0"/>
                </a:lnTo>
                <a:lnTo>
                  <a:pt x="43118" y="0"/>
                </a:lnTo>
                <a:lnTo>
                  <a:pt x="4317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5380490" y="2855150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0" y="6197"/>
                </a:moveTo>
                <a:lnTo>
                  <a:pt x="91" y="0"/>
                </a:lnTo>
                <a:lnTo>
                  <a:pt x="43269" y="0"/>
                </a:lnTo>
                <a:lnTo>
                  <a:pt x="4335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5380399" y="2861348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0" y="6197"/>
                </a:moveTo>
                <a:lnTo>
                  <a:pt x="91" y="0"/>
                </a:lnTo>
                <a:lnTo>
                  <a:pt x="43450" y="0"/>
                </a:lnTo>
                <a:lnTo>
                  <a:pt x="4354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5380338" y="2867545"/>
            <a:ext cx="43815" cy="4445"/>
          </a:xfrm>
          <a:custGeom>
            <a:avLst/>
            <a:gdLst/>
            <a:ahLst/>
            <a:cxnLst/>
            <a:rect l="l" t="t" r="r" b="b"/>
            <a:pathLst>
              <a:path w="43814" h="4444">
                <a:moveTo>
                  <a:pt x="0" y="4127"/>
                </a:moveTo>
                <a:lnTo>
                  <a:pt x="60" y="0"/>
                </a:lnTo>
                <a:lnTo>
                  <a:pt x="43601" y="0"/>
                </a:lnTo>
                <a:lnTo>
                  <a:pt x="4366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5380247" y="2871673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6197"/>
                </a:moveTo>
                <a:lnTo>
                  <a:pt x="91" y="0"/>
                </a:lnTo>
                <a:lnTo>
                  <a:pt x="43752" y="0"/>
                </a:lnTo>
                <a:lnTo>
                  <a:pt x="4384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5380050" y="2877858"/>
            <a:ext cx="44450" cy="14604"/>
          </a:xfrm>
          <a:custGeom>
            <a:avLst/>
            <a:gdLst/>
            <a:ahLst/>
            <a:cxnLst/>
            <a:rect l="l" t="t" r="r" b="b"/>
            <a:pathLst>
              <a:path w="44450" h="14605">
                <a:moveTo>
                  <a:pt x="44219" y="14452"/>
                </a:moveTo>
                <a:lnTo>
                  <a:pt x="15" y="14452"/>
                </a:lnTo>
                <a:lnTo>
                  <a:pt x="0" y="13423"/>
                </a:lnTo>
                <a:lnTo>
                  <a:pt x="197" y="0"/>
                </a:lnTo>
                <a:lnTo>
                  <a:pt x="44039" y="0"/>
                </a:lnTo>
                <a:lnTo>
                  <a:pt x="44234" y="13423"/>
                </a:lnTo>
                <a:lnTo>
                  <a:pt x="44219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5380065" y="2892310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121" y="8255"/>
                </a:moveTo>
                <a:lnTo>
                  <a:pt x="0" y="0"/>
                </a:lnTo>
                <a:lnTo>
                  <a:pt x="44204" y="0"/>
                </a:lnTo>
                <a:lnTo>
                  <a:pt x="44084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5380186" y="2900565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91" y="6197"/>
                </a:moveTo>
                <a:lnTo>
                  <a:pt x="0" y="0"/>
                </a:lnTo>
                <a:lnTo>
                  <a:pt x="43963" y="0"/>
                </a:lnTo>
                <a:lnTo>
                  <a:pt x="43873" y="6197"/>
                </a:lnTo>
                <a:lnTo>
                  <a:pt x="91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5380277" y="2906763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91" y="6197"/>
                </a:moveTo>
                <a:lnTo>
                  <a:pt x="0" y="0"/>
                </a:lnTo>
                <a:lnTo>
                  <a:pt x="43782" y="0"/>
                </a:lnTo>
                <a:lnTo>
                  <a:pt x="43692" y="6197"/>
                </a:lnTo>
                <a:lnTo>
                  <a:pt x="91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5380368" y="2912960"/>
            <a:ext cx="43815" cy="8255"/>
          </a:xfrm>
          <a:custGeom>
            <a:avLst/>
            <a:gdLst/>
            <a:ahLst/>
            <a:cxnLst/>
            <a:rect l="l" t="t" r="r" b="b"/>
            <a:pathLst>
              <a:path w="43814" h="8255">
                <a:moveTo>
                  <a:pt x="121" y="8255"/>
                </a:moveTo>
                <a:lnTo>
                  <a:pt x="0" y="0"/>
                </a:lnTo>
                <a:lnTo>
                  <a:pt x="43601" y="0"/>
                </a:lnTo>
                <a:lnTo>
                  <a:pt x="43481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5380489" y="2921215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91" y="6197"/>
                </a:moveTo>
                <a:lnTo>
                  <a:pt x="0" y="0"/>
                </a:lnTo>
                <a:lnTo>
                  <a:pt x="43360" y="0"/>
                </a:lnTo>
                <a:lnTo>
                  <a:pt x="43270" y="6197"/>
                </a:lnTo>
                <a:lnTo>
                  <a:pt x="91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5380580" y="2927413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151" y="10325"/>
                </a:moveTo>
                <a:lnTo>
                  <a:pt x="0" y="0"/>
                </a:lnTo>
                <a:lnTo>
                  <a:pt x="43179" y="0"/>
                </a:lnTo>
                <a:lnTo>
                  <a:pt x="43029" y="10325"/>
                </a:lnTo>
                <a:lnTo>
                  <a:pt x="151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5380732" y="2937725"/>
            <a:ext cx="43180" cy="8255"/>
          </a:xfrm>
          <a:custGeom>
            <a:avLst/>
            <a:gdLst/>
            <a:ahLst/>
            <a:cxnLst/>
            <a:rect l="l" t="t" r="r" b="b"/>
            <a:pathLst>
              <a:path w="43179" h="8255">
                <a:moveTo>
                  <a:pt x="121" y="8255"/>
                </a:moveTo>
                <a:lnTo>
                  <a:pt x="0" y="0"/>
                </a:lnTo>
                <a:lnTo>
                  <a:pt x="42878" y="0"/>
                </a:lnTo>
                <a:lnTo>
                  <a:pt x="42758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5380853" y="2945993"/>
            <a:ext cx="43180" cy="8255"/>
          </a:xfrm>
          <a:custGeom>
            <a:avLst/>
            <a:gdLst/>
            <a:ahLst/>
            <a:cxnLst/>
            <a:rect l="l" t="t" r="r" b="b"/>
            <a:pathLst>
              <a:path w="43179" h="8255">
                <a:moveTo>
                  <a:pt x="121" y="8255"/>
                </a:moveTo>
                <a:lnTo>
                  <a:pt x="0" y="0"/>
                </a:lnTo>
                <a:lnTo>
                  <a:pt x="42636" y="0"/>
                </a:lnTo>
                <a:lnTo>
                  <a:pt x="42516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5380974" y="2954248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5" h="8255">
                <a:moveTo>
                  <a:pt x="121" y="8255"/>
                </a:moveTo>
                <a:lnTo>
                  <a:pt x="0" y="0"/>
                </a:lnTo>
                <a:lnTo>
                  <a:pt x="42395" y="0"/>
                </a:lnTo>
                <a:lnTo>
                  <a:pt x="42275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5381095" y="2962503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5" h="8255">
                <a:moveTo>
                  <a:pt x="41955" y="8254"/>
                </a:moveTo>
                <a:lnTo>
                  <a:pt x="201" y="8254"/>
                </a:lnTo>
                <a:lnTo>
                  <a:pt x="84" y="5787"/>
                </a:lnTo>
                <a:lnTo>
                  <a:pt x="0" y="0"/>
                </a:lnTo>
                <a:lnTo>
                  <a:pt x="42154" y="0"/>
                </a:lnTo>
                <a:lnTo>
                  <a:pt x="42070" y="5787"/>
                </a:lnTo>
                <a:lnTo>
                  <a:pt x="41955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5381297" y="2970758"/>
            <a:ext cx="41910" cy="8255"/>
          </a:xfrm>
          <a:custGeom>
            <a:avLst/>
            <a:gdLst/>
            <a:ahLst/>
            <a:cxnLst/>
            <a:rect l="l" t="t" r="r" b="b"/>
            <a:pathLst>
              <a:path w="41910" h="8255">
                <a:moveTo>
                  <a:pt x="41369" y="8255"/>
                </a:moveTo>
                <a:lnTo>
                  <a:pt x="388" y="8255"/>
                </a:lnTo>
                <a:lnTo>
                  <a:pt x="0" y="0"/>
                </a:lnTo>
                <a:lnTo>
                  <a:pt x="41754" y="0"/>
                </a:lnTo>
                <a:lnTo>
                  <a:pt x="41369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5381685" y="2979013"/>
            <a:ext cx="41275" cy="8255"/>
          </a:xfrm>
          <a:custGeom>
            <a:avLst/>
            <a:gdLst/>
            <a:ahLst/>
            <a:cxnLst/>
            <a:rect l="l" t="t" r="r" b="b"/>
            <a:pathLst>
              <a:path w="41275" h="8255">
                <a:moveTo>
                  <a:pt x="40595" y="8255"/>
                </a:moveTo>
                <a:lnTo>
                  <a:pt x="388" y="8255"/>
                </a:lnTo>
                <a:lnTo>
                  <a:pt x="0" y="0"/>
                </a:lnTo>
                <a:lnTo>
                  <a:pt x="40980" y="0"/>
                </a:lnTo>
                <a:lnTo>
                  <a:pt x="40595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5382074" y="2987281"/>
            <a:ext cx="40640" cy="10795"/>
          </a:xfrm>
          <a:custGeom>
            <a:avLst/>
            <a:gdLst/>
            <a:ahLst/>
            <a:cxnLst/>
            <a:rect l="l" t="t" r="r" b="b"/>
            <a:pathLst>
              <a:path w="40639" h="10794">
                <a:moveTo>
                  <a:pt x="39724" y="10325"/>
                </a:moveTo>
                <a:lnTo>
                  <a:pt x="486" y="10325"/>
                </a:lnTo>
                <a:lnTo>
                  <a:pt x="0" y="0"/>
                </a:lnTo>
                <a:lnTo>
                  <a:pt x="40206" y="0"/>
                </a:lnTo>
                <a:lnTo>
                  <a:pt x="39724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5382560" y="2997593"/>
            <a:ext cx="39370" cy="10795"/>
          </a:xfrm>
          <a:custGeom>
            <a:avLst/>
            <a:gdLst/>
            <a:ahLst/>
            <a:cxnLst/>
            <a:rect l="l" t="t" r="r" b="b"/>
            <a:pathLst>
              <a:path w="39370" h="10794">
                <a:moveTo>
                  <a:pt x="38758" y="10325"/>
                </a:moveTo>
                <a:lnTo>
                  <a:pt x="486" y="10325"/>
                </a:lnTo>
                <a:lnTo>
                  <a:pt x="0" y="0"/>
                </a:lnTo>
                <a:lnTo>
                  <a:pt x="39239" y="0"/>
                </a:lnTo>
                <a:lnTo>
                  <a:pt x="38758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5383047" y="3007918"/>
            <a:ext cx="38735" cy="10795"/>
          </a:xfrm>
          <a:custGeom>
            <a:avLst/>
            <a:gdLst/>
            <a:ahLst/>
            <a:cxnLst/>
            <a:rect l="l" t="t" r="r" b="b"/>
            <a:pathLst>
              <a:path w="38735" h="10794">
                <a:moveTo>
                  <a:pt x="37790" y="10325"/>
                </a:moveTo>
                <a:lnTo>
                  <a:pt x="486" y="10325"/>
                </a:lnTo>
                <a:lnTo>
                  <a:pt x="0" y="0"/>
                </a:lnTo>
                <a:lnTo>
                  <a:pt x="38272" y="0"/>
                </a:lnTo>
                <a:lnTo>
                  <a:pt x="37790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5383533" y="3018243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36727" y="12382"/>
                </a:moveTo>
                <a:lnTo>
                  <a:pt x="583" y="12382"/>
                </a:lnTo>
                <a:lnTo>
                  <a:pt x="0" y="0"/>
                </a:lnTo>
                <a:lnTo>
                  <a:pt x="37304" y="0"/>
                </a:lnTo>
                <a:lnTo>
                  <a:pt x="36727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5384115" y="3030626"/>
            <a:ext cx="36195" cy="14604"/>
          </a:xfrm>
          <a:custGeom>
            <a:avLst/>
            <a:gdLst/>
            <a:ahLst/>
            <a:cxnLst/>
            <a:rect l="l" t="t" r="r" b="b"/>
            <a:pathLst>
              <a:path w="36195" h="14605">
                <a:moveTo>
                  <a:pt x="35036" y="14452"/>
                </a:moveTo>
                <a:lnTo>
                  <a:pt x="1116" y="14452"/>
                </a:lnTo>
                <a:lnTo>
                  <a:pt x="213" y="4536"/>
                </a:lnTo>
                <a:lnTo>
                  <a:pt x="0" y="0"/>
                </a:lnTo>
                <a:lnTo>
                  <a:pt x="36144" y="0"/>
                </a:lnTo>
                <a:lnTo>
                  <a:pt x="35932" y="4536"/>
                </a:lnTo>
                <a:lnTo>
                  <a:pt x="35036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5385232" y="3045079"/>
            <a:ext cx="34290" cy="12700"/>
          </a:xfrm>
          <a:custGeom>
            <a:avLst/>
            <a:gdLst/>
            <a:ahLst/>
            <a:cxnLst/>
            <a:rect l="l" t="t" r="r" b="b"/>
            <a:pathLst>
              <a:path w="34289" h="12700">
                <a:moveTo>
                  <a:pt x="32801" y="12382"/>
                </a:moveTo>
                <a:lnTo>
                  <a:pt x="1127" y="12382"/>
                </a:lnTo>
                <a:lnTo>
                  <a:pt x="0" y="0"/>
                </a:lnTo>
                <a:lnTo>
                  <a:pt x="33920" y="0"/>
                </a:lnTo>
                <a:lnTo>
                  <a:pt x="32801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5386359" y="3057461"/>
            <a:ext cx="31750" cy="14604"/>
          </a:xfrm>
          <a:custGeom>
            <a:avLst/>
            <a:gdLst/>
            <a:ahLst/>
            <a:cxnLst/>
            <a:rect l="l" t="t" r="r" b="b"/>
            <a:pathLst>
              <a:path w="31750" h="14605">
                <a:moveTo>
                  <a:pt x="30367" y="14452"/>
                </a:moveTo>
                <a:lnTo>
                  <a:pt x="1315" y="14452"/>
                </a:lnTo>
                <a:lnTo>
                  <a:pt x="0" y="0"/>
                </a:lnTo>
                <a:lnTo>
                  <a:pt x="31673" y="0"/>
                </a:lnTo>
                <a:lnTo>
                  <a:pt x="30367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5387675" y="3071914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10" h="10794">
                <a:moveTo>
                  <a:pt x="28118" y="10325"/>
                </a:moveTo>
                <a:lnTo>
                  <a:pt x="940" y="10325"/>
                </a:lnTo>
                <a:lnTo>
                  <a:pt x="0" y="0"/>
                </a:lnTo>
                <a:lnTo>
                  <a:pt x="29051" y="0"/>
                </a:lnTo>
                <a:lnTo>
                  <a:pt x="28118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5388615" y="3082239"/>
            <a:ext cx="27305" cy="10795"/>
          </a:xfrm>
          <a:custGeom>
            <a:avLst/>
            <a:gdLst/>
            <a:ahLst/>
            <a:cxnLst/>
            <a:rect l="l" t="t" r="r" b="b"/>
            <a:pathLst>
              <a:path w="27304" h="10794">
                <a:moveTo>
                  <a:pt x="25848" y="10325"/>
                </a:moveTo>
                <a:lnTo>
                  <a:pt x="1337" y="10325"/>
                </a:lnTo>
                <a:lnTo>
                  <a:pt x="514" y="5650"/>
                </a:lnTo>
                <a:lnTo>
                  <a:pt x="0" y="0"/>
                </a:lnTo>
                <a:lnTo>
                  <a:pt x="27178" y="0"/>
                </a:lnTo>
                <a:lnTo>
                  <a:pt x="26668" y="5650"/>
                </a:lnTo>
                <a:lnTo>
                  <a:pt x="25848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5389953" y="3092564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4" h="42544">
                <a:moveTo>
                  <a:pt x="12271" y="42316"/>
                </a:moveTo>
                <a:lnTo>
                  <a:pt x="5263" y="29900"/>
                </a:lnTo>
                <a:lnTo>
                  <a:pt x="0" y="0"/>
                </a:lnTo>
                <a:lnTo>
                  <a:pt x="24511" y="0"/>
                </a:lnTo>
                <a:lnTo>
                  <a:pt x="19271" y="29900"/>
                </a:lnTo>
                <a:lnTo>
                  <a:pt x="12271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5380050" y="2647683"/>
            <a:ext cx="44450" cy="487680"/>
          </a:xfrm>
          <a:custGeom>
            <a:avLst/>
            <a:gdLst/>
            <a:ahLst/>
            <a:cxnLst/>
            <a:rect l="l" t="t" r="r" b="b"/>
            <a:pathLst>
              <a:path w="44450" h="487680">
                <a:moveTo>
                  <a:pt x="22174" y="0"/>
                </a:moveTo>
                <a:lnTo>
                  <a:pt x="35233" y="47027"/>
                </a:lnTo>
                <a:lnTo>
                  <a:pt x="39998" y="99772"/>
                </a:lnTo>
                <a:lnTo>
                  <a:pt x="43116" y="166638"/>
                </a:lnTo>
                <a:lnTo>
                  <a:pt x="44234" y="243598"/>
                </a:lnTo>
                <a:lnTo>
                  <a:pt x="43116" y="320607"/>
                </a:lnTo>
                <a:lnTo>
                  <a:pt x="39998" y="387479"/>
                </a:lnTo>
                <a:lnTo>
                  <a:pt x="35233" y="440206"/>
                </a:lnTo>
                <a:lnTo>
                  <a:pt x="29174" y="474781"/>
                </a:lnTo>
                <a:lnTo>
                  <a:pt x="22174" y="487197"/>
                </a:lnTo>
                <a:lnTo>
                  <a:pt x="15166" y="474781"/>
                </a:lnTo>
                <a:lnTo>
                  <a:pt x="9079" y="440206"/>
                </a:lnTo>
                <a:lnTo>
                  <a:pt x="4279" y="387479"/>
                </a:lnTo>
                <a:lnTo>
                  <a:pt x="1130" y="320607"/>
                </a:lnTo>
                <a:lnTo>
                  <a:pt x="0" y="243598"/>
                </a:lnTo>
                <a:lnTo>
                  <a:pt x="1130" y="166638"/>
                </a:lnTo>
                <a:lnTo>
                  <a:pt x="4279" y="99772"/>
                </a:lnTo>
                <a:lnTo>
                  <a:pt x="9079" y="47027"/>
                </a:lnTo>
                <a:lnTo>
                  <a:pt x="15166" y="12427"/>
                </a:lnTo>
                <a:lnTo>
                  <a:pt x="22174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5402224" y="2647683"/>
            <a:ext cx="415290" cy="487680"/>
          </a:xfrm>
          <a:custGeom>
            <a:avLst/>
            <a:gdLst/>
            <a:ahLst/>
            <a:cxnLst/>
            <a:rect l="l" t="t" r="r" b="b"/>
            <a:pathLst>
              <a:path w="415289" h="487680">
                <a:moveTo>
                  <a:pt x="0" y="0"/>
                </a:moveTo>
                <a:lnTo>
                  <a:pt x="393141" y="0"/>
                </a:lnTo>
                <a:lnTo>
                  <a:pt x="400135" y="12427"/>
                </a:lnTo>
                <a:lnTo>
                  <a:pt x="406190" y="47027"/>
                </a:lnTo>
                <a:lnTo>
                  <a:pt x="410953" y="99772"/>
                </a:lnTo>
                <a:lnTo>
                  <a:pt x="414070" y="166638"/>
                </a:lnTo>
                <a:lnTo>
                  <a:pt x="415188" y="243598"/>
                </a:lnTo>
                <a:lnTo>
                  <a:pt x="414070" y="320607"/>
                </a:lnTo>
                <a:lnTo>
                  <a:pt x="410953" y="387479"/>
                </a:lnTo>
                <a:lnTo>
                  <a:pt x="406190" y="440206"/>
                </a:lnTo>
                <a:lnTo>
                  <a:pt x="400135" y="474781"/>
                </a:lnTo>
                <a:lnTo>
                  <a:pt x="393141" y="487197"/>
                </a:lnTo>
                <a:lnTo>
                  <a:pt x="0" y="487197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5876721" y="2647683"/>
            <a:ext cx="450850" cy="114935"/>
          </a:xfrm>
          <a:custGeom>
            <a:avLst/>
            <a:gdLst/>
            <a:ahLst/>
            <a:cxnLst/>
            <a:rect l="l" t="t" r="r" b="b"/>
            <a:pathLst>
              <a:path w="450850" h="114935">
                <a:moveTo>
                  <a:pt x="450476" y="114579"/>
                </a:moveTo>
                <a:lnTo>
                  <a:pt x="20333" y="114579"/>
                </a:lnTo>
                <a:lnTo>
                  <a:pt x="19572" y="99772"/>
                </a:lnTo>
                <a:lnTo>
                  <a:pt x="14327" y="47027"/>
                </a:lnTo>
                <a:lnTo>
                  <a:pt x="7671" y="12427"/>
                </a:lnTo>
                <a:lnTo>
                  <a:pt x="0" y="0"/>
                </a:lnTo>
                <a:lnTo>
                  <a:pt x="430263" y="0"/>
                </a:lnTo>
                <a:lnTo>
                  <a:pt x="437872" y="12427"/>
                </a:lnTo>
                <a:lnTo>
                  <a:pt x="444491" y="47027"/>
                </a:lnTo>
                <a:lnTo>
                  <a:pt x="449717" y="99772"/>
                </a:lnTo>
                <a:lnTo>
                  <a:pt x="450476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5897055" y="276432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4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5897267" y="2768453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4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5897480" y="277258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3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5897692" y="277670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3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5897904" y="277980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7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5898010" y="278290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2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5898223" y="278600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6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5898329" y="278909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1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5898541" y="279321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1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5898753" y="279734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1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5898966" y="280148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0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899178" y="280458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4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5899284" y="280767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0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5899496" y="281179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49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5899708" y="281592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9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5899791" y="282006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5899857" y="282419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5899923" y="282832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5899989" y="283244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5900055" y="283657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900122" y="284070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5900188" y="284483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5900254" y="284793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70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5900287" y="285102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5900353" y="2854128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69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5900386" y="285721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900453" y="286135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5900519" y="286548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5900585" y="286858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69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900618" y="287166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5900684" y="287579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900750" y="2878893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69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900784" y="288199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900850" y="288715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5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900883" y="289335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900817" y="289850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900751" y="290262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900651" y="290780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5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900585" y="291295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900486" y="291811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5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900420" y="292327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900387" y="2926378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69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900287" y="293051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6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900222" y="293566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900122" y="294082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6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900023" y="294702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6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899957" y="295218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899891" y="295631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899791" y="296147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6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899767" y="296608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37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5899682" y="296926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37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5899393" y="297282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49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5899181" y="297694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0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5898862" y="298211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57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898650" y="298727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1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898331" y="299243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58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898012" y="299863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58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897483" y="3006883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671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5897058" y="3016173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566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896740" y="302340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61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5896421" y="302959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62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5896352" y="303402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44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5896091" y="303720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45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5895103" y="3043008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966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5894487" y="305023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765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5893665" y="3057461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972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5892638" y="3066751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181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5892022" y="3075012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774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5891200" y="3082239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981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5889753" y="309049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610" y="0"/>
                </a:lnTo>
              </a:path>
            </a:pathLst>
          </a:custGeom>
          <a:ln w="825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5876721" y="3114751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 h="0">
                <a:moveTo>
                  <a:pt x="0" y="0"/>
                </a:moveTo>
                <a:lnTo>
                  <a:pt x="443202" y="0"/>
                </a:lnTo>
              </a:path>
            </a:pathLst>
          </a:custGeom>
          <a:ln w="40259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5856282" y="2647683"/>
            <a:ext cx="41275" cy="116839"/>
          </a:xfrm>
          <a:custGeom>
            <a:avLst/>
            <a:gdLst/>
            <a:ahLst/>
            <a:cxnLst/>
            <a:rect l="l" t="t" r="r" b="b"/>
            <a:pathLst>
              <a:path w="41275" h="116839">
                <a:moveTo>
                  <a:pt x="40879" y="116636"/>
                </a:moveTo>
                <a:lnTo>
                  <a:pt x="0" y="116636"/>
                </a:lnTo>
                <a:lnTo>
                  <a:pt x="866" y="99772"/>
                </a:lnTo>
                <a:lnTo>
                  <a:pt x="6112" y="47027"/>
                </a:lnTo>
                <a:lnTo>
                  <a:pt x="12768" y="12427"/>
                </a:lnTo>
                <a:lnTo>
                  <a:pt x="20439" y="0"/>
                </a:lnTo>
                <a:lnTo>
                  <a:pt x="28111" y="12427"/>
                </a:lnTo>
                <a:lnTo>
                  <a:pt x="34767" y="47027"/>
                </a:lnTo>
                <a:lnTo>
                  <a:pt x="40012" y="99772"/>
                </a:lnTo>
                <a:lnTo>
                  <a:pt x="40879" y="11663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5855963" y="2764320"/>
            <a:ext cx="41910" cy="6350"/>
          </a:xfrm>
          <a:custGeom>
            <a:avLst/>
            <a:gdLst/>
            <a:ahLst/>
            <a:cxnLst/>
            <a:rect l="l" t="t" r="r" b="b"/>
            <a:pathLst>
              <a:path w="41910" h="6350">
                <a:moveTo>
                  <a:pt x="41516" y="6197"/>
                </a:moveTo>
                <a:lnTo>
                  <a:pt x="0" y="6197"/>
                </a:lnTo>
                <a:lnTo>
                  <a:pt x="318" y="0"/>
                </a:lnTo>
                <a:lnTo>
                  <a:pt x="41198" y="0"/>
                </a:lnTo>
                <a:lnTo>
                  <a:pt x="41516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5855644" y="2770517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153" y="6197"/>
                </a:moveTo>
                <a:lnTo>
                  <a:pt x="0" y="6197"/>
                </a:lnTo>
                <a:lnTo>
                  <a:pt x="318" y="0"/>
                </a:lnTo>
                <a:lnTo>
                  <a:pt x="41835" y="0"/>
                </a:lnTo>
                <a:lnTo>
                  <a:pt x="42153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5855432" y="2776715"/>
            <a:ext cx="43180" cy="4445"/>
          </a:xfrm>
          <a:custGeom>
            <a:avLst/>
            <a:gdLst/>
            <a:ahLst/>
            <a:cxnLst/>
            <a:rect l="l" t="t" r="r" b="b"/>
            <a:pathLst>
              <a:path w="43179" h="4444">
                <a:moveTo>
                  <a:pt x="0" y="4127"/>
                </a:moveTo>
                <a:lnTo>
                  <a:pt x="212" y="0"/>
                </a:lnTo>
                <a:lnTo>
                  <a:pt x="42366" y="0"/>
                </a:lnTo>
                <a:lnTo>
                  <a:pt x="4257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5855113" y="2780842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43215" y="6197"/>
                </a:moveTo>
                <a:lnTo>
                  <a:pt x="0" y="6197"/>
                </a:lnTo>
                <a:lnTo>
                  <a:pt x="318" y="0"/>
                </a:lnTo>
                <a:lnTo>
                  <a:pt x="42896" y="0"/>
                </a:lnTo>
                <a:lnTo>
                  <a:pt x="43215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5854796" y="2787027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3851" y="6197"/>
                </a:moveTo>
                <a:lnTo>
                  <a:pt x="0" y="6197"/>
                </a:lnTo>
                <a:lnTo>
                  <a:pt x="318" y="0"/>
                </a:lnTo>
                <a:lnTo>
                  <a:pt x="43532" y="0"/>
                </a:lnTo>
                <a:lnTo>
                  <a:pt x="43851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5854477" y="2793225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44488" y="6197"/>
                </a:moveTo>
                <a:lnTo>
                  <a:pt x="0" y="6197"/>
                </a:lnTo>
                <a:lnTo>
                  <a:pt x="318" y="0"/>
                </a:lnTo>
                <a:lnTo>
                  <a:pt x="44170" y="0"/>
                </a:lnTo>
                <a:lnTo>
                  <a:pt x="44488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5854158" y="2799422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45126" y="6197"/>
                </a:moveTo>
                <a:lnTo>
                  <a:pt x="0" y="6197"/>
                </a:lnTo>
                <a:lnTo>
                  <a:pt x="318" y="0"/>
                </a:lnTo>
                <a:lnTo>
                  <a:pt x="44807" y="0"/>
                </a:lnTo>
                <a:lnTo>
                  <a:pt x="45126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5853947" y="2805607"/>
            <a:ext cx="45720" cy="4445"/>
          </a:xfrm>
          <a:custGeom>
            <a:avLst/>
            <a:gdLst/>
            <a:ahLst/>
            <a:cxnLst/>
            <a:rect l="l" t="t" r="r" b="b"/>
            <a:pathLst>
              <a:path w="45720" h="4444">
                <a:moveTo>
                  <a:pt x="0" y="4127"/>
                </a:moveTo>
                <a:lnTo>
                  <a:pt x="212" y="0"/>
                </a:lnTo>
                <a:lnTo>
                  <a:pt x="45336" y="0"/>
                </a:lnTo>
                <a:lnTo>
                  <a:pt x="4554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5853685" y="2809735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46072" y="6197"/>
                </a:moveTo>
                <a:lnTo>
                  <a:pt x="0" y="6197"/>
                </a:lnTo>
                <a:lnTo>
                  <a:pt x="25" y="4586"/>
                </a:lnTo>
                <a:lnTo>
                  <a:pt x="261" y="0"/>
                </a:lnTo>
                <a:lnTo>
                  <a:pt x="45810" y="0"/>
                </a:lnTo>
                <a:lnTo>
                  <a:pt x="46046" y="4586"/>
                </a:lnTo>
                <a:lnTo>
                  <a:pt x="46072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5853586" y="2815932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0" y="6197"/>
                </a:moveTo>
                <a:lnTo>
                  <a:pt x="99" y="0"/>
                </a:lnTo>
                <a:lnTo>
                  <a:pt x="46171" y="0"/>
                </a:lnTo>
                <a:lnTo>
                  <a:pt x="4627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5853486" y="2822130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0" y="6197"/>
                </a:moveTo>
                <a:lnTo>
                  <a:pt x="99" y="0"/>
                </a:lnTo>
                <a:lnTo>
                  <a:pt x="46370" y="0"/>
                </a:lnTo>
                <a:lnTo>
                  <a:pt x="4646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5853421" y="2828315"/>
            <a:ext cx="46990" cy="4445"/>
          </a:xfrm>
          <a:custGeom>
            <a:avLst/>
            <a:gdLst/>
            <a:ahLst/>
            <a:cxnLst/>
            <a:rect l="l" t="t" r="r" b="b"/>
            <a:pathLst>
              <a:path w="46989" h="4444">
                <a:moveTo>
                  <a:pt x="0" y="4127"/>
                </a:moveTo>
                <a:lnTo>
                  <a:pt x="66" y="0"/>
                </a:lnTo>
                <a:lnTo>
                  <a:pt x="46535" y="0"/>
                </a:lnTo>
                <a:lnTo>
                  <a:pt x="4660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5853321" y="2832442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0" y="6197"/>
                </a:moveTo>
                <a:lnTo>
                  <a:pt x="99" y="0"/>
                </a:lnTo>
                <a:lnTo>
                  <a:pt x="46701" y="0"/>
                </a:lnTo>
                <a:lnTo>
                  <a:pt x="4680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5853222" y="2838640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99" y="0"/>
                </a:lnTo>
                <a:lnTo>
                  <a:pt x="46899" y="0"/>
                </a:lnTo>
                <a:lnTo>
                  <a:pt x="4699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5853122" y="2844838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99" y="0"/>
                </a:lnTo>
                <a:lnTo>
                  <a:pt x="47098" y="0"/>
                </a:lnTo>
                <a:lnTo>
                  <a:pt x="4719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5853056" y="2851023"/>
            <a:ext cx="47625" cy="4445"/>
          </a:xfrm>
          <a:custGeom>
            <a:avLst/>
            <a:gdLst/>
            <a:ahLst/>
            <a:cxnLst/>
            <a:rect l="l" t="t" r="r" b="b"/>
            <a:pathLst>
              <a:path w="47625" h="4444">
                <a:moveTo>
                  <a:pt x="0" y="4127"/>
                </a:moveTo>
                <a:lnTo>
                  <a:pt x="66" y="0"/>
                </a:lnTo>
                <a:lnTo>
                  <a:pt x="47263" y="0"/>
                </a:lnTo>
                <a:lnTo>
                  <a:pt x="4732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5852957" y="2855150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99" y="0"/>
                </a:lnTo>
                <a:lnTo>
                  <a:pt x="47429" y="0"/>
                </a:lnTo>
                <a:lnTo>
                  <a:pt x="4752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852858" y="2861348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99" y="0"/>
                </a:lnTo>
                <a:lnTo>
                  <a:pt x="47628" y="0"/>
                </a:lnTo>
                <a:lnTo>
                  <a:pt x="4772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5852791" y="2867545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60" h="4444">
                <a:moveTo>
                  <a:pt x="0" y="4127"/>
                </a:moveTo>
                <a:lnTo>
                  <a:pt x="66" y="0"/>
                </a:lnTo>
                <a:lnTo>
                  <a:pt x="47793" y="0"/>
                </a:lnTo>
                <a:lnTo>
                  <a:pt x="4785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5852692" y="2871673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99" y="0"/>
                </a:lnTo>
                <a:lnTo>
                  <a:pt x="47959" y="0"/>
                </a:lnTo>
                <a:lnTo>
                  <a:pt x="4805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5852477" y="2877858"/>
            <a:ext cx="48895" cy="14604"/>
          </a:xfrm>
          <a:custGeom>
            <a:avLst/>
            <a:gdLst/>
            <a:ahLst/>
            <a:cxnLst/>
            <a:rect l="l" t="t" r="r" b="b"/>
            <a:pathLst>
              <a:path w="48895" h="14605">
                <a:moveTo>
                  <a:pt x="48472" y="14452"/>
                </a:moveTo>
                <a:lnTo>
                  <a:pt x="16" y="14452"/>
                </a:lnTo>
                <a:lnTo>
                  <a:pt x="0" y="13423"/>
                </a:lnTo>
                <a:lnTo>
                  <a:pt x="215" y="0"/>
                </a:lnTo>
                <a:lnTo>
                  <a:pt x="48273" y="0"/>
                </a:lnTo>
                <a:lnTo>
                  <a:pt x="48488" y="13423"/>
                </a:lnTo>
                <a:lnTo>
                  <a:pt x="48472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5852493" y="2892310"/>
            <a:ext cx="48895" cy="8255"/>
          </a:xfrm>
          <a:custGeom>
            <a:avLst/>
            <a:gdLst/>
            <a:ahLst/>
            <a:cxnLst/>
            <a:rect l="l" t="t" r="r" b="b"/>
            <a:pathLst>
              <a:path w="48895" h="8255">
                <a:moveTo>
                  <a:pt x="132" y="8255"/>
                </a:moveTo>
                <a:lnTo>
                  <a:pt x="0" y="0"/>
                </a:lnTo>
                <a:lnTo>
                  <a:pt x="48455" y="0"/>
                </a:lnTo>
                <a:lnTo>
                  <a:pt x="48323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5852626" y="2900565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99" y="6197"/>
                </a:moveTo>
                <a:lnTo>
                  <a:pt x="0" y="0"/>
                </a:lnTo>
                <a:lnTo>
                  <a:pt x="48191" y="0"/>
                </a:lnTo>
                <a:lnTo>
                  <a:pt x="48091" y="6197"/>
                </a:lnTo>
                <a:lnTo>
                  <a:pt x="99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5852725" y="2906763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99" y="6197"/>
                </a:moveTo>
                <a:lnTo>
                  <a:pt x="0" y="0"/>
                </a:lnTo>
                <a:lnTo>
                  <a:pt x="47992" y="0"/>
                </a:lnTo>
                <a:lnTo>
                  <a:pt x="47893" y="6197"/>
                </a:lnTo>
                <a:lnTo>
                  <a:pt x="99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5852824" y="2912960"/>
            <a:ext cx="48260" cy="8255"/>
          </a:xfrm>
          <a:custGeom>
            <a:avLst/>
            <a:gdLst/>
            <a:ahLst/>
            <a:cxnLst/>
            <a:rect l="l" t="t" r="r" b="b"/>
            <a:pathLst>
              <a:path w="48260" h="8255">
                <a:moveTo>
                  <a:pt x="132" y="8255"/>
                </a:moveTo>
                <a:lnTo>
                  <a:pt x="0" y="0"/>
                </a:lnTo>
                <a:lnTo>
                  <a:pt x="47793" y="0"/>
                </a:lnTo>
                <a:lnTo>
                  <a:pt x="47661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5852957" y="2921215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99" y="6197"/>
                </a:moveTo>
                <a:lnTo>
                  <a:pt x="0" y="0"/>
                </a:lnTo>
                <a:lnTo>
                  <a:pt x="47529" y="0"/>
                </a:lnTo>
                <a:lnTo>
                  <a:pt x="47430" y="6197"/>
                </a:lnTo>
                <a:lnTo>
                  <a:pt x="99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5853056" y="2927413"/>
            <a:ext cx="47625" cy="10795"/>
          </a:xfrm>
          <a:custGeom>
            <a:avLst/>
            <a:gdLst/>
            <a:ahLst/>
            <a:cxnLst/>
            <a:rect l="l" t="t" r="r" b="b"/>
            <a:pathLst>
              <a:path w="47625" h="10794">
                <a:moveTo>
                  <a:pt x="47165" y="10325"/>
                </a:moveTo>
                <a:lnTo>
                  <a:pt x="165" y="10325"/>
                </a:lnTo>
                <a:lnTo>
                  <a:pt x="0" y="0"/>
                </a:lnTo>
                <a:lnTo>
                  <a:pt x="47330" y="0"/>
                </a:lnTo>
                <a:lnTo>
                  <a:pt x="47165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5853221" y="2937725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2" y="8255"/>
                </a:moveTo>
                <a:lnTo>
                  <a:pt x="0" y="0"/>
                </a:lnTo>
                <a:lnTo>
                  <a:pt x="47000" y="0"/>
                </a:lnTo>
                <a:lnTo>
                  <a:pt x="46867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5853354" y="2945993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132" y="8255"/>
                </a:moveTo>
                <a:lnTo>
                  <a:pt x="0" y="0"/>
                </a:lnTo>
                <a:lnTo>
                  <a:pt x="46735" y="0"/>
                </a:lnTo>
                <a:lnTo>
                  <a:pt x="46603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5853486" y="2954248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132" y="8255"/>
                </a:moveTo>
                <a:lnTo>
                  <a:pt x="0" y="0"/>
                </a:lnTo>
                <a:lnTo>
                  <a:pt x="46470" y="0"/>
                </a:lnTo>
                <a:lnTo>
                  <a:pt x="46338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5853618" y="2962503"/>
            <a:ext cx="46355" cy="8255"/>
          </a:xfrm>
          <a:custGeom>
            <a:avLst/>
            <a:gdLst/>
            <a:ahLst/>
            <a:cxnLst/>
            <a:rect l="l" t="t" r="r" b="b"/>
            <a:pathLst>
              <a:path w="46354" h="8255">
                <a:moveTo>
                  <a:pt x="45986" y="8254"/>
                </a:moveTo>
                <a:lnTo>
                  <a:pt x="219" y="8254"/>
                </a:lnTo>
                <a:lnTo>
                  <a:pt x="92" y="5787"/>
                </a:lnTo>
                <a:lnTo>
                  <a:pt x="0" y="0"/>
                </a:lnTo>
                <a:lnTo>
                  <a:pt x="46206" y="0"/>
                </a:lnTo>
                <a:lnTo>
                  <a:pt x="46113" y="5787"/>
                </a:lnTo>
                <a:lnTo>
                  <a:pt x="45986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5853838" y="2970758"/>
            <a:ext cx="46355" cy="8255"/>
          </a:xfrm>
          <a:custGeom>
            <a:avLst/>
            <a:gdLst/>
            <a:ahLst/>
            <a:cxnLst/>
            <a:rect l="l" t="t" r="r" b="b"/>
            <a:pathLst>
              <a:path w="46354" h="8255">
                <a:moveTo>
                  <a:pt x="45342" y="8255"/>
                </a:moveTo>
                <a:lnTo>
                  <a:pt x="424" y="8255"/>
                </a:lnTo>
                <a:lnTo>
                  <a:pt x="0" y="0"/>
                </a:lnTo>
                <a:lnTo>
                  <a:pt x="45767" y="0"/>
                </a:lnTo>
                <a:lnTo>
                  <a:pt x="45342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5854262" y="2979013"/>
            <a:ext cx="45085" cy="8255"/>
          </a:xfrm>
          <a:custGeom>
            <a:avLst/>
            <a:gdLst/>
            <a:ahLst/>
            <a:cxnLst/>
            <a:rect l="l" t="t" r="r" b="b"/>
            <a:pathLst>
              <a:path w="45085" h="8255">
                <a:moveTo>
                  <a:pt x="44493" y="8255"/>
                </a:moveTo>
                <a:lnTo>
                  <a:pt x="424" y="8255"/>
                </a:lnTo>
                <a:lnTo>
                  <a:pt x="0" y="0"/>
                </a:lnTo>
                <a:lnTo>
                  <a:pt x="44918" y="0"/>
                </a:lnTo>
                <a:lnTo>
                  <a:pt x="44493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5854687" y="2987281"/>
            <a:ext cx="44450" cy="10795"/>
          </a:xfrm>
          <a:custGeom>
            <a:avLst/>
            <a:gdLst/>
            <a:ahLst/>
            <a:cxnLst/>
            <a:rect l="l" t="t" r="r" b="b"/>
            <a:pathLst>
              <a:path w="44450" h="10794">
                <a:moveTo>
                  <a:pt x="43537" y="10325"/>
                </a:moveTo>
                <a:lnTo>
                  <a:pt x="530" y="10325"/>
                </a:lnTo>
                <a:lnTo>
                  <a:pt x="0" y="0"/>
                </a:lnTo>
                <a:lnTo>
                  <a:pt x="44068" y="0"/>
                </a:lnTo>
                <a:lnTo>
                  <a:pt x="43537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5855217" y="2997593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42477" y="10325"/>
                </a:moveTo>
                <a:lnTo>
                  <a:pt x="530" y="10325"/>
                </a:lnTo>
                <a:lnTo>
                  <a:pt x="0" y="0"/>
                </a:lnTo>
                <a:lnTo>
                  <a:pt x="43008" y="0"/>
                </a:lnTo>
                <a:lnTo>
                  <a:pt x="42477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5855748" y="3007918"/>
            <a:ext cx="42545" cy="10795"/>
          </a:xfrm>
          <a:custGeom>
            <a:avLst/>
            <a:gdLst/>
            <a:ahLst/>
            <a:cxnLst/>
            <a:rect l="l" t="t" r="r" b="b"/>
            <a:pathLst>
              <a:path w="42545" h="10794">
                <a:moveTo>
                  <a:pt x="41415" y="10325"/>
                </a:moveTo>
                <a:lnTo>
                  <a:pt x="530" y="10325"/>
                </a:lnTo>
                <a:lnTo>
                  <a:pt x="0" y="0"/>
                </a:lnTo>
                <a:lnTo>
                  <a:pt x="41946" y="0"/>
                </a:lnTo>
                <a:lnTo>
                  <a:pt x="41415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5856279" y="3018243"/>
            <a:ext cx="41275" cy="12700"/>
          </a:xfrm>
          <a:custGeom>
            <a:avLst/>
            <a:gdLst/>
            <a:ahLst/>
            <a:cxnLst/>
            <a:rect l="l" t="t" r="r" b="b"/>
            <a:pathLst>
              <a:path w="41275" h="12700">
                <a:moveTo>
                  <a:pt x="40248" y="12382"/>
                </a:moveTo>
                <a:lnTo>
                  <a:pt x="636" y="12382"/>
                </a:lnTo>
                <a:lnTo>
                  <a:pt x="0" y="0"/>
                </a:lnTo>
                <a:lnTo>
                  <a:pt x="40884" y="0"/>
                </a:lnTo>
                <a:lnTo>
                  <a:pt x="40248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5856915" y="3030626"/>
            <a:ext cx="40005" cy="14604"/>
          </a:xfrm>
          <a:custGeom>
            <a:avLst/>
            <a:gdLst/>
            <a:ahLst/>
            <a:cxnLst/>
            <a:rect l="l" t="t" r="r" b="b"/>
            <a:pathLst>
              <a:path w="40004" h="14605">
                <a:moveTo>
                  <a:pt x="38392" y="14452"/>
                </a:moveTo>
                <a:lnTo>
                  <a:pt x="1219" y="14452"/>
                </a:lnTo>
                <a:lnTo>
                  <a:pt x="233" y="4536"/>
                </a:lnTo>
                <a:lnTo>
                  <a:pt x="0" y="0"/>
                </a:lnTo>
                <a:lnTo>
                  <a:pt x="39611" y="0"/>
                </a:lnTo>
                <a:lnTo>
                  <a:pt x="39378" y="4536"/>
                </a:lnTo>
                <a:lnTo>
                  <a:pt x="38392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5858135" y="3045079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35940" y="12382"/>
                </a:moveTo>
                <a:lnTo>
                  <a:pt x="1231" y="12382"/>
                </a:lnTo>
                <a:lnTo>
                  <a:pt x="0" y="0"/>
                </a:lnTo>
                <a:lnTo>
                  <a:pt x="37172" y="0"/>
                </a:lnTo>
                <a:lnTo>
                  <a:pt x="35940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5859367" y="3057461"/>
            <a:ext cx="34925" cy="14604"/>
          </a:xfrm>
          <a:custGeom>
            <a:avLst/>
            <a:gdLst/>
            <a:ahLst/>
            <a:cxnLst/>
            <a:rect l="l" t="t" r="r" b="b"/>
            <a:pathLst>
              <a:path w="34925" h="14605">
                <a:moveTo>
                  <a:pt x="33271" y="14452"/>
                </a:moveTo>
                <a:lnTo>
                  <a:pt x="1437" y="14452"/>
                </a:lnTo>
                <a:lnTo>
                  <a:pt x="0" y="0"/>
                </a:lnTo>
                <a:lnTo>
                  <a:pt x="34709" y="0"/>
                </a:lnTo>
                <a:lnTo>
                  <a:pt x="33271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5860805" y="3071914"/>
            <a:ext cx="32384" cy="10795"/>
          </a:xfrm>
          <a:custGeom>
            <a:avLst/>
            <a:gdLst/>
            <a:ahLst/>
            <a:cxnLst/>
            <a:rect l="l" t="t" r="r" b="b"/>
            <a:pathLst>
              <a:path w="32385" h="10794">
                <a:moveTo>
                  <a:pt x="30806" y="10325"/>
                </a:moveTo>
                <a:lnTo>
                  <a:pt x="1027" y="10325"/>
                </a:lnTo>
                <a:lnTo>
                  <a:pt x="0" y="0"/>
                </a:lnTo>
                <a:lnTo>
                  <a:pt x="31833" y="0"/>
                </a:lnTo>
                <a:lnTo>
                  <a:pt x="30806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5861832" y="3082239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5" h="10794">
                <a:moveTo>
                  <a:pt x="28317" y="10325"/>
                </a:moveTo>
                <a:lnTo>
                  <a:pt x="1462" y="10325"/>
                </a:lnTo>
                <a:lnTo>
                  <a:pt x="562" y="5650"/>
                </a:lnTo>
                <a:lnTo>
                  <a:pt x="0" y="0"/>
                </a:lnTo>
                <a:lnTo>
                  <a:pt x="29779" y="0"/>
                </a:lnTo>
                <a:lnTo>
                  <a:pt x="29217" y="5650"/>
                </a:lnTo>
                <a:lnTo>
                  <a:pt x="28317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5863294" y="3092564"/>
            <a:ext cx="27305" cy="42545"/>
          </a:xfrm>
          <a:custGeom>
            <a:avLst/>
            <a:gdLst/>
            <a:ahLst/>
            <a:cxnLst/>
            <a:rect l="l" t="t" r="r" b="b"/>
            <a:pathLst>
              <a:path w="27304" h="42544">
                <a:moveTo>
                  <a:pt x="13427" y="42316"/>
                </a:moveTo>
                <a:lnTo>
                  <a:pt x="5756" y="29900"/>
                </a:lnTo>
                <a:lnTo>
                  <a:pt x="0" y="0"/>
                </a:lnTo>
                <a:lnTo>
                  <a:pt x="26855" y="0"/>
                </a:lnTo>
                <a:lnTo>
                  <a:pt x="21099" y="29900"/>
                </a:lnTo>
                <a:lnTo>
                  <a:pt x="13427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5852477" y="2647683"/>
            <a:ext cx="48895" cy="487680"/>
          </a:xfrm>
          <a:custGeom>
            <a:avLst/>
            <a:gdLst/>
            <a:ahLst/>
            <a:cxnLst/>
            <a:rect l="l" t="t" r="r" b="b"/>
            <a:pathLst>
              <a:path w="48895" h="487680">
                <a:moveTo>
                  <a:pt x="24244" y="0"/>
                </a:moveTo>
                <a:lnTo>
                  <a:pt x="38571" y="47027"/>
                </a:lnTo>
                <a:lnTo>
                  <a:pt x="43817" y="99772"/>
                </a:lnTo>
                <a:lnTo>
                  <a:pt x="47254" y="166638"/>
                </a:lnTo>
                <a:lnTo>
                  <a:pt x="48488" y="243598"/>
                </a:lnTo>
                <a:lnTo>
                  <a:pt x="47254" y="320607"/>
                </a:lnTo>
                <a:lnTo>
                  <a:pt x="43817" y="387479"/>
                </a:lnTo>
                <a:lnTo>
                  <a:pt x="38571" y="440206"/>
                </a:lnTo>
                <a:lnTo>
                  <a:pt x="31915" y="474781"/>
                </a:lnTo>
                <a:lnTo>
                  <a:pt x="24244" y="487197"/>
                </a:lnTo>
                <a:lnTo>
                  <a:pt x="16572" y="474781"/>
                </a:lnTo>
                <a:lnTo>
                  <a:pt x="9916" y="440206"/>
                </a:lnTo>
                <a:lnTo>
                  <a:pt x="4671" y="387479"/>
                </a:lnTo>
                <a:lnTo>
                  <a:pt x="1233" y="320607"/>
                </a:lnTo>
                <a:lnTo>
                  <a:pt x="0" y="243598"/>
                </a:lnTo>
                <a:lnTo>
                  <a:pt x="1233" y="166638"/>
                </a:lnTo>
                <a:lnTo>
                  <a:pt x="4671" y="99772"/>
                </a:lnTo>
                <a:lnTo>
                  <a:pt x="9916" y="47027"/>
                </a:lnTo>
                <a:lnTo>
                  <a:pt x="16572" y="12427"/>
                </a:lnTo>
                <a:lnTo>
                  <a:pt x="24244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5876721" y="2647683"/>
            <a:ext cx="454659" cy="487680"/>
          </a:xfrm>
          <a:custGeom>
            <a:avLst/>
            <a:gdLst/>
            <a:ahLst/>
            <a:cxnLst/>
            <a:rect l="l" t="t" r="r" b="b"/>
            <a:pathLst>
              <a:path w="454660" h="487680">
                <a:moveTo>
                  <a:pt x="0" y="0"/>
                </a:moveTo>
                <a:lnTo>
                  <a:pt x="430263" y="0"/>
                </a:lnTo>
                <a:lnTo>
                  <a:pt x="437872" y="12427"/>
                </a:lnTo>
                <a:lnTo>
                  <a:pt x="444491" y="47027"/>
                </a:lnTo>
                <a:lnTo>
                  <a:pt x="449717" y="99772"/>
                </a:lnTo>
                <a:lnTo>
                  <a:pt x="453147" y="166638"/>
                </a:lnTo>
                <a:lnTo>
                  <a:pt x="454380" y="243598"/>
                </a:lnTo>
                <a:lnTo>
                  <a:pt x="453147" y="320607"/>
                </a:lnTo>
                <a:lnTo>
                  <a:pt x="449717" y="387479"/>
                </a:lnTo>
                <a:lnTo>
                  <a:pt x="444491" y="440206"/>
                </a:lnTo>
                <a:lnTo>
                  <a:pt x="437872" y="474781"/>
                </a:lnTo>
                <a:lnTo>
                  <a:pt x="430263" y="487197"/>
                </a:lnTo>
                <a:lnTo>
                  <a:pt x="0" y="487197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6395059" y="2645625"/>
            <a:ext cx="489584" cy="114935"/>
          </a:xfrm>
          <a:custGeom>
            <a:avLst/>
            <a:gdLst/>
            <a:ahLst/>
            <a:cxnLst/>
            <a:rect l="l" t="t" r="r" b="b"/>
            <a:pathLst>
              <a:path w="489584" h="114935">
                <a:moveTo>
                  <a:pt x="489131" y="114566"/>
                </a:moveTo>
                <a:lnTo>
                  <a:pt x="20574" y="114566"/>
                </a:lnTo>
                <a:lnTo>
                  <a:pt x="19810" y="99764"/>
                </a:lnTo>
                <a:lnTo>
                  <a:pt x="14526" y="47022"/>
                </a:lnTo>
                <a:lnTo>
                  <a:pt x="7795" y="12426"/>
                </a:lnTo>
                <a:lnTo>
                  <a:pt x="0" y="0"/>
                </a:lnTo>
                <a:lnTo>
                  <a:pt x="468553" y="0"/>
                </a:lnTo>
                <a:lnTo>
                  <a:pt x="476353" y="12426"/>
                </a:lnTo>
                <a:lnTo>
                  <a:pt x="483086" y="47022"/>
                </a:lnTo>
                <a:lnTo>
                  <a:pt x="488367" y="99764"/>
                </a:lnTo>
                <a:lnTo>
                  <a:pt x="489131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6415634" y="276225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9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6415847" y="2766383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9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6416060" y="2770511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9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6416273" y="2774638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9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6416487" y="277775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3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6416593" y="278083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9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6416806" y="278393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2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6416913" y="278703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8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6417126" y="2791161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8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6417339" y="279528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8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6417552" y="279941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8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6417765" y="280251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2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6417872" y="280561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8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6418085" y="2809741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8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6418298" y="281386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37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6418381" y="281799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1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6418447" y="282212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1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6418513" y="282625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1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6418579" y="283037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6418646" y="283450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6418712" y="283863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6418779" y="284277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6418845" y="2845873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87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6418878" y="284895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6418944" y="285205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87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6418977" y="285515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6419044" y="285928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6419110" y="286341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6419176" y="286651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87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6419210" y="286960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6419276" y="287373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6419342" y="287683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87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6419375" y="287992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6419441" y="288509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53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6419474" y="289128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6419408" y="289644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6419342" y="290057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6419243" y="290573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53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6419177" y="2910897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6419077" y="291605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53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6419011" y="292120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6418978" y="292432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87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6418879" y="292844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53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6418812" y="293360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6418713" y="293876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53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6418614" y="294495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54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6418548" y="295011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6418481" y="295424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20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6418382" y="295940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54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6418345" y="296481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54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6418233" y="296798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55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6417983" y="297076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8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6417770" y="297489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8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6417450" y="298005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75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6417238" y="298520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68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6416917" y="299038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75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6416598" y="299656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75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6416065" y="300482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089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6415639" y="301411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982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6415319" y="302134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76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6415000" y="302752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77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6414955" y="303148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57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6414718" y="303466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57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6413674" y="3040951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85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6413053" y="304817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79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6412225" y="3055404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85" y="0"/>
                </a:lnTo>
              </a:path>
            </a:pathLst>
          </a:custGeom>
          <a:ln w="8254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6411190" y="3064694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593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6410569" y="307295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80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6409743" y="3080169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86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6408282" y="3088424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4" h="0">
                <a:moveTo>
                  <a:pt x="0" y="0"/>
                </a:moveTo>
                <a:lnTo>
                  <a:pt x="470019" y="0"/>
                </a:lnTo>
              </a:path>
            </a:pathLst>
          </a:custGeom>
          <a:ln w="825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6395059" y="3112687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779" y="0"/>
                </a:lnTo>
              </a:path>
            </a:pathLst>
          </a:custGeom>
          <a:ln w="40246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6374183" y="2645625"/>
            <a:ext cx="41910" cy="116839"/>
          </a:xfrm>
          <a:custGeom>
            <a:avLst/>
            <a:gdLst/>
            <a:ahLst/>
            <a:cxnLst/>
            <a:rect l="l" t="t" r="r" b="b"/>
            <a:pathLst>
              <a:path w="41910" h="116839">
                <a:moveTo>
                  <a:pt x="41520" y="116624"/>
                </a:moveTo>
                <a:lnTo>
                  <a:pt x="0" y="116624"/>
                </a:lnTo>
                <a:lnTo>
                  <a:pt x="885" y="99764"/>
                </a:lnTo>
                <a:lnTo>
                  <a:pt x="6228" y="47022"/>
                </a:lnTo>
                <a:lnTo>
                  <a:pt x="12988" y="12426"/>
                </a:lnTo>
                <a:lnTo>
                  <a:pt x="20749" y="0"/>
                </a:lnTo>
                <a:lnTo>
                  <a:pt x="28558" y="12426"/>
                </a:lnTo>
                <a:lnTo>
                  <a:pt x="35321" y="47022"/>
                </a:lnTo>
                <a:lnTo>
                  <a:pt x="40642" y="99764"/>
                </a:lnTo>
                <a:lnTo>
                  <a:pt x="41520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6373856" y="2762262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170" y="6197"/>
                </a:moveTo>
                <a:lnTo>
                  <a:pt x="0" y="6197"/>
                </a:lnTo>
                <a:lnTo>
                  <a:pt x="325" y="0"/>
                </a:lnTo>
                <a:lnTo>
                  <a:pt x="41847" y="0"/>
                </a:lnTo>
                <a:lnTo>
                  <a:pt x="4217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6373531" y="2768447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42817" y="6197"/>
                </a:moveTo>
                <a:lnTo>
                  <a:pt x="0" y="6197"/>
                </a:lnTo>
                <a:lnTo>
                  <a:pt x="325" y="0"/>
                </a:lnTo>
                <a:lnTo>
                  <a:pt x="42494" y="0"/>
                </a:lnTo>
                <a:lnTo>
                  <a:pt x="42817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6373315" y="2774645"/>
            <a:ext cx="43815" cy="4445"/>
          </a:xfrm>
          <a:custGeom>
            <a:avLst/>
            <a:gdLst/>
            <a:ahLst/>
            <a:cxnLst/>
            <a:rect l="l" t="t" r="r" b="b"/>
            <a:pathLst>
              <a:path w="43814" h="4444">
                <a:moveTo>
                  <a:pt x="0" y="4127"/>
                </a:moveTo>
                <a:lnTo>
                  <a:pt x="216" y="0"/>
                </a:lnTo>
                <a:lnTo>
                  <a:pt x="43034" y="0"/>
                </a:lnTo>
                <a:lnTo>
                  <a:pt x="4324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6372990" y="2778772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3897" y="6197"/>
                </a:moveTo>
                <a:lnTo>
                  <a:pt x="0" y="6197"/>
                </a:lnTo>
                <a:lnTo>
                  <a:pt x="325" y="0"/>
                </a:lnTo>
                <a:lnTo>
                  <a:pt x="43574" y="0"/>
                </a:lnTo>
                <a:lnTo>
                  <a:pt x="43897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6372664" y="2784970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44545" y="6197"/>
                </a:moveTo>
                <a:lnTo>
                  <a:pt x="0" y="6197"/>
                </a:lnTo>
                <a:lnTo>
                  <a:pt x="325" y="0"/>
                </a:lnTo>
                <a:lnTo>
                  <a:pt x="44222" y="0"/>
                </a:lnTo>
                <a:lnTo>
                  <a:pt x="44545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6372339" y="2791155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45192" y="6197"/>
                </a:moveTo>
                <a:lnTo>
                  <a:pt x="0" y="6197"/>
                </a:lnTo>
                <a:lnTo>
                  <a:pt x="325" y="0"/>
                </a:lnTo>
                <a:lnTo>
                  <a:pt x="44869" y="0"/>
                </a:lnTo>
                <a:lnTo>
                  <a:pt x="45192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6372014" y="2797352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45841" y="6197"/>
                </a:moveTo>
                <a:lnTo>
                  <a:pt x="0" y="6197"/>
                </a:lnTo>
                <a:lnTo>
                  <a:pt x="325" y="0"/>
                </a:lnTo>
                <a:lnTo>
                  <a:pt x="45518" y="0"/>
                </a:lnTo>
                <a:lnTo>
                  <a:pt x="45841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6371797" y="2803550"/>
            <a:ext cx="46355" cy="4445"/>
          </a:xfrm>
          <a:custGeom>
            <a:avLst/>
            <a:gdLst/>
            <a:ahLst/>
            <a:cxnLst/>
            <a:rect l="l" t="t" r="r" b="b"/>
            <a:pathLst>
              <a:path w="46354" h="4444">
                <a:moveTo>
                  <a:pt x="0" y="4127"/>
                </a:moveTo>
                <a:lnTo>
                  <a:pt x="216" y="0"/>
                </a:lnTo>
                <a:lnTo>
                  <a:pt x="46057" y="0"/>
                </a:lnTo>
                <a:lnTo>
                  <a:pt x="46272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6371530" y="2807677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46804" y="6197"/>
                </a:moveTo>
                <a:lnTo>
                  <a:pt x="0" y="6197"/>
                </a:lnTo>
                <a:lnTo>
                  <a:pt x="26" y="4575"/>
                </a:lnTo>
                <a:lnTo>
                  <a:pt x="266" y="0"/>
                </a:lnTo>
                <a:lnTo>
                  <a:pt x="46539" y="0"/>
                </a:lnTo>
                <a:lnTo>
                  <a:pt x="46778" y="4575"/>
                </a:lnTo>
                <a:lnTo>
                  <a:pt x="46804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6371429" y="2813862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6905" y="0"/>
                </a:lnTo>
                <a:lnTo>
                  <a:pt x="4700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6371327" y="2820060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107" y="0"/>
                </a:lnTo>
                <a:lnTo>
                  <a:pt x="4720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6371259" y="2826257"/>
            <a:ext cx="47625" cy="4445"/>
          </a:xfrm>
          <a:custGeom>
            <a:avLst/>
            <a:gdLst/>
            <a:ahLst/>
            <a:cxnLst/>
            <a:rect l="l" t="t" r="r" b="b"/>
            <a:pathLst>
              <a:path w="47625" h="4444">
                <a:moveTo>
                  <a:pt x="0" y="4127"/>
                </a:moveTo>
                <a:lnTo>
                  <a:pt x="67" y="0"/>
                </a:lnTo>
                <a:lnTo>
                  <a:pt x="47276" y="0"/>
                </a:lnTo>
                <a:lnTo>
                  <a:pt x="47343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6371158" y="2830385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444" y="0"/>
                </a:lnTo>
                <a:lnTo>
                  <a:pt x="4754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6371056" y="2836570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101" y="0"/>
                </a:lnTo>
                <a:lnTo>
                  <a:pt x="47646" y="0"/>
                </a:lnTo>
                <a:lnTo>
                  <a:pt x="4774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6370954" y="2842767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101" y="0"/>
                </a:lnTo>
                <a:lnTo>
                  <a:pt x="47849" y="0"/>
                </a:lnTo>
                <a:lnTo>
                  <a:pt x="4794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6370887" y="2848965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60" h="4444">
                <a:moveTo>
                  <a:pt x="0" y="4127"/>
                </a:moveTo>
                <a:lnTo>
                  <a:pt x="67" y="0"/>
                </a:lnTo>
                <a:lnTo>
                  <a:pt x="48017" y="0"/>
                </a:lnTo>
                <a:lnTo>
                  <a:pt x="4808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6370785" y="285309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186" y="0"/>
                </a:lnTo>
                <a:lnTo>
                  <a:pt x="4828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6370684" y="2859290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388" y="0"/>
                </a:lnTo>
                <a:lnTo>
                  <a:pt x="4848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6370616" y="2865475"/>
            <a:ext cx="48895" cy="4445"/>
          </a:xfrm>
          <a:custGeom>
            <a:avLst/>
            <a:gdLst/>
            <a:ahLst/>
            <a:cxnLst/>
            <a:rect l="l" t="t" r="r" b="b"/>
            <a:pathLst>
              <a:path w="48895" h="4444">
                <a:moveTo>
                  <a:pt x="0" y="4127"/>
                </a:moveTo>
                <a:lnTo>
                  <a:pt x="67" y="0"/>
                </a:lnTo>
                <a:lnTo>
                  <a:pt x="48556" y="0"/>
                </a:lnTo>
                <a:lnTo>
                  <a:pt x="48623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6370514" y="286960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724" y="0"/>
                </a:lnTo>
                <a:lnTo>
                  <a:pt x="4882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6370294" y="2875800"/>
            <a:ext cx="49530" cy="14604"/>
          </a:xfrm>
          <a:custGeom>
            <a:avLst/>
            <a:gdLst/>
            <a:ahLst/>
            <a:cxnLst/>
            <a:rect l="l" t="t" r="r" b="b"/>
            <a:pathLst>
              <a:path w="49529" h="14605">
                <a:moveTo>
                  <a:pt x="49246" y="14452"/>
                </a:moveTo>
                <a:lnTo>
                  <a:pt x="17" y="14452"/>
                </a:lnTo>
                <a:lnTo>
                  <a:pt x="0" y="13411"/>
                </a:lnTo>
                <a:lnTo>
                  <a:pt x="220" y="0"/>
                </a:lnTo>
                <a:lnTo>
                  <a:pt x="49045" y="0"/>
                </a:lnTo>
                <a:lnTo>
                  <a:pt x="49263" y="13411"/>
                </a:lnTo>
                <a:lnTo>
                  <a:pt x="49246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6370311" y="2890253"/>
            <a:ext cx="49530" cy="8255"/>
          </a:xfrm>
          <a:custGeom>
            <a:avLst/>
            <a:gdLst/>
            <a:ahLst/>
            <a:cxnLst/>
            <a:rect l="l" t="t" r="r" b="b"/>
            <a:pathLst>
              <a:path w="49529" h="8255">
                <a:moveTo>
                  <a:pt x="135" y="8255"/>
                </a:moveTo>
                <a:lnTo>
                  <a:pt x="0" y="0"/>
                </a:lnTo>
                <a:lnTo>
                  <a:pt x="49229" y="0"/>
                </a:lnTo>
                <a:lnTo>
                  <a:pt x="49095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6370447" y="2898508"/>
            <a:ext cx="49530" cy="6350"/>
          </a:xfrm>
          <a:custGeom>
            <a:avLst/>
            <a:gdLst/>
            <a:ahLst/>
            <a:cxnLst/>
            <a:rect l="l" t="t" r="r" b="b"/>
            <a:pathLst>
              <a:path w="49529" h="6350">
                <a:moveTo>
                  <a:pt x="101" y="6197"/>
                </a:moveTo>
                <a:lnTo>
                  <a:pt x="0" y="0"/>
                </a:lnTo>
                <a:lnTo>
                  <a:pt x="48960" y="0"/>
                </a:lnTo>
                <a:lnTo>
                  <a:pt x="48859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6370548" y="2904705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757" y="0"/>
                </a:lnTo>
                <a:lnTo>
                  <a:pt x="48657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6370649" y="2910890"/>
            <a:ext cx="48895" cy="8255"/>
          </a:xfrm>
          <a:custGeom>
            <a:avLst/>
            <a:gdLst/>
            <a:ahLst/>
            <a:cxnLst/>
            <a:rect l="l" t="t" r="r" b="b"/>
            <a:pathLst>
              <a:path w="48895" h="8255">
                <a:moveTo>
                  <a:pt x="135" y="8255"/>
                </a:moveTo>
                <a:lnTo>
                  <a:pt x="0" y="0"/>
                </a:lnTo>
                <a:lnTo>
                  <a:pt x="48556" y="0"/>
                </a:lnTo>
                <a:lnTo>
                  <a:pt x="48422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6370785" y="2919145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286" y="0"/>
                </a:lnTo>
                <a:lnTo>
                  <a:pt x="48186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6370887" y="2925343"/>
            <a:ext cx="48260" cy="10795"/>
          </a:xfrm>
          <a:custGeom>
            <a:avLst/>
            <a:gdLst/>
            <a:ahLst/>
            <a:cxnLst/>
            <a:rect l="l" t="t" r="r" b="b"/>
            <a:pathLst>
              <a:path w="48260" h="10794">
                <a:moveTo>
                  <a:pt x="47917" y="10325"/>
                </a:moveTo>
                <a:lnTo>
                  <a:pt x="169" y="10325"/>
                </a:lnTo>
                <a:lnTo>
                  <a:pt x="0" y="0"/>
                </a:lnTo>
                <a:lnTo>
                  <a:pt x="48084" y="0"/>
                </a:lnTo>
                <a:lnTo>
                  <a:pt x="47917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6371056" y="2935668"/>
            <a:ext cx="48260" cy="8255"/>
          </a:xfrm>
          <a:custGeom>
            <a:avLst/>
            <a:gdLst/>
            <a:ahLst/>
            <a:cxnLst/>
            <a:rect l="l" t="t" r="r" b="b"/>
            <a:pathLst>
              <a:path w="48260" h="8255">
                <a:moveTo>
                  <a:pt x="135" y="8255"/>
                </a:moveTo>
                <a:lnTo>
                  <a:pt x="0" y="0"/>
                </a:lnTo>
                <a:lnTo>
                  <a:pt x="47748" y="0"/>
                </a:lnTo>
                <a:lnTo>
                  <a:pt x="47614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6371191" y="2943923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5"/>
                </a:moveTo>
                <a:lnTo>
                  <a:pt x="0" y="0"/>
                </a:lnTo>
                <a:lnTo>
                  <a:pt x="47478" y="0"/>
                </a:lnTo>
                <a:lnTo>
                  <a:pt x="47344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6371326" y="2952178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4"/>
                </a:moveTo>
                <a:lnTo>
                  <a:pt x="0" y="0"/>
                </a:lnTo>
                <a:lnTo>
                  <a:pt x="47209" y="0"/>
                </a:lnTo>
                <a:lnTo>
                  <a:pt x="47075" y="8254"/>
                </a:lnTo>
                <a:lnTo>
                  <a:pt x="135" y="8254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6371462" y="2960433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46718" y="8254"/>
                </a:moveTo>
                <a:lnTo>
                  <a:pt x="224" y="8254"/>
                </a:lnTo>
                <a:lnTo>
                  <a:pt x="94" y="5792"/>
                </a:lnTo>
                <a:lnTo>
                  <a:pt x="0" y="0"/>
                </a:lnTo>
                <a:lnTo>
                  <a:pt x="46940" y="0"/>
                </a:lnTo>
                <a:lnTo>
                  <a:pt x="46846" y="5792"/>
                </a:lnTo>
                <a:lnTo>
                  <a:pt x="46718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6371687" y="2968701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46062" y="8255"/>
                </a:moveTo>
                <a:lnTo>
                  <a:pt x="433" y="8255"/>
                </a:lnTo>
                <a:lnTo>
                  <a:pt x="0" y="0"/>
                </a:lnTo>
                <a:lnTo>
                  <a:pt x="46492" y="0"/>
                </a:lnTo>
                <a:lnTo>
                  <a:pt x="46062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6372120" y="2976956"/>
            <a:ext cx="45720" cy="8255"/>
          </a:xfrm>
          <a:custGeom>
            <a:avLst/>
            <a:gdLst/>
            <a:ahLst/>
            <a:cxnLst/>
            <a:rect l="l" t="t" r="r" b="b"/>
            <a:pathLst>
              <a:path w="45720" h="8255">
                <a:moveTo>
                  <a:pt x="45199" y="8255"/>
                </a:moveTo>
                <a:lnTo>
                  <a:pt x="433" y="8255"/>
                </a:lnTo>
                <a:lnTo>
                  <a:pt x="0" y="0"/>
                </a:lnTo>
                <a:lnTo>
                  <a:pt x="45629" y="0"/>
                </a:lnTo>
                <a:lnTo>
                  <a:pt x="45199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6372554" y="2985211"/>
            <a:ext cx="45085" cy="10795"/>
          </a:xfrm>
          <a:custGeom>
            <a:avLst/>
            <a:gdLst/>
            <a:ahLst/>
            <a:cxnLst/>
            <a:rect l="l" t="t" r="r" b="b"/>
            <a:pathLst>
              <a:path w="45085" h="10794">
                <a:moveTo>
                  <a:pt x="44227" y="10325"/>
                </a:moveTo>
                <a:lnTo>
                  <a:pt x="542" y="10325"/>
                </a:lnTo>
                <a:lnTo>
                  <a:pt x="0" y="0"/>
                </a:lnTo>
                <a:lnTo>
                  <a:pt x="44765" y="0"/>
                </a:lnTo>
                <a:lnTo>
                  <a:pt x="44227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6373096" y="2995536"/>
            <a:ext cx="43815" cy="10795"/>
          </a:xfrm>
          <a:custGeom>
            <a:avLst/>
            <a:gdLst/>
            <a:ahLst/>
            <a:cxnLst/>
            <a:rect l="l" t="t" r="r" b="b"/>
            <a:pathLst>
              <a:path w="43814" h="10794">
                <a:moveTo>
                  <a:pt x="43147" y="10325"/>
                </a:moveTo>
                <a:lnTo>
                  <a:pt x="542" y="10325"/>
                </a:lnTo>
                <a:lnTo>
                  <a:pt x="0" y="0"/>
                </a:lnTo>
                <a:lnTo>
                  <a:pt x="43685" y="0"/>
                </a:lnTo>
                <a:lnTo>
                  <a:pt x="43147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6373638" y="3005861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42068" y="10325"/>
                </a:moveTo>
                <a:lnTo>
                  <a:pt x="542" y="10325"/>
                </a:lnTo>
                <a:lnTo>
                  <a:pt x="0" y="0"/>
                </a:lnTo>
                <a:lnTo>
                  <a:pt x="42605" y="0"/>
                </a:lnTo>
                <a:lnTo>
                  <a:pt x="42068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6374179" y="3016173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10" h="12700">
                <a:moveTo>
                  <a:pt x="40882" y="12382"/>
                </a:moveTo>
                <a:lnTo>
                  <a:pt x="650" y="12382"/>
                </a:lnTo>
                <a:lnTo>
                  <a:pt x="0" y="0"/>
                </a:lnTo>
                <a:lnTo>
                  <a:pt x="41527" y="0"/>
                </a:lnTo>
                <a:lnTo>
                  <a:pt x="40882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6374830" y="3028569"/>
            <a:ext cx="40640" cy="14604"/>
          </a:xfrm>
          <a:custGeom>
            <a:avLst/>
            <a:gdLst/>
            <a:ahLst/>
            <a:cxnLst/>
            <a:rect l="l" t="t" r="r" b="b"/>
            <a:pathLst>
              <a:path w="40639" h="14605">
                <a:moveTo>
                  <a:pt x="38993" y="14452"/>
                </a:moveTo>
                <a:lnTo>
                  <a:pt x="1243" y="14452"/>
                </a:lnTo>
                <a:lnTo>
                  <a:pt x="237" y="4529"/>
                </a:lnTo>
                <a:lnTo>
                  <a:pt x="0" y="0"/>
                </a:lnTo>
                <a:lnTo>
                  <a:pt x="40230" y="0"/>
                </a:lnTo>
                <a:lnTo>
                  <a:pt x="39994" y="4529"/>
                </a:lnTo>
                <a:lnTo>
                  <a:pt x="38993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6376072" y="304300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36502" y="12382"/>
                </a:moveTo>
                <a:lnTo>
                  <a:pt x="1254" y="12382"/>
                </a:lnTo>
                <a:lnTo>
                  <a:pt x="0" y="0"/>
                </a:lnTo>
                <a:lnTo>
                  <a:pt x="37752" y="0"/>
                </a:lnTo>
                <a:lnTo>
                  <a:pt x="36502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6377328" y="3055404"/>
            <a:ext cx="35560" cy="14604"/>
          </a:xfrm>
          <a:custGeom>
            <a:avLst/>
            <a:gdLst/>
            <a:ahLst/>
            <a:cxnLst/>
            <a:rect l="l" t="t" r="r" b="b"/>
            <a:pathLst>
              <a:path w="35560" h="14605">
                <a:moveTo>
                  <a:pt x="33786" y="14452"/>
                </a:moveTo>
                <a:lnTo>
                  <a:pt x="1464" y="14452"/>
                </a:lnTo>
                <a:lnTo>
                  <a:pt x="0" y="0"/>
                </a:lnTo>
                <a:lnTo>
                  <a:pt x="35245" y="0"/>
                </a:lnTo>
                <a:lnTo>
                  <a:pt x="33786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6378793" y="3069856"/>
            <a:ext cx="32384" cy="10795"/>
          </a:xfrm>
          <a:custGeom>
            <a:avLst/>
            <a:gdLst/>
            <a:ahLst/>
            <a:cxnLst/>
            <a:rect l="l" t="t" r="r" b="b"/>
            <a:pathLst>
              <a:path w="32385" h="10794">
                <a:moveTo>
                  <a:pt x="31280" y="10325"/>
                </a:moveTo>
                <a:lnTo>
                  <a:pt x="1046" y="10325"/>
                </a:lnTo>
                <a:lnTo>
                  <a:pt x="0" y="0"/>
                </a:lnTo>
                <a:lnTo>
                  <a:pt x="32322" y="0"/>
                </a:lnTo>
                <a:lnTo>
                  <a:pt x="31280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6379838" y="3080169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4">
                <a:moveTo>
                  <a:pt x="28751" y="10325"/>
                </a:moveTo>
                <a:lnTo>
                  <a:pt x="1486" y="10325"/>
                </a:lnTo>
                <a:lnTo>
                  <a:pt x="573" y="5654"/>
                </a:lnTo>
                <a:lnTo>
                  <a:pt x="0" y="0"/>
                </a:lnTo>
                <a:lnTo>
                  <a:pt x="30236" y="0"/>
                </a:lnTo>
                <a:lnTo>
                  <a:pt x="29665" y="5654"/>
                </a:lnTo>
                <a:lnTo>
                  <a:pt x="28751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6381324" y="3090494"/>
            <a:ext cx="27305" cy="42545"/>
          </a:xfrm>
          <a:custGeom>
            <a:avLst/>
            <a:gdLst/>
            <a:ahLst/>
            <a:cxnLst/>
            <a:rect l="l" t="t" r="r" b="b"/>
            <a:pathLst>
              <a:path w="27304" h="42544">
                <a:moveTo>
                  <a:pt x="13607" y="42316"/>
                </a:moveTo>
                <a:lnTo>
                  <a:pt x="5846" y="29901"/>
                </a:lnTo>
                <a:lnTo>
                  <a:pt x="0" y="0"/>
                </a:lnTo>
                <a:lnTo>
                  <a:pt x="27265" y="0"/>
                </a:lnTo>
                <a:lnTo>
                  <a:pt x="21416" y="29901"/>
                </a:lnTo>
                <a:lnTo>
                  <a:pt x="13607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6370294" y="2645625"/>
            <a:ext cx="49530" cy="487680"/>
          </a:xfrm>
          <a:custGeom>
            <a:avLst/>
            <a:gdLst/>
            <a:ahLst/>
            <a:cxnLst/>
            <a:rect l="l" t="t" r="r" b="b"/>
            <a:pathLst>
              <a:path w="49529" h="487680">
                <a:moveTo>
                  <a:pt x="24764" y="0"/>
                </a:moveTo>
                <a:lnTo>
                  <a:pt x="39291" y="47022"/>
                </a:lnTo>
                <a:lnTo>
                  <a:pt x="44575" y="99764"/>
                </a:lnTo>
                <a:lnTo>
                  <a:pt x="48027" y="166627"/>
                </a:lnTo>
                <a:lnTo>
                  <a:pt x="49263" y="243586"/>
                </a:lnTo>
                <a:lnTo>
                  <a:pt x="48027" y="320648"/>
                </a:lnTo>
                <a:lnTo>
                  <a:pt x="44575" y="387526"/>
                </a:lnTo>
                <a:lnTo>
                  <a:pt x="39291" y="440234"/>
                </a:lnTo>
                <a:lnTo>
                  <a:pt x="32560" y="474782"/>
                </a:lnTo>
                <a:lnTo>
                  <a:pt x="24764" y="487184"/>
                </a:lnTo>
                <a:lnTo>
                  <a:pt x="16942" y="474782"/>
                </a:lnTo>
                <a:lnTo>
                  <a:pt x="10144" y="440234"/>
                </a:lnTo>
                <a:lnTo>
                  <a:pt x="4781" y="387526"/>
                </a:lnTo>
                <a:lnTo>
                  <a:pt x="1263" y="320648"/>
                </a:lnTo>
                <a:lnTo>
                  <a:pt x="0" y="243586"/>
                </a:lnTo>
                <a:lnTo>
                  <a:pt x="1263" y="166627"/>
                </a:lnTo>
                <a:lnTo>
                  <a:pt x="4781" y="99764"/>
                </a:lnTo>
                <a:lnTo>
                  <a:pt x="10144" y="47022"/>
                </a:lnTo>
                <a:lnTo>
                  <a:pt x="16942" y="12426"/>
                </a:lnTo>
                <a:lnTo>
                  <a:pt x="24764" y="0"/>
                </a:lnTo>
                <a:close/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6395059" y="2645625"/>
            <a:ext cx="493395" cy="487680"/>
          </a:xfrm>
          <a:custGeom>
            <a:avLst/>
            <a:gdLst/>
            <a:ahLst/>
            <a:cxnLst/>
            <a:rect l="l" t="t" r="r" b="b"/>
            <a:pathLst>
              <a:path w="493395" h="487680">
                <a:moveTo>
                  <a:pt x="0" y="0"/>
                </a:moveTo>
                <a:lnTo>
                  <a:pt x="468553" y="0"/>
                </a:lnTo>
                <a:lnTo>
                  <a:pt x="476353" y="12426"/>
                </a:lnTo>
                <a:lnTo>
                  <a:pt x="483086" y="47022"/>
                </a:lnTo>
                <a:lnTo>
                  <a:pt x="488367" y="99764"/>
                </a:lnTo>
                <a:lnTo>
                  <a:pt x="491817" y="166627"/>
                </a:lnTo>
                <a:lnTo>
                  <a:pt x="493052" y="243586"/>
                </a:lnTo>
                <a:lnTo>
                  <a:pt x="491817" y="320648"/>
                </a:lnTo>
                <a:lnTo>
                  <a:pt x="488367" y="387526"/>
                </a:lnTo>
                <a:lnTo>
                  <a:pt x="483086" y="440234"/>
                </a:lnTo>
                <a:lnTo>
                  <a:pt x="476353" y="474782"/>
                </a:lnTo>
                <a:lnTo>
                  <a:pt x="468553" y="487184"/>
                </a:lnTo>
                <a:lnTo>
                  <a:pt x="0" y="487184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6954139" y="2647683"/>
            <a:ext cx="524510" cy="114935"/>
          </a:xfrm>
          <a:custGeom>
            <a:avLst/>
            <a:gdLst/>
            <a:ahLst/>
            <a:cxnLst/>
            <a:rect l="l" t="t" r="r" b="b"/>
            <a:pathLst>
              <a:path w="524509" h="114935">
                <a:moveTo>
                  <a:pt x="524206" y="114579"/>
                </a:moveTo>
                <a:lnTo>
                  <a:pt x="20574" y="114579"/>
                </a:lnTo>
                <a:lnTo>
                  <a:pt x="19810" y="99772"/>
                </a:lnTo>
                <a:lnTo>
                  <a:pt x="14526" y="47027"/>
                </a:lnTo>
                <a:lnTo>
                  <a:pt x="7795" y="12427"/>
                </a:lnTo>
                <a:lnTo>
                  <a:pt x="0" y="0"/>
                </a:lnTo>
                <a:lnTo>
                  <a:pt x="503631" y="0"/>
                </a:lnTo>
                <a:lnTo>
                  <a:pt x="511426" y="12427"/>
                </a:lnTo>
                <a:lnTo>
                  <a:pt x="518157" y="47027"/>
                </a:lnTo>
                <a:lnTo>
                  <a:pt x="523441" y="99772"/>
                </a:lnTo>
                <a:lnTo>
                  <a:pt x="524206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6974713" y="276432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6974926" y="276845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6975140" y="277258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6975353" y="277670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6975566" y="277980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8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6975672" y="278290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6975885" y="278600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8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6975992" y="278909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6976205" y="279321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6976418" y="279734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6976632" y="280148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6976845" y="280458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8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6976951" y="280767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6977164" y="281179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6977377" y="281592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13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6977460" y="282006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6977526" y="282419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6977592" y="282832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6977659" y="283244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6977725" y="283657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6977791" y="284070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6977857" y="284483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6977924" y="284793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6977957" y="285102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6978023" y="2854128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6978057" y="285721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6978123" y="286135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6978189" y="286548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6978256" y="286858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6978288" y="287166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6978355" y="287579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6978421" y="287889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6978454" y="288199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6978521" y="288715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6978554" y="289335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6978488" y="289850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6978422" y="290262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6978322" y="290780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6978256" y="291295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6978157" y="291811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6978091" y="292327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6978057" y="2926378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6977958" y="293051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6977892" y="293566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6977792" y="294082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6977693" y="294702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6977627" y="295218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6977560" y="295631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6977461" y="296147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6977437" y="296608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6977353" y="296926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6977063" y="297282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6976850" y="297694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6976530" y="298211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6976317" y="298727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6975997" y="299243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6975678" y="299863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6975145" y="300688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4164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6974719" y="301617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4057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6974399" y="302340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6974079" y="302959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6974010" y="303402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6973750" y="303720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6972755" y="3043008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58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6972133" y="3050235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252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6971306" y="3057461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58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6970270" y="3066751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666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6969649" y="3075012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252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6968821" y="3082239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58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6967361" y="309049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 h="0">
                <a:moveTo>
                  <a:pt x="0" y="0"/>
                </a:moveTo>
                <a:lnTo>
                  <a:pt x="505091" y="0"/>
                </a:lnTo>
              </a:path>
            </a:pathLst>
          </a:custGeom>
          <a:ln w="825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6954139" y="3114751"/>
            <a:ext cx="516890" cy="0"/>
          </a:xfrm>
          <a:custGeom>
            <a:avLst/>
            <a:gdLst/>
            <a:ahLst/>
            <a:cxnLst/>
            <a:rect l="l" t="t" r="r" b="b"/>
            <a:pathLst>
              <a:path w="516890" h="0">
                <a:moveTo>
                  <a:pt x="0" y="0"/>
                </a:moveTo>
                <a:lnTo>
                  <a:pt x="516853" y="0"/>
                </a:lnTo>
              </a:path>
            </a:pathLst>
          </a:custGeom>
          <a:ln w="40259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6933265" y="2647683"/>
            <a:ext cx="41910" cy="116839"/>
          </a:xfrm>
          <a:custGeom>
            <a:avLst/>
            <a:gdLst/>
            <a:ahLst/>
            <a:cxnLst/>
            <a:rect l="l" t="t" r="r" b="b"/>
            <a:pathLst>
              <a:path w="41909" h="116839">
                <a:moveTo>
                  <a:pt x="41554" y="116636"/>
                </a:moveTo>
                <a:lnTo>
                  <a:pt x="0" y="116636"/>
                </a:lnTo>
                <a:lnTo>
                  <a:pt x="886" y="99772"/>
                </a:lnTo>
                <a:lnTo>
                  <a:pt x="6247" y="47027"/>
                </a:lnTo>
                <a:lnTo>
                  <a:pt x="13045" y="12427"/>
                </a:lnTo>
                <a:lnTo>
                  <a:pt x="20873" y="0"/>
                </a:lnTo>
                <a:lnTo>
                  <a:pt x="28668" y="12427"/>
                </a:lnTo>
                <a:lnTo>
                  <a:pt x="35400" y="47027"/>
                </a:lnTo>
                <a:lnTo>
                  <a:pt x="40684" y="99772"/>
                </a:lnTo>
                <a:lnTo>
                  <a:pt x="41554" y="11663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6932939" y="2764320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200" y="6197"/>
                </a:moveTo>
                <a:lnTo>
                  <a:pt x="0" y="6197"/>
                </a:lnTo>
                <a:lnTo>
                  <a:pt x="325" y="0"/>
                </a:lnTo>
                <a:lnTo>
                  <a:pt x="41880" y="0"/>
                </a:lnTo>
                <a:lnTo>
                  <a:pt x="4220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6932614" y="2770517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42846" y="6197"/>
                </a:moveTo>
                <a:lnTo>
                  <a:pt x="0" y="6197"/>
                </a:lnTo>
                <a:lnTo>
                  <a:pt x="325" y="0"/>
                </a:lnTo>
                <a:lnTo>
                  <a:pt x="42526" y="0"/>
                </a:lnTo>
                <a:lnTo>
                  <a:pt x="42846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6932397" y="2776715"/>
            <a:ext cx="43815" cy="4445"/>
          </a:xfrm>
          <a:custGeom>
            <a:avLst/>
            <a:gdLst/>
            <a:ahLst/>
            <a:cxnLst/>
            <a:rect l="l" t="t" r="r" b="b"/>
            <a:pathLst>
              <a:path w="43815" h="4444">
                <a:moveTo>
                  <a:pt x="0" y="4127"/>
                </a:moveTo>
                <a:lnTo>
                  <a:pt x="217" y="0"/>
                </a:lnTo>
                <a:lnTo>
                  <a:pt x="43063" y="0"/>
                </a:lnTo>
                <a:lnTo>
                  <a:pt x="4327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6932070" y="2780842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3922" y="6197"/>
                </a:moveTo>
                <a:lnTo>
                  <a:pt x="0" y="6197"/>
                </a:lnTo>
                <a:lnTo>
                  <a:pt x="325" y="0"/>
                </a:lnTo>
                <a:lnTo>
                  <a:pt x="43602" y="0"/>
                </a:lnTo>
                <a:lnTo>
                  <a:pt x="43922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6931745" y="2787027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4" h="6350">
                <a:moveTo>
                  <a:pt x="44566" y="6197"/>
                </a:moveTo>
                <a:lnTo>
                  <a:pt x="0" y="6197"/>
                </a:lnTo>
                <a:lnTo>
                  <a:pt x="325" y="0"/>
                </a:lnTo>
                <a:lnTo>
                  <a:pt x="44246" y="0"/>
                </a:lnTo>
                <a:lnTo>
                  <a:pt x="44566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6931419" y="2793225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45212" y="6197"/>
                </a:moveTo>
                <a:lnTo>
                  <a:pt x="0" y="6197"/>
                </a:lnTo>
                <a:lnTo>
                  <a:pt x="325" y="0"/>
                </a:lnTo>
                <a:lnTo>
                  <a:pt x="44892" y="0"/>
                </a:lnTo>
                <a:lnTo>
                  <a:pt x="45212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6931093" y="2799422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45858" y="6197"/>
                </a:moveTo>
                <a:lnTo>
                  <a:pt x="0" y="6197"/>
                </a:lnTo>
                <a:lnTo>
                  <a:pt x="325" y="0"/>
                </a:lnTo>
                <a:lnTo>
                  <a:pt x="45538" y="0"/>
                </a:lnTo>
                <a:lnTo>
                  <a:pt x="45858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6930877" y="2805607"/>
            <a:ext cx="46355" cy="4445"/>
          </a:xfrm>
          <a:custGeom>
            <a:avLst/>
            <a:gdLst/>
            <a:ahLst/>
            <a:cxnLst/>
            <a:rect l="l" t="t" r="r" b="b"/>
            <a:pathLst>
              <a:path w="46354" h="4444">
                <a:moveTo>
                  <a:pt x="0" y="4127"/>
                </a:moveTo>
                <a:lnTo>
                  <a:pt x="217" y="0"/>
                </a:lnTo>
                <a:lnTo>
                  <a:pt x="46073" y="0"/>
                </a:lnTo>
                <a:lnTo>
                  <a:pt x="4628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6930610" y="2809735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90" h="6350">
                <a:moveTo>
                  <a:pt x="46817" y="6197"/>
                </a:moveTo>
                <a:lnTo>
                  <a:pt x="0" y="6197"/>
                </a:lnTo>
                <a:lnTo>
                  <a:pt x="26" y="4586"/>
                </a:lnTo>
                <a:lnTo>
                  <a:pt x="267" y="0"/>
                </a:lnTo>
                <a:lnTo>
                  <a:pt x="46554" y="0"/>
                </a:lnTo>
                <a:lnTo>
                  <a:pt x="46791" y="4586"/>
                </a:lnTo>
                <a:lnTo>
                  <a:pt x="46817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6930508" y="2815932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6918" y="0"/>
                </a:lnTo>
                <a:lnTo>
                  <a:pt x="4701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6930406" y="2822130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120" y="0"/>
                </a:lnTo>
                <a:lnTo>
                  <a:pt x="4721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6930338" y="2828315"/>
            <a:ext cx="47625" cy="4445"/>
          </a:xfrm>
          <a:custGeom>
            <a:avLst/>
            <a:gdLst/>
            <a:ahLst/>
            <a:cxnLst/>
            <a:rect l="l" t="t" r="r" b="b"/>
            <a:pathLst>
              <a:path w="47625" h="4444">
                <a:moveTo>
                  <a:pt x="0" y="4127"/>
                </a:moveTo>
                <a:lnTo>
                  <a:pt x="67" y="0"/>
                </a:lnTo>
                <a:lnTo>
                  <a:pt x="47286" y="0"/>
                </a:lnTo>
                <a:lnTo>
                  <a:pt x="47353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6930237" y="2832442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454" y="0"/>
                </a:lnTo>
                <a:lnTo>
                  <a:pt x="4755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6930135" y="2838640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59" h="6350">
                <a:moveTo>
                  <a:pt x="0" y="6197"/>
                </a:moveTo>
                <a:lnTo>
                  <a:pt x="101" y="0"/>
                </a:lnTo>
                <a:lnTo>
                  <a:pt x="47656" y="0"/>
                </a:lnTo>
                <a:lnTo>
                  <a:pt x="4775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6930034" y="2844838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59" h="6350">
                <a:moveTo>
                  <a:pt x="0" y="6197"/>
                </a:moveTo>
                <a:lnTo>
                  <a:pt x="101" y="0"/>
                </a:lnTo>
                <a:lnTo>
                  <a:pt x="47857" y="0"/>
                </a:lnTo>
                <a:lnTo>
                  <a:pt x="4795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6929966" y="2851023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59" h="4444">
                <a:moveTo>
                  <a:pt x="0" y="4127"/>
                </a:moveTo>
                <a:lnTo>
                  <a:pt x="67" y="0"/>
                </a:lnTo>
                <a:lnTo>
                  <a:pt x="48024" y="0"/>
                </a:lnTo>
                <a:lnTo>
                  <a:pt x="4809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6929865" y="2855150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191" y="0"/>
                </a:lnTo>
                <a:lnTo>
                  <a:pt x="4829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6929763" y="2861348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393" y="0"/>
                </a:lnTo>
                <a:lnTo>
                  <a:pt x="4849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6929695" y="2867545"/>
            <a:ext cx="48895" cy="4445"/>
          </a:xfrm>
          <a:custGeom>
            <a:avLst/>
            <a:gdLst/>
            <a:ahLst/>
            <a:cxnLst/>
            <a:rect l="l" t="t" r="r" b="b"/>
            <a:pathLst>
              <a:path w="48895" h="4444">
                <a:moveTo>
                  <a:pt x="0" y="4127"/>
                </a:moveTo>
                <a:lnTo>
                  <a:pt x="67" y="0"/>
                </a:lnTo>
                <a:lnTo>
                  <a:pt x="48560" y="0"/>
                </a:lnTo>
                <a:lnTo>
                  <a:pt x="4862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6929594" y="287167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728" y="0"/>
                </a:lnTo>
                <a:lnTo>
                  <a:pt x="4882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6929373" y="2877858"/>
            <a:ext cx="49530" cy="14604"/>
          </a:xfrm>
          <a:custGeom>
            <a:avLst/>
            <a:gdLst/>
            <a:ahLst/>
            <a:cxnLst/>
            <a:rect l="l" t="t" r="r" b="b"/>
            <a:pathLst>
              <a:path w="49529" h="14605">
                <a:moveTo>
                  <a:pt x="49246" y="14452"/>
                </a:moveTo>
                <a:lnTo>
                  <a:pt x="16" y="14452"/>
                </a:lnTo>
                <a:lnTo>
                  <a:pt x="0" y="13423"/>
                </a:lnTo>
                <a:lnTo>
                  <a:pt x="220" y="0"/>
                </a:lnTo>
                <a:lnTo>
                  <a:pt x="49047" y="0"/>
                </a:lnTo>
                <a:lnTo>
                  <a:pt x="49263" y="13423"/>
                </a:lnTo>
                <a:lnTo>
                  <a:pt x="49246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6929390" y="2892310"/>
            <a:ext cx="49530" cy="8255"/>
          </a:xfrm>
          <a:custGeom>
            <a:avLst/>
            <a:gdLst/>
            <a:ahLst/>
            <a:cxnLst/>
            <a:rect l="l" t="t" r="r" b="b"/>
            <a:pathLst>
              <a:path w="49529" h="8255">
                <a:moveTo>
                  <a:pt x="135" y="8255"/>
                </a:moveTo>
                <a:lnTo>
                  <a:pt x="0" y="0"/>
                </a:lnTo>
                <a:lnTo>
                  <a:pt x="49229" y="0"/>
                </a:lnTo>
                <a:lnTo>
                  <a:pt x="49097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6929525" y="2900565"/>
            <a:ext cx="49530" cy="6350"/>
          </a:xfrm>
          <a:custGeom>
            <a:avLst/>
            <a:gdLst/>
            <a:ahLst/>
            <a:cxnLst/>
            <a:rect l="l" t="t" r="r" b="b"/>
            <a:pathLst>
              <a:path w="49529" h="6350">
                <a:moveTo>
                  <a:pt x="101" y="6197"/>
                </a:moveTo>
                <a:lnTo>
                  <a:pt x="0" y="0"/>
                </a:lnTo>
                <a:lnTo>
                  <a:pt x="48962" y="0"/>
                </a:lnTo>
                <a:lnTo>
                  <a:pt x="48862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6929627" y="290676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761" y="0"/>
                </a:lnTo>
                <a:lnTo>
                  <a:pt x="48661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6929728" y="2912960"/>
            <a:ext cx="48895" cy="8255"/>
          </a:xfrm>
          <a:custGeom>
            <a:avLst/>
            <a:gdLst/>
            <a:ahLst/>
            <a:cxnLst/>
            <a:rect l="l" t="t" r="r" b="b"/>
            <a:pathLst>
              <a:path w="48895" h="8255">
                <a:moveTo>
                  <a:pt x="135" y="8255"/>
                </a:moveTo>
                <a:lnTo>
                  <a:pt x="0" y="0"/>
                </a:lnTo>
                <a:lnTo>
                  <a:pt x="48560" y="0"/>
                </a:lnTo>
                <a:lnTo>
                  <a:pt x="48427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6929864" y="2921215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292" y="0"/>
                </a:lnTo>
                <a:lnTo>
                  <a:pt x="48193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6929966" y="2927413"/>
            <a:ext cx="48260" cy="10795"/>
          </a:xfrm>
          <a:custGeom>
            <a:avLst/>
            <a:gdLst/>
            <a:ahLst/>
            <a:cxnLst/>
            <a:rect l="l" t="t" r="r" b="b"/>
            <a:pathLst>
              <a:path w="48259" h="10794">
                <a:moveTo>
                  <a:pt x="47926" y="10325"/>
                </a:moveTo>
                <a:lnTo>
                  <a:pt x="169" y="10325"/>
                </a:lnTo>
                <a:lnTo>
                  <a:pt x="0" y="0"/>
                </a:lnTo>
                <a:lnTo>
                  <a:pt x="48091" y="0"/>
                </a:lnTo>
                <a:lnTo>
                  <a:pt x="47926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6930135" y="2937725"/>
            <a:ext cx="48260" cy="8255"/>
          </a:xfrm>
          <a:custGeom>
            <a:avLst/>
            <a:gdLst/>
            <a:ahLst/>
            <a:cxnLst/>
            <a:rect l="l" t="t" r="r" b="b"/>
            <a:pathLst>
              <a:path w="48259" h="8255">
                <a:moveTo>
                  <a:pt x="135" y="8255"/>
                </a:moveTo>
                <a:lnTo>
                  <a:pt x="0" y="0"/>
                </a:lnTo>
                <a:lnTo>
                  <a:pt x="47757" y="0"/>
                </a:lnTo>
                <a:lnTo>
                  <a:pt x="47625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6930270" y="2945993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5"/>
                </a:moveTo>
                <a:lnTo>
                  <a:pt x="0" y="0"/>
                </a:lnTo>
                <a:lnTo>
                  <a:pt x="47489" y="0"/>
                </a:lnTo>
                <a:lnTo>
                  <a:pt x="47356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6930405" y="2954248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5"/>
                </a:moveTo>
                <a:lnTo>
                  <a:pt x="0" y="0"/>
                </a:lnTo>
                <a:lnTo>
                  <a:pt x="47221" y="0"/>
                </a:lnTo>
                <a:lnTo>
                  <a:pt x="47089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6930540" y="2962503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90" h="8255">
                <a:moveTo>
                  <a:pt x="46735" y="8254"/>
                </a:moveTo>
                <a:lnTo>
                  <a:pt x="222" y="8254"/>
                </a:lnTo>
                <a:lnTo>
                  <a:pt x="95" y="5836"/>
                </a:lnTo>
                <a:lnTo>
                  <a:pt x="0" y="0"/>
                </a:lnTo>
                <a:lnTo>
                  <a:pt x="46954" y="0"/>
                </a:lnTo>
                <a:lnTo>
                  <a:pt x="46860" y="5836"/>
                </a:lnTo>
                <a:lnTo>
                  <a:pt x="46735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6930763" y="2970758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90" h="8255">
                <a:moveTo>
                  <a:pt x="46086" y="8255"/>
                </a:moveTo>
                <a:lnTo>
                  <a:pt x="433" y="8255"/>
                </a:lnTo>
                <a:lnTo>
                  <a:pt x="0" y="0"/>
                </a:lnTo>
                <a:lnTo>
                  <a:pt x="46512" y="0"/>
                </a:lnTo>
                <a:lnTo>
                  <a:pt x="46086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6931197" y="2979013"/>
            <a:ext cx="45720" cy="8255"/>
          </a:xfrm>
          <a:custGeom>
            <a:avLst/>
            <a:gdLst/>
            <a:ahLst/>
            <a:cxnLst/>
            <a:rect l="l" t="t" r="r" b="b"/>
            <a:pathLst>
              <a:path w="45720" h="8255">
                <a:moveTo>
                  <a:pt x="45226" y="8255"/>
                </a:moveTo>
                <a:lnTo>
                  <a:pt x="433" y="8255"/>
                </a:lnTo>
                <a:lnTo>
                  <a:pt x="0" y="0"/>
                </a:lnTo>
                <a:lnTo>
                  <a:pt x="45652" y="0"/>
                </a:lnTo>
                <a:lnTo>
                  <a:pt x="45226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6931631" y="2987281"/>
            <a:ext cx="45085" cy="10795"/>
          </a:xfrm>
          <a:custGeom>
            <a:avLst/>
            <a:gdLst/>
            <a:ahLst/>
            <a:cxnLst/>
            <a:rect l="l" t="t" r="r" b="b"/>
            <a:pathLst>
              <a:path w="45084" h="10794">
                <a:moveTo>
                  <a:pt x="44258" y="10325"/>
                </a:moveTo>
                <a:lnTo>
                  <a:pt x="542" y="10325"/>
                </a:lnTo>
                <a:lnTo>
                  <a:pt x="0" y="0"/>
                </a:lnTo>
                <a:lnTo>
                  <a:pt x="44791" y="0"/>
                </a:lnTo>
                <a:lnTo>
                  <a:pt x="44258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6932174" y="2997593"/>
            <a:ext cx="43815" cy="10795"/>
          </a:xfrm>
          <a:custGeom>
            <a:avLst/>
            <a:gdLst/>
            <a:ahLst/>
            <a:cxnLst/>
            <a:rect l="l" t="t" r="r" b="b"/>
            <a:pathLst>
              <a:path w="43815" h="10794">
                <a:moveTo>
                  <a:pt x="43184" y="10325"/>
                </a:moveTo>
                <a:lnTo>
                  <a:pt x="542" y="10325"/>
                </a:lnTo>
                <a:lnTo>
                  <a:pt x="0" y="0"/>
                </a:lnTo>
                <a:lnTo>
                  <a:pt x="43717" y="0"/>
                </a:lnTo>
                <a:lnTo>
                  <a:pt x="43184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6932717" y="3007918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42108" y="10325"/>
                </a:moveTo>
                <a:lnTo>
                  <a:pt x="542" y="10325"/>
                </a:lnTo>
                <a:lnTo>
                  <a:pt x="0" y="0"/>
                </a:lnTo>
                <a:lnTo>
                  <a:pt x="42641" y="0"/>
                </a:lnTo>
                <a:lnTo>
                  <a:pt x="42108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6933259" y="3018243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09" h="12700">
                <a:moveTo>
                  <a:pt x="40926" y="12382"/>
                </a:moveTo>
                <a:lnTo>
                  <a:pt x="650" y="12382"/>
                </a:lnTo>
                <a:lnTo>
                  <a:pt x="0" y="0"/>
                </a:lnTo>
                <a:lnTo>
                  <a:pt x="41565" y="0"/>
                </a:lnTo>
                <a:lnTo>
                  <a:pt x="40926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6933910" y="3030626"/>
            <a:ext cx="40640" cy="14604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39050" y="14452"/>
                </a:moveTo>
                <a:lnTo>
                  <a:pt x="1244" y="14452"/>
                </a:lnTo>
                <a:lnTo>
                  <a:pt x="241" y="4591"/>
                </a:lnTo>
                <a:lnTo>
                  <a:pt x="0" y="0"/>
                </a:lnTo>
                <a:lnTo>
                  <a:pt x="40275" y="0"/>
                </a:lnTo>
                <a:lnTo>
                  <a:pt x="40038" y="4591"/>
                </a:lnTo>
                <a:lnTo>
                  <a:pt x="39050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6935154" y="3045079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36564" y="12382"/>
                </a:moveTo>
                <a:lnTo>
                  <a:pt x="1259" y="12382"/>
                </a:lnTo>
                <a:lnTo>
                  <a:pt x="0" y="0"/>
                </a:lnTo>
                <a:lnTo>
                  <a:pt x="37805" y="0"/>
                </a:lnTo>
                <a:lnTo>
                  <a:pt x="36564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6936414" y="3057461"/>
            <a:ext cx="35560" cy="14604"/>
          </a:xfrm>
          <a:custGeom>
            <a:avLst/>
            <a:gdLst/>
            <a:ahLst/>
            <a:cxnLst/>
            <a:rect l="l" t="t" r="r" b="b"/>
            <a:pathLst>
              <a:path w="35559" h="14605">
                <a:moveTo>
                  <a:pt x="33856" y="14452"/>
                </a:moveTo>
                <a:lnTo>
                  <a:pt x="1469" y="14452"/>
                </a:lnTo>
                <a:lnTo>
                  <a:pt x="0" y="0"/>
                </a:lnTo>
                <a:lnTo>
                  <a:pt x="35305" y="0"/>
                </a:lnTo>
                <a:lnTo>
                  <a:pt x="33856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6937884" y="3071914"/>
            <a:ext cx="32384" cy="10795"/>
          </a:xfrm>
          <a:custGeom>
            <a:avLst/>
            <a:gdLst/>
            <a:ahLst/>
            <a:cxnLst/>
            <a:rect l="l" t="t" r="r" b="b"/>
            <a:pathLst>
              <a:path w="32384" h="10794">
                <a:moveTo>
                  <a:pt x="31351" y="10325"/>
                </a:moveTo>
                <a:lnTo>
                  <a:pt x="1050" y="10325"/>
                </a:lnTo>
                <a:lnTo>
                  <a:pt x="0" y="0"/>
                </a:lnTo>
                <a:lnTo>
                  <a:pt x="32386" y="0"/>
                </a:lnTo>
                <a:lnTo>
                  <a:pt x="31351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6938934" y="3082239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4">
                <a:moveTo>
                  <a:pt x="28827" y="10325"/>
                </a:moveTo>
                <a:lnTo>
                  <a:pt x="1490" y="10325"/>
                </a:lnTo>
                <a:lnTo>
                  <a:pt x="578" y="5687"/>
                </a:lnTo>
                <a:lnTo>
                  <a:pt x="0" y="0"/>
                </a:lnTo>
                <a:lnTo>
                  <a:pt x="30301" y="0"/>
                </a:lnTo>
                <a:lnTo>
                  <a:pt x="29731" y="5687"/>
                </a:lnTo>
                <a:lnTo>
                  <a:pt x="28827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6940425" y="3092564"/>
            <a:ext cx="27940" cy="42545"/>
          </a:xfrm>
          <a:custGeom>
            <a:avLst/>
            <a:gdLst/>
            <a:ahLst/>
            <a:cxnLst/>
            <a:rect l="l" t="t" r="r" b="b"/>
            <a:pathLst>
              <a:path w="27940" h="42544">
                <a:moveTo>
                  <a:pt x="13713" y="42316"/>
                </a:moveTo>
                <a:lnTo>
                  <a:pt x="5885" y="29912"/>
                </a:lnTo>
                <a:lnTo>
                  <a:pt x="0" y="0"/>
                </a:lnTo>
                <a:lnTo>
                  <a:pt x="27336" y="0"/>
                </a:lnTo>
                <a:lnTo>
                  <a:pt x="21508" y="29912"/>
                </a:lnTo>
                <a:lnTo>
                  <a:pt x="13713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6929373" y="2647683"/>
            <a:ext cx="49530" cy="487680"/>
          </a:xfrm>
          <a:custGeom>
            <a:avLst/>
            <a:gdLst/>
            <a:ahLst/>
            <a:cxnLst/>
            <a:rect l="l" t="t" r="r" b="b"/>
            <a:pathLst>
              <a:path w="49529" h="487680">
                <a:moveTo>
                  <a:pt x="24765" y="0"/>
                </a:moveTo>
                <a:lnTo>
                  <a:pt x="39291" y="47027"/>
                </a:lnTo>
                <a:lnTo>
                  <a:pt x="44575" y="99772"/>
                </a:lnTo>
                <a:lnTo>
                  <a:pt x="48027" y="166638"/>
                </a:lnTo>
                <a:lnTo>
                  <a:pt x="49263" y="243598"/>
                </a:lnTo>
                <a:lnTo>
                  <a:pt x="48027" y="320656"/>
                </a:lnTo>
                <a:lnTo>
                  <a:pt x="44575" y="387534"/>
                </a:lnTo>
                <a:lnTo>
                  <a:pt x="39291" y="440243"/>
                </a:lnTo>
                <a:lnTo>
                  <a:pt x="32560" y="474793"/>
                </a:lnTo>
                <a:lnTo>
                  <a:pt x="24765" y="487197"/>
                </a:lnTo>
                <a:lnTo>
                  <a:pt x="16937" y="474793"/>
                </a:lnTo>
                <a:lnTo>
                  <a:pt x="10138" y="440243"/>
                </a:lnTo>
                <a:lnTo>
                  <a:pt x="4778" y="387534"/>
                </a:lnTo>
                <a:lnTo>
                  <a:pt x="1262" y="320656"/>
                </a:lnTo>
                <a:lnTo>
                  <a:pt x="0" y="243598"/>
                </a:lnTo>
                <a:lnTo>
                  <a:pt x="1262" y="166638"/>
                </a:lnTo>
                <a:lnTo>
                  <a:pt x="4778" y="99772"/>
                </a:lnTo>
                <a:lnTo>
                  <a:pt x="10138" y="47027"/>
                </a:lnTo>
                <a:lnTo>
                  <a:pt x="16937" y="12427"/>
                </a:lnTo>
                <a:lnTo>
                  <a:pt x="24765" y="0"/>
                </a:lnTo>
                <a:close/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6954139" y="2647683"/>
            <a:ext cx="528320" cy="487680"/>
          </a:xfrm>
          <a:custGeom>
            <a:avLst/>
            <a:gdLst/>
            <a:ahLst/>
            <a:cxnLst/>
            <a:rect l="l" t="t" r="r" b="b"/>
            <a:pathLst>
              <a:path w="528320" h="487680">
                <a:moveTo>
                  <a:pt x="0" y="0"/>
                </a:moveTo>
                <a:lnTo>
                  <a:pt x="503631" y="0"/>
                </a:lnTo>
                <a:lnTo>
                  <a:pt x="511426" y="12427"/>
                </a:lnTo>
                <a:lnTo>
                  <a:pt x="518157" y="47027"/>
                </a:lnTo>
                <a:lnTo>
                  <a:pt x="523441" y="99772"/>
                </a:lnTo>
                <a:lnTo>
                  <a:pt x="526893" y="166638"/>
                </a:lnTo>
                <a:lnTo>
                  <a:pt x="528129" y="243598"/>
                </a:lnTo>
                <a:lnTo>
                  <a:pt x="526893" y="320656"/>
                </a:lnTo>
                <a:lnTo>
                  <a:pt x="523441" y="387534"/>
                </a:lnTo>
                <a:lnTo>
                  <a:pt x="518157" y="440243"/>
                </a:lnTo>
                <a:lnTo>
                  <a:pt x="511426" y="474793"/>
                </a:lnTo>
                <a:lnTo>
                  <a:pt x="503631" y="487197"/>
                </a:lnTo>
                <a:lnTo>
                  <a:pt x="0" y="487197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3840136" y="2653880"/>
            <a:ext cx="58419" cy="114935"/>
          </a:xfrm>
          <a:custGeom>
            <a:avLst/>
            <a:gdLst/>
            <a:ahLst/>
            <a:cxnLst/>
            <a:rect l="l" t="t" r="r" b="b"/>
            <a:pathLst>
              <a:path w="58420" h="114935">
                <a:moveTo>
                  <a:pt x="58196" y="114579"/>
                </a:moveTo>
                <a:lnTo>
                  <a:pt x="2589" y="114579"/>
                </a:lnTo>
                <a:lnTo>
                  <a:pt x="2490" y="99772"/>
                </a:lnTo>
                <a:lnTo>
                  <a:pt x="1814" y="47027"/>
                </a:lnTo>
                <a:lnTo>
                  <a:pt x="966" y="12427"/>
                </a:lnTo>
                <a:lnTo>
                  <a:pt x="0" y="0"/>
                </a:lnTo>
                <a:lnTo>
                  <a:pt x="55575" y="0"/>
                </a:lnTo>
                <a:lnTo>
                  <a:pt x="56589" y="12427"/>
                </a:lnTo>
                <a:lnTo>
                  <a:pt x="57445" y="47027"/>
                </a:lnTo>
                <a:lnTo>
                  <a:pt x="58102" y="99772"/>
                </a:lnTo>
                <a:lnTo>
                  <a:pt x="58196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3842726" y="276844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606" y="0"/>
                </a:lnTo>
                <a:lnTo>
                  <a:pt x="55632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1C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3842754" y="277257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604" y="0"/>
                </a:lnTo>
                <a:lnTo>
                  <a:pt x="55630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5C8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3842782" y="277671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603" y="0"/>
                </a:lnTo>
                <a:lnTo>
                  <a:pt x="55629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7CA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3842809" y="278084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601" y="0"/>
                </a:lnTo>
                <a:lnTo>
                  <a:pt x="55627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8C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3842837" y="2784970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13" y="2070"/>
                </a:moveTo>
                <a:lnTo>
                  <a:pt x="0" y="0"/>
                </a:lnTo>
                <a:lnTo>
                  <a:pt x="55600" y="0"/>
                </a:lnTo>
                <a:lnTo>
                  <a:pt x="55613" y="2070"/>
                </a:lnTo>
                <a:lnTo>
                  <a:pt x="13" y="2070"/>
                </a:lnTo>
                <a:close/>
              </a:path>
            </a:pathLst>
          </a:custGeom>
          <a:solidFill>
            <a:srgbClr val="BACE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3842850" y="278702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9" y="0"/>
                </a:lnTo>
                <a:lnTo>
                  <a:pt x="55625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C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3842878" y="2791155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13" y="2070"/>
                </a:moveTo>
                <a:lnTo>
                  <a:pt x="0" y="0"/>
                </a:lnTo>
                <a:lnTo>
                  <a:pt x="55598" y="0"/>
                </a:lnTo>
                <a:lnTo>
                  <a:pt x="55611" y="2070"/>
                </a:lnTo>
                <a:lnTo>
                  <a:pt x="13" y="2070"/>
                </a:lnTo>
                <a:close/>
              </a:path>
            </a:pathLst>
          </a:custGeom>
          <a:solidFill>
            <a:srgbClr val="BED1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3842892" y="279322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7" y="0"/>
                </a:lnTo>
                <a:lnTo>
                  <a:pt x="55623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1D2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3842919" y="279735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5" y="0"/>
                </a:lnTo>
                <a:lnTo>
                  <a:pt x="55621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3D3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3842947" y="280148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4" y="0"/>
                </a:lnTo>
                <a:lnTo>
                  <a:pt x="55620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5D4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3842975" y="280560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2" y="0"/>
                </a:lnTo>
                <a:lnTo>
                  <a:pt x="55618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6D6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3843002" y="2809735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13" y="2070"/>
                </a:moveTo>
                <a:lnTo>
                  <a:pt x="0" y="0"/>
                </a:lnTo>
                <a:lnTo>
                  <a:pt x="55591" y="0"/>
                </a:lnTo>
                <a:lnTo>
                  <a:pt x="55604" y="2070"/>
                </a:lnTo>
                <a:lnTo>
                  <a:pt x="13" y="2070"/>
                </a:lnTo>
                <a:close/>
              </a:path>
            </a:pathLst>
          </a:custGeom>
          <a:solidFill>
            <a:srgbClr val="C8D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3843016" y="281180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0" y="0"/>
                </a:lnTo>
                <a:lnTo>
                  <a:pt x="55616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A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3843044" y="281593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89" y="0"/>
                </a:lnTo>
                <a:lnTo>
                  <a:pt x="55615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E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3843071" y="282006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10" y="4127"/>
                </a:moveTo>
                <a:lnTo>
                  <a:pt x="0" y="0"/>
                </a:lnTo>
                <a:lnTo>
                  <a:pt x="55587" y="0"/>
                </a:lnTo>
                <a:lnTo>
                  <a:pt x="55597" y="4127"/>
                </a:lnTo>
                <a:lnTo>
                  <a:pt x="10" y="4127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3843082" y="282418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6" y="0"/>
                </a:lnTo>
                <a:lnTo>
                  <a:pt x="55594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3843091" y="282831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6" y="0"/>
                </a:lnTo>
                <a:lnTo>
                  <a:pt x="55594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3843099" y="283244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5" y="0"/>
                </a:lnTo>
                <a:lnTo>
                  <a:pt x="55593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3843108" y="283657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4" y="0"/>
                </a:lnTo>
                <a:lnTo>
                  <a:pt x="55592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3843116" y="284071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4" y="0"/>
                </a:lnTo>
                <a:lnTo>
                  <a:pt x="55592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3843125" y="284483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3" y="0"/>
                </a:lnTo>
                <a:lnTo>
                  <a:pt x="55591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3843134" y="284896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2" y="0"/>
                </a:lnTo>
                <a:lnTo>
                  <a:pt x="55590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FE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3843142" y="2853093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82" y="0"/>
                </a:lnTo>
                <a:lnTo>
                  <a:pt x="55586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E1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3843147" y="285515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1" y="0"/>
                </a:lnTo>
                <a:lnTo>
                  <a:pt x="55589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3843155" y="2859290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81" y="0"/>
                </a:lnTo>
                <a:lnTo>
                  <a:pt x="55585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3843159" y="286134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0" y="0"/>
                </a:lnTo>
                <a:lnTo>
                  <a:pt x="55588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3843168" y="286547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0" y="0"/>
                </a:lnTo>
                <a:lnTo>
                  <a:pt x="55588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3843177" y="286960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9" y="0"/>
                </a:lnTo>
                <a:lnTo>
                  <a:pt x="55587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B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3843185" y="2873730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78" y="0"/>
                </a:lnTo>
                <a:lnTo>
                  <a:pt x="55582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ED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3843190" y="287580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8" y="0"/>
                </a:lnTo>
                <a:lnTo>
                  <a:pt x="55586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F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3843199" y="287992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7" y="0"/>
                </a:lnTo>
                <a:lnTo>
                  <a:pt x="55585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F1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3843207" y="2884055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77" y="0"/>
                </a:lnTo>
                <a:lnTo>
                  <a:pt x="55581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F4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3843211" y="288612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6" y="0"/>
                </a:lnTo>
                <a:lnTo>
                  <a:pt x="55584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F6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3843220" y="289025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12" y="6197"/>
                </a:moveTo>
                <a:lnTo>
                  <a:pt x="0" y="0"/>
                </a:lnTo>
                <a:lnTo>
                  <a:pt x="55576" y="0"/>
                </a:lnTo>
                <a:lnTo>
                  <a:pt x="55588" y="6197"/>
                </a:lnTo>
                <a:lnTo>
                  <a:pt x="12" y="6197"/>
                </a:lnTo>
                <a:close/>
              </a:path>
            </a:pathLst>
          </a:custGeom>
          <a:solidFill>
            <a:srgbClr val="F4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3843225" y="289643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8" y="0"/>
                </a:lnTo>
                <a:lnTo>
                  <a:pt x="55583" y="0"/>
                </a:lnTo>
                <a:lnTo>
                  <a:pt x="5557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3843216" y="290263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84" y="0"/>
                </a:lnTo>
                <a:lnTo>
                  <a:pt x="5557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3843207" y="290676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85" y="0"/>
                </a:lnTo>
                <a:lnTo>
                  <a:pt x="5557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3843194" y="2910890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0" y="0"/>
                </a:lnTo>
                <a:lnTo>
                  <a:pt x="5557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3843186" y="291708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86" y="0"/>
                </a:lnTo>
                <a:lnTo>
                  <a:pt x="5557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3843173" y="2921215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1" y="0"/>
                </a:lnTo>
                <a:lnTo>
                  <a:pt x="5557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3843164" y="292741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88" y="0"/>
                </a:lnTo>
                <a:lnTo>
                  <a:pt x="5558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6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3843160" y="2931541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0" y="2070"/>
                </a:moveTo>
                <a:lnTo>
                  <a:pt x="4" y="0"/>
                </a:lnTo>
                <a:lnTo>
                  <a:pt x="55584" y="0"/>
                </a:lnTo>
                <a:lnTo>
                  <a:pt x="55580" y="2070"/>
                </a:lnTo>
                <a:lnTo>
                  <a:pt x="0" y="207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3843147" y="293359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3" y="0"/>
                </a:lnTo>
                <a:lnTo>
                  <a:pt x="5558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2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3843138" y="293979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90" y="0"/>
                </a:lnTo>
                <a:lnTo>
                  <a:pt x="55582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0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3843125" y="294392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5" y="0"/>
                </a:lnTo>
                <a:lnTo>
                  <a:pt x="5558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3843112" y="295012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6" y="0"/>
                </a:lnTo>
                <a:lnTo>
                  <a:pt x="5558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D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3843104" y="295630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93" y="0"/>
                </a:lnTo>
                <a:lnTo>
                  <a:pt x="5558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3843095" y="296043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93" y="0"/>
                </a:lnTo>
                <a:lnTo>
                  <a:pt x="5558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3843082" y="296457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8" y="0"/>
                </a:lnTo>
                <a:lnTo>
                  <a:pt x="5558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6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3843058" y="297075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24" y="0"/>
                </a:lnTo>
                <a:lnTo>
                  <a:pt x="55611" y="0"/>
                </a:lnTo>
                <a:lnTo>
                  <a:pt x="5558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3843030" y="2976956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27" y="0"/>
                </a:lnTo>
                <a:lnTo>
                  <a:pt x="55615" y="0"/>
                </a:lnTo>
                <a:lnTo>
                  <a:pt x="5558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3843003" y="298108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27" y="0"/>
                </a:lnTo>
                <a:lnTo>
                  <a:pt x="55617" y="0"/>
                </a:lnTo>
                <a:lnTo>
                  <a:pt x="5559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3842961" y="298521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32" y="0"/>
                </a:lnTo>
                <a:lnTo>
                  <a:pt x="5559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F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3842934" y="299140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27" y="0"/>
                </a:lnTo>
                <a:lnTo>
                  <a:pt x="55621" y="0"/>
                </a:lnTo>
                <a:lnTo>
                  <a:pt x="5559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CDD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3842892" y="2995536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36" y="0"/>
                </a:lnTo>
                <a:lnTo>
                  <a:pt x="5559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A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3842851" y="300172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38" y="0"/>
                </a:lnTo>
                <a:lnTo>
                  <a:pt x="5559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8D9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3842782" y="3007918"/>
            <a:ext cx="55880" cy="10795"/>
          </a:xfrm>
          <a:custGeom>
            <a:avLst/>
            <a:gdLst/>
            <a:ahLst/>
            <a:cxnLst/>
            <a:rect l="l" t="t" r="r" b="b"/>
            <a:pathLst>
              <a:path w="55879" h="10794">
                <a:moveTo>
                  <a:pt x="0" y="10325"/>
                </a:moveTo>
                <a:lnTo>
                  <a:pt x="68" y="0"/>
                </a:lnTo>
                <a:lnTo>
                  <a:pt x="55668" y="0"/>
                </a:lnTo>
                <a:lnTo>
                  <a:pt x="55603" y="10325"/>
                </a:lnTo>
                <a:lnTo>
                  <a:pt x="0" y="10325"/>
                </a:lnTo>
                <a:close/>
              </a:path>
            </a:pathLst>
          </a:custGeom>
          <a:solidFill>
            <a:srgbClr val="C6D6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3842727" y="3018243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4"/>
                </a:moveTo>
                <a:lnTo>
                  <a:pt x="55" y="0"/>
                </a:lnTo>
                <a:lnTo>
                  <a:pt x="55658" y="0"/>
                </a:lnTo>
                <a:lnTo>
                  <a:pt x="55606" y="8254"/>
                </a:lnTo>
                <a:lnTo>
                  <a:pt x="0" y="8254"/>
                </a:lnTo>
                <a:close/>
              </a:path>
            </a:pathLst>
          </a:custGeom>
          <a:solidFill>
            <a:srgbClr val="C5D4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3842685" y="302649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47" y="0"/>
                </a:lnTo>
                <a:lnTo>
                  <a:pt x="5560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3D3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3842644" y="3032696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50" y="0"/>
                </a:lnTo>
                <a:lnTo>
                  <a:pt x="5561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1D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3842580" y="303888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64" y="0"/>
                </a:lnTo>
                <a:lnTo>
                  <a:pt x="55675" y="0"/>
                </a:lnTo>
                <a:lnTo>
                  <a:pt x="5561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0D1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3842474" y="3045079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5"/>
                </a:moveTo>
                <a:lnTo>
                  <a:pt x="105" y="0"/>
                </a:lnTo>
                <a:lnTo>
                  <a:pt x="55718" y="0"/>
                </a:lnTo>
                <a:lnTo>
                  <a:pt x="55615" y="8255"/>
                </a:lnTo>
                <a:lnTo>
                  <a:pt x="0" y="8255"/>
                </a:lnTo>
                <a:close/>
              </a:path>
            </a:pathLst>
          </a:custGeom>
          <a:solidFill>
            <a:srgbClr val="BD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3842394" y="305333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79" y="0"/>
                </a:lnTo>
                <a:lnTo>
                  <a:pt x="55695" y="0"/>
                </a:lnTo>
                <a:lnTo>
                  <a:pt x="5561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BBC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3842289" y="3059531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4"/>
                </a:moveTo>
                <a:lnTo>
                  <a:pt x="105" y="0"/>
                </a:lnTo>
                <a:lnTo>
                  <a:pt x="55723" y="0"/>
                </a:lnTo>
                <a:lnTo>
                  <a:pt x="55620" y="8254"/>
                </a:lnTo>
                <a:lnTo>
                  <a:pt x="0" y="8254"/>
                </a:lnTo>
                <a:close/>
              </a:path>
            </a:pathLst>
          </a:custGeom>
          <a:solidFill>
            <a:srgbClr val="B9CE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3842156" y="3067786"/>
            <a:ext cx="55880" cy="10795"/>
          </a:xfrm>
          <a:custGeom>
            <a:avLst/>
            <a:gdLst/>
            <a:ahLst/>
            <a:cxnLst/>
            <a:rect l="l" t="t" r="r" b="b"/>
            <a:pathLst>
              <a:path w="55879" h="10794">
                <a:moveTo>
                  <a:pt x="0" y="10325"/>
                </a:moveTo>
                <a:lnTo>
                  <a:pt x="132" y="0"/>
                </a:lnTo>
                <a:lnTo>
                  <a:pt x="55753" y="0"/>
                </a:lnTo>
                <a:lnTo>
                  <a:pt x="55624" y="10325"/>
                </a:lnTo>
                <a:lnTo>
                  <a:pt x="0" y="10325"/>
                </a:lnTo>
                <a:close/>
              </a:path>
            </a:pathLst>
          </a:custGeom>
          <a:solidFill>
            <a:srgbClr val="B8C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3842077" y="307811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79" y="0"/>
                </a:lnTo>
                <a:lnTo>
                  <a:pt x="55703" y="0"/>
                </a:lnTo>
                <a:lnTo>
                  <a:pt x="5562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B6C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3841971" y="3084296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5"/>
                </a:moveTo>
                <a:lnTo>
                  <a:pt x="105" y="0"/>
                </a:lnTo>
                <a:lnTo>
                  <a:pt x="55732" y="0"/>
                </a:lnTo>
                <a:lnTo>
                  <a:pt x="55629" y="8255"/>
                </a:lnTo>
                <a:lnTo>
                  <a:pt x="0" y="8255"/>
                </a:lnTo>
                <a:close/>
              </a:path>
            </a:pathLst>
          </a:custGeom>
          <a:solidFill>
            <a:srgbClr val="B4C8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3841786" y="3092564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55628" y="8254"/>
                </a:moveTo>
                <a:lnTo>
                  <a:pt x="0" y="8254"/>
                </a:lnTo>
                <a:lnTo>
                  <a:pt x="165" y="1514"/>
                </a:lnTo>
                <a:lnTo>
                  <a:pt x="184" y="0"/>
                </a:lnTo>
                <a:lnTo>
                  <a:pt x="55814" y="0"/>
                </a:lnTo>
                <a:lnTo>
                  <a:pt x="55795" y="1514"/>
                </a:lnTo>
                <a:lnTo>
                  <a:pt x="55628" y="8254"/>
                </a:lnTo>
                <a:close/>
              </a:path>
            </a:pathLst>
          </a:custGeom>
          <a:solidFill>
            <a:srgbClr val="B1C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3840136" y="3100819"/>
            <a:ext cx="57785" cy="40640"/>
          </a:xfrm>
          <a:custGeom>
            <a:avLst/>
            <a:gdLst/>
            <a:ahLst/>
            <a:cxnLst/>
            <a:rect l="l" t="t" r="r" b="b"/>
            <a:pathLst>
              <a:path w="57785" h="40639">
                <a:moveTo>
                  <a:pt x="55575" y="40246"/>
                </a:moveTo>
                <a:lnTo>
                  <a:pt x="0" y="40246"/>
                </a:lnTo>
                <a:lnTo>
                  <a:pt x="966" y="27831"/>
                </a:lnTo>
                <a:lnTo>
                  <a:pt x="1649" y="0"/>
                </a:lnTo>
                <a:lnTo>
                  <a:pt x="57278" y="0"/>
                </a:lnTo>
                <a:lnTo>
                  <a:pt x="56589" y="27831"/>
                </a:lnTo>
                <a:lnTo>
                  <a:pt x="55575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3840081" y="2653880"/>
            <a:ext cx="0" cy="116839"/>
          </a:xfrm>
          <a:custGeom>
            <a:avLst/>
            <a:gdLst/>
            <a:ahLst/>
            <a:cxnLst/>
            <a:rect l="l" t="t" r="r" b="b"/>
            <a:pathLst>
              <a:path w="0" h="116839">
                <a:moveTo>
                  <a:pt x="0" y="0"/>
                </a:moveTo>
                <a:lnTo>
                  <a:pt x="0" y="116636"/>
                </a:lnTo>
              </a:path>
            </a:pathLst>
          </a:custGeom>
          <a:ln w="5318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3837380" y="277051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1" y="0"/>
                </a:lnTo>
                <a:lnTo>
                  <a:pt x="5360" y="0"/>
                </a:lnTo>
                <a:lnTo>
                  <a:pt x="540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3837338" y="277671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1" y="0"/>
                </a:lnTo>
                <a:lnTo>
                  <a:pt x="5443" y="0"/>
                </a:lnTo>
                <a:lnTo>
                  <a:pt x="548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3837310" y="2782900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0" y="4127"/>
                </a:moveTo>
                <a:lnTo>
                  <a:pt x="27" y="0"/>
                </a:lnTo>
                <a:lnTo>
                  <a:pt x="5512" y="0"/>
                </a:lnTo>
                <a:lnTo>
                  <a:pt x="554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3837268" y="278702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1" y="0"/>
                </a:lnTo>
                <a:lnTo>
                  <a:pt x="5581" y="0"/>
                </a:lnTo>
                <a:lnTo>
                  <a:pt x="562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3837227" y="279322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1" y="0"/>
                </a:lnTo>
                <a:lnTo>
                  <a:pt x="5665" y="0"/>
                </a:lnTo>
                <a:lnTo>
                  <a:pt x="570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3837185" y="279942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41" y="0"/>
                </a:lnTo>
                <a:lnTo>
                  <a:pt x="5748" y="0"/>
                </a:lnTo>
                <a:lnTo>
                  <a:pt x="578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3837143" y="28056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41" y="0"/>
                </a:lnTo>
                <a:lnTo>
                  <a:pt x="5831" y="0"/>
                </a:lnTo>
                <a:lnTo>
                  <a:pt x="587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3837115" y="2811805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27" y="0"/>
                </a:lnTo>
                <a:lnTo>
                  <a:pt x="5900" y="0"/>
                </a:lnTo>
                <a:lnTo>
                  <a:pt x="592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3837081" y="281593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34" y="0"/>
                </a:lnTo>
                <a:lnTo>
                  <a:pt x="5962" y="0"/>
                </a:lnTo>
                <a:lnTo>
                  <a:pt x="599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3837068" y="282213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2" y="0"/>
                </a:lnTo>
                <a:lnTo>
                  <a:pt x="6009" y="0"/>
                </a:lnTo>
                <a:lnTo>
                  <a:pt x="602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3837055" y="282831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2" y="0"/>
                </a:lnTo>
                <a:lnTo>
                  <a:pt x="6035" y="0"/>
                </a:lnTo>
                <a:lnTo>
                  <a:pt x="604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3837047" y="2834513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8" y="0"/>
                </a:lnTo>
                <a:lnTo>
                  <a:pt x="6056" y="0"/>
                </a:lnTo>
                <a:lnTo>
                  <a:pt x="606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3837034" y="2838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2" y="0"/>
                </a:lnTo>
                <a:lnTo>
                  <a:pt x="6078" y="0"/>
                </a:lnTo>
                <a:lnTo>
                  <a:pt x="609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3837021" y="284483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2" y="0"/>
                </a:lnTo>
                <a:lnTo>
                  <a:pt x="6104" y="0"/>
                </a:lnTo>
                <a:lnTo>
                  <a:pt x="611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3837008" y="285102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2" y="0"/>
                </a:lnTo>
                <a:lnTo>
                  <a:pt x="6130" y="0"/>
                </a:lnTo>
                <a:lnTo>
                  <a:pt x="614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3836999" y="2857220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8" y="0"/>
                </a:lnTo>
                <a:lnTo>
                  <a:pt x="6151" y="0"/>
                </a:lnTo>
                <a:lnTo>
                  <a:pt x="616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3836986" y="286134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2" y="0"/>
                </a:lnTo>
                <a:lnTo>
                  <a:pt x="6173" y="0"/>
                </a:lnTo>
                <a:lnTo>
                  <a:pt x="618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3836973" y="286754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2" y="0"/>
                </a:lnTo>
                <a:lnTo>
                  <a:pt x="6199" y="0"/>
                </a:lnTo>
                <a:lnTo>
                  <a:pt x="621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3836965" y="2873730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8" y="0"/>
                </a:lnTo>
                <a:lnTo>
                  <a:pt x="6221" y="0"/>
                </a:lnTo>
                <a:lnTo>
                  <a:pt x="622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3836952" y="287785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2" y="0"/>
                </a:lnTo>
                <a:lnTo>
                  <a:pt x="6242" y="0"/>
                </a:lnTo>
                <a:lnTo>
                  <a:pt x="625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3836926" y="2884055"/>
            <a:ext cx="6350" cy="14604"/>
          </a:xfrm>
          <a:custGeom>
            <a:avLst/>
            <a:gdLst/>
            <a:ahLst/>
            <a:cxnLst/>
            <a:rect l="l" t="t" r="r" b="b"/>
            <a:pathLst>
              <a:path w="6350" h="14605">
                <a:moveTo>
                  <a:pt x="0" y="14452"/>
                </a:moveTo>
                <a:lnTo>
                  <a:pt x="25" y="0"/>
                </a:lnTo>
                <a:lnTo>
                  <a:pt x="6281" y="0"/>
                </a:lnTo>
                <a:lnTo>
                  <a:pt x="6307" y="14452"/>
                </a:lnTo>
                <a:lnTo>
                  <a:pt x="0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3836926" y="28985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307" y="0"/>
                </a:lnTo>
                <a:lnTo>
                  <a:pt x="6290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3836943" y="290676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2" y="6197"/>
                </a:moveTo>
                <a:lnTo>
                  <a:pt x="0" y="0"/>
                </a:lnTo>
                <a:lnTo>
                  <a:pt x="6273" y="0"/>
                </a:lnTo>
                <a:lnTo>
                  <a:pt x="6260" y="6197"/>
                </a:lnTo>
                <a:lnTo>
                  <a:pt x="12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3836956" y="291296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2" y="6197"/>
                </a:moveTo>
                <a:lnTo>
                  <a:pt x="0" y="0"/>
                </a:lnTo>
                <a:lnTo>
                  <a:pt x="6247" y="0"/>
                </a:lnTo>
                <a:lnTo>
                  <a:pt x="6234" y="6197"/>
                </a:lnTo>
                <a:lnTo>
                  <a:pt x="12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3836969" y="291914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221" y="0"/>
                </a:lnTo>
                <a:lnTo>
                  <a:pt x="6203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3836986" y="292741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2" y="6197"/>
                </a:moveTo>
                <a:lnTo>
                  <a:pt x="0" y="0"/>
                </a:lnTo>
                <a:lnTo>
                  <a:pt x="6186" y="0"/>
                </a:lnTo>
                <a:lnTo>
                  <a:pt x="6173" y="6197"/>
                </a:lnTo>
                <a:lnTo>
                  <a:pt x="12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3836999" y="2933598"/>
            <a:ext cx="6350" cy="10795"/>
          </a:xfrm>
          <a:custGeom>
            <a:avLst/>
            <a:gdLst/>
            <a:ahLst/>
            <a:cxnLst/>
            <a:rect l="l" t="t" r="r" b="b"/>
            <a:pathLst>
              <a:path w="6350" h="10794">
                <a:moveTo>
                  <a:pt x="21" y="10325"/>
                </a:moveTo>
                <a:lnTo>
                  <a:pt x="0" y="0"/>
                </a:lnTo>
                <a:lnTo>
                  <a:pt x="6160" y="0"/>
                </a:lnTo>
                <a:lnTo>
                  <a:pt x="6139" y="10325"/>
                </a:lnTo>
                <a:lnTo>
                  <a:pt x="21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3837021" y="294392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5"/>
                </a:moveTo>
                <a:lnTo>
                  <a:pt x="0" y="0"/>
                </a:lnTo>
                <a:lnTo>
                  <a:pt x="6117" y="0"/>
                </a:lnTo>
                <a:lnTo>
                  <a:pt x="6100" y="8255"/>
                </a:lnTo>
                <a:lnTo>
                  <a:pt x="17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3837038" y="295217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082" y="0"/>
                </a:lnTo>
                <a:lnTo>
                  <a:pt x="6065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3837055" y="296043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048" y="0"/>
                </a:lnTo>
                <a:lnTo>
                  <a:pt x="6031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3837072" y="2968701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28" y="8255"/>
                </a:moveTo>
                <a:lnTo>
                  <a:pt x="0" y="0"/>
                </a:lnTo>
                <a:lnTo>
                  <a:pt x="6013" y="0"/>
                </a:lnTo>
                <a:lnTo>
                  <a:pt x="5985" y="8255"/>
                </a:lnTo>
                <a:lnTo>
                  <a:pt x="28" y="8255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3837101" y="2976956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5" y="8255"/>
                </a:moveTo>
                <a:lnTo>
                  <a:pt x="0" y="0"/>
                </a:lnTo>
                <a:lnTo>
                  <a:pt x="5956" y="0"/>
                </a:lnTo>
                <a:lnTo>
                  <a:pt x="5901" y="8255"/>
                </a:lnTo>
                <a:lnTo>
                  <a:pt x="55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3837157" y="2985211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5" y="8254"/>
                </a:moveTo>
                <a:lnTo>
                  <a:pt x="0" y="0"/>
                </a:lnTo>
                <a:lnTo>
                  <a:pt x="5845" y="0"/>
                </a:lnTo>
                <a:lnTo>
                  <a:pt x="5790" y="8254"/>
                </a:lnTo>
                <a:lnTo>
                  <a:pt x="55" y="8254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3837213" y="2993466"/>
            <a:ext cx="6350" cy="10795"/>
          </a:xfrm>
          <a:custGeom>
            <a:avLst/>
            <a:gdLst/>
            <a:ahLst/>
            <a:cxnLst/>
            <a:rect l="l" t="t" r="r" b="b"/>
            <a:pathLst>
              <a:path w="6350" h="10794">
                <a:moveTo>
                  <a:pt x="69" y="10325"/>
                </a:moveTo>
                <a:lnTo>
                  <a:pt x="0" y="0"/>
                </a:lnTo>
                <a:lnTo>
                  <a:pt x="5734" y="0"/>
                </a:lnTo>
                <a:lnTo>
                  <a:pt x="5665" y="10325"/>
                </a:lnTo>
                <a:lnTo>
                  <a:pt x="69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3837282" y="3003791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4" h="10794">
                <a:moveTo>
                  <a:pt x="69" y="10325"/>
                </a:moveTo>
                <a:lnTo>
                  <a:pt x="0" y="0"/>
                </a:lnTo>
                <a:lnTo>
                  <a:pt x="5596" y="0"/>
                </a:lnTo>
                <a:lnTo>
                  <a:pt x="5527" y="10325"/>
                </a:lnTo>
                <a:lnTo>
                  <a:pt x="69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3837352" y="3014116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4" h="10794">
                <a:moveTo>
                  <a:pt x="69" y="10325"/>
                </a:moveTo>
                <a:lnTo>
                  <a:pt x="0" y="0"/>
                </a:lnTo>
                <a:lnTo>
                  <a:pt x="5457" y="0"/>
                </a:lnTo>
                <a:lnTo>
                  <a:pt x="5388" y="10325"/>
                </a:lnTo>
                <a:lnTo>
                  <a:pt x="69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3837421" y="3024428"/>
            <a:ext cx="5715" cy="12700"/>
          </a:xfrm>
          <a:custGeom>
            <a:avLst/>
            <a:gdLst/>
            <a:ahLst/>
            <a:cxnLst/>
            <a:rect l="l" t="t" r="r" b="b"/>
            <a:pathLst>
              <a:path w="5714" h="12700">
                <a:moveTo>
                  <a:pt x="83" y="12382"/>
                </a:moveTo>
                <a:lnTo>
                  <a:pt x="0" y="0"/>
                </a:lnTo>
                <a:lnTo>
                  <a:pt x="5319" y="0"/>
                </a:lnTo>
                <a:lnTo>
                  <a:pt x="5236" y="12382"/>
                </a:lnTo>
                <a:lnTo>
                  <a:pt x="83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3837504" y="3036823"/>
            <a:ext cx="5715" cy="14604"/>
          </a:xfrm>
          <a:custGeom>
            <a:avLst/>
            <a:gdLst/>
            <a:ahLst/>
            <a:cxnLst/>
            <a:rect l="l" t="t" r="r" b="b"/>
            <a:pathLst>
              <a:path w="5714" h="14605">
                <a:moveTo>
                  <a:pt x="4995" y="14452"/>
                </a:moveTo>
                <a:lnTo>
                  <a:pt x="160" y="14452"/>
                </a:lnTo>
                <a:lnTo>
                  <a:pt x="30" y="4531"/>
                </a:lnTo>
                <a:lnTo>
                  <a:pt x="0" y="0"/>
                </a:lnTo>
                <a:lnTo>
                  <a:pt x="5153" y="0"/>
                </a:lnTo>
                <a:lnTo>
                  <a:pt x="5122" y="4531"/>
                </a:lnTo>
                <a:lnTo>
                  <a:pt x="4995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3837665" y="3051276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4676" y="12382"/>
                </a:moveTo>
                <a:lnTo>
                  <a:pt x="162" y="12382"/>
                </a:lnTo>
                <a:lnTo>
                  <a:pt x="0" y="0"/>
                </a:lnTo>
                <a:lnTo>
                  <a:pt x="4835" y="0"/>
                </a:lnTo>
                <a:lnTo>
                  <a:pt x="4676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3837828" y="3063659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5">
                <a:moveTo>
                  <a:pt x="4328" y="14452"/>
                </a:moveTo>
                <a:lnTo>
                  <a:pt x="189" y="14452"/>
                </a:lnTo>
                <a:lnTo>
                  <a:pt x="0" y="0"/>
                </a:lnTo>
                <a:lnTo>
                  <a:pt x="4513" y="0"/>
                </a:lnTo>
                <a:lnTo>
                  <a:pt x="4328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3838017" y="3078111"/>
            <a:ext cx="4445" cy="10795"/>
          </a:xfrm>
          <a:custGeom>
            <a:avLst/>
            <a:gdLst/>
            <a:ahLst/>
            <a:cxnLst/>
            <a:rect l="l" t="t" r="r" b="b"/>
            <a:pathLst>
              <a:path w="4445" h="10794">
                <a:moveTo>
                  <a:pt x="135" y="10325"/>
                </a:moveTo>
                <a:lnTo>
                  <a:pt x="0" y="0"/>
                </a:lnTo>
                <a:lnTo>
                  <a:pt x="4139" y="0"/>
                </a:lnTo>
                <a:lnTo>
                  <a:pt x="4006" y="10325"/>
                </a:lnTo>
                <a:lnTo>
                  <a:pt x="135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3838152" y="3088424"/>
            <a:ext cx="4445" cy="10795"/>
          </a:xfrm>
          <a:custGeom>
            <a:avLst/>
            <a:gdLst/>
            <a:ahLst/>
            <a:cxnLst/>
            <a:rect l="l" t="t" r="r" b="b"/>
            <a:pathLst>
              <a:path w="4445" h="10794">
                <a:moveTo>
                  <a:pt x="3684" y="10325"/>
                </a:moveTo>
                <a:lnTo>
                  <a:pt x="193" y="10325"/>
                </a:lnTo>
                <a:lnTo>
                  <a:pt x="74" y="5655"/>
                </a:lnTo>
                <a:lnTo>
                  <a:pt x="0" y="0"/>
                </a:lnTo>
                <a:lnTo>
                  <a:pt x="3871" y="0"/>
                </a:lnTo>
                <a:lnTo>
                  <a:pt x="3799" y="5655"/>
                </a:lnTo>
                <a:lnTo>
                  <a:pt x="3684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3838346" y="3098749"/>
            <a:ext cx="3810" cy="42545"/>
          </a:xfrm>
          <a:custGeom>
            <a:avLst/>
            <a:gdLst/>
            <a:ahLst/>
            <a:cxnLst/>
            <a:rect l="l" t="t" r="r" b="b"/>
            <a:pathLst>
              <a:path w="3810" h="42544">
                <a:moveTo>
                  <a:pt x="1790" y="42316"/>
                </a:moveTo>
                <a:lnTo>
                  <a:pt x="764" y="29902"/>
                </a:lnTo>
                <a:lnTo>
                  <a:pt x="0" y="0"/>
                </a:lnTo>
                <a:lnTo>
                  <a:pt x="3491" y="0"/>
                </a:lnTo>
                <a:lnTo>
                  <a:pt x="2756" y="29902"/>
                </a:lnTo>
                <a:lnTo>
                  <a:pt x="1790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3836923" y="2653880"/>
            <a:ext cx="6350" cy="487680"/>
          </a:xfrm>
          <a:custGeom>
            <a:avLst/>
            <a:gdLst/>
            <a:ahLst/>
            <a:cxnLst/>
            <a:rect l="l" t="t" r="r" b="b"/>
            <a:pathLst>
              <a:path w="6350" h="487680">
                <a:moveTo>
                  <a:pt x="3155" y="-8578"/>
                </a:moveTo>
                <a:lnTo>
                  <a:pt x="3155" y="495763"/>
                </a:lnTo>
              </a:path>
            </a:pathLst>
          </a:custGeom>
          <a:ln w="2346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3840136" y="2653880"/>
            <a:ext cx="59055" cy="487680"/>
          </a:xfrm>
          <a:custGeom>
            <a:avLst/>
            <a:gdLst/>
            <a:ahLst/>
            <a:cxnLst/>
            <a:rect l="l" t="t" r="r" b="b"/>
            <a:pathLst>
              <a:path w="59054" h="487680">
                <a:moveTo>
                  <a:pt x="0" y="0"/>
                </a:moveTo>
                <a:lnTo>
                  <a:pt x="55575" y="0"/>
                </a:lnTo>
                <a:lnTo>
                  <a:pt x="56589" y="12427"/>
                </a:lnTo>
                <a:lnTo>
                  <a:pt x="57445" y="47027"/>
                </a:lnTo>
                <a:lnTo>
                  <a:pt x="58102" y="99772"/>
                </a:lnTo>
                <a:lnTo>
                  <a:pt x="58524" y="166638"/>
                </a:lnTo>
                <a:lnTo>
                  <a:pt x="58674" y="243598"/>
                </a:lnTo>
                <a:lnTo>
                  <a:pt x="58524" y="320606"/>
                </a:lnTo>
                <a:lnTo>
                  <a:pt x="58102" y="387474"/>
                </a:lnTo>
                <a:lnTo>
                  <a:pt x="57445" y="440198"/>
                </a:lnTo>
                <a:lnTo>
                  <a:pt x="56589" y="474770"/>
                </a:lnTo>
                <a:lnTo>
                  <a:pt x="55575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3763683" y="3144164"/>
            <a:ext cx="195986" cy="198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3980294" y="2832442"/>
            <a:ext cx="195986" cy="198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4279430" y="2828315"/>
            <a:ext cx="195986" cy="1981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4638395" y="2828315"/>
            <a:ext cx="195986" cy="2002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5053063" y="2824187"/>
            <a:ext cx="195986" cy="2002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5523433" y="2824187"/>
            <a:ext cx="195986" cy="2002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6020625" y="2830385"/>
            <a:ext cx="195986" cy="1981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6538429" y="2830385"/>
            <a:ext cx="195986" cy="2002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7124331" y="2826257"/>
            <a:ext cx="195986" cy="200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8073955" y="3053988"/>
            <a:ext cx="81241" cy="792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8067770" y="2626658"/>
            <a:ext cx="81241" cy="771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7910334" y="2723032"/>
            <a:ext cx="389915" cy="2085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7910334" y="2857220"/>
            <a:ext cx="389915" cy="1775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7214069" y="2399957"/>
            <a:ext cx="0" cy="264795"/>
          </a:xfrm>
          <a:custGeom>
            <a:avLst/>
            <a:gdLst/>
            <a:ahLst/>
            <a:cxnLst/>
            <a:rect l="l" t="t" r="r" b="b"/>
            <a:pathLst>
              <a:path w="0" h="264794">
                <a:moveTo>
                  <a:pt x="0" y="0"/>
                </a:moveTo>
                <a:lnTo>
                  <a:pt x="0" y="2642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7887386" y="3598583"/>
            <a:ext cx="1833748" cy="70976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 txBox="1"/>
          <p:nvPr/>
        </p:nvSpPr>
        <p:spPr>
          <a:xfrm>
            <a:off x="8267166" y="3663695"/>
            <a:ext cx="943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说出过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程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929" name="object 929"/>
          <p:cNvSpPr/>
          <p:nvPr/>
        </p:nvSpPr>
        <p:spPr>
          <a:xfrm>
            <a:off x="7234428" y="4069079"/>
            <a:ext cx="908303" cy="12679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 txBox="1"/>
          <p:nvPr/>
        </p:nvSpPr>
        <p:spPr>
          <a:xfrm>
            <a:off x="8301355" y="5026926"/>
            <a:ext cx="788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隶书"/>
                <a:cs typeface="隶书"/>
              </a:rPr>
              <a:t>说一</a:t>
            </a:r>
            <a:r>
              <a:rPr dirty="0" sz="2000" spc="5">
                <a:latin typeface="隶书"/>
                <a:cs typeface="隶书"/>
              </a:rPr>
              <a:t>说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931" name="object 931"/>
          <p:cNvSpPr/>
          <p:nvPr/>
        </p:nvSpPr>
        <p:spPr>
          <a:xfrm>
            <a:off x="3040379" y="3910584"/>
            <a:ext cx="3070860" cy="1656714"/>
          </a:xfrm>
          <a:custGeom>
            <a:avLst/>
            <a:gdLst/>
            <a:ahLst/>
            <a:cxnLst/>
            <a:rect l="l" t="t" r="r" b="b"/>
            <a:pathLst>
              <a:path w="3070860" h="1656714">
                <a:moveTo>
                  <a:pt x="0" y="0"/>
                </a:moveTo>
                <a:lnTo>
                  <a:pt x="3070860" y="0"/>
                </a:lnTo>
                <a:lnTo>
                  <a:pt x="3070860" y="1656588"/>
                </a:lnTo>
                <a:lnTo>
                  <a:pt x="0" y="1656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 txBox="1"/>
          <p:nvPr/>
        </p:nvSpPr>
        <p:spPr>
          <a:xfrm>
            <a:off x="3040379" y="3901351"/>
            <a:ext cx="307086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宋体"/>
                <a:cs typeface="宋体"/>
              </a:rPr>
              <a:t> 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933" name="object 933"/>
          <p:cNvSpPr/>
          <p:nvPr/>
        </p:nvSpPr>
        <p:spPr>
          <a:xfrm>
            <a:off x="3287001" y="4225328"/>
            <a:ext cx="1193800" cy="1187450"/>
          </a:xfrm>
          <a:custGeom>
            <a:avLst/>
            <a:gdLst/>
            <a:ahLst/>
            <a:cxnLst/>
            <a:rect l="l" t="t" r="r" b="b"/>
            <a:pathLst>
              <a:path w="1193800" h="1187450">
                <a:moveTo>
                  <a:pt x="0" y="0"/>
                </a:moveTo>
                <a:lnTo>
                  <a:pt x="1193545" y="0"/>
                </a:lnTo>
                <a:lnTo>
                  <a:pt x="1193545" y="118719"/>
                </a:lnTo>
                <a:lnTo>
                  <a:pt x="0" y="118719"/>
                </a:lnTo>
                <a:lnTo>
                  <a:pt x="0" y="237426"/>
                </a:lnTo>
                <a:lnTo>
                  <a:pt x="1193545" y="237426"/>
                </a:lnTo>
                <a:lnTo>
                  <a:pt x="1193545" y="356133"/>
                </a:lnTo>
                <a:lnTo>
                  <a:pt x="0" y="356133"/>
                </a:lnTo>
                <a:lnTo>
                  <a:pt x="0" y="474853"/>
                </a:lnTo>
                <a:lnTo>
                  <a:pt x="1193545" y="474853"/>
                </a:lnTo>
                <a:lnTo>
                  <a:pt x="1193545" y="593458"/>
                </a:lnTo>
                <a:lnTo>
                  <a:pt x="0" y="593458"/>
                </a:lnTo>
                <a:lnTo>
                  <a:pt x="0" y="712177"/>
                </a:lnTo>
                <a:lnTo>
                  <a:pt x="1193545" y="712177"/>
                </a:lnTo>
                <a:lnTo>
                  <a:pt x="1193545" y="830884"/>
                </a:lnTo>
                <a:lnTo>
                  <a:pt x="0" y="830884"/>
                </a:lnTo>
                <a:lnTo>
                  <a:pt x="0" y="949604"/>
                </a:lnTo>
                <a:lnTo>
                  <a:pt x="1193545" y="949604"/>
                </a:lnTo>
                <a:lnTo>
                  <a:pt x="1193545" y="1068311"/>
                </a:lnTo>
                <a:lnTo>
                  <a:pt x="0" y="1068311"/>
                </a:lnTo>
                <a:lnTo>
                  <a:pt x="0" y="1186929"/>
                </a:lnTo>
                <a:lnTo>
                  <a:pt x="1193545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3287001" y="4225328"/>
            <a:ext cx="1193800" cy="1187450"/>
          </a:xfrm>
          <a:custGeom>
            <a:avLst/>
            <a:gdLst/>
            <a:ahLst/>
            <a:cxnLst/>
            <a:rect l="l" t="t" r="r" b="b"/>
            <a:pathLst>
              <a:path w="1193800" h="1187450">
                <a:moveTo>
                  <a:pt x="0" y="0"/>
                </a:moveTo>
                <a:lnTo>
                  <a:pt x="0" y="1186929"/>
                </a:lnTo>
                <a:lnTo>
                  <a:pt x="119430" y="1186929"/>
                </a:lnTo>
                <a:lnTo>
                  <a:pt x="119430" y="0"/>
                </a:lnTo>
                <a:lnTo>
                  <a:pt x="238760" y="0"/>
                </a:lnTo>
                <a:lnTo>
                  <a:pt x="238760" y="1186929"/>
                </a:lnTo>
                <a:lnTo>
                  <a:pt x="358101" y="1186929"/>
                </a:lnTo>
                <a:lnTo>
                  <a:pt x="358101" y="0"/>
                </a:lnTo>
                <a:lnTo>
                  <a:pt x="477431" y="0"/>
                </a:lnTo>
                <a:lnTo>
                  <a:pt x="477431" y="1186929"/>
                </a:lnTo>
                <a:lnTo>
                  <a:pt x="596773" y="1186929"/>
                </a:lnTo>
                <a:lnTo>
                  <a:pt x="596773" y="0"/>
                </a:lnTo>
                <a:lnTo>
                  <a:pt x="716203" y="0"/>
                </a:lnTo>
                <a:lnTo>
                  <a:pt x="716203" y="1186929"/>
                </a:lnTo>
                <a:lnTo>
                  <a:pt x="835532" y="1186929"/>
                </a:lnTo>
                <a:lnTo>
                  <a:pt x="835532" y="0"/>
                </a:lnTo>
                <a:lnTo>
                  <a:pt x="954874" y="0"/>
                </a:lnTo>
                <a:lnTo>
                  <a:pt x="954874" y="1186929"/>
                </a:lnTo>
                <a:lnTo>
                  <a:pt x="1074204" y="1186929"/>
                </a:lnTo>
                <a:lnTo>
                  <a:pt x="1074204" y="0"/>
                </a:lnTo>
                <a:lnTo>
                  <a:pt x="1193545" y="0"/>
                </a:lnTo>
                <a:lnTo>
                  <a:pt x="1193545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4477486" y="4225328"/>
            <a:ext cx="1192530" cy="1187450"/>
          </a:xfrm>
          <a:custGeom>
            <a:avLst/>
            <a:gdLst/>
            <a:ahLst/>
            <a:cxnLst/>
            <a:rect l="l" t="t" r="r" b="b"/>
            <a:pathLst>
              <a:path w="1192529" h="1187450">
                <a:moveTo>
                  <a:pt x="0" y="0"/>
                </a:moveTo>
                <a:lnTo>
                  <a:pt x="1192022" y="0"/>
                </a:lnTo>
                <a:lnTo>
                  <a:pt x="1192022" y="118719"/>
                </a:lnTo>
                <a:lnTo>
                  <a:pt x="0" y="118719"/>
                </a:lnTo>
                <a:lnTo>
                  <a:pt x="0" y="237426"/>
                </a:lnTo>
                <a:lnTo>
                  <a:pt x="1192022" y="237426"/>
                </a:lnTo>
                <a:lnTo>
                  <a:pt x="1192022" y="356133"/>
                </a:lnTo>
                <a:lnTo>
                  <a:pt x="0" y="356133"/>
                </a:lnTo>
                <a:lnTo>
                  <a:pt x="0" y="474853"/>
                </a:lnTo>
                <a:lnTo>
                  <a:pt x="1192022" y="474853"/>
                </a:lnTo>
                <a:lnTo>
                  <a:pt x="1192022" y="593458"/>
                </a:lnTo>
                <a:lnTo>
                  <a:pt x="0" y="593458"/>
                </a:lnTo>
                <a:lnTo>
                  <a:pt x="0" y="712177"/>
                </a:lnTo>
                <a:lnTo>
                  <a:pt x="1192022" y="712177"/>
                </a:lnTo>
                <a:lnTo>
                  <a:pt x="1192022" y="830884"/>
                </a:lnTo>
                <a:lnTo>
                  <a:pt x="0" y="830884"/>
                </a:lnTo>
                <a:lnTo>
                  <a:pt x="0" y="949604"/>
                </a:lnTo>
                <a:lnTo>
                  <a:pt x="1192022" y="949604"/>
                </a:lnTo>
                <a:lnTo>
                  <a:pt x="1192022" y="1068311"/>
                </a:lnTo>
                <a:lnTo>
                  <a:pt x="0" y="1068311"/>
                </a:lnTo>
                <a:lnTo>
                  <a:pt x="0" y="1186929"/>
                </a:lnTo>
                <a:lnTo>
                  <a:pt x="1192022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4477486" y="4225328"/>
            <a:ext cx="1192530" cy="1187450"/>
          </a:xfrm>
          <a:custGeom>
            <a:avLst/>
            <a:gdLst/>
            <a:ahLst/>
            <a:cxnLst/>
            <a:rect l="l" t="t" r="r" b="b"/>
            <a:pathLst>
              <a:path w="1192529" h="1187450">
                <a:moveTo>
                  <a:pt x="0" y="0"/>
                </a:moveTo>
                <a:lnTo>
                  <a:pt x="0" y="1186929"/>
                </a:lnTo>
                <a:lnTo>
                  <a:pt x="119240" y="1186929"/>
                </a:lnTo>
                <a:lnTo>
                  <a:pt x="119240" y="0"/>
                </a:lnTo>
                <a:lnTo>
                  <a:pt x="238480" y="0"/>
                </a:lnTo>
                <a:lnTo>
                  <a:pt x="238480" y="1186929"/>
                </a:lnTo>
                <a:lnTo>
                  <a:pt x="357632" y="1186929"/>
                </a:lnTo>
                <a:lnTo>
                  <a:pt x="357632" y="0"/>
                </a:lnTo>
                <a:lnTo>
                  <a:pt x="476872" y="0"/>
                </a:lnTo>
                <a:lnTo>
                  <a:pt x="476872" y="1186929"/>
                </a:lnTo>
                <a:lnTo>
                  <a:pt x="596011" y="1186929"/>
                </a:lnTo>
                <a:lnTo>
                  <a:pt x="596011" y="0"/>
                </a:lnTo>
                <a:lnTo>
                  <a:pt x="715251" y="0"/>
                </a:lnTo>
                <a:lnTo>
                  <a:pt x="715251" y="1186929"/>
                </a:lnTo>
                <a:lnTo>
                  <a:pt x="834491" y="1186929"/>
                </a:lnTo>
                <a:lnTo>
                  <a:pt x="834491" y="0"/>
                </a:lnTo>
                <a:lnTo>
                  <a:pt x="953643" y="0"/>
                </a:lnTo>
                <a:lnTo>
                  <a:pt x="953643" y="1186929"/>
                </a:lnTo>
                <a:lnTo>
                  <a:pt x="1072883" y="1186929"/>
                </a:lnTo>
                <a:lnTo>
                  <a:pt x="1072883" y="0"/>
                </a:lnTo>
                <a:lnTo>
                  <a:pt x="1192022" y="0"/>
                </a:lnTo>
                <a:lnTo>
                  <a:pt x="1192022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3255517" y="3960876"/>
            <a:ext cx="51435" cy="1565910"/>
          </a:xfrm>
          <a:custGeom>
            <a:avLst/>
            <a:gdLst/>
            <a:ahLst/>
            <a:cxnLst/>
            <a:rect l="l" t="t" r="r" b="b"/>
            <a:pathLst>
              <a:path w="51435" h="1565910">
                <a:moveTo>
                  <a:pt x="19075" y="129705"/>
                </a:moveTo>
                <a:lnTo>
                  <a:pt x="0" y="129705"/>
                </a:lnTo>
                <a:lnTo>
                  <a:pt x="25374" y="0"/>
                </a:lnTo>
                <a:lnTo>
                  <a:pt x="48291" y="116674"/>
                </a:lnTo>
                <a:lnTo>
                  <a:pt x="19075" y="116674"/>
                </a:lnTo>
                <a:lnTo>
                  <a:pt x="19075" y="129705"/>
                </a:lnTo>
                <a:close/>
              </a:path>
              <a:path w="51435" h="1565910">
                <a:moveTo>
                  <a:pt x="31762" y="1565808"/>
                </a:moveTo>
                <a:lnTo>
                  <a:pt x="19075" y="1565808"/>
                </a:lnTo>
                <a:lnTo>
                  <a:pt x="19075" y="116674"/>
                </a:lnTo>
                <a:lnTo>
                  <a:pt x="31762" y="116674"/>
                </a:lnTo>
                <a:lnTo>
                  <a:pt x="31762" y="1565808"/>
                </a:lnTo>
                <a:close/>
              </a:path>
              <a:path w="51435" h="1565910">
                <a:moveTo>
                  <a:pt x="50850" y="129705"/>
                </a:moveTo>
                <a:lnTo>
                  <a:pt x="31762" y="129705"/>
                </a:lnTo>
                <a:lnTo>
                  <a:pt x="31762" y="116674"/>
                </a:lnTo>
                <a:lnTo>
                  <a:pt x="48291" y="116674"/>
                </a:lnTo>
                <a:lnTo>
                  <a:pt x="50850" y="12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3280936" y="4076782"/>
            <a:ext cx="0" cy="1450975"/>
          </a:xfrm>
          <a:custGeom>
            <a:avLst/>
            <a:gdLst/>
            <a:ahLst/>
            <a:cxnLst/>
            <a:rect l="l" t="t" r="r" b="b"/>
            <a:pathLst>
              <a:path w="0" h="1450975">
                <a:moveTo>
                  <a:pt x="0" y="0"/>
                </a:moveTo>
                <a:lnTo>
                  <a:pt x="0" y="145067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3255517" y="3960876"/>
            <a:ext cx="51435" cy="130175"/>
          </a:xfrm>
          <a:custGeom>
            <a:avLst/>
            <a:gdLst/>
            <a:ahLst/>
            <a:cxnLst/>
            <a:rect l="l" t="t" r="r" b="b"/>
            <a:pathLst>
              <a:path w="51435" h="130175">
                <a:moveTo>
                  <a:pt x="50850" y="129705"/>
                </a:moveTo>
                <a:lnTo>
                  <a:pt x="25374" y="0"/>
                </a:lnTo>
                <a:lnTo>
                  <a:pt x="0" y="129705"/>
                </a:lnTo>
                <a:lnTo>
                  <a:pt x="50850" y="1297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3271735" y="4796815"/>
            <a:ext cx="2753995" cy="52069"/>
          </a:xfrm>
          <a:custGeom>
            <a:avLst/>
            <a:gdLst/>
            <a:ahLst/>
            <a:cxnLst/>
            <a:rect l="l" t="t" r="r" b="b"/>
            <a:pathLst>
              <a:path w="2753995" h="52070">
                <a:moveTo>
                  <a:pt x="2626423" y="51828"/>
                </a:moveTo>
                <a:lnTo>
                  <a:pt x="2626423" y="0"/>
                </a:lnTo>
                <a:lnTo>
                  <a:pt x="2722000" y="19443"/>
                </a:lnTo>
                <a:lnTo>
                  <a:pt x="2639110" y="19443"/>
                </a:lnTo>
                <a:lnTo>
                  <a:pt x="2639110" y="32385"/>
                </a:lnTo>
                <a:lnTo>
                  <a:pt x="2721672" y="32385"/>
                </a:lnTo>
                <a:lnTo>
                  <a:pt x="2626423" y="51828"/>
                </a:lnTo>
                <a:close/>
              </a:path>
              <a:path w="2753995" h="52070">
                <a:moveTo>
                  <a:pt x="2626423" y="32385"/>
                </a:moveTo>
                <a:lnTo>
                  <a:pt x="0" y="32385"/>
                </a:lnTo>
                <a:lnTo>
                  <a:pt x="0" y="19443"/>
                </a:lnTo>
                <a:lnTo>
                  <a:pt x="2626423" y="19443"/>
                </a:lnTo>
                <a:lnTo>
                  <a:pt x="2626423" y="32385"/>
                </a:lnTo>
                <a:close/>
              </a:path>
              <a:path w="2753995" h="52070">
                <a:moveTo>
                  <a:pt x="2721672" y="32385"/>
                </a:moveTo>
                <a:lnTo>
                  <a:pt x="2639110" y="32385"/>
                </a:lnTo>
                <a:lnTo>
                  <a:pt x="2639110" y="19443"/>
                </a:lnTo>
                <a:lnTo>
                  <a:pt x="2722000" y="19443"/>
                </a:lnTo>
                <a:lnTo>
                  <a:pt x="2753588" y="25869"/>
                </a:lnTo>
                <a:lnTo>
                  <a:pt x="2721672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3270967" y="4822729"/>
            <a:ext cx="2640965" cy="0"/>
          </a:xfrm>
          <a:custGeom>
            <a:avLst/>
            <a:gdLst/>
            <a:ahLst/>
            <a:cxnLst/>
            <a:rect l="l" t="t" r="r" b="b"/>
            <a:pathLst>
              <a:path w="2640965" h="0">
                <a:moveTo>
                  <a:pt x="0" y="0"/>
                </a:moveTo>
                <a:lnTo>
                  <a:pt x="2640647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3640328" y="447189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3400704" y="517347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3879951" y="517347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4351578" y="517813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40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4836921" y="517813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5308549" y="517347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41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4119575" y="445945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4591202" y="4465675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40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5075021" y="4465675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3290811" y="4465675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 h="0">
                <a:moveTo>
                  <a:pt x="0" y="0"/>
                </a:moveTo>
                <a:lnTo>
                  <a:pt x="119049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3404527" y="4450892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3631933" y="4457115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3876141" y="4457115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4109656" y="4457115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4349280" y="4450892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4593488" y="4457115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4833111" y="4457115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5078844" y="4450892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5306250" y="4457115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3058820" y="4389450"/>
            <a:ext cx="219786" cy="2364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3060344" y="5112804"/>
            <a:ext cx="196888" cy="2348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3104603" y="5112804"/>
            <a:ext cx="219786" cy="2348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3255708" y="3960101"/>
            <a:ext cx="248780" cy="2348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5850369" y="4796047"/>
            <a:ext cx="189255" cy="2825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3667798" y="4851463"/>
            <a:ext cx="227418" cy="2364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4093629" y="4837455"/>
            <a:ext cx="219786" cy="2348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4160786" y="4837455"/>
            <a:ext cx="199948" cy="2348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4569828" y="4842128"/>
            <a:ext cx="219786" cy="2348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4636985" y="4842128"/>
            <a:ext cx="199936" cy="2348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5033822" y="4835905"/>
            <a:ext cx="219786" cy="23489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5100967" y="4835905"/>
            <a:ext cx="198424" cy="2348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3084766" y="4789233"/>
            <a:ext cx="219786" cy="23489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9433" y="210758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6392" y="1837944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206044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2663" y="1576743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多级加速器的加速原理</a:t>
            </a:r>
          </a:p>
        </p:txBody>
      </p:sp>
      <p:sp>
        <p:nvSpPr>
          <p:cNvPr id="6" name="object 6"/>
          <p:cNvSpPr/>
          <p:nvPr/>
        </p:nvSpPr>
        <p:spPr>
          <a:xfrm>
            <a:off x="3643884" y="2363723"/>
            <a:ext cx="4689475" cy="1199515"/>
          </a:xfrm>
          <a:custGeom>
            <a:avLst/>
            <a:gdLst/>
            <a:ahLst/>
            <a:cxnLst/>
            <a:rect l="l" t="t" r="r" b="b"/>
            <a:pathLst>
              <a:path w="4689475" h="1199514">
                <a:moveTo>
                  <a:pt x="0" y="0"/>
                </a:moveTo>
                <a:lnTo>
                  <a:pt x="4689348" y="0"/>
                </a:lnTo>
                <a:lnTo>
                  <a:pt x="4689348" y="1199388"/>
                </a:lnTo>
                <a:lnTo>
                  <a:pt x="0" y="11993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59732" y="3132810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8146" y="3128683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65803" y="2412352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175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17675" y="2406154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59732" y="3355771"/>
            <a:ext cx="4079240" cy="0"/>
          </a:xfrm>
          <a:custGeom>
            <a:avLst/>
            <a:gdLst/>
            <a:ahLst/>
            <a:cxnLst/>
            <a:rect l="l" t="t" r="r" b="b"/>
            <a:pathLst>
              <a:path w="4079240" h="0">
                <a:moveTo>
                  <a:pt x="0" y="0"/>
                </a:moveTo>
                <a:lnTo>
                  <a:pt x="4079087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06986" y="3128683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46748" y="3128683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65803" y="2406154"/>
            <a:ext cx="4265295" cy="0"/>
          </a:xfrm>
          <a:custGeom>
            <a:avLst/>
            <a:gdLst/>
            <a:ahLst/>
            <a:cxnLst/>
            <a:rect l="l" t="t" r="r" b="b"/>
            <a:pathLst>
              <a:path w="4265295" h="0">
                <a:moveTo>
                  <a:pt x="0" y="0"/>
                </a:moveTo>
                <a:lnTo>
                  <a:pt x="4264774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81563" y="2412352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44871" y="2412352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3866" y="2406154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17675" y="3116300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71525" y="2660065"/>
            <a:ext cx="433070" cy="114935"/>
          </a:xfrm>
          <a:custGeom>
            <a:avLst/>
            <a:gdLst/>
            <a:ahLst/>
            <a:cxnLst/>
            <a:rect l="l" t="t" r="r" b="b"/>
            <a:pathLst>
              <a:path w="433070" h="114935">
                <a:moveTo>
                  <a:pt x="432929" y="114579"/>
                </a:moveTo>
                <a:lnTo>
                  <a:pt x="19491" y="114579"/>
                </a:lnTo>
                <a:lnTo>
                  <a:pt x="18683" y="98549"/>
                </a:lnTo>
                <a:lnTo>
                  <a:pt x="13630" y="46459"/>
                </a:lnTo>
                <a:lnTo>
                  <a:pt x="7266" y="12279"/>
                </a:lnTo>
                <a:lnTo>
                  <a:pt x="0" y="0"/>
                </a:lnTo>
                <a:lnTo>
                  <a:pt x="413384" y="0"/>
                </a:lnTo>
                <a:lnTo>
                  <a:pt x="420748" y="12279"/>
                </a:lnTo>
                <a:lnTo>
                  <a:pt x="427121" y="46459"/>
                </a:lnTo>
                <a:lnTo>
                  <a:pt x="432132" y="98549"/>
                </a:lnTo>
                <a:lnTo>
                  <a:pt x="432929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51800" y="2660065"/>
            <a:ext cx="39370" cy="114935"/>
          </a:xfrm>
          <a:custGeom>
            <a:avLst/>
            <a:gdLst/>
            <a:ahLst/>
            <a:cxnLst/>
            <a:rect l="l" t="t" r="r" b="b"/>
            <a:pathLst>
              <a:path w="39370" h="114935">
                <a:moveTo>
                  <a:pt x="39216" y="114579"/>
                </a:moveTo>
                <a:lnTo>
                  <a:pt x="0" y="114579"/>
                </a:lnTo>
                <a:lnTo>
                  <a:pt x="811" y="98549"/>
                </a:lnTo>
                <a:lnTo>
                  <a:pt x="5898" y="46459"/>
                </a:lnTo>
                <a:lnTo>
                  <a:pt x="12334" y="12279"/>
                </a:lnTo>
                <a:lnTo>
                  <a:pt x="19724" y="0"/>
                </a:lnTo>
                <a:lnTo>
                  <a:pt x="26991" y="12279"/>
                </a:lnTo>
                <a:lnTo>
                  <a:pt x="33355" y="46459"/>
                </a:lnTo>
                <a:lnTo>
                  <a:pt x="38407" y="98549"/>
                </a:lnTo>
                <a:lnTo>
                  <a:pt x="39216" y="114579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49244" y="2820060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4320" y="6197"/>
                </a:moveTo>
                <a:lnTo>
                  <a:pt x="0" y="6197"/>
                </a:lnTo>
                <a:lnTo>
                  <a:pt x="25" y="4564"/>
                </a:lnTo>
                <a:lnTo>
                  <a:pt x="256" y="0"/>
                </a:lnTo>
                <a:lnTo>
                  <a:pt x="44064" y="0"/>
                </a:lnTo>
                <a:lnTo>
                  <a:pt x="44294" y="4564"/>
                </a:lnTo>
                <a:lnTo>
                  <a:pt x="44320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49177" y="2970758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44240" y="8255"/>
                </a:moveTo>
                <a:lnTo>
                  <a:pt x="214" y="8255"/>
                </a:lnTo>
                <a:lnTo>
                  <a:pt x="92" y="5854"/>
                </a:lnTo>
                <a:lnTo>
                  <a:pt x="0" y="0"/>
                </a:lnTo>
                <a:lnTo>
                  <a:pt x="44454" y="0"/>
                </a:lnTo>
                <a:lnTo>
                  <a:pt x="44361" y="5854"/>
                </a:lnTo>
                <a:lnTo>
                  <a:pt x="44240" y="8255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52004" y="3030626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38167" y="12382"/>
                </a:moveTo>
                <a:lnTo>
                  <a:pt x="644" y="12382"/>
                </a:lnTo>
                <a:lnTo>
                  <a:pt x="608" y="12010"/>
                </a:lnTo>
                <a:lnTo>
                  <a:pt x="0" y="0"/>
                </a:lnTo>
                <a:lnTo>
                  <a:pt x="38809" y="0"/>
                </a:lnTo>
                <a:lnTo>
                  <a:pt x="38203" y="12010"/>
                </a:lnTo>
                <a:lnTo>
                  <a:pt x="38167" y="12382"/>
                </a:lnTo>
                <a:close/>
              </a:path>
            </a:pathLst>
          </a:custGeom>
          <a:solidFill>
            <a:srgbClr val="DA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53456" y="3051276"/>
            <a:ext cx="36195" cy="14604"/>
          </a:xfrm>
          <a:custGeom>
            <a:avLst/>
            <a:gdLst/>
            <a:ahLst/>
            <a:cxnLst/>
            <a:rect l="l" t="t" r="r" b="b"/>
            <a:pathLst>
              <a:path w="36195" h="14605">
                <a:moveTo>
                  <a:pt x="34509" y="14452"/>
                </a:moveTo>
                <a:lnTo>
                  <a:pt x="1412" y="14452"/>
                </a:lnTo>
                <a:lnTo>
                  <a:pt x="0" y="0"/>
                </a:lnTo>
                <a:lnTo>
                  <a:pt x="35912" y="0"/>
                </a:lnTo>
                <a:lnTo>
                  <a:pt x="34509" y="1445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57087" y="3088424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09" h="10794">
                <a:moveTo>
                  <a:pt x="27310" y="10325"/>
                </a:moveTo>
                <a:lnTo>
                  <a:pt x="1378" y="10325"/>
                </a:lnTo>
                <a:lnTo>
                  <a:pt x="612" y="6262"/>
                </a:lnTo>
                <a:lnTo>
                  <a:pt x="0" y="0"/>
                </a:lnTo>
                <a:lnTo>
                  <a:pt x="28676" y="0"/>
                </a:lnTo>
                <a:lnTo>
                  <a:pt x="28068" y="6262"/>
                </a:lnTo>
                <a:lnTo>
                  <a:pt x="27310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58465" y="3098749"/>
            <a:ext cx="26034" cy="42545"/>
          </a:xfrm>
          <a:custGeom>
            <a:avLst/>
            <a:gdLst/>
            <a:ahLst/>
            <a:cxnLst/>
            <a:rect l="l" t="t" r="r" b="b"/>
            <a:pathLst>
              <a:path w="26034" h="42544">
                <a:moveTo>
                  <a:pt x="13059" y="42316"/>
                </a:moveTo>
                <a:lnTo>
                  <a:pt x="5669" y="30063"/>
                </a:lnTo>
                <a:lnTo>
                  <a:pt x="0" y="0"/>
                </a:lnTo>
                <a:lnTo>
                  <a:pt x="25932" y="0"/>
                </a:lnTo>
                <a:lnTo>
                  <a:pt x="20326" y="30063"/>
                </a:lnTo>
                <a:lnTo>
                  <a:pt x="13059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48068" y="2660065"/>
            <a:ext cx="46990" cy="481330"/>
          </a:xfrm>
          <a:custGeom>
            <a:avLst/>
            <a:gdLst/>
            <a:ahLst/>
            <a:cxnLst/>
            <a:rect l="l" t="t" r="r" b="b"/>
            <a:pathLst>
              <a:path w="46990" h="481330">
                <a:moveTo>
                  <a:pt x="23456" y="0"/>
                </a:moveTo>
                <a:lnTo>
                  <a:pt x="37087" y="46459"/>
                </a:lnTo>
                <a:lnTo>
                  <a:pt x="42139" y="98549"/>
                </a:lnTo>
                <a:lnTo>
                  <a:pt x="45471" y="164559"/>
                </a:lnTo>
                <a:lnTo>
                  <a:pt x="46672" y="240499"/>
                </a:lnTo>
                <a:lnTo>
                  <a:pt x="45471" y="316547"/>
                </a:lnTo>
                <a:lnTo>
                  <a:pt x="42139" y="382571"/>
                </a:lnTo>
                <a:lnTo>
                  <a:pt x="37087" y="434620"/>
                </a:lnTo>
                <a:lnTo>
                  <a:pt x="30723" y="468746"/>
                </a:lnTo>
                <a:lnTo>
                  <a:pt x="23456" y="480999"/>
                </a:lnTo>
                <a:lnTo>
                  <a:pt x="16067" y="468746"/>
                </a:lnTo>
                <a:lnTo>
                  <a:pt x="9631" y="434620"/>
                </a:lnTo>
                <a:lnTo>
                  <a:pt x="4544" y="382571"/>
                </a:lnTo>
                <a:lnTo>
                  <a:pt x="1202" y="316547"/>
                </a:lnTo>
                <a:lnTo>
                  <a:pt x="0" y="240499"/>
                </a:lnTo>
                <a:lnTo>
                  <a:pt x="1202" y="164559"/>
                </a:lnTo>
                <a:lnTo>
                  <a:pt x="4544" y="98549"/>
                </a:lnTo>
                <a:lnTo>
                  <a:pt x="9631" y="46459"/>
                </a:lnTo>
                <a:lnTo>
                  <a:pt x="16067" y="12279"/>
                </a:lnTo>
                <a:lnTo>
                  <a:pt x="23456" y="0"/>
                </a:lnTo>
                <a:close/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71525" y="2660065"/>
            <a:ext cx="436880" cy="481330"/>
          </a:xfrm>
          <a:custGeom>
            <a:avLst/>
            <a:gdLst/>
            <a:ahLst/>
            <a:cxnLst/>
            <a:rect l="l" t="t" r="r" b="b"/>
            <a:pathLst>
              <a:path w="436879" h="481330">
                <a:moveTo>
                  <a:pt x="0" y="0"/>
                </a:moveTo>
                <a:lnTo>
                  <a:pt x="413384" y="0"/>
                </a:lnTo>
                <a:lnTo>
                  <a:pt x="420748" y="12279"/>
                </a:lnTo>
                <a:lnTo>
                  <a:pt x="427121" y="46459"/>
                </a:lnTo>
                <a:lnTo>
                  <a:pt x="432132" y="98549"/>
                </a:lnTo>
                <a:lnTo>
                  <a:pt x="435412" y="164559"/>
                </a:lnTo>
                <a:lnTo>
                  <a:pt x="436587" y="240499"/>
                </a:lnTo>
                <a:lnTo>
                  <a:pt x="435412" y="316547"/>
                </a:lnTo>
                <a:lnTo>
                  <a:pt x="432132" y="382571"/>
                </a:lnTo>
                <a:lnTo>
                  <a:pt x="427121" y="434620"/>
                </a:lnTo>
                <a:lnTo>
                  <a:pt x="420748" y="468746"/>
                </a:lnTo>
                <a:lnTo>
                  <a:pt x="413384" y="480999"/>
                </a:lnTo>
                <a:lnTo>
                  <a:pt x="0" y="480999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16507" y="2651810"/>
            <a:ext cx="276225" cy="114935"/>
          </a:xfrm>
          <a:custGeom>
            <a:avLst/>
            <a:gdLst/>
            <a:ahLst/>
            <a:cxnLst/>
            <a:rect l="l" t="t" r="r" b="b"/>
            <a:pathLst>
              <a:path w="276225" h="114935">
                <a:moveTo>
                  <a:pt x="257590" y="114579"/>
                </a:moveTo>
                <a:lnTo>
                  <a:pt x="44881" y="114579"/>
                </a:lnTo>
                <a:lnTo>
                  <a:pt x="44881" y="24605"/>
                </a:lnTo>
                <a:lnTo>
                  <a:pt x="51320" y="22974"/>
                </a:lnTo>
                <a:lnTo>
                  <a:pt x="72101" y="21071"/>
                </a:lnTo>
                <a:lnTo>
                  <a:pt x="113949" y="18907"/>
                </a:lnTo>
                <a:lnTo>
                  <a:pt x="134874" y="17297"/>
                </a:lnTo>
                <a:lnTo>
                  <a:pt x="141327" y="16115"/>
                </a:lnTo>
                <a:lnTo>
                  <a:pt x="153947" y="12795"/>
                </a:lnTo>
                <a:lnTo>
                  <a:pt x="160315" y="11635"/>
                </a:lnTo>
                <a:lnTo>
                  <a:pt x="189267" y="8388"/>
                </a:lnTo>
                <a:lnTo>
                  <a:pt x="276186" y="0"/>
                </a:lnTo>
                <a:lnTo>
                  <a:pt x="273564" y="1613"/>
                </a:lnTo>
                <a:lnTo>
                  <a:pt x="267582" y="5743"/>
                </a:lnTo>
                <a:lnTo>
                  <a:pt x="261067" y="11326"/>
                </a:lnTo>
                <a:lnTo>
                  <a:pt x="256844" y="17297"/>
                </a:lnTo>
                <a:lnTo>
                  <a:pt x="254787" y="22974"/>
                </a:lnTo>
                <a:lnTo>
                  <a:pt x="261493" y="28651"/>
                </a:lnTo>
                <a:lnTo>
                  <a:pt x="263296" y="34582"/>
                </a:lnTo>
                <a:lnTo>
                  <a:pt x="265065" y="41632"/>
                </a:lnTo>
                <a:lnTo>
                  <a:pt x="266617" y="48806"/>
                </a:lnTo>
                <a:lnTo>
                  <a:pt x="268122" y="56027"/>
                </a:lnTo>
                <a:lnTo>
                  <a:pt x="269748" y="63220"/>
                </a:lnTo>
                <a:lnTo>
                  <a:pt x="267423" y="68897"/>
                </a:lnTo>
                <a:lnTo>
                  <a:pt x="264845" y="74320"/>
                </a:lnTo>
                <a:lnTo>
                  <a:pt x="263296" y="80251"/>
                </a:lnTo>
                <a:lnTo>
                  <a:pt x="259560" y="92513"/>
                </a:lnTo>
                <a:lnTo>
                  <a:pt x="257009" y="103805"/>
                </a:lnTo>
                <a:lnTo>
                  <a:pt x="257590" y="114579"/>
                </a:lnTo>
                <a:close/>
              </a:path>
              <a:path w="276225" h="114935">
                <a:moveTo>
                  <a:pt x="221" y="37777"/>
                </a:moveTo>
                <a:lnTo>
                  <a:pt x="0" y="34582"/>
                </a:lnTo>
                <a:lnTo>
                  <a:pt x="19088" y="17297"/>
                </a:lnTo>
                <a:lnTo>
                  <a:pt x="30296" y="13795"/>
                </a:lnTo>
                <a:lnTo>
                  <a:pt x="35075" y="12134"/>
                </a:lnTo>
                <a:lnTo>
                  <a:pt x="38310" y="11635"/>
                </a:lnTo>
                <a:lnTo>
                  <a:pt x="44881" y="11620"/>
                </a:lnTo>
                <a:lnTo>
                  <a:pt x="44881" y="24605"/>
                </a:lnTo>
                <a:lnTo>
                  <a:pt x="34125" y="27329"/>
                </a:lnTo>
                <a:lnTo>
                  <a:pt x="14344" y="33812"/>
                </a:lnTo>
                <a:lnTo>
                  <a:pt x="221" y="37777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61389" y="2766390"/>
            <a:ext cx="237502" cy="36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16507" y="2651810"/>
            <a:ext cx="282575" cy="481330"/>
          </a:xfrm>
          <a:custGeom>
            <a:avLst/>
            <a:gdLst/>
            <a:ahLst/>
            <a:cxnLst/>
            <a:rect l="l" t="t" r="r" b="b"/>
            <a:pathLst>
              <a:path w="282575" h="481330">
                <a:moveTo>
                  <a:pt x="250405" y="406692"/>
                </a:moveTo>
                <a:lnTo>
                  <a:pt x="239116" y="389958"/>
                </a:lnTo>
                <a:lnTo>
                  <a:pt x="228938" y="375013"/>
                </a:lnTo>
                <a:lnTo>
                  <a:pt x="224658" y="360166"/>
                </a:lnTo>
                <a:lnTo>
                  <a:pt x="231063" y="343725"/>
                </a:lnTo>
                <a:lnTo>
                  <a:pt x="235354" y="339024"/>
                </a:lnTo>
                <a:lnTo>
                  <a:pt x="240249" y="334786"/>
                </a:lnTo>
                <a:lnTo>
                  <a:pt x="245387" y="330693"/>
                </a:lnTo>
                <a:lnTo>
                  <a:pt x="250405" y="326428"/>
                </a:lnTo>
                <a:lnTo>
                  <a:pt x="260867" y="324044"/>
                </a:lnTo>
                <a:lnTo>
                  <a:pt x="269709" y="320884"/>
                </a:lnTo>
                <a:lnTo>
                  <a:pt x="272122" y="314819"/>
                </a:lnTo>
                <a:lnTo>
                  <a:pt x="263296" y="303720"/>
                </a:lnTo>
                <a:lnTo>
                  <a:pt x="258394" y="299339"/>
                </a:lnTo>
                <a:lnTo>
                  <a:pt x="248856" y="302171"/>
                </a:lnTo>
                <a:lnTo>
                  <a:pt x="243954" y="297789"/>
                </a:lnTo>
                <a:lnTo>
                  <a:pt x="235355" y="288398"/>
                </a:lnTo>
                <a:lnTo>
                  <a:pt x="227001" y="277050"/>
                </a:lnTo>
                <a:lnTo>
                  <a:pt x="220678" y="267492"/>
                </a:lnTo>
                <a:lnTo>
                  <a:pt x="218173" y="263474"/>
                </a:lnTo>
                <a:lnTo>
                  <a:pt x="237669" y="257835"/>
                </a:lnTo>
                <a:lnTo>
                  <a:pt x="237028" y="257859"/>
                </a:lnTo>
                <a:lnTo>
                  <a:pt x="236627" y="256432"/>
                </a:lnTo>
                <a:lnTo>
                  <a:pt x="256844" y="246443"/>
                </a:lnTo>
                <a:lnTo>
                  <a:pt x="262788" y="243598"/>
                </a:lnTo>
                <a:lnTo>
                  <a:pt x="271805" y="245402"/>
                </a:lnTo>
                <a:lnTo>
                  <a:pt x="276186" y="240499"/>
                </a:lnTo>
                <a:lnTo>
                  <a:pt x="281609" y="234569"/>
                </a:lnTo>
                <a:lnTo>
                  <a:pt x="280314" y="225272"/>
                </a:lnTo>
                <a:lnTo>
                  <a:pt x="282384" y="217792"/>
                </a:lnTo>
                <a:lnTo>
                  <a:pt x="250405" y="194830"/>
                </a:lnTo>
                <a:lnTo>
                  <a:pt x="249377" y="188899"/>
                </a:lnTo>
                <a:lnTo>
                  <a:pt x="253504" y="182956"/>
                </a:lnTo>
                <a:lnTo>
                  <a:pt x="256844" y="177546"/>
                </a:lnTo>
                <a:lnTo>
                  <a:pt x="263991" y="167172"/>
                </a:lnTo>
                <a:lnTo>
                  <a:pt x="272419" y="155929"/>
                </a:lnTo>
                <a:lnTo>
                  <a:pt x="279445" y="146911"/>
                </a:lnTo>
                <a:lnTo>
                  <a:pt x="282384" y="143217"/>
                </a:lnTo>
                <a:lnTo>
                  <a:pt x="277476" y="139104"/>
                </a:lnTo>
                <a:lnTo>
                  <a:pt x="257009" y="103805"/>
                </a:lnTo>
                <a:lnTo>
                  <a:pt x="259560" y="92513"/>
                </a:lnTo>
                <a:lnTo>
                  <a:pt x="263296" y="80251"/>
                </a:lnTo>
                <a:lnTo>
                  <a:pt x="264845" y="74320"/>
                </a:lnTo>
                <a:lnTo>
                  <a:pt x="267423" y="68897"/>
                </a:lnTo>
                <a:lnTo>
                  <a:pt x="269748" y="63220"/>
                </a:lnTo>
                <a:lnTo>
                  <a:pt x="268122" y="56027"/>
                </a:lnTo>
                <a:lnTo>
                  <a:pt x="266617" y="48806"/>
                </a:lnTo>
                <a:lnTo>
                  <a:pt x="265065" y="41632"/>
                </a:lnTo>
                <a:lnTo>
                  <a:pt x="263296" y="34582"/>
                </a:lnTo>
                <a:lnTo>
                  <a:pt x="261493" y="28651"/>
                </a:lnTo>
                <a:lnTo>
                  <a:pt x="254787" y="22974"/>
                </a:lnTo>
                <a:lnTo>
                  <a:pt x="256844" y="17297"/>
                </a:lnTo>
                <a:lnTo>
                  <a:pt x="261067" y="11326"/>
                </a:lnTo>
                <a:lnTo>
                  <a:pt x="267582" y="5743"/>
                </a:lnTo>
                <a:lnTo>
                  <a:pt x="273564" y="1613"/>
                </a:lnTo>
                <a:lnTo>
                  <a:pt x="276186" y="0"/>
                </a:lnTo>
                <a:lnTo>
                  <a:pt x="247185" y="2796"/>
                </a:lnTo>
                <a:lnTo>
                  <a:pt x="189267" y="8388"/>
                </a:lnTo>
                <a:lnTo>
                  <a:pt x="147637" y="14454"/>
                </a:lnTo>
                <a:lnTo>
                  <a:pt x="141327" y="16115"/>
                </a:lnTo>
                <a:lnTo>
                  <a:pt x="134874" y="17297"/>
                </a:lnTo>
                <a:lnTo>
                  <a:pt x="113949" y="18907"/>
                </a:lnTo>
                <a:lnTo>
                  <a:pt x="93002" y="19940"/>
                </a:lnTo>
                <a:lnTo>
                  <a:pt x="72101" y="21071"/>
                </a:lnTo>
                <a:lnTo>
                  <a:pt x="51320" y="22974"/>
                </a:lnTo>
                <a:lnTo>
                  <a:pt x="34125" y="27329"/>
                </a:lnTo>
                <a:lnTo>
                  <a:pt x="14344" y="33812"/>
                </a:lnTo>
                <a:lnTo>
                  <a:pt x="221" y="37777"/>
                </a:lnTo>
                <a:lnTo>
                  <a:pt x="0" y="34582"/>
                </a:lnTo>
                <a:lnTo>
                  <a:pt x="19088" y="17297"/>
                </a:lnTo>
                <a:lnTo>
                  <a:pt x="30296" y="13795"/>
                </a:lnTo>
                <a:lnTo>
                  <a:pt x="35075" y="12134"/>
                </a:lnTo>
                <a:lnTo>
                  <a:pt x="38310" y="11635"/>
                </a:lnTo>
                <a:lnTo>
                  <a:pt x="44881" y="11620"/>
                </a:lnTo>
                <a:lnTo>
                  <a:pt x="44881" y="480999"/>
                </a:lnTo>
                <a:lnTo>
                  <a:pt x="269748" y="469646"/>
                </a:lnTo>
                <a:lnTo>
                  <a:pt x="250405" y="406692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88238" y="2604338"/>
            <a:ext cx="536575" cy="560070"/>
          </a:xfrm>
          <a:custGeom>
            <a:avLst/>
            <a:gdLst/>
            <a:ahLst/>
            <a:cxnLst/>
            <a:rect l="l" t="t" r="r" b="b"/>
            <a:pathLst>
              <a:path w="536575" h="560069">
                <a:moveTo>
                  <a:pt x="0" y="0"/>
                </a:moveTo>
                <a:lnTo>
                  <a:pt x="536384" y="0"/>
                </a:lnTo>
                <a:lnTo>
                  <a:pt x="536384" y="559447"/>
                </a:lnTo>
                <a:lnTo>
                  <a:pt x="0" y="5594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35951" y="2614676"/>
            <a:ext cx="91770" cy="538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73087" y="2647683"/>
            <a:ext cx="195972" cy="48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73080" y="2647683"/>
            <a:ext cx="20320" cy="487680"/>
          </a:xfrm>
          <a:custGeom>
            <a:avLst/>
            <a:gdLst/>
            <a:ahLst/>
            <a:cxnLst/>
            <a:rect l="l" t="t" r="r" b="b"/>
            <a:pathLst>
              <a:path w="20320" h="487680">
                <a:moveTo>
                  <a:pt x="9931" y="0"/>
                </a:moveTo>
                <a:lnTo>
                  <a:pt x="15824" y="47027"/>
                </a:lnTo>
                <a:lnTo>
                  <a:pt x="17965" y="99772"/>
                </a:lnTo>
                <a:lnTo>
                  <a:pt x="19362" y="166638"/>
                </a:lnTo>
                <a:lnTo>
                  <a:pt x="19862" y="243598"/>
                </a:lnTo>
                <a:lnTo>
                  <a:pt x="19362" y="320607"/>
                </a:lnTo>
                <a:lnTo>
                  <a:pt x="17965" y="387479"/>
                </a:lnTo>
                <a:lnTo>
                  <a:pt x="15824" y="440206"/>
                </a:lnTo>
                <a:lnTo>
                  <a:pt x="13095" y="474781"/>
                </a:lnTo>
                <a:lnTo>
                  <a:pt x="9931" y="487197"/>
                </a:lnTo>
                <a:lnTo>
                  <a:pt x="6821" y="474781"/>
                </a:lnTo>
                <a:lnTo>
                  <a:pt x="4098" y="440206"/>
                </a:lnTo>
                <a:lnTo>
                  <a:pt x="1937" y="387479"/>
                </a:lnTo>
                <a:lnTo>
                  <a:pt x="513" y="320607"/>
                </a:lnTo>
                <a:lnTo>
                  <a:pt x="0" y="243598"/>
                </a:lnTo>
                <a:lnTo>
                  <a:pt x="513" y="166638"/>
                </a:lnTo>
                <a:lnTo>
                  <a:pt x="1937" y="99772"/>
                </a:lnTo>
                <a:lnTo>
                  <a:pt x="4098" y="47027"/>
                </a:lnTo>
                <a:lnTo>
                  <a:pt x="6821" y="12427"/>
                </a:lnTo>
                <a:lnTo>
                  <a:pt x="9931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83011" y="2647683"/>
            <a:ext cx="186055" cy="487680"/>
          </a:xfrm>
          <a:custGeom>
            <a:avLst/>
            <a:gdLst/>
            <a:ahLst/>
            <a:cxnLst/>
            <a:rect l="l" t="t" r="r" b="b"/>
            <a:pathLst>
              <a:path w="186054" h="487680">
                <a:moveTo>
                  <a:pt x="0" y="0"/>
                </a:moveTo>
                <a:lnTo>
                  <a:pt x="176263" y="0"/>
                </a:lnTo>
                <a:lnTo>
                  <a:pt x="179359" y="12427"/>
                </a:lnTo>
                <a:lnTo>
                  <a:pt x="182047" y="47027"/>
                </a:lnTo>
                <a:lnTo>
                  <a:pt x="184166" y="99772"/>
                </a:lnTo>
                <a:lnTo>
                  <a:pt x="185556" y="166638"/>
                </a:lnTo>
                <a:lnTo>
                  <a:pt x="186055" y="243598"/>
                </a:lnTo>
                <a:lnTo>
                  <a:pt x="185556" y="320607"/>
                </a:lnTo>
                <a:lnTo>
                  <a:pt x="184166" y="387479"/>
                </a:lnTo>
                <a:lnTo>
                  <a:pt x="182047" y="440206"/>
                </a:lnTo>
                <a:lnTo>
                  <a:pt x="179359" y="474781"/>
                </a:lnTo>
                <a:lnTo>
                  <a:pt x="176263" y="487197"/>
                </a:lnTo>
                <a:lnTo>
                  <a:pt x="0" y="487197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42955" y="2649753"/>
            <a:ext cx="260350" cy="114935"/>
          </a:xfrm>
          <a:custGeom>
            <a:avLst/>
            <a:gdLst/>
            <a:ahLst/>
            <a:cxnLst/>
            <a:rect l="l" t="t" r="r" b="b"/>
            <a:pathLst>
              <a:path w="260350" h="114935">
                <a:moveTo>
                  <a:pt x="260145" y="114566"/>
                </a:moveTo>
                <a:lnTo>
                  <a:pt x="11682" y="114566"/>
                </a:lnTo>
                <a:lnTo>
                  <a:pt x="11247" y="99772"/>
                </a:lnTo>
                <a:lnTo>
                  <a:pt x="8240" y="47027"/>
                </a:lnTo>
                <a:lnTo>
                  <a:pt x="4417" y="12427"/>
                </a:lnTo>
                <a:lnTo>
                  <a:pt x="0" y="0"/>
                </a:lnTo>
                <a:lnTo>
                  <a:pt x="248462" y="0"/>
                </a:lnTo>
                <a:lnTo>
                  <a:pt x="252880" y="12427"/>
                </a:lnTo>
                <a:lnTo>
                  <a:pt x="256703" y="47027"/>
                </a:lnTo>
                <a:lnTo>
                  <a:pt x="259709" y="99772"/>
                </a:lnTo>
                <a:lnTo>
                  <a:pt x="260145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50849" y="2764320"/>
            <a:ext cx="254478" cy="33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42955" y="3096691"/>
            <a:ext cx="256540" cy="40640"/>
          </a:xfrm>
          <a:custGeom>
            <a:avLst/>
            <a:gdLst/>
            <a:ahLst/>
            <a:cxnLst/>
            <a:rect l="l" t="t" r="r" b="b"/>
            <a:pathLst>
              <a:path w="256539" h="40639">
                <a:moveTo>
                  <a:pt x="248462" y="40246"/>
                </a:moveTo>
                <a:lnTo>
                  <a:pt x="0" y="40246"/>
                </a:lnTo>
                <a:lnTo>
                  <a:pt x="4417" y="27831"/>
                </a:lnTo>
                <a:lnTo>
                  <a:pt x="7495" y="0"/>
                </a:lnTo>
                <a:lnTo>
                  <a:pt x="255958" y="0"/>
                </a:lnTo>
                <a:lnTo>
                  <a:pt x="252880" y="27831"/>
                </a:lnTo>
                <a:lnTo>
                  <a:pt x="248462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31113" y="2649753"/>
            <a:ext cx="24130" cy="116839"/>
          </a:xfrm>
          <a:custGeom>
            <a:avLst/>
            <a:gdLst/>
            <a:ahLst/>
            <a:cxnLst/>
            <a:rect l="l" t="t" r="r" b="b"/>
            <a:pathLst>
              <a:path w="24129" h="116839">
                <a:moveTo>
                  <a:pt x="23584" y="116624"/>
                </a:moveTo>
                <a:lnTo>
                  <a:pt x="0" y="116624"/>
                </a:lnTo>
                <a:lnTo>
                  <a:pt x="504" y="99772"/>
                </a:lnTo>
                <a:lnTo>
                  <a:pt x="3552" y="47027"/>
                </a:lnTo>
                <a:lnTo>
                  <a:pt x="7409" y="12427"/>
                </a:lnTo>
                <a:lnTo>
                  <a:pt x="11842" y="0"/>
                </a:lnTo>
                <a:lnTo>
                  <a:pt x="16259" y="12427"/>
                </a:lnTo>
                <a:lnTo>
                  <a:pt x="20082" y="47027"/>
                </a:lnTo>
                <a:lnTo>
                  <a:pt x="23089" y="99772"/>
                </a:lnTo>
                <a:lnTo>
                  <a:pt x="23584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30927" y="2766390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29" h="6350">
                <a:moveTo>
                  <a:pt x="0" y="6197"/>
                </a:moveTo>
                <a:lnTo>
                  <a:pt x="185" y="0"/>
                </a:lnTo>
                <a:lnTo>
                  <a:pt x="23771" y="0"/>
                </a:lnTo>
                <a:lnTo>
                  <a:pt x="2395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30742" y="2772575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0" y="6197"/>
                </a:moveTo>
                <a:lnTo>
                  <a:pt x="185" y="0"/>
                </a:lnTo>
                <a:lnTo>
                  <a:pt x="24138" y="0"/>
                </a:lnTo>
                <a:lnTo>
                  <a:pt x="2432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30618" y="2778772"/>
            <a:ext cx="24765" cy="4445"/>
          </a:xfrm>
          <a:custGeom>
            <a:avLst/>
            <a:gdLst/>
            <a:ahLst/>
            <a:cxnLst/>
            <a:rect l="l" t="t" r="r" b="b"/>
            <a:pathLst>
              <a:path w="24764" h="4444">
                <a:moveTo>
                  <a:pt x="0" y="4127"/>
                </a:moveTo>
                <a:lnTo>
                  <a:pt x="123" y="0"/>
                </a:lnTo>
                <a:lnTo>
                  <a:pt x="24444" y="0"/>
                </a:lnTo>
                <a:lnTo>
                  <a:pt x="2456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30433" y="2782900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0" y="6197"/>
                </a:moveTo>
                <a:lnTo>
                  <a:pt x="185" y="0"/>
                </a:lnTo>
                <a:lnTo>
                  <a:pt x="24751" y="0"/>
                </a:lnTo>
                <a:lnTo>
                  <a:pt x="2493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30247" y="2789097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0" y="6197"/>
                </a:moveTo>
                <a:lnTo>
                  <a:pt x="185" y="0"/>
                </a:lnTo>
                <a:lnTo>
                  <a:pt x="25118" y="0"/>
                </a:lnTo>
                <a:lnTo>
                  <a:pt x="2530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0062" y="2795282"/>
            <a:ext cx="26034" cy="6350"/>
          </a:xfrm>
          <a:custGeom>
            <a:avLst/>
            <a:gdLst/>
            <a:ahLst/>
            <a:cxnLst/>
            <a:rect l="l" t="t" r="r" b="b"/>
            <a:pathLst>
              <a:path w="26035" h="6350">
                <a:moveTo>
                  <a:pt x="0" y="6197"/>
                </a:moveTo>
                <a:lnTo>
                  <a:pt x="185" y="0"/>
                </a:lnTo>
                <a:lnTo>
                  <a:pt x="25486" y="0"/>
                </a:lnTo>
                <a:lnTo>
                  <a:pt x="2566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29877" y="2801480"/>
            <a:ext cx="26034" cy="6350"/>
          </a:xfrm>
          <a:custGeom>
            <a:avLst/>
            <a:gdLst/>
            <a:ahLst/>
            <a:cxnLst/>
            <a:rect l="l" t="t" r="r" b="b"/>
            <a:pathLst>
              <a:path w="26035" h="6350">
                <a:moveTo>
                  <a:pt x="0" y="6197"/>
                </a:moveTo>
                <a:lnTo>
                  <a:pt x="185" y="0"/>
                </a:lnTo>
                <a:lnTo>
                  <a:pt x="25853" y="0"/>
                </a:lnTo>
                <a:lnTo>
                  <a:pt x="2603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29753" y="2807677"/>
            <a:ext cx="26670" cy="4445"/>
          </a:xfrm>
          <a:custGeom>
            <a:avLst/>
            <a:gdLst/>
            <a:ahLst/>
            <a:cxnLst/>
            <a:rect l="l" t="t" r="r" b="b"/>
            <a:pathLst>
              <a:path w="26670" h="4444">
                <a:moveTo>
                  <a:pt x="0" y="4127"/>
                </a:moveTo>
                <a:lnTo>
                  <a:pt x="123" y="0"/>
                </a:lnTo>
                <a:lnTo>
                  <a:pt x="26159" y="0"/>
                </a:lnTo>
                <a:lnTo>
                  <a:pt x="2628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29601" y="2811805"/>
            <a:ext cx="26670" cy="6350"/>
          </a:xfrm>
          <a:custGeom>
            <a:avLst/>
            <a:gdLst/>
            <a:ahLst/>
            <a:cxnLst/>
            <a:rect l="l" t="t" r="r" b="b"/>
            <a:pathLst>
              <a:path w="26670" h="6350">
                <a:moveTo>
                  <a:pt x="26583" y="6197"/>
                </a:moveTo>
                <a:lnTo>
                  <a:pt x="0" y="6197"/>
                </a:lnTo>
                <a:lnTo>
                  <a:pt x="15" y="4586"/>
                </a:lnTo>
                <a:lnTo>
                  <a:pt x="152" y="0"/>
                </a:lnTo>
                <a:lnTo>
                  <a:pt x="26433" y="0"/>
                </a:lnTo>
                <a:lnTo>
                  <a:pt x="26568" y="4586"/>
                </a:lnTo>
                <a:lnTo>
                  <a:pt x="26583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29543" y="2818002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6641" y="0"/>
                </a:lnTo>
                <a:lnTo>
                  <a:pt x="2669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29485" y="2824187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6755" y="0"/>
                </a:lnTo>
                <a:lnTo>
                  <a:pt x="2681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29446" y="2830385"/>
            <a:ext cx="27305" cy="4445"/>
          </a:xfrm>
          <a:custGeom>
            <a:avLst/>
            <a:gdLst/>
            <a:ahLst/>
            <a:cxnLst/>
            <a:rect l="l" t="t" r="r" b="b"/>
            <a:pathLst>
              <a:path w="27304" h="4444">
                <a:moveTo>
                  <a:pt x="0" y="4127"/>
                </a:moveTo>
                <a:lnTo>
                  <a:pt x="38" y="0"/>
                </a:lnTo>
                <a:lnTo>
                  <a:pt x="26851" y="0"/>
                </a:lnTo>
                <a:lnTo>
                  <a:pt x="2688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29389" y="2834513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6946" y="0"/>
                </a:lnTo>
                <a:lnTo>
                  <a:pt x="2700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29330" y="2840710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7061" y="0"/>
                </a:lnTo>
                <a:lnTo>
                  <a:pt x="2711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29273" y="2846895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7176" y="0"/>
                </a:lnTo>
                <a:lnTo>
                  <a:pt x="2723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29234" y="2853093"/>
            <a:ext cx="27305" cy="4445"/>
          </a:xfrm>
          <a:custGeom>
            <a:avLst/>
            <a:gdLst/>
            <a:ahLst/>
            <a:cxnLst/>
            <a:rect l="l" t="t" r="r" b="b"/>
            <a:pathLst>
              <a:path w="27304" h="4444">
                <a:moveTo>
                  <a:pt x="0" y="4127"/>
                </a:moveTo>
                <a:lnTo>
                  <a:pt x="38" y="0"/>
                </a:lnTo>
                <a:lnTo>
                  <a:pt x="27271" y="0"/>
                </a:lnTo>
                <a:lnTo>
                  <a:pt x="2730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29176" y="2857220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0" y="6197"/>
                </a:moveTo>
                <a:lnTo>
                  <a:pt x="57" y="0"/>
                </a:lnTo>
                <a:lnTo>
                  <a:pt x="27367" y="0"/>
                </a:lnTo>
                <a:lnTo>
                  <a:pt x="2742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29118" y="2863418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0" y="6197"/>
                </a:moveTo>
                <a:lnTo>
                  <a:pt x="57" y="0"/>
                </a:lnTo>
                <a:lnTo>
                  <a:pt x="27481" y="0"/>
                </a:lnTo>
                <a:lnTo>
                  <a:pt x="2753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29080" y="2869603"/>
            <a:ext cx="27940" cy="4445"/>
          </a:xfrm>
          <a:custGeom>
            <a:avLst/>
            <a:gdLst/>
            <a:ahLst/>
            <a:cxnLst/>
            <a:rect l="l" t="t" r="r" b="b"/>
            <a:pathLst>
              <a:path w="27939" h="4444">
                <a:moveTo>
                  <a:pt x="0" y="4127"/>
                </a:moveTo>
                <a:lnTo>
                  <a:pt x="38" y="0"/>
                </a:lnTo>
                <a:lnTo>
                  <a:pt x="27577" y="0"/>
                </a:lnTo>
                <a:lnTo>
                  <a:pt x="2761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29022" y="2873730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0" y="6197"/>
                </a:moveTo>
                <a:lnTo>
                  <a:pt x="57" y="0"/>
                </a:lnTo>
                <a:lnTo>
                  <a:pt x="27672" y="0"/>
                </a:lnTo>
                <a:lnTo>
                  <a:pt x="2772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28906" y="2879928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5">
                <a:moveTo>
                  <a:pt x="27959" y="14452"/>
                </a:moveTo>
                <a:lnTo>
                  <a:pt x="0" y="14452"/>
                </a:lnTo>
                <a:lnTo>
                  <a:pt x="115" y="0"/>
                </a:lnTo>
                <a:lnTo>
                  <a:pt x="27845" y="0"/>
                </a:lnTo>
                <a:lnTo>
                  <a:pt x="27959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28906" y="2894380"/>
            <a:ext cx="28575" cy="8255"/>
          </a:xfrm>
          <a:custGeom>
            <a:avLst/>
            <a:gdLst/>
            <a:ahLst/>
            <a:cxnLst/>
            <a:rect l="l" t="t" r="r" b="b"/>
            <a:pathLst>
              <a:path w="28575" h="8255">
                <a:moveTo>
                  <a:pt x="77" y="8255"/>
                </a:moveTo>
                <a:lnTo>
                  <a:pt x="0" y="0"/>
                </a:lnTo>
                <a:lnTo>
                  <a:pt x="27959" y="0"/>
                </a:lnTo>
                <a:lnTo>
                  <a:pt x="27883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28983" y="2902635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57" y="6197"/>
                </a:moveTo>
                <a:lnTo>
                  <a:pt x="0" y="0"/>
                </a:lnTo>
                <a:lnTo>
                  <a:pt x="27806" y="0"/>
                </a:lnTo>
                <a:lnTo>
                  <a:pt x="27749" y="6197"/>
                </a:lnTo>
                <a:lnTo>
                  <a:pt x="57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29041" y="2908833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57" y="6197"/>
                </a:moveTo>
                <a:lnTo>
                  <a:pt x="0" y="0"/>
                </a:lnTo>
                <a:lnTo>
                  <a:pt x="27691" y="0"/>
                </a:lnTo>
                <a:lnTo>
                  <a:pt x="27634" y="6197"/>
                </a:lnTo>
                <a:lnTo>
                  <a:pt x="57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29099" y="2915018"/>
            <a:ext cx="27940" cy="8255"/>
          </a:xfrm>
          <a:custGeom>
            <a:avLst/>
            <a:gdLst/>
            <a:ahLst/>
            <a:cxnLst/>
            <a:rect l="l" t="t" r="r" b="b"/>
            <a:pathLst>
              <a:path w="27939" h="8255">
                <a:moveTo>
                  <a:pt x="77" y="8255"/>
                </a:moveTo>
                <a:lnTo>
                  <a:pt x="0" y="0"/>
                </a:lnTo>
                <a:lnTo>
                  <a:pt x="27577" y="0"/>
                </a:lnTo>
                <a:lnTo>
                  <a:pt x="27501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29176" y="2923285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57" y="6197"/>
                </a:moveTo>
                <a:lnTo>
                  <a:pt x="0" y="0"/>
                </a:lnTo>
                <a:lnTo>
                  <a:pt x="27424" y="0"/>
                </a:lnTo>
                <a:lnTo>
                  <a:pt x="27367" y="6197"/>
                </a:lnTo>
                <a:lnTo>
                  <a:pt x="57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29234" y="2929470"/>
            <a:ext cx="27305" cy="10795"/>
          </a:xfrm>
          <a:custGeom>
            <a:avLst/>
            <a:gdLst/>
            <a:ahLst/>
            <a:cxnLst/>
            <a:rect l="l" t="t" r="r" b="b"/>
            <a:pathLst>
              <a:path w="27304" h="10794">
                <a:moveTo>
                  <a:pt x="96" y="10325"/>
                </a:moveTo>
                <a:lnTo>
                  <a:pt x="0" y="0"/>
                </a:lnTo>
                <a:lnTo>
                  <a:pt x="27309" y="0"/>
                </a:lnTo>
                <a:lnTo>
                  <a:pt x="27215" y="10325"/>
                </a:lnTo>
                <a:lnTo>
                  <a:pt x="96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29330" y="2939795"/>
            <a:ext cx="27305" cy="8255"/>
          </a:xfrm>
          <a:custGeom>
            <a:avLst/>
            <a:gdLst/>
            <a:ahLst/>
            <a:cxnLst/>
            <a:rect l="l" t="t" r="r" b="b"/>
            <a:pathLst>
              <a:path w="27304" h="8255">
                <a:moveTo>
                  <a:pt x="77" y="8254"/>
                </a:moveTo>
                <a:lnTo>
                  <a:pt x="0" y="0"/>
                </a:lnTo>
                <a:lnTo>
                  <a:pt x="27118" y="0"/>
                </a:lnTo>
                <a:lnTo>
                  <a:pt x="27043" y="8254"/>
                </a:lnTo>
                <a:lnTo>
                  <a:pt x="77" y="8254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29408" y="2948051"/>
            <a:ext cx="27305" cy="8255"/>
          </a:xfrm>
          <a:custGeom>
            <a:avLst/>
            <a:gdLst/>
            <a:ahLst/>
            <a:cxnLst/>
            <a:rect l="l" t="t" r="r" b="b"/>
            <a:pathLst>
              <a:path w="27304" h="8255">
                <a:moveTo>
                  <a:pt x="77" y="8255"/>
                </a:moveTo>
                <a:lnTo>
                  <a:pt x="0" y="0"/>
                </a:lnTo>
                <a:lnTo>
                  <a:pt x="26966" y="0"/>
                </a:lnTo>
                <a:lnTo>
                  <a:pt x="26890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29485" y="2956305"/>
            <a:ext cx="27305" cy="8255"/>
          </a:xfrm>
          <a:custGeom>
            <a:avLst/>
            <a:gdLst/>
            <a:ahLst/>
            <a:cxnLst/>
            <a:rect l="l" t="t" r="r" b="b"/>
            <a:pathLst>
              <a:path w="27304" h="8255">
                <a:moveTo>
                  <a:pt x="77" y="8255"/>
                </a:moveTo>
                <a:lnTo>
                  <a:pt x="0" y="0"/>
                </a:lnTo>
                <a:lnTo>
                  <a:pt x="26813" y="0"/>
                </a:lnTo>
                <a:lnTo>
                  <a:pt x="26737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29562" y="2964573"/>
            <a:ext cx="26670" cy="8255"/>
          </a:xfrm>
          <a:custGeom>
            <a:avLst/>
            <a:gdLst/>
            <a:ahLst/>
            <a:cxnLst/>
            <a:rect l="l" t="t" r="r" b="b"/>
            <a:pathLst>
              <a:path w="26670" h="8255">
                <a:moveTo>
                  <a:pt x="26534" y="8254"/>
                </a:moveTo>
                <a:lnTo>
                  <a:pt x="127" y="8254"/>
                </a:lnTo>
                <a:lnTo>
                  <a:pt x="54" y="5785"/>
                </a:lnTo>
                <a:lnTo>
                  <a:pt x="0" y="0"/>
                </a:lnTo>
                <a:lnTo>
                  <a:pt x="26660" y="0"/>
                </a:lnTo>
                <a:lnTo>
                  <a:pt x="26534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29690" y="2972828"/>
            <a:ext cx="26670" cy="8255"/>
          </a:xfrm>
          <a:custGeom>
            <a:avLst/>
            <a:gdLst/>
            <a:ahLst/>
            <a:cxnLst/>
            <a:rect l="l" t="t" r="r" b="b"/>
            <a:pathLst>
              <a:path w="26670" h="8255">
                <a:moveTo>
                  <a:pt x="26164" y="8254"/>
                </a:moveTo>
                <a:lnTo>
                  <a:pt x="247" y="8254"/>
                </a:lnTo>
                <a:lnTo>
                  <a:pt x="0" y="0"/>
                </a:lnTo>
                <a:lnTo>
                  <a:pt x="26406" y="0"/>
                </a:lnTo>
                <a:lnTo>
                  <a:pt x="26164" y="8254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29937" y="2981083"/>
            <a:ext cx="26034" cy="8255"/>
          </a:xfrm>
          <a:custGeom>
            <a:avLst/>
            <a:gdLst/>
            <a:ahLst/>
            <a:cxnLst/>
            <a:rect l="l" t="t" r="r" b="b"/>
            <a:pathLst>
              <a:path w="26035" h="8255">
                <a:moveTo>
                  <a:pt x="25674" y="8255"/>
                </a:moveTo>
                <a:lnTo>
                  <a:pt x="247" y="8255"/>
                </a:lnTo>
                <a:lnTo>
                  <a:pt x="0" y="0"/>
                </a:lnTo>
                <a:lnTo>
                  <a:pt x="25916" y="0"/>
                </a:lnTo>
                <a:lnTo>
                  <a:pt x="25674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30184" y="2989338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4">
                <a:moveTo>
                  <a:pt x="25123" y="10325"/>
                </a:moveTo>
                <a:lnTo>
                  <a:pt x="309" y="10325"/>
                </a:lnTo>
                <a:lnTo>
                  <a:pt x="0" y="0"/>
                </a:lnTo>
                <a:lnTo>
                  <a:pt x="25426" y="0"/>
                </a:lnTo>
                <a:lnTo>
                  <a:pt x="25123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30493" y="2999663"/>
            <a:ext cx="25400" cy="10795"/>
          </a:xfrm>
          <a:custGeom>
            <a:avLst/>
            <a:gdLst/>
            <a:ahLst/>
            <a:cxnLst/>
            <a:rect l="l" t="t" r="r" b="b"/>
            <a:pathLst>
              <a:path w="25400" h="10794">
                <a:moveTo>
                  <a:pt x="24510" y="10325"/>
                </a:moveTo>
                <a:lnTo>
                  <a:pt x="309" y="10325"/>
                </a:lnTo>
                <a:lnTo>
                  <a:pt x="0" y="0"/>
                </a:lnTo>
                <a:lnTo>
                  <a:pt x="24814" y="0"/>
                </a:lnTo>
                <a:lnTo>
                  <a:pt x="24510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30802" y="3009988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4" h="10794">
                <a:moveTo>
                  <a:pt x="23897" y="10325"/>
                </a:moveTo>
                <a:lnTo>
                  <a:pt x="309" y="10325"/>
                </a:lnTo>
                <a:lnTo>
                  <a:pt x="0" y="0"/>
                </a:lnTo>
                <a:lnTo>
                  <a:pt x="24201" y="0"/>
                </a:lnTo>
                <a:lnTo>
                  <a:pt x="23897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31111" y="3020301"/>
            <a:ext cx="24130" cy="12700"/>
          </a:xfrm>
          <a:custGeom>
            <a:avLst/>
            <a:gdLst/>
            <a:ahLst/>
            <a:cxnLst/>
            <a:rect l="l" t="t" r="r" b="b"/>
            <a:pathLst>
              <a:path w="24129" h="12700">
                <a:moveTo>
                  <a:pt x="23225" y="12382"/>
                </a:moveTo>
                <a:lnTo>
                  <a:pt x="370" y="12382"/>
                </a:lnTo>
                <a:lnTo>
                  <a:pt x="0" y="0"/>
                </a:lnTo>
                <a:lnTo>
                  <a:pt x="23589" y="0"/>
                </a:lnTo>
                <a:lnTo>
                  <a:pt x="23225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31482" y="3032696"/>
            <a:ext cx="22860" cy="14604"/>
          </a:xfrm>
          <a:custGeom>
            <a:avLst/>
            <a:gdLst/>
            <a:ahLst/>
            <a:cxnLst/>
            <a:rect l="l" t="t" r="r" b="b"/>
            <a:pathLst>
              <a:path w="22860" h="14605">
                <a:moveTo>
                  <a:pt x="22154" y="14452"/>
                </a:moveTo>
                <a:lnTo>
                  <a:pt x="709" y="14452"/>
                </a:lnTo>
                <a:lnTo>
                  <a:pt x="135" y="4531"/>
                </a:lnTo>
                <a:lnTo>
                  <a:pt x="0" y="0"/>
                </a:lnTo>
                <a:lnTo>
                  <a:pt x="22853" y="0"/>
                </a:lnTo>
                <a:lnTo>
                  <a:pt x="22720" y="4531"/>
                </a:lnTo>
                <a:lnTo>
                  <a:pt x="22154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32190" y="3047136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89" h="12700">
                <a:moveTo>
                  <a:pt x="20740" y="12382"/>
                </a:moveTo>
                <a:lnTo>
                  <a:pt x="715" y="12382"/>
                </a:lnTo>
                <a:lnTo>
                  <a:pt x="0" y="0"/>
                </a:lnTo>
                <a:lnTo>
                  <a:pt x="21447" y="0"/>
                </a:lnTo>
                <a:lnTo>
                  <a:pt x="20740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32907" y="3059531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19199" y="14452"/>
                </a:moveTo>
                <a:lnTo>
                  <a:pt x="835" y="14452"/>
                </a:lnTo>
                <a:lnTo>
                  <a:pt x="0" y="0"/>
                </a:lnTo>
                <a:lnTo>
                  <a:pt x="20023" y="0"/>
                </a:lnTo>
                <a:lnTo>
                  <a:pt x="19199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33742" y="3073984"/>
            <a:ext cx="18415" cy="10795"/>
          </a:xfrm>
          <a:custGeom>
            <a:avLst/>
            <a:gdLst/>
            <a:ahLst/>
            <a:cxnLst/>
            <a:rect l="l" t="t" r="r" b="b"/>
            <a:pathLst>
              <a:path w="18414" h="10794">
                <a:moveTo>
                  <a:pt x="17775" y="10325"/>
                </a:moveTo>
                <a:lnTo>
                  <a:pt x="596" y="10325"/>
                </a:lnTo>
                <a:lnTo>
                  <a:pt x="0" y="0"/>
                </a:lnTo>
                <a:lnTo>
                  <a:pt x="18364" y="0"/>
                </a:lnTo>
                <a:lnTo>
                  <a:pt x="17775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34338" y="3084296"/>
            <a:ext cx="17780" cy="10795"/>
          </a:xfrm>
          <a:custGeom>
            <a:avLst/>
            <a:gdLst/>
            <a:ahLst/>
            <a:cxnLst/>
            <a:rect l="l" t="t" r="r" b="b"/>
            <a:pathLst>
              <a:path w="17779" h="10794">
                <a:moveTo>
                  <a:pt x="16341" y="10325"/>
                </a:moveTo>
                <a:lnTo>
                  <a:pt x="848" y="10325"/>
                </a:lnTo>
                <a:lnTo>
                  <a:pt x="326" y="5655"/>
                </a:lnTo>
                <a:lnTo>
                  <a:pt x="0" y="0"/>
                </a:lnTo>
                <a:lnTo>
                  <a:pt x="17180" y="0"/>
                </a:lnTo>
                <a:lnTo>
                  <a:pt x="16857" y="5655"/>
                </a:lnTo>
                <a:lnTo>
                  <a:pt x="16341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35186" y="3094621"/>
            <a:ext cx="15875" cy="42545"/>
          </a:xfrm>
          <a:custGeom>
            <a:avLst/>
            <a:gdLst/>
            <a:ahLst/>
            <a:cxnLst/>
            <a:rect l="l" t="t" r="r" b="b"/>
            <a:pathLst>
              <a:path w="15875" h="42544">
                <a:moveTo>
                  <a:pt x="7768" y="42316"/>
                </a:moveTo>
                <a:lnTo>
                  <a:pt x="3336" y="29902"/>
                </a:lnTo>
                <a:lnTo>
                  <a:pt x="0" y="0"/>
                </a:lnTo>
                <a:lnTo>
                  <a:pt x="15493" y="0"/>
                </a:lnTo>
                <a:lnTo>
                  <a:pt x="12186" y="29902"/>
                </a:lnTo>
                <a:lnTo>
                  <a:pt x="7768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228896" y="2649753"/>
            <a:ext cx="28575" cy="487680"/>
          </a:xfrm>
          <a:custGeom>
            <a:avLst/>
            <a:gdLst/>
            <a:ahLst/>
            <a:cxnLst/>
            <a:rect l="l" t="t" r="r" b="b"/>
            <a:pathLst>
              <a:path w="28575" h="487680">
                <a:moveTo>
                  <a:pt x="14058" y="0"/>
                </a:moveTo>
                <a:lnTo>
                  <a:pt x="22299" y="47027"/>
                </a:lnTo>
                <a:lnTo>
                  <a:pt x="25306" y="99772"/>
                </a:lnTo>
                <a:lnTo>
                  <a:pt x="27272" y="166638"/>
                </a:lnTo>
                <a:lnTo>
                  <a:pt x="27978" y="243598"/>
                </a:lnTo>
                <a:lnTo>
                  <a:pt x="27272" y="320606"/>
                </a:lnTo>
                <a:lnTo>
                  <a:pt x="25306" y="387474"/>
                </a:lnTo>
                <a:lnTo>
                  <a:pt x="22299" y="440198"/>
                </a:lnTo>
                <a:lnTo>
                  <a:pt x="18476" y="474770"/>
                </a:lnTo>
                <a:lnTo>
                  <a:pt x="14058" y="487184"/>
                </a:lnTo>
                <a:lnTo>
                  <a:pt x="9626" y="474770"/>
                </a:lnTo>
                <a:lnTo>
                  <a:pt x="5768" y="440198"/>
                </a:lnTo>
                <a:lnTo>
                  <a:pt x="2721" y="387474"/>
                </a:lnTo>
                <a:lnTo>
                  <a:pt x="719" y="320606"/>
                </a:lnTo>
                <a:lnTo>
                  <a:pt x="0" y="243598"/>
                </a:lnTo>
                <a:lnTo>
                  <a:pt x="719" y="166638"/>
                </a:lnTo>
                <a:lnTo>
                  <a:pt x="2721" y="99772"/>
                </a:lnTo>
                <a:lnTo>
                  <a:pt x="5768" y="47027"/>
                </a:lnTo>
                <a:lnTo>
                  <a:pt x="9626" y="12427"/>
                </a:lnTo>
                <a:lnTo>
                  <a:pt x="14058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242955" y="2649753"/>
            <a:ext cx="262890" cy="487680"/>
          </a:xfrm>
          <a:custGeom>
            <a:avLst/>
            <a:gdLst/>
            <a:ahLst/>
            <a:cxnLst/>
            <a:rect l="l" t="t" r="r" b="b"/>
            <a:pathLst>
              <a:path w="262889" h="487680">
                <a:moveTo>
                  <a:pt x="0" y="0"/>
                </a:moveTo>
                <a:lnTo>
                  <a:pt x="248462" y="0"/>
                </a:lnTo>
                <a:lnTo>
                  <a:pt x="252880" y="12427"/>
                </a:lnTo>
                <a:lnTo>
                  <a:pt x="256703" y="47027"/>
                </a:lnTo>
                <a:lnTo>
                  <a:pt x="259709" y="99772"/>
                </a:lnTo>
                <a:lnTo>
                  <a:pt x="261676" y="166638"/>
                </a:lnTo>
                <a:lnTo>
                  <a:pt x="262381" y="243598"/>
                </a:lnTo>
                <a:lnTo>
                  <a:pt x="261676" y="320606"/>
                </a:lnTo>
                <a:lnTo>
                  <a:pt x="259709" y="387474"/>
                </a:lnTo>
                <a:lnTo>
                  <a:pt x="256703" y="440198"/>
                </a:lnTo>
                <a:lnTo>
                  <a:pt x="252880" y="474770"/>
                </a:lnTo>
                <a:lnTo>
                  <a:pt x="248462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576127" y="2649753"/>
            <a:ext cx="318770" cy="114935"/>
          </a:xfrm>
          <a:custGeom>
            <a:avLst/>
            <a:gdLst/>
            <a:ahLst/>
            <a:cxnLst/>
            <a:rect l="l" t="t" r="r" b="b"/>
            <a:pathLst>
              <a:path w="318770" h="114935">
                <a:moveTo>
                  <a:pt x="318436" y="114566"/>
                </a:moveTo>
                <a:lnTo>
                  <a:pt x="14361" y="114566"/>
                </a:lnTo>
                <a:lnTo>
                  <a:pt x="13820" y="99772"/>
                </a:lnTo>
                <a:lnTo>
                  <a:pt x="10100" y="47027"/>
                </a:lnTo>
                <a:lnTo>
                  <a:pt x="5396" y="12427"/>
                </a:lnTo>
                <a:lnTo>
                  <a:pt x="0" y="0"/>
                </a:lnTo>
                <a:lnTo>
                  <a:pt x="304164" y="0"/>
                </a:lnTo>
                <a:lnTo>
                  <a:pt x="309548" y="12427"/>
                </a:lnTo>
                <a:lnTo>
                  <a:pt x="314220" y="47027"/>
                </a:lnTo>
                <a:lnTo>
                  <a:pt x="317902" y="99772"/>
                </a:lnTo>
                <a:lnTo>
                  <a:pt x="318436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590488" y="276638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24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90639" y="277051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22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590790" y="277463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20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590941" y="27787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8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591093" y="278187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42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591168" y="278496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5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591318" y="278806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39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91394" y="27911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3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591545" y="279528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1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591696" y="279941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9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591847" y="280354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7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91998" y="280664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31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92074" y="28097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4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592225" y="281386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2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592375" y="281799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09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592434" y="282212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7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592482" y="282625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6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92528" y="283037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5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592576" y="283450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4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92623" y="283863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4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592670" y="284277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3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92718" y="284690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2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592765" y="285000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8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92788" y="285308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1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592835" y="285618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7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592859" y="285928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0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592906" y="286341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9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592953" y="286753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9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593001" y="2870638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5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593024" y="287373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8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593071" y="287786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7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593119" y="2880963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3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593142" y="288406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6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593189" y="288922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09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593213" y="289540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5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593166" y="290057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6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593119" y="290469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6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593048" y="290986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1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593001" y="291502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8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592930" y="292018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2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592883" y="292534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0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592859" y="2928448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7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592789" y="293256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4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592742" y="293773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2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592671" y="294289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6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592600" y="294909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7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592553" y="295424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5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592506" y="295836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5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592435" y="296353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20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592412" y="296862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50" y="0"/>
                </a:lnTo>
              </a:path>
            </a:pathLst>
          </a:custGeom>
          <a:ln w="3809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592340" y="297180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51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592151" y="297489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3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592000" y="297901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5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591773" y="29841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82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591623" y="298934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0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591396" y="299450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87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591170" y="300069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90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590793" y="30089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444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590491" y="301824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373" y="0"/>
                </a:lnTo>
              </a:path>
            </a:pathLst>
          </a:custGeom>
          <a:ln w="8254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90264" y="30254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302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590037" y="303166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305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589971" y="303657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2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589814" y="303911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4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589102" y="30450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667" y="0"/>
                </a:lnTo>
              </a:path>
            </a:pathLst>
          </a:custGeom>
          <a:ln w="8255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588665" y="305230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528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588083" y="305953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678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587354" y="3068821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 h="0">
                <a:moveTo>
                  <a:pt x="0" y="0"/>
                </a:moveTo>
                <a:lnTo>
                  <a:pt x="304830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586917" y="30770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546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586335" y="308429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695" y="0"/>
                </a:lnTo>
              </a:path>
            </a:pathLst>
          </a:custGeom>
          <a:ln w="8254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586275" y="308927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9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585801" y="309308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23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576127" y="3096691"/>
            <a:ext cx="313690" cy="40640"/>
          </a:xfrm>
          <a:custGeom>
            <a:avLst/>
            <a:gdLst/>
            <a:ahLst/>
            <a:cxnLst/>
            <a:rect l="l" t="t" r="r" b="b"/>
            <a:pathLst>
              <a:path w="313689" h="40639">
                <a:moveTo>
                  <a:pt x="304164" y="40246"/>
                </a:moveTo>
                <a:lnTo>
                  <a:pt x="0" y="40246"/>
                </a:lnTo>
                <a:lnTo>
                  <a:pt x="5396" y="27831"/>
                </a:lnTo>
                <a:lnTo>
                  <a:pt x="9183" y="0"/>
                </a:lnTo>
                <a:lnTo>
                  <a:pt x="313309" y="0"/>
                </a:lnTo>
                <a:lnTo>
                  <a:pt x="309548" y="27831"/>
                </a:lnTo>
                <a:lnTo>
                  <a:pt x="304164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561690" y="2649753"/>
            <a:ext cx="29209" cy="116839"/>
          </a:xfrm>
          <a:custGeom>
            <a:avLst/>
            <a:gdLst/>
            <a:ahLst/>
            <a:cxnLst/>
            <a:rect l="l" t="t" r="r" b="b"/>
            <a:pathLst>
              <a:path w="29210" h="116839">
                <a:moveTo>
                  <a:pt x="28872" y="116624"/>
                </a:moveTo>
                <a:lnTo>
                  <a:pt x="0" y="116624"/>
                </a:lnTo>
                <a:lnTo>
                  <a:pt x="616" y="99772"/>
                </a:lnTo>
                <a:lnTo>
                  <a:pt x="4335" y="47027"/>
                </a:lnTo>
                <a:lnTo>
                  <a:pt x="9039" y="12427"/>
                </a:lnTo>
                <a:lnTo>
                  <a:pt x="14436" y="0"/>
                </a:lnTo>
                <a:lnTo>
                  <a:pt x="19833" y="12427"/>
                </a:lnTo>
                <a:lnTo>
                  <a:pt x="24536" y="47027"/>
                </a:lnTo>
                <a:lnTo>
                  <a:pt x="28256" y="99772"/>
                </a:lnTo>
                <a:lnTo>
                  <a:pt x="28872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561463" y="2766390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6197"/>
                </a:moveTo>
                <a:lnTo>
                  <a:pt x="226" y="0"/>
                </a:lnTo>
                <a:lnTo>
                  <a:pt x="29100" y="0"/>
                </a:lnTo>
                <a:lnTo>
                  <a:pt x="2932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61237" y="2772575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6197"/>
                </a:moveTo>
                <a:lnTo>
                  <a:pt x="226" y="0"/>
                </a:lnTo>
                <a:lnTo>
                  <a:pt x="29552" y="0"/>
                </a:lnTo>
                <a:lnTo>
                  <a:pt x="2977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61086" y="2778772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79" h="4444">
                <a:moveTo>
                  <a:pt x="0" y="4127"/>
                </a:moveTo>
                <a:lnTo>
                  <a:pt x="150" y="0"/>
                </a:lnTo>
                <a:lnTo>
                  <a:pt x="29930" y="0"/>
                </a:lnTo>
                <a:lnTo>
                  <a:pt x="3008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560860" y="2782900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4" h="6350">
                <a:moveTo>
                  <a:pt x="0" y="6197"/>
                </a:moveTo>
                <a:lnTo>
                  <a:pt x="226" y="0"/>
                </a:lnTo>
                <a:lnTo>
                  <a:pt x="30307" y="0"/>
                </a:lnTo>
                <a:lnTo>
                  <a:pt x="3053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60633" y="2789097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4" h="6350">
                <a:moveTo>
                  <a:pt x="0" y="6197"/>
                </a:moveTo>
                <a:lnTo>
                  <a:pt x="226" y="0"/>
                </a:lnTo>
                <a:lnTo>
                  <a:pt x="30761" y="0"/>
                </a:lnTo>
                <a:lnTo>
                  <a:pt x="3098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60407" y="2795282"/>
            <a:ext cx="31750" cy="6350"/>
          </a:xfrm>
          <a:custGeom>
            <a:avLst/>
            <a:gdLst/>
            <a:ahLst/>
            <a:cxnLst/>
            <a:rect l="l" t="t" r="r" b="b"/>
            <a:pathLst>
              <a:path w="31750" h="6350">
                <a:moveTo>
                  <a:pt x="0" y="6197"/>
                </a:moveTo>
                <a:lnTo>
                  <a:pt x="226" y="0"/>
                </a:lnTo>
                <a:lnTo>
                  <a:pt x="31213" y="0"/>
                </a:lnTo>
                <a:lnTo>
                  <a:pt x="3144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560180" y="2801480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5" h="6350">
                <a:moveTo>
                  <a:pt x="0" y="6197"/>
                </a:moveTo>
                <a:lnTo>
                  <a:pt x="226" y="0"/>
                </a:lnTo>
                <a:lnTo>
                  <a:pt x="31666" y="0"/>
                </a:lnTo>
                <a:lnTo>
                  <a:pt x="3189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60029" y="2807677"/>
            <a:ext cx="32384" cy="4445"/>
          </a:xfrm>
          <a:custGeom>
            <a:avLst/>
            <a:gdLst/>
            <a:ahLst/>
            <a:cxnLst/>
            <a:rect l="l" t="t" r="r" b="b"/>
            <a:pathLst>
              <a:path w="32385" h="4444">
                <a:moveTo>
                  <a:pt x="0" y="4127"/>
                </a:moveTo>
                <a:lnTo>
                  <a:pt x="150" y="0"/>
                </a:lnTo>
                <a:lnTo>
                  <a:pt x="32044" y="0"/>
                </a:lnTo>
                <a:lnTo>
                  <a:pt x="3219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59843" y="2811805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32567" y="6197"/>
                </a:moveTo>
                <a:lnTo>
                  <a:pt x="0" y="6197"/>
                </a:lnTo>
                <a:lnTo>
                  <a:pt x="18" y="4586"/>
                </a:lnTo>
                <a:lnTo>
                  <a:pt x="186" y="0"/>
                </a:lnTo>
                <a:lnTo>
                  <a:pt x="32381" y="0"/>
                </a:lnTo>
                <a:lnTo>
                  <a:pt x="32549" y="4586"/>
                </a:lnTo>
                <a:lnTo>
                  <a:pt x="32567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559772" y="2818002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0" y="6197"/>
                </a:moveTo>
                <a:lnTo>
                  <a:pt x="70" y="0"/>
                </a:lnTo>
                <a:lnTo>
                  <a:pt x="32638" y="0"/>
                </a:lnTo>
                <a:lnTo>
                  <a:pt x="3270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559702" y="2824187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0" y="6197"/>
                </a:moveTo>
                <a:lnTo>
                  <a:pt x="70" y="0"/>
                </a:lnTo>
                <a:lnTo>
                  <a:pt x="32779" y="0"/>
                </a:lnTo>
                <a:lnTo>
                  <a:pt x="3285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59655" y="2830385"/>
            <a:ext cx="33020" cy="4445"/>
          </a:xfrm>
          <a:custGeom>
            <a:avLst/>
            <a:gdLst/>
            <a:ahLst/>
            <a:cxnLst/>
            <a:rect l="l" t="t" r="r" b="b"/>
            <a:pathLst>
              <a:path w="33020" h="4444">
                <a:moveTo>
                  <a:pt x="0" y="4127"/>
                </a:moveTo>
                <a:lnTo>
                  <a:pt x="47" y="0"/>
                </a:lnTo>
                <a:lnTo>
                  <a:pt x="32897" y="0"/>
                </a:lnTo>
                <a:lnTo>
                  <a:pt x="3294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559584" y="2834513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015" y="0"/>
                </a:lnTo>
                <a:lnTo>
                  <a:pt x="3308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559513" y="2840710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157" y="0"/>
                </a:lnTo>
                <a:lnTo>
                  <a:pt x="3322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559442" y="2846895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298" y="0"/>
                </a:lnTo>
                <a:lnTo>
                  <a:pt x="3336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59395" y="2853093"/>
            <a:ext cx="33655" cy="4445"/>
          </a:xfrm>
          <a:custGeom>
            <a:avLst/>
            <a:gdLst/>
            <a:ahLst/>
            <a:cxnLst/>
            <a:rect l="l" t="t" r="r" b="b"/>
            <a:pathLst>
              <a:path w="33654" h="4444">
                <a:moveTo>
                  <a:pt x="0" y="4127"/>
                </a:moveTo>
                <a:lnTo>
                  <a:pt x="47" y="0"/>
                </a:lnTo>
                <a:lnTo>
                  <a:pt x="33416" y="0"/>
                </a:lnTo>
                <a:lnTo>
                  <a:pt x="3346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559324" y="2857220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534" y="0"/>
                </a:lnTo>
                <a:lnTo>
                  <a:pt x="3360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559253" y="2863418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0" y="6197"/>
                </a:moveTo>
                <a:lnTo>
                  <a:pt x="70" y="0"/>
                </a:lnTo>
                <a:lnTo>
                  <a:pt x="33676" y="0"/>
                </a:lnTo>
                <a:lnTo>
                  <a:pt x="3374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559206" y="2869603"/>
            <a:ext cx="34290" cy="4445"/>
          </a:xfrm>
          <a:custGeom>
            <a:avLst/>
            <a:gdLst/>
            <a:ahLst/>
            <a:cxnLst/>
            <a:rect l="l" t="t" r="r" b="b"/>
            <a:pathLst>
              <a:path w="34289" h="4444">
                <a:moveTo>
                  <a:pt x="0" y="4127"/>
                </a:moveTo>
                <a:lnTo>
                  <a:pt x="47" y="0"/>
                </a:lnTo>
                <a:lnTo>
                  <a:pt x="33794" y="0"/>
                </a:lnTo>
                <a:lnTo>
                  <a:pt x="3384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559136" y="2873730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0" y="6197"/>
                </a:moveTo>
                <a:lnTo>
                  <a:pt x="70" y="0"/>
                </a:lnTo>
                <a:lnTo>
                  <a:pt x="33912" y="0"/>
                </a:lnTo>
                <a:lnTo>
                  <a:pt x="3398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558982" y="2879928"/>
            <a:ext cx="34290" cy="14604"/>
          </a:xfrm>
          <a:custGeom>
            <a:avLst/>
            <a:gdLst/>
            <a:ahLst/>
            <a:cxnLst/>
            <a:rect l="l" t="t" r="r" b="b"/>
            <a:pathLst>
              <a:path w="34289" h="14605">
                <a:moveTo>
                  <a:pt x="34278" y="14452"/>
                </a:moveTo>
                <a:lnTo>
                  <a:pt x="11" y="14452"/>
                </a:lnTo>
                <a:lnTo>
                  <a:pt x="0" y="13423"/>
                </a:lnTo>
                <a:lnTo>
                  <a:pt x="153" y="0"/>
                </a:lnTo>
                <a:lnTo>
                  <a:pt x="34136" y="0"/>
                </a:lnTo>
                <a:lnTo>
                  <a:pt x="34289" y="13423"/>
                </a:lnTo>
                <a:lnTo>
                  <a:pt x="34278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558994" y="2894380"/>
            <a:ext cx="34290" cy="8255"/>
          </a:xfrm>
          <a:custGeom>
            <a:avLst/>
            <a:gdLst/>
            <a:ahLst/>
            <a:cxnLst/>
            <a:rect l="l" t="t" r="r" b="b"/>
            <a:pathLst>
              <a:path w="34289" h="8255">
                <a:moveTo>
                  <a:pt x="94" y="8255"/>
                </a:moveTo>
                <a:lnTo>
                  <a:pt x="0" y="0"/>
                </a:lnTo>
                <a:lnTo>
                  <a:pt x="34266" y="0"/>
                </a:lnTo>
                <a:lnTo>
                  <a:pt x="34172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559088" y="2902635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70" y="6197"/>
                </a:moveTo>
                <a:lnTo>
                  <a:pt x="0" y="0"/>
                </a:lnTo>
                <a:lnTo>
                  <a:pt x="34077" y="0"/>
                </a:lnTo>
                <a:lnTo>
                  <a:pt x="34007" y="6197"/>
                </a:lnTo>
                <a:lnTo>
                  <a:pt x="70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559159" y="2908833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70" y="6197"/>
                </a:moveTo>
                <a:lnTo>
                  <a:pt x="0" y="0"/>
                </a:lnTo>
                <a:lnTo>
                  <a:pt x="33936" y="0"/>
                </a:lnTo>
                <a:lnTo>
                  <a:pt x="33865" y="6197"/>
                </a:lnTo>
                <a:lnTo>
                  <a:pt x="7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559229" y="2915018"/>
            <a:ext cx="34290" cy="8255"/>
          </a:xfrm>
          <a:custGeom>
            <a:avLst/>
            <a:gdLst/>
            <a:ahLst/>
            <a:cxnLst/>
            <a:rect l="l" t="t" r="r" b="b"/>
            <a:pathLst>
              <a:path w="34289" h="8255">
                <a:moveTo>
                  <a:pt x="94" y="8255"/>
                </a:moveTo>
                <a:lnTo>
                  <a:pt x="0" y="0"/>
                </a:lnTo>
                <a:lnTo>
                  <a:pt x="33795" y="0"/>
                </a:lnTo>
                <a:lnTo>
                  <a:pt x="33700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559324" y="2923285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70" y="6197"/>
                </a:moveTo>
                <a:lnTo>
                  <a:pt x="0" y="0"/>
                </a:lnTo>
                <a:lnTo>
                  <a:pt x="33606" y="0"/>
                </a:lnTo>
                <a:lnTo>
                  <a:pt x="33535" y="6197"/>
                </a:lnTo>
                <a:lnTo>
                  <a:pt x="70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559394" y="2929470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117" y="10325"/>
                </a:moveTo>
                <a:lnTo>
                  <a:pt x="0" y="0"/>
                </a:lnTo>
                <a:lnTo>
                  <a:pt x="33464" y="0"/>
                </a:lnTo>
                <a:lnTo>
                  <a:pt x="33346" y="10325"/>
                </a:lnTo>
                <a:lnTo>
                  <a:pt x="117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559513" y="2939795"/>
            <a:ext cx="33655" cy="8255"/>
          </a:xfrm>
          <a:custGeom>
            <a:avLst/>
            <a:gdLst/>
            <a:ahLst/>
            <a:cxnLst/>
            <a:rect l="l" t="t" r="r" b="b"/>
            <a:pathLst>
              <a:path w="33654" h="8255">
                <a:moveTo>
                  <a:pt x="94" y="8254"/>
                </a:moveTo>
                <a:lnTo>
                  <a:pt x="0" y="0"/>
                </a:lnTo>
                <a:lnTo>
                  <a:pt x="33228" y="0"/>
                </a:lnTo>
                <a:lnTo>
                  <a:pt x="33134" y="8254"/>
                </a:lnTo>
                <a:lnTo>
                  <a:pt x="94" y="8254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559607" y="2948051"/>
            <a:ext cx="33655" cy="8255"/>
          </a:xfrm>
          <a:custGeom>
            <a:avLst/>
            <a:gdLst/>
            <a:ahLst/>
            <a:cxnLst/>
            <a:rect l="l" t="t" r="r" b="b"/>
            <a:pathLst>
              <a:path w="33654" h="8255">
                <a:moveTo>
                  <a:pt x="94" y="8255"/>
                </a:moveTo>
                <a:lnTo>
                  <a:pt x="0" y="0"/>
                </a:lnTo>
                <a:lnTo>
                  <a:pt x="33040" y="0"/>
                </a:lnTo>
                <a:lnTo>
                  <a:pt x="32946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559701" y="2956305"/>
            <a:ext cx="33020" cy="8255"/>
          </a:xfrm>
          <a:custGeom>
            <a:avLst/>
            <a:gdLst/>
            <a:ahLst/>
            <a:cxnLst/>
            <a:rect l="l" t="t" r="r" b="b"/>
            <a:pathLst>
              <a:path w="33020" h="8255">
                <a:moveTo>
                  <a:pt x="94" y="8255"/>
                </a:moveTo>
                <a:lnTo>
                  <a:pt x="0" y="0"/>
                </a:lnTo>
                <a:lnTo>
                  <a:pt x="32851" y="0"/>
                </a:lnTo>
                <a:lnTo>
                  <a:pt x="32757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559796" y="2964573"/>
            <a:ext cx="33020" cy="8255"/>
          </a:xfrm>
          <a:custGeom>
            <a:avLst/>
            <a:gdLst/>
            <a:ahLst/>
            <a:cxnLst/>
            <a:rect l="l" t="t" r="r" b="b"/>
            <a:pathLst>
              <a:path w="33020" h="8255">
                <a:moveTo>
                  <a:pt x="32506" y="8254"/>
                </a:moveTo>
                <a:lnTo>
                  <a:pt x="156" y="8254"/>
                </a:lnTo>
                <a:lnTo>
                  <a:pt x="66" y="5785"/>
                </a:lnTo>
                <a:lnTo>
                  <a:pt x="0" y="0"/>
                </a:lnTo>
                <a:lnTo>
                  <a:pt x="32662" y="0"/>
                </a:lnTo>
                <a:lnTo>
                  <a:pt x="32596" y="5785"/>
                </a:lnTo>
                <a:lnTo>
                  <a:pt x="32506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559952" y="2972828"/>
            <a:ext cx="32384" cy="8255"/>
          </a:xfrm>
          <a:custGeom>
            <a:avLst/>
            <a:gdLst/>
            <a:ahLst/>
            <a:cxnLst/>
            <a:rect l="l" t="t" r="r" b="b"/>
            <a:pathLst>
              <a:path w="32385" h="8255">
                <a:moveTo>
                  <a:pt x="32048" y="8254"/>
                </a:moveTo>
                <a:lnTo>
                  <a:pt x="301" y="8254"/>
                </a:lnTo>
                <a:lnTo>
                  <a:pt x="0" y="0"/>
                </a:lnTo>
                <a:lnTo>
                  <a:pt x="32350" y="0"/>
                </a:lnTo>
                <a:lnTo>
                  <a:pt x="32048" y="8254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560254" y="2981083"/>
            <a:ext cx="31750" cy="8255"/>
          </a:xfrm>
          <a:custGeom>
            <a:avLst/>
            <a:gdLst/>
            <a:ahLst/>
            <a:cxnLst/>
            <a:rect l="l" t="t" r="r" b="b"/>
            <a:pathLst>
              <a:path w="31750" h="8255">
                <a:moveTo>
                  <a:pt x="31444" y="8255"/>
                </a:moveTo>
                <a:lnTo>
                  <a:pt x="301" y="8255"/>
                </a:lnTo>
                <a:lnTo>
                  <a:pt x="0" y="0"/>
                </a:lnTo>
                <a:lnTo>
                  <a:pt x="31746" y="0"/>
                </a:lnTo>
                <a:lnTo>
                  <a:pt x="31444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560556" y="2989338"/>
            <a:ext cx="31750" cy="10795"/>
          </a:xfrm>
          <a:custGeom>
            <a:avLst/>
            <a:gdLst/>
            <a:ahLst/>
            <a:cxnLst/>
            <a:rect l="l" t="t" r="r" b="b"/>
            <a:pathLst>
              <a:path w="31750" h="10794">
                <a:moveTo>
                  <a:pt x="30765" y="10325"/>
                </a:moveTo>
                <a:lnTo>
                  <a:pt x="377" y="10325"/>
                </a:lnTo>
                <a:lnTo>
                  <a:pt x="0" y="0"/>
                </a:lnTo>
                <a:lnTo>
                  <a:pt x="31142" y="0"/>
                </a:lnTo>
                <a:lnTo>
                  <a:pt x="30765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560933" y="2999663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4">
                <a:moveTo>
                  <a:pt x="30010" y="10325"/>
                </a:moveTo>
                <a:lnTo>
                  <a:pt x="377" y="10325"/>
                </a:lnTo>
                <a:lnTo>
                  <a:pt x="0" y="0"/>
                </a:lnTo>
                <a:lnTo>
                  <a:pt x="30387" y="0"/>
                </a:lnTo>
                <a:lnTo>
                  <a:pt x="30010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561311" y="3009988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5" h="10794">
                <a:moveTo>
                  <a:pt x="29254" y="10325"/>
                </a:moveTo>
                <a:lnTo>
                  <a:pt x="377" y="10325"/>
                </a:lnTo>
                <a:lnTo>
                  <a:pt x="0" y="0"/>
                </a:lnTo>
                <a:lnTo>
                  <a:pt x="29632" y="0"/>
                </a:lnTo>
                <a:lnTo>
                  <a:pt x="29254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561688" y="3020301"/>
            <a:ext cx="29209" cy="12700"/>
          </a:xfrm>
          <a:custGeom>
            <a:avLst/>
            <a:gdLst/>
            <a:ahLst/>
            <a:cxnLst/>
            <a:rect l="l" t="t" r="r" b="b"/>
            <a:pathLst>
              <a:path w="29210" h="12700">
                <a:moveTo>
                  <a:pt x="28425" y="12382"/>
                </a:moveTo>
                <a:lnTo>
                  <a:pt x="452" y="12382"/>
                </a:lnTo>
                <a:lnTo>
                  <a:pt x="0" y="0"/>
                </a:lnTo>
                <a:lnTo>
                  <a:pt x="28878" y="0"/>
                </a:lnTo>
                <a:lnTo>
                  <a:pt x="28425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562141" y="3032696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5">
                <a:moveTo>
                  <a:pt x="27106" y="14452"/>
                </a:moveTo>
                <a:lnTo>
                  <a:pt x="865" y="14452"/>
                </a:lnTo>
                <a:lnTo>
                  <a:pt x="165" y="4531"/>
                </a:lnTo>
                <a:lnTo>
                  <a:pt x="0" y="0"/>
                </a:lnTo>
                <a:lnTo>
                  <a:pt x="27971" y="0"/>
                </a:lnTo>
                <a:lnTo>
                  <a:pt x="27806" y="4531"/>
                </a:lnTo>
                <a:lnTo>
                  <a:pt x="27106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563006" y="3047136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70" h="12700">
                <a:moveTo>
                  <a:pt x="25368" y="12382"/>
                </a:moveTo>
                <a:lnTo>
                  <a:pt x="873" y="12382"/>
                </a:lnTo>
                <a:lnTo>
                  <a:pt x="0" y="0"/>
                </a:lnTo>
                <a:lnTo>
                  <a:pt x="26242" y="0"/>
                </a:lnTo>
                <a:lnTo>
                  <a:pt x="25368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563880" y="3059531"/>
            <a:ext cx="24765" cy="14604"/>
          </a:xfrm>
          <a:custGeom>
            <a:avLst/>
            <a:gdLst/>
            <a:ahLst/>
            <a:cxnLst/>
            <a:rect l="l" t="t" r="r" b="b"/>
            <a:pathLst>
              <a:path w="24764" h="14605">
                <a:moveTo>
                  <a:pt x="23473" y="14452"/>
                </a:moveTo>
                <a:lnTo>
                  <a:pt x="1019" y="14452"/>
                </a:lnTo>
                <a:lnTo>
                  <a:pt x="0" y="0"/>
                </a:lnTo>
                <a:lnTo>
                  <a:pt x="24493" y="0"/>
                </a:lnTo>
                <a:lnTo>
                  <a:pt x="23473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564900" y="3073984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4">
                <a:moveTo>
                  <a:pt x="21725" y="10325"/>
                </a:moveTo>
                <a:lnTo>
                  <a:pt x="728" y="10325"/>
                </a:lnTo>
                <a:lnTo>
                  <a:pt x="0" y="0"/>
                </a:lnTo>
                <a:lnTo>
                  <a:pt x="22454" y="0"/>
                </a:lnTo>
                <a:lnTo>
                  <a:pt x="21725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565627" y="3084296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89" h="10794">
                <a:moveTo>
                  <a:pt x="19964" y="10325"/>
                </a:moveTo>
                <a:lnTo>
                  <a:pt x="1034" y="10325"/>
                </a:lnTo>
                <a:lnTo>
                  <a:pt x="398" y="5655"/>
                </a:lnTo>
                <a:lnTo>
                  <a:pt x="0" y="0"/>
                </a:lnTo>
                <a:lnTo>
                  <a:pt x="20998" y="0"/>
                </a:lnTo>
                <a:lnTo>
                  <a:pt x="20599" y="5655"/>
                </a:lnTo>
                <a:lnTo>
                  <a:pt x="19964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566662" y="3094621"/>
            <a:ext cx="19050" cy="42545"/>
          </a:xfrm>
          <a:custGeom>
            <a:avLst/>
            <a:gdLst/>
            <a:ahLst/>
            <a:cxnLst/>
            <a:rect l="l" t="t" r="r" b="b"/>
            <a:pathLst>
              <a:path w="19050" h="42544">
                <a:moveTo>
                  <a:pt x="9465" y="42316"/>
                </a:moveTo>
                <a:lnTo>
                  <a:pt x="4068" y="29902"/>
                </a:lnTo>
                <a:lnTo>
                  <a:pt x="0" y="0"/>
                </a:lnTo>
                <a:lnTo>
                  <a:pt x="18930" y="0"/>
                </a:lnTo>
                <a:lnTo>
                  <a:pt x="14861" y="29902"/>
                </a:lnTo>
                <a:lnTo>
                  <a:pt x="9465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58982" y="2649753"/>
            <a:ext cx="34290" cy="487680"/>
          </a:xfrm>
          <a:custGeom>
            <a:avLst/>
            <a:gdLst/>
            <a:ahLst/>
            <a:cxnLst/>
            <a:rect l="l" t="t" r="r" b="b"/>
            <a:pathLst>
              <a:path w="34289" h="487680">
                <a:moveTo>
                  <a:pt x="17144" y="0"/>
                </a:moveTo>
                <a:lnTo>
                  <a:pt x="27245" y="47027"/>
                </a:lnTo>
                <a:lnTo>
                  <a:pt x="30965" y="99772"/>
                </a:lnTo>
                <a:lnTo>
                  <a:pt x="33410" y="166638"/>
                </a:lnTo>
                <a:lnTo>
                  <a:pt x="34289" y="243598"/>
                </a:lnTo>
                <a:lnTo>
                  <a:pt x="33410" y="320606"/>
                </a:lnTo>
                <a:lnTo>
                  <a:pt x="30965" y="387474"/>
                </a:lnTo>
                <a:lnTo>
                  <a:pt x="27245" y="440198"/>
                </a:lnTo>
                <a:lnTo>
                  <a:pt x="22541" y="474770"/>
                </a:lnTo>
                <a:lnTo>
                  <a:pt x="17144" y="487184"/>
                </a:lnTo>
                <a:lnTo>
                  <a:pt x="11748" y="474770"/>
                </a:lnTo>
                <a:lnTo>
                  <a:pt x="7044" y="440198"/>
                </a:lnTo>
                <a:lnTo>
                  <a:pt x="3324" y="387474"/>
                </a:lnTo>
                <a:lnTo>
                  <a:pt x="879" y="320606"/>
                </a:lnTo>
                <a:lnTo>
                  <a:pt x="0" y="243598"/>
                </a:lnTo>
                <a:lnTo>
                  <a:pt x="879" y="166638"/>
                </a:lnTo>
                <a:lnTo>
                  <a:pt x="3324" y="99772"/>
                </a:lnTo>
                <a:lnTo>
                  <a:pt x="7044" y="47027"/>
                </a:lnTo>
                <a:lnTo>
                  <a:pt x="11748" y="12427"/>
                </a:lnTo>
                <a:lnTo>
                  <a:pt x="17144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76127" y="2649753"/>
            <a:ext cx="321310" cy="487680"/>
          </a:xfrm>
          <a:custGeom>
            <a:avLst/>
            <a:gdLst/>
            <a:ahLst/>
            <a:cxnLst/>
            <a:rect l="l" t="t" r="r" b="b"/>
            <a:pathLst>
              <a:path w="321310" h="487680">
                <a:moveTo>
                  <a:pt x="0" y="0"/>
                </a:moveTo>
                <a:lnTo>
                  <a:pt x="304164" y="0"/>
                </a:lnTo>
                <a:lnTo>
                  <a:pt x="309548" y="12427"/>
                </a:lnTo>
                <a:lnTo>
                  <a:pt x="314220" y="47027"/>
                </a:lnTo>
                <a:lnTo>
                  <a:pt x="317902" y="99772"/>
                </a:lnTo>
                <a:lnTo>
                  <a:pt x="320316" y="166638"/>
                </a:lnTo>
                <a:lnTo>
                  <a:pt x="321183" y="243598"/>
                </a:lnTo>
                <a:lnTo>
                  <a:pt x="320316" y="320606"/>
                </a:lnTo>
                <a:lnTo>
                  <a:pt x="317902" y="387474"/>
                </a:lnTo>
                <a:lnTo>
                  <a:pt x="314220" y="440198"/>
                </a:lnTo>
                <a:lnTo>
                  <a:pt x="309548" y="474770"/>
                </a:lnTo>
                <a:lnTo>
                  <a:pt x="304164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66550" y="2649753"/>
            <a:ext cx="367030" cy="114935"/>
          </a:xfrm>
          <a:custGeom>
            <a:avLst/>
            <a:gdLst/>
            <a:ahLst/>
            <a:cxnLst/>
            <a:rect l="l" t="t" r="r" b="b"/>
            <a:pathLst>
              <a:path w="367029" h="114935">
                <a:moveTo>
                  <a:pt x="367025" y="114566"/>
                </a:moveTo>
                <a:lnTo>
                  <a:pt x="16562" y="114566"/>
                </a:lnTo>
                <a:lnTo>
                  <a:pt x="15945" y="99772"/>
                </a:lnTo>
                <a:lnTo>
                  <a:pt x="11681" y="47027"/>
                </a:lnTo>
                <a:lnTo>
                  <a:pt x="6261" y="12427"/>
                </a:lnTo>
                <a:lnTo>
                  <a:pt x="0" y="0"/>
                </a:lnTo>
                <a:lnTo>
                  <a:pt x="350583" y="0"/>
                </a:lnTo>
                <a:lnTo>
                  <a:pt x="356782" y="12427"/>
                </a:lnTo>
                <a:lnTo>
                  <a:pt x="362165" y="47027"/>
                </a:lnTo>
                <a:lnTo>
                  <a:pt x="366409" y="99772"/>
                </a:lnTo>
                <a:lnTo>
                  <a:pt x="367025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983113" y="276638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4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83285" y="277051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4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83457" y="2774638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3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983630" y="277877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3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983803" y="278187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47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983888" y="278496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2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984060" y="278806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46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984147" y="279116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2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984319" y="279528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1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984491" y="2799416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1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984663" y="280354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0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984836" y="280664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44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984922" y="280974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0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985094" y="281386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9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985267" y="281799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24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985334" y="282212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1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985387" y="282625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1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985441" y="283037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985494" y="283450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985548" y="283863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985602" y="284277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985656" y="284690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985709" y="285000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985736" y="285308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985790" y="285618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985816" y="285928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985870" y="286341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985924" y="286753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985977" y="2870638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986004" y="287373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986058" y="287786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986112" y="2880963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986139" y="288406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986192" y="2889224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986219" y="289540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09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986166" y="290057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986112" y="290469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986032" y="290986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985978" y="291502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985897" y="292018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985844" y="292534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985817" y="2928448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985737" y="293256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985683" y="293773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985603" y="2942894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985522" y="294909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985468" y="295424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985415" y="295836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0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985334" y="296353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985308" y="296862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57" y="0"/>
                </a:lnTo>
              </a:path>
            </a:pathLst>
          </a:custGeom>
          <a:ln w="3809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985226" y="297180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57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985011" y="297489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0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984838" y="297901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0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984580" y="298418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17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984408" y="2989345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31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984149" y="299450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18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983891" y="300069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19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983460" y="300895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891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983115" y="301824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806" y="0"/>
                </a:lnTo>
              </a:path>
            </a:pathLst>
          </a:custGeom>
          <a:ln w="8254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982857" y="3025470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21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982598" y="303166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22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982523" y="303657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64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982343" y="303911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65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981527" y="304507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33" y="0"/>
                </a:lnTo>
              </a:path>
            </a:pathLst>
          </a:custGeom>
          <a:ln w="8255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981026" y="3052305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970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980358" y="305953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38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979523" y="3068821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 h="0">
                <a:moveTo>
                  <a:pt x="0" y="0"/>
                </a:moveTo>
                <a:lnTo>
                  <a:pt x="351309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979022" y="307708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979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978356" y="3084296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47" y="0"/>
                </a:lnTo>
              </a:path>
            </a:pathLst>
          </a:custGeom>
          <a:ln w="8254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978287" y="308927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977741" y="309308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7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966550" y="3096691"/>
            <a:ext cx="361315" cy="40640"/>
          </a:xfrm>
          <a:custGeom>
            <a:avLst/>
            <a:gdLst/>
            <a:ahLst/>
            <a:cxnLst/>
            <a:rect l="l" t="t" r="r" b="b"/>
            <a:pathLst>
              <a:path w="361314" h="40639">
                <a:moveTo>
                  <a:pt x="350583" y="40246"/>
                </a:moveTo>
                <a:lnTo>
                  <a:pt x="0" y="40246"/>
                </a:lnTo>
                <a:lnTo>
                  <a:pt x="6261" y="27831"/>
                </a:lnTo>
                <a:lnTo>
                  <a:pt x="10624" y="0"/>
                </a:lnTo>
                <a:lnTo>
                  <a:pt x="361116" y="0"/>
                </a:lnTo>
                <a:lnTo>
                  <a:pt x="356782" y="27831"/>
                </a:lnTo>
                <a:lnTo>
                  <a:pt x="350583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949944" y="2649753"/>
            <a:ext cx="33655" cy="116839"/>
          </a:xfrm>
          <a:custGeom>
            <a:avLst/>
            <a:gdLst/>
            <a:ahLst/>
            <a:cxnLst/>
            <a:rect l="l" t="t" r="r" b="b"/>
            <a:pathLst>
              <a:path w="33654" h="116839">
                <a:moveTo>
                  <a:pt x="33254" y="116624"/>
                </a:moveTo>
                <a:lnTo>
                  <a:pt x="0" y="116624"/>
                </a:lnTo>
                <a:lnTo>
                  <a:pt x="709" y="99772"/>
                </a:lnTo>
                <a:lnTo>
                  <a:pt x="4989" y="47027"/>
                </a:lnTo>
                <a:lnTo>
                  <a:pt x="10399" y="12427"/>
                </a:lnTo>
                <a:lnTo>
                  <a:pt x="16605" y="0"/>
                </a:lnTo>
                <a:lnTo>
                  <a:pt x="22867" y="12427"/>
                </a:lnTo>
                <a:lnTo>
                  <a:pt x="28287" y="47027"/>
                </a:lnTo>
                <a:lnTo>
                  <a:pt x="32551" y="99772"/>
                </a:lnTo>
                <a:lnTo>
                  <a:pt x="33254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949683" y="2766390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33774" y="6197"/>
                </a:moveTo>
                <a:lnTo>
                  <a:pt x="0" y="6197"/>
                </a:lnTo>
                <a:lnTo>
                  <a:pt x="260" y="0"/>
                </a:lnTo>
                <a:lnTo>
                  <a:pt x="33516" y="0"/>
                </a:lnTo>
                <a:lnTo>
                  <a:pt x="33774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949423" y="2772575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34293" y="6197"/>
                </a:moveTo>
                <a:lnTo>
                  <a:pt x="0" y="6197"/>
                </a:lnTo>
                <a:lnTo>
                  <a:pt x="260" y="0"/>
                </a:lnTo>
                <a:lnTo>
                  <a:pt x="34034" y="0"/>
                </a:lnTo>
                <a:lnTo>
                  <a:pt x="34293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949249" y="2778772"/>
            <a:ext cx="34925" cy="4445"/>
          </a:xfrm>
          <a:custGeom>
            <a:avLst/>
            <a:gdLst/>
            <a:ahLst/>
            <a:cxnLst/>
            <a:rect l="l" t="t" r="r" b="b"/>
            <a:pathLst>
              <a:path w="34925" h="4444">
                <a:moveTo>
                  <a:pt x="0" y="4127"/>
                </a:moveTo>
                <a:lnTo>
                  <a:pt x="173" y="0"/>
                </a:lnTo>
                <a:lnTo>
                  <a:pt x="34466" y="0"/>
                </a:lnTo>
                <a:lnTo>
                  <a:pt x="3463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948989" y="2782900"/>
            <a:ext cx="35560" cy="6350"/>
          </a:xfrm>
          <a:custGeom>
            <a:avLst/>
            <a:gdLst/>
            <a:ahLst/>
            <a:cxnLst/>
            <a:rect l="l" t="t" r="r" b="b"/>
            <a:pathLst>
              <a:path w="35560" h="6350">
                <a:moveTo>
                  <a:pt x="35158" y="6197"/>
                </a:moveTo>
                <a:lnTo>
                  <a:pt x="0" y="6197"/>
                </a:lnTo>
                <a:lnTo>
                  <a:pt x="260" y="0"/>
                </a:lnTo>
                <a:lnTo>
                  <a:pt x="34899" y="0"/>
                </a:lnTo>
                <a:lnTo>
                  <a:pt x="35158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948728" y="2789097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35678" y="6197"/>
                </a:moveTo>
                <a:lnTo>
                  <a:pt x="0" y="6197"/>
                </a:lnTo>
                <a:lnTo>
                  <a:pt x="260" y="0"/>
                </a:lnTo>
                <a:lnTo>
                  <a:pt x="35419" y="0"/>
                </a:lnTo>
                <a:lnTo>
                  <a:pt x="35678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948467" y="2795282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36196" y="6197"/>
                </a:moveTo>
                <a:lnTo>
                  <a:pt x="0" y="6197"/>
                </a:lnTo>
                <a:lnTo>
                  <a:pt x="260" y="0"/>
                </a:lnTo>
                <a:lnTo>
                  <a:pt x="35937" y="0"/>
                </a:lnTo>
                <a:lnTo>
                  <a:pt x="36196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948206" y="2801480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36715" y="6197"/>
                </a:moveTo>
                <a:lnTo>
                  <a:pt x="0" y="6197"/>
                </a:lnTo>
                <a:lnTo>
                  <a:pt x="260" y="0"/>
                </a:lnTo>
                <a:lnTo>
                  <a:pt x="36457" y="0"/>
                </a:lnTo>
                <a:lnTo>
                  <a:pt x="36715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948033" y="2807677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4" h="4444">
                <a:moveTo>
                  <a:pt x="0" y="4127"/>
                </a:moveTo>
                <a:lnTo>
                  <a:pt x="173" y="0"/>
                </a:lnTo>
                <a:lnTo>
                  <a:pt x="36889" y="0"/>
                </a:lnTo>
                <a:lnTo>
                  <a:pt x="3706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947818" y="2811805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7488" y="6197"/>
                </a:moveTo>
                <a:lnTo>
                  <a:pt x="0" y="6197"/>
                </a:lnTo>
                <a:lnTo>
                  <a:pt x="21" y="4586"/>
                </a:lnTo>
                <a:lnTo>
                  <a:pt x="214" y="0"/>
                </a:lnTo>
                <a:lnTo>
                  <a:pt x="37275" y="0"/>
                </a:lnTo>
                <a:lnTo>
                  <a:pt x="37467" y="4586"/>
                </a:lnTo>
                <a:lnTo>
                  <a:pt x="37488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947737" y="2818002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0" y="6197"/>
                </a:moveTo>
                <a:lnTo>
                  <a:pt x="81" y="0"/>
                </a:lnTo>
                <a:lnTo>
                  <a:pt x="37569" y="0"/>
                </a:lnTo>
                <a:lnTo>
                  <a:pt x="3765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947656" y="2824187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0" y="6197"/>
                </a:moveTo>
                <a:lnTo>
                  <a:pt x="81" y="0"/>
                </a:lnTo>
                <a:lnTo>
                  <a:pt x="37731" y="0"/>
                </a:lnTo>
                <a:lnTo>
                  <a:pt x="3781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947601" y="2830385"/>
            <a:ext cx="38100" cy="4445"/>
          </a:xfrm>
          <a:custGeom>
            <a:avLst/>
            <a:gdLst/>
            <a:ahLst/>
            <a:cxnLst/>
            <a:rect l="l" t="t" r="r" b="b"/>
            <a:pathLst>
              <a:path w="38100" h="4444">
                <a:moveTo>
                  <a:pt x="0" y="4127"/>
                </a:moveTo>
                <a:lnTo>
                  <a:pt x="54" y="0"/>
                </a:lnTo>
                <a:lnTo>
                  <a:pt x="37866" y="0"/>
                </a:lnTo>
                <a:lnTo>
                  <a:pt x="3792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947520" y="2834513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0" y="6197"/>
                </a:moveTo>
                <a:lnTo>
                  <a:pt x="81" y="0"/>
                </a:lnTo>
                <a:lnTo>
                  <a:pt x="38001" y="0"/>
                </a:lnTo>
                <a:lnTo>
                  <a:pt x="3808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947438" y="2840710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197"/>
                </a:moveTo>
                <a:lnTo>
                  <a:pt x="81" y="0"/>
                </a:lnTo>
                <a:lnTo>
                  <a:pt x="38163" y="0"/>
                </a:lnTo>
                <a:lnTo>
                  <a:pt x="3824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947357" y="2846895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197"/>
                </a:moveTo>
                <a:lnTo>
                  <a:pt x="81" y="0"/>
                </a:lnTo>
                <a:lnTo>
                  <a:pt x="38325" y="0"/>
                </a:lnTo>
                <a:lnTo>
                  <a:pt x="3840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947303" y="2853093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5" h="4444">
                <a:moveTo>
                  <a:pt x="0" y="4127"/>
                </a:moveTo>
                <a:lnTo>
                  <a:pt x="54" y="0"/>
                </a:lnTo>
                <a:lnTo>
                  <a:pt x="38460" y="0"/>
                </a:lnTo>
                <a:lnTo>
                  <a:pt x="38513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947221" y="2857220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197"/>
                </a:moveTo>
                <a:lnTo>
                  <a:pt x="81" y="0"/>
                </a:lnTo>
                <a:lnTo>
                  <a:pt x="38595" y="0"/>
                </a:lnTo>
                <a:lnTo>
                  <a:pt x="3867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947139" y="2863418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0" y="6197"/>
                </a:moveTo>
                <a:lnTo>
                  <a:pt x="81" y="0"/>
                </a:lnTo>
                <a:lnTo>
                  <a:pt x="38757" y="0"/>
                </a:lnTo>
                <a:lnTo>
                  <a:pt x="3883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947086" y="2869603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127"/>
                </a:moveTo>
                <a:lnTo>
                  <a:pt x="54" y="0"/>
                </a:lnTo>
                <a:lnTo>
                  <a:pt x="38892" y="0"/>
                </a:lnTo>
                <a:lnTo>
                  <a:pt x="3894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947004" y="2873730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0" y="6197"/>
                </a:moveTo>
                <a:lnTo>
                  <a:pt x="81" y="0"/>
                </a:lnTo>
                <a:lnTo>
                  <a:pt x="39027" y="0"/>
                </a:lnTo>
                <a:lnTo>
                  <a:pt x="3910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946827" y="2879928"/>
            <a:ext cx="40005" cy="14604"/>
          </a:xfrm>
          <a:custGeom>
            <a:avLst/>
            <a:gdLst/>
            <a:ahLst/>
            <a:cxnLst/>
            <a:rect l="l" t="t" r="r" b="b"/>
            <a:pathLst>
              <a:path w="40004" h="14605">
                <a:moveTo>
                  <a:pt x="39445" y="14452"/>
                </a:moveTo>
                <a:lnTo>
                  <a:pt x="13" y="14452"/>
                </a:lnTo>
                <a:lnTo>
                  <a:pt x="0" y="13423"/>
                </a:lnTo>
                <a:lnTo>
                  <a:pt x="176" y="0"/>
                </a:lnTo>
                <a:lnTo>
                  <a:pt x="39284" y="0"/>
                </a:lnTo>
                <a:lnTo>
                  <a:pt x="39458" y="13423"/>
                </a:lnTo>
                <a:lnTo>
                  <a:pt x="39445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946841" y="2894380"/>
            <a:ext cx="40005" cy="8255"/>
          </a:xfrm>
          <a:custGeom>
            <a:avLst/>
            <a:gdLst/>
            <a:ahLst/>
            <a:cxnLst/>
            <a:rect l="l" t="t" r="r" b="b"/>
            <a:pathLst>
              <a:path w="40004" h="8255">
                <a:moveTo>
                  <a:pt x="108" y="8255"/>
                </a:moveTo>
                <a:lnTo>
                  <a:pt x="0" y="0"/>
                </a:lnTo>
                <a:lnTo>
                  <a:pt x="39432" y="0"/>
                </a:lnTo>
                <a:lnTo>
                  <a:pt x="39324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946949" y="2902635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81" y="6197"/>
                </a:moveTo>
                <a:lnTo>
                  <a:pt x="0" y="0"/>
                </a:lnTo>
                <a:lnTo>
                  <a:pt x="39216" y="0"/>
                </a:lnTo>
                <a:lnTo>
                  <a:pt x="39135" y="6197"/>
                </a:lnTo>
                <a:lnTo>
                  <a:pt x="81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947031" y="2908833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81" y="6197"/>
                </a:moveTo>
                <a:lnTo>
                  <a:pt x="0" y="0"/>
                </a:lnTo>
                <a:lnTo>
                  <a:pt x="39054" y="0"/>
                </a:lnTo>
                <a:lnTo>
                  <a:pt x="38973" y="6197"/>
                </a:lnTo>
                <a:lnTo>
                  <a:pt x="81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947112" y="2915018"/>
            <a:ext cx="39370" cy="8255"/>
          </a:xfrm>
          <a:custGeom>
            <a:avLst/>
            <a:gdLst/>
            <a:ahLst/>
            <a:cxnLst/>
            <a:rect l="l" t="t" r="r" b="b"/>
            <a:pathLst>
              <a:path w="39370" h="8255">
                <a:moveTo>
                  <a:pt x="108" y="8255"/>
                </a:moveTo>
                <a:lnTo>
                  <a:pt x="0" y="0"/>
                </a:lnTo>
                <a:lnTo>
                  <a:pt x="38892" y="0"/>
                </a:lnTo>
                <a:lnTo>
                  <a:pt x="38785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947221" y="2923285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81" y="6197"/>
                </a:moveTo>
                <a:lnTo>
                  <a:pt x="0" y="0"/>
                </a:lnTo>
                <a:lnTo>
                  <a:pt x="38676" y="0"/>
                </a:lnTo>
                <a:lnTo>
                  <a:pt x="38595" y="6197"/>
                </a:lnTo>
                <a:lnTo>
                  <a:pt x="81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947302" y="2929470"/>
            <a:ext cx="38735" cy="10795"/>
          </a:xfrm>
          <a:custGeom>
            <a:avLst/>
            <a:gdLst/>
            <a:ahLst/>
            <a:cxnLst/>
            <a:rect l="l" t="t" r="r" b="b"/>
            <a:pathLst>
              <a:path w="38735" h="10794">
                <a:moveTo>
                  <a:pt x="135" y="10325"/>
                </a:moveTo>
                <a:lnTo>
                  <a:pt x="0" y="0"/>
                </a:lnTo>
                <a:lnTo>
                  <a:pt x="38514" y="0"/>
                </a:lnTo>
                <a:lnTo>
                  <a:pt x="38380" y="10325"/>
                </a:lnTo>
                <a:lnTo>
                  <a:pt x="135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947438" y="2939795"/>
            <a:ext cx="38735" cy="8255"/>
          </a:xfrm>
          <a:custGeom>
            <a:avLst/>
            <a:gdLst/>
            <a:ahLst/>
            <a:cxnLst/>
            <a:rect l="l" t="t" r="r" b="b"/>
            <a:pathLst>
              <a:path w="38735" h="8255">
                <a:moveTo>
                  <a:pt x="108" y="8254"/>
                </a:moveTo>
                <a:lnTo>
                  <a:pt x="0" y="0"/>
                </a:lnTo>
                <a:lnTo>
                  <a:pt x="38244" y="0"/>
                </a:lnTo>
                <a:lnTo>
                  <a:pt x="38137" y="8254"/>
                </a:lnTo>
                <a:lnTo>
                  <a:pt x="108" y="8254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947546" y="2948051"/>
            <a:ext cx="38100" cy="8255"/>
          </a:xfrm>
          <a:custGeom>
            <a:avLst/>
            <a:gdLst/>
            <a:ahLst/>
            <a:cxnLst/>
            <a:rect l="l" t="t" r="r" b="b"/>
            <a:pathLst>
              <a:path w="38100" h="8255">
                <a:moveTo>
                  <a:pt x="108" y="8255"/>
                </a:moveTo>
                <a:lnTo>
                  <a:pt x="0" y="0"/>
                </a:lnTo>
                <a:lnTo>
                  <a:pt x="38029" y="0"/>
                </a:lnTo>
                <a:lnTo>
                  <a:pt x="37921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947655" y="2956305"/>
            <a:ext cx="38100" cy="8255"/>
          </a:xfrm>
          <a:custGeom>
            <a:avLst/>
            <a:gdLst/>
            <a:ahLst/>
            <a:cxnLst/>
            <a:rect l="l" t="t" r="r" b="b"/>
            <a:pathLst>
              <a:path w="38100" h="8255">
                <a:moveTo>
                  <a:pt x="108" y="8255"/>
                </a:moveTo>
                <a:lnTo>
                  <a:pt x="0" y="0"/>
                </a:lnTo>
                <a:lnTo>
                  <a:pt x="37813" y="0"/>
                </a:lnTo>
                <a:lnTo>
                  <a:pt x="37706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947764" y="2964573"/>
            <a:ext cx="38100" cy="8255"/>
          </a:xfrm>
          <a:custGeom>
            <a:avLst/>
            <a:gdLst/>
            <a:ahLst/>
            <a:cxnLst/>
            <a:rect l="l" t="t" r="r" b="b"/>
            <a:pathLst>
              <a:path w="38100" h="8255">
                <a:moveTo>
                  <a:pt x="37419" y="8254"/>
                </a:moveTo>
                <a:lnTo>
                  <a:pt x="179" y="8254"/>
                </a:lnTo>
                <a:lnTo>
                  <a:pt x="76" y="5785"/>
                </a:lnTo>
                <a:lnTo>
                  <a:pt x="0" y="0"/>
                </a:lnTo>
                <a:lnTo>
                  <a:pt x="37597" y="0"/>
                </a:lnTo>
                <a:lnTo>
                  <a:pt x="37522" y="5785"/>
                </a:lnTo>
                <a:lnTo>
                  <a:pt x="37419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947944" y="2972828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5">
                <a:moveTo>
                  <a:pt x="36894" y="8254"/>
                </a:moveTo>
                <a:lnTo>
                  <a:pt x="347" y="8254"/>
                </a:lnTo>
                <a:lnTo>
                  <a:pt x="0" y="0"/>
                </a:lnTo>
                <a:lnTo>
                  <a:pt x="37239" y="0"/>
                </a:lnTo>
                <a:lnTo>
                  <a:pt x="36894" y="8254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948291" y="2981083"/>
            <a:ext cx="36830" cy="8255"/>
          </a:xfrm>
          <a:custGeom>
            <a:avLst/>
            <a:gdLst/>
            <a:ahLst/>
            <a:cxnLst/>
            <a:rect l="l" t="t" r="r" b="b"/>
            <a:pathLst>
              <a:path w="36829" h="8255">
                <a:moveTo>
                  <a:pt x="36202" y="8255"/>
                </a:moveTo>
                <a:lnTo>
                  <a:pt x="347" y="8255"/>
                </a:lnTo>
                <a:lnTo>
                  <a:pt x="0" y="0"/>
                </a:lnTo>
                <a:lnTo>
                  <a:pt x="36547" y="0"/>
                </a:lnTo>
                <a:lnTo>
                  <a:pt x="36202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948639" y="2989338"/>
            <a:ext cx="36195" cy="10795"/>
          </a:xfrm>
          <a:custGeom>
            <a:avLst/>
            <a:gdLst/>
            <a:ahLst/>
            <a:cxnLst/>
            <a:rect l="l" t="t" r="r" b="b"/>
            <a:pathLst>
              <a:path w="36195" h="10794">
                <a:moveTo>
                  <a:pt x="35424" y="10325"/>
                </a:moveTo>
                <a:lnTo>
                  <a:pt x="434" y="10325"/>
                </a:lnTo>
                <a:lnTo>
                  <a:pt x="0" y="0"/>
                </a:lnTo>
                <a:lnTo>
                  <a:pt x="35855" y="0"/>
                </a:lnTo>
                <a:lnTo>
                  <a:pt x="35424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949073" y="2999663"/>
            <a:ext cx="35560" cy="10795"/>
          </a:xfrm>
          <a:custGeom>
            <a:avLst/>
            <a:gdLst/>
            <a:ahLst/>
            <a:cxnLst/>
            <a:rect l="l" t="t" r="r" b="b"/>
            <a:pathLst>
              <a:path w="35560" h="10794">
                <a:moveTo>
                  <a:pt x="34559" y="10325"/>
                </a:moveTo>
                <a:lnTo>
                  <a:pt x="434" y="10325"/>
                </a:lnTo>
                <a:lnTo>
                  <a:pt x="0" y="0"/>
                </a:lnTo>
                <a:lnTo>
                  <a:pt x="34990" y="0"/>
                </a:lnTo>
                <a:lnTo>
                  <a:pt x="34559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949507" y="3009988"/>
            <a:ext cx="34290" cy="10795"/>
          </a:xfrm>
          <a:custGeom>
            <a:avLst/>
            <a:gdLst/>
            <a:ahLst/>
            <a:cxnLst/>
            <a:rect l="l" t="t" r="r" b="b"/>
            <a:pathLst>
              <a:path w="34289" h="10794">
                <a:moveTo>
                  <a:pt x="33694" y="10325"/>
                </a:moveTo>
                <a:lnTo>
                  <a:pt x="434" y="10325"/>
                </a:lnTo>
                <a:lnTo>
                  <a:pt x="0" y="0"/>
                </a:lnTo>
                <a:lnTo>
                  <a:pt x="34124" y="0"/>
                </a:lnTo>
                <a:lnTo>
                  <a:pt x="33694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949941" y="3020301"/>
            <a:ext cx="33655" cy="12700"/>
          </a:xfrm>
          <a:custGeom>
            <a:avLst/>
            <a:gdLst/>
            <a:ahLst/>
            <a:cxnLst/>
            <a:rect l="l" t="t" r="r" b="b"/>
            <a:pathLst>
              <a:path w="33654" h="12700">
                <a:moveTo>
                  <a:pt x="32744" y="12382"/>
                </a:moveTo>
                <a:lnTo>
                  <a:pt x="521" y="12382"/>
                </a:lnTo>
                <a:lnTo>
                  <a:pt x="0" y="0"/>
                </a:lnTo>
                <a:lnTo>
                  <a:pt x="33260" y="0"/>
                </a:lnTo>
                <a:lnTo>
                  <a:pt x="32744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950463" y="303269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5">
                <a:moveTo>
                  <a:pt x="31230" y="14452"/>
                </a:moveTo>
                <a:lnTo>
                  <a:pt x="996" y="14452"/>
                </a:lnTo>
                <a:lnTo>
                  <a:pt x="190" y="4531"/>
                </a:lnTo>
                <a:lnTo>
                  <a:pt x="0" y="0"/>
                </a:lnTo>
                <a:lnTo>
                  <a:pt x="32221" y="0"/>
                </a:lnTo>
                <a:lnTo>
                  <a:pt x="32032" y="4531"/>
                </a:lnTo>
                <a:lnTo>
                  <a:pt x="31230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951458" y="304713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29235" y="12382"/>
                </a:moveTo>
                <a:lnTo>
                  <a:pt x="1005" y="12382"/>
                </a:lnTo>
                <a:lnTo>
                  <a:pt x="0" y="0"/>
                </a:lnTo>
                <a:lnTo>
                  <a:pt x="30236" y="0"/>
                </a:lnTo>
                <a:lnTo>
                  <a:pt x="29235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952464" y="3059531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5">
                <a:moveTo>
                  <a:pt x="27059" y="14452"/>
                </a:moveTo>
                <a:lnTo>
                  <a:pt x="1173" y="14452"/>
                </a:lnTo>
                <a:lnTo>
                  <a:pt x="0" y="0"/>
                </a:lnTo>
                <a:lnTo>
                  <a:pt x="28228" y="0"/>
                </a:lnTo>
                <a:lnTo>
                  <a:pt x="27059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953637" y="3073984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4">
                <a:moveTo>
                  <a:pt x="25051" y="10325"/>
                </a:moveTo>
                <a:lnTo>
                  <a:pt x="838" y="10325"/>
                </a:lnTo>
                <a:lnTo>
                  <a:pt x="0" y="0"/>
                </a:lnTo>
                <a:lnTo>
                  <a:pt x="25886" y="0"/>
                </a:lnTo>
                <a:lnTo>
                  <a:pt x="25051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954474" y="3084296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4" h="10794">
                <a:moveTo>
                  <a:pt x="23025" y="10325"/>
                </a:moveTo>
                <a:lnTo>
                  <a:pt x="1189" y="10325"/>
                </a:lnTo>
                <a:lnTo>
                  <a:pt x="459" y="5655"/>
                </a:lnTo>
                <a:lnTo>
                  <a:pt x="0" y="0"/>
                </a:lnTo>
                <a:lnTo>
                  <a:pt x="24215" y="0"/>
                </a:lnTo>
                <a:lnTo>
                  <a:pt x="23757" y="5655"/>
                </a:lnTo>
                <a:lnTo>
                  <a:pt x="23025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955664" y="3094621"/>
            <a:ext cx="22225" cy="42545"/>
          </a:xfrm>
          <a:custGeom>
            <a:avLst/>
            <a:gdLst/>
            <a:ahLst/>
            <a:cxnLst/>
            <a:rect l="l" t="t" r="r" b="b"/>
            <a:pathLst>
              <a:path w="22225" h="42544">
                <a:moveTo>
                  <a:pt x="10886" y="42316"/>
                </a:moveTo>
                <a:lnTo>
                  <a:pt x="4679" y="29902"/>
                </a:lnTo>
                <a:lnTo>
                  <a:pt x="0" y="0"/>
                </a:lnTo>
                <a:lnTo>
                  <a:pt x="21835" y="0"/>
                </a:lnTo>
                <a:lnTo>
                  <a:pt x="17147" y="29902"/>
                </a:lnTo>
                <a:lnTo>
                  <a:pt x="10886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946827" y="2649753"/>
            <a:ext cx="40005" cy="487680"/>
          </a:xfrm>
          <a:custGeom>
            <a:avLst/>
            <a:gdLst/>
            <a:ahLst/>
            <a:cxnLst/>
            <a:rect l="l" t="t" r="r" b="b"/>
            <a:pathLst>
              <a:path w="40004" h="487680">
                <a:moveTo>
                  <a:pt x="19723" y="0"/>
                </a:moveTo>
                <a:lnTo>
                  <a:pt x="31404" y="47027"/>
                </a:lnTo>
                <a:lnTo>
                  <a:pt x="35668" y="99772"/>
                </a:lnTo>
                <a:lnTo>
                  <a:pt x="38458" y="166638"/>
                </a:lnTo>
                <a:lnTo>
                  <a:pt x="39458" y="243598"/>
                </a:lnTo>
                <a:lnTo>
                  <a:pt x="38458" y="320606"/>
                </a:lnTo>
                <a:lnTo>
                  <a:pt x="35668" y="387474"/>
                </a:lnTo>
                <a:lnTo>
                  <a:pt x="31404" y="440198"/>
                </a:lnTo>
                <a:lnTo>
                  <a:pt x="25984" y="474770"/>
                </a:lnTo>
                <a:lnTo>
                  <a:pt x="19723" y="487184"/>
                </a:lnTo>
                <a:lnTo>
                  <a:pt x="13516" y="474770"/>
                </a:lnTo>
                <a:lnTo>
                  <a:pt x="8106" y="440198"/>
                </a:lnTo>
                <a:lnTo>
                  <a:pt x="3826" y="387474"/>
                </a:lnTo>
                <a:lnTo>
                  <a:pt x="1012" y="320606"/>
                </a:lnTo>
                <a:lnTo>
                  <a:pt x="0" y="243598"/>
                </a:lnTo>
                <a:lnTo>
                  <a:pt x="1012" y="166638"/>
                </a:lnTo>
                <a:lnTo>
                  <a:pt x="3826" y="99772"/>
                </a:lnTo>
                <a:lnTo>
                  <a:pt x="8106" y="47027"/>
                </a:lnTo>
                <a:lnTo>
                  <a:pt x="13516" y="12427"/>
                </a:lnTo>
                <a:lnTo>
                  <a:pt x="19723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966550" y="2649753"/>
            <a:ext cx="370205" cy="487680"/>
          </a:xfrm>
          <a:custGeom>
            <a:avLst/>
            <a:gdLst/>
            <a:ahLst/>
            <a:cxnLst/>
            <a:rect l="l" t="t" r="r" b="b"/>
            <a:pathLst>
              <a:path w="370204" h="487680">
                <a:moveTo>
                  <a:pt x="0" y="0"/>
                </a:moveTo>
                <a:lnTo>
                  <a:pt x="350583" y="0"/>
                </a:lnTo>
                <a:lnTo>
                  <a:pt x="356782" y="12427"/>
                </a:lnTo>
                <a:lnTo>
                  <a:pt x="362165" y="47027"/>
                </a:lnTo>
                <a:lnTo>
                  <a:pt x="366409" y="99772"/>
                </a:lnTo>
                <a:lnTo>
                  <a:pt x="369192" y="166638"/>
                </a:lnTo>
                <a:lnTo>
                  <a:pt x="370192" y="243598"/>
                </a:lnTo>
                <a:lnTo>
                  <a:pt x="369192" y="320606"/>
                </a:lnTo>
                <a:lnTo>
                  <a:pt x="366409" y="387474"/>
                </a:lnTo>
                <a:lnTo>
                  <a:pt x="362165" y="440198"/>
                </a:lnTo>
                <a:lnTo>
                  <a:pt x="356782" y="474770"/>
                </a:lnTo>
                <a:lnTo>
                  <a:pt x="350583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402236" y="2647683"/>
            <a:ext cx="412115" cy="114935"/>
          </a:xfrm>
          <a:custGeom>
            <a:avLst/>
            <a:gdLst/>
            <a:ahLst/>
            <a:cxnLst/>
            <a:rect l="l" t="t" r="r" b="b"/>
            <a:pathLst>
              <a:path w="412114" h="114935">
                <a:moveTo>
                  <a:pt x="411643" y="114579"/>
                </a:moveTo>
                <a:lnTo>
                  <a:pt x="18505" y="114579"/>
                </a:lnTo>
                <a:lnTo>
                  <a:pt x="17816" y="99772"/>
                </a:lnTo>
                <a:lnTo>
                  <a:pt x="13054" y="47027"/>
                </a:lnTo>
                <a:lnTo>
                  <a:pt x="6999" y="12427"/>
                </a:lnTo>
                <a:lnTo>
                  <a:pt x="0" y="0"/>
                </a:lnTo>
                <a:lnTo>
                  <a:pt x="393128" y="0"/>
                </a:lnTo>
                <a:lnTo>
                  <a:pt x="400128" y="12427"/>
                </a:lnTo>
                <a:lnTo>
                  <a:pt x="406187" y="47027"/>
                </a:lnTo>
                <a:lnTo>
                  <a:pt x="410952" y="99772"/>
                </a:lnTo>
                <a:lnTo>
                  <a:pt x="411643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420743" y="276432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9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420935" y="276845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0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421127" y="277258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0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421319" y="277670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0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421512" y="277980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34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421608" y="278290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0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5421800" y="278600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35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421896" y="278909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1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422088" y="279321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1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5422281" y="279734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1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5422474" y="280148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1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5422666" y="280458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35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5422762" y="280767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1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5422954" y="281179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2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5423146" y="281592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4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5423221" y="282006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9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5423281" y="2824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9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5423341" y="282832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5423400" y="283244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5423460" y="283657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5423520" y="284070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5423580" y="284483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5423640" y="284793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70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5423670" y="28510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5423730" y="2854128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70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5423760" y="285721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5423820" y="286135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5423880" y="286548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5423939" y="286858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70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5423969" y="287166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5424029" y="28757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5424089" y="287889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71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5424119" y="288199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5424179" y="288715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31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5424209" y="289335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1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5424149" y="289850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5424089" y="29026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5423999" y="290780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30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5423940" y="291295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5423850" y="291811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30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5423790" y="292327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423760" y="2926378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70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5423670" y="29305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30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5423611" y="293566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5423521" y="294082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30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5423431" y="294702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30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5423371" y="295218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0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423311" y="29563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9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5423221" y="296147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29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5423199" y="296608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9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5423122" y="296926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9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5422860" y="297282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2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5422668" y="297694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1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5422379" y="29821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28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5422187" y="298727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31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5421898" y="299243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27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5421610" y="299863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27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5421129" y="300688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619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5420745" y="301617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522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5420456" y="30234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26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5420167" y="302959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25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5420105" y="30340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6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5419868" y="303720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6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5418971" y="3043008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881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5418412" y="305023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695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5417666" y="3057461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880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5416734" y="3066751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4067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5416175" y="30750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693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5415429" y="3082239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879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5415396" y="308673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3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5414716" y="309117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2" y="0"/>
                </a:lnTo>
              </a:path>
            </a:pathLst>
          </a:custGeom>
          <a:ln w="762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5402236" y="3114751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 h="0">
                <a:moveTo>
                  <a:pt x="0" y="0"/>
                </a:moveTo>
                <a:lnTo>
                  <a:pt x="405008" y="0"/>
                </a:lnTo>
              </a:path>
            </a:pathLst>
          </a:custGeom>
          <a:ln w="40259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5383548" y="2647683"/>
            <a:ext cx="37465" cy="116839"/>
          </a:xfrm>
          <a:custGeom>
            <a:avLst/>
            <a:gdLst/>
            <a:ahLst/>
            <a:cxnLst/>
            <a:rect l="l" t="t" r="r" b="b"/>
            <a:pathLst>
              <a:path w="37464" h="116839">
                <a:moveTo>
                  <a:pt x="37290" y="116636"/>
                </a:moveTo>
                <a:lnTo>
                  <a:pt x="0" y="116636"/>
                </a:lnTo>
                <a:lnTo>
                  <a:pt x="794" y="99772"/>
                </a:lnTo>
                <a:lnTo>
                  <a:pt x="5594" y="47027"/>
                </a:lnTo>
                <a:lnTo>
                  <a:pt x="11681" y="12427"/>
                </a:lnTo>
                <a:lnTo>
                  <a:pt x="18688" y="0"/>
                </a:lnTo>
                <a:lnTo>
                  <a:pt x="25687" y="12427"/>
                </a:lnTo>
                <a:lnTo>
                  <a:pt x="31743" y="47027"/>
                </a:lnTo>
                <a:lnTo>
                  <a:pt x="36505" y="99772"/>
                </a:lnTo>
                <a:lnTo>
                  <a:pt x="37290" y="11663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5383256" y="2764320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7871" y="6197"/>
                </a:moveTo>
                <a:lnTo>
                  <a:pt x="0" y="6197"/>
                </a:lnTo>
                <a:lnTo>
                  <a:pt x="291" y="0"/>
                </a:lnTo>
                <a:lnTo>
                  <a:pt x="37582" y="0"/>
                </a:lnTo>
                <a:lnTo>
                  <a:pt x="37871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5382964" y="2770517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38451" y="6197"/>
                </a:moveTo>
                <a:lnTo>
                  <a:pt x="0" y="6197"/>
                </a:lnTo>
                <a:lnTo>
                  <a:pt x="291" y="0"/>
                </a:lnTo>
                <a:lnTo>
                  <a:pt x="38162" y="0"/>
                </a:lnTo>
                <a:lnTo>
                  <a:pt x="38451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5382770" y="2776715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127"/>
                </a:moveTo>
                <a:lnTo>
                  <a:pt x="194" y="0"/>
                </a:lnTo>
                <a:lnTo>
                  <a:pt x="38645" y="0"/>
                </a:lnTo>
                <a:lnTo>
                  <a:pt x="3883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5382478" y="2780842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418" y="6197"/>
                </a:moveTo>
                <a:lnTo>
                  <a:pt x="0" y="6197"/>
                </a:lnTo>
                <a:lnTo>
                  <a:pt x="291" y="0"/>
                </a:lnTo>
                <a:lnTo>
                  <a:pt x="39130" y="0"/>
                </a:lnTo>
                <a:lnTo>
                  <a:pt x="39418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5382186" y="2787027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998" y="6197"/>
                </a:moveTo>
                <a:lnTo>
                  <a:pt x="0" y="6197"/>
                </a:lnTo>
                <a:lnTo>
                  <a:pt x="291" y="0"/>
                </a:lnTo>
                <a:lnTo>
                  <a:pt x="39709" y="0"/>
                </a:lnTo>
                <a:lnTo>
                  <a:pt x="39998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5381895" y="2793225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40578" y="6197"/>
                </a:moveTo>
                <a:lnTo>
                  <a:pt x="0" y="6197"/>
                </a:lnTo>
                <a:lnTo>
                  <a:pt x="291" y="0"/>
                </a:lnTo>
                <a:lnTo>
                  <a:pt x="40289" y="0"/>
                </a:lnTo>
                <a:lnTo>
                  <a:pt x="40578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5381603" y="2799422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41159" y="6197"/>
                </a:moveTo>
                <a:lnTo>
                  <a:pt x="0" y="6197"/>
                </a:lnTo>
                <a:lnTo>
                  <a:pt x="291" y="0"/>
                </a:lnTo>
                <a:lnTo>
                  <a:pt x="40870" y="0"/>
                </a:lnTo>
                <a:lnTo>
                  <a:pt x="41159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381409" y="2805607"/>
            <a:ext cx="41910" cy="4445"/>
          </a:xfrm>
          <a:custGeom>
            <a:avLst/>
            <a:gdLst/>
            <a:ahLst/>
            <a:cxnLst/>
            <a:rect l="l" t="t" r="r" b="b"/>
            <a:pathLst>
              <a:path w="41910" h="4444">
                <a:moveTo>
                  <a:pt x="0" y="4127"/>
                </a:moveTo>
                <a:lnTo>
                  <a:pt x="194" y="0"/>
                </a:lnTo>
                <a:lnTo>
                  <a:pt x="41352" y="0"/>
                </a:lnTo>
                <a:lnTo>
                  <a:pt x="4154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5381169" y="2809735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021" y="6197"/>
                </a:moveTo>
                <a:lnTo>
                  <a:pt x="0" y="6197"/>
                </a:lnTo>
                <a:lnTo>
                  <a:pt x="23" y="4586"/>
                </a:lnTo>
                <a:lnTo>
                  <a:pt x="239" y="0"/>
                </a:lnTo>
                <a:lnTo>
                  <a:pt x="41784" y="0"/>
                </a:lnTo>
                <a:lnTo>
                  <a:pt x="41997" y="4586"/>
                </a:lnTo>
                <a:lnTo>
                  <a:pt x="42021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5381078" y="2815932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0" y="6197"/>
                </a:moveTo>
                <a:lnTo>
                  <a:pt x="91" y="0"/>
                </a:lnTo>
                <a:lnTo>
                  <a:pt x="42112" y="0"/>
                </a:lnTo>
                <a:lnTo>
                  <a:pt x="4220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5380987" y="2822130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0" y="6197"/>
                </a:moveTo>
                <a:lnTo>
                  <a:pt x="91" y="0"/>
                </a:lnTo>
                <a:lnTo>
                  <a:pt x="42293" y="0"/>
                </a:lnTo>
                <a:lnTo>
                  <a:pt x="4238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380927" y="2828315"/>
            <a:ext cx="42545" cy="4445"/>
          </a:xfrm>
          <a:custGeom>
            <a:avLst/>
            <a:gdLst/>
            <a:ahLst/>
            <a:cxnLst/>
            <a:rect l="l" t="t" r="r" b="b"/>
            <a:pathLst>
              <a:path w="42545" h="4444">
                <a:moveTo>
                  <a:pt x="0" y="4127"/>
                </a:moveTo>
                <a:lnTo>
                  <a:pt x="60" y="0"/>
                </a:lnTo>
                <a:lnTo>
                  <a:pt x="42443" y="0"/>
                </a:lnTo>
                <a:lnTo>
                  <a:pt x="42503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5380836" y="2832442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6197"/>
                </a:moveTo>
                <a:lnTo>
                  <a:pt x="91" y="0"/>
                </a:lnTo>
                <a:lnTo>
                  <a:pt x="42594" y="0"/>
                </a:lnTo>
                <a:lnTo>
                  <a:pt x="4268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5380745" y="2838640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6197"/>
                </a:moveTo>
                <a:lnTo>
                  <a:pt x="91" y="0"/>
                </a:lnTo>
                <a:lnTo>
                  <a:pt x="42775" y="0"/>
                </a:lnTo>
                <a:lnTo>
                  <a:pt x="4286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5380654" y="2844838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6197"/>
                </a:moveTo>
                <a:lnTo>
                  <a:pt x="91" y="0"/>
                </a:lnTo>
                <a:lnTo>
                  <a:pt x="42956" y="0"/>
                </a:lnTo>
                <a:lnTo>
                  <a:pt x="4304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5380593" y="2851023"/>
            <a:ext cx="43180" cy="4445"/>
          </a:xfrm>
          <a:custGeom>
            <a:avLst/>
            <a:gdLst/>
            <a:ahLst/>
            <a:cxnLst/>
            <a:rect l="l" t="t" r="r" b="b"/>
            <a:pathLst>
              <a:path w="43179" h="4444">
                <a:moveTo>
                  <a:pt x="0" y="4127"/>
                </a:moveTo>
                <a:lnTo>
                  <a:pt x="60" y="0"/>
                </a:lnTo>
                <a:lnTo>
                  <a:pt x="43106" y="0"/>
                </a:lnTo>
                <a:lnTo>
                  <a:pt x="4316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5380502" y="2855150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0" y="6197"/>
                </a:moveTo>
                <a:lnTo>
                  <a:pt x="91" y="0"/>
                </a:lnTo>
                <a:lnTo>
                  <a:pt x="43257" y="0"/>
                </a:lnTo>
                <a:lnTo>
                  <a:pt x="4334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5380411" y="2861348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0" y="6197"/>
                </a:moveTo>
                <a:lnTo>
                  <a:pt x="91" y="0"/>
                </a:lnTo>
                <a:lnTo>
                  <a:pt x="43438" y="0"/>
                </a:lnTo>
                <a:lnTo>
                  <a:pt x="4352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5380351" y="2867545"/>
            <a:ext cx="43815" cy="4445"/>
          </a:xfrm>
          <a:custGeom>
            <a:avLst/>
            <a:gdLst/>
            <a:ahLst/>
            <a:cxnLst/>
            <a:rect l="l" t="t" r="r" b="b"/>
            <a:pathLst>
              <a:path w="43814" h="4444">
                <a:moveTo>
                  <a:pt x="0" y="4127"/>
                </a:moveTo>
                <a:lnTo>
                  <a:pt x="60" y="0"/>
                </a:lnTo>
                <a:lnTo>
                  <a:pt x="43588" y="0"/>
                </a:lnTo>
                <a:lnTo>
                  <a:pt x="4364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5380259" y="2871673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6197"/>
                </a:moveTo>
                <a:lnTo>
                  <a:pt x="91" y="0"/>
                </a:lnTo>
                <a:lnTo>
                  <a:pt x="43739" y="0"/>
                </a:lnTo>
                <a:lnTo>
                  <a:pt x="4382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5380063" y="2877858"/>
            <a:ext cx="44450" cy="14604"/>
          </a:xfrm>
          <a:custGeom>
            <a:avLst/>
            <a:gdLst/>
            <a:ahLst/>
            <a:cxnLst/>
            <a:rect l="l" t="t" r="r" b="b"/>
            <a:pathLst>
              <a:path w="44450" h="14605">
                <a:moveTo>
                  <a:pt x="44206" y="14452"/>
                </a:moveTo>
                <a:lnTo>
                  <a:pt x="15" y="14452"/>
                </a:lnTo>
                <a:lnTo>
                  <a:pt x="0" y="13423"/>
                </a:lnTo>
                <a:lnTo>
                  <a:pt x="197" y="0"/>
                </a:lnTo>
                <a:lnTo>
                  <a:pt x="44026" y="0"/>
                </a:lnTo>
                <a:lnTo>
                  <a:pt x="44221" y="13423"/>
                </a:lnTo>
                <a:lnTo>
                  <a:pt x="44206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5380078" y="2892310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121" y="8255"/>
                </a:moveTo>
                <a:lnTo>
                  <a:pt x="0" y="0"/>
                </a:lnTo>
                <a:lnTo>
                  <a:pt x="44191" y="0"/>
                </a:lnTo>
                <a:lnTo>
                  <a:pt x="44071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5380199" y="2900565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91" y="6197"/>
                </a:moveTo>
                <a:lnTo>
                  <a:pt x="0" y="0"/>
                </a:lnTo>
                <a:lnTo>
                  <a:pt x="43950" y="0"/>
                </a:lnTo>
                <a:lnTo>
                  <a:pt x="43860" y="6197"/>
                </a:lnTo>
                <a:lnTo>
                  <a:pt x="91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5380290" y="2906763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91" y="6197"/>
                </a:moveTo>
                <a:lnTo>
                  <a:pt x="0" y="0"/>
                </a:lnTo>
                <a:lnTo>
                  <a:pt x="43769" y="0"/>
                </a:lnTo>
                <a:lnTo>
                  <a:pt x="43679" y="6197"/>
                </a:lnTo>
                <a:lnTo>
                  <a:pt x="91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5380381" y="2912960"/>
            <a:ext cx="43815" cy="8255"/>
          </a:xfrm>
          <a:custGeom>
            <a:avLst/>
            <a:gdLst/>
            <a:ahLst/>
            <a:cxnLst/>
            <a:rect l="l" t="t" r="r" b="b"/>
            <a:pathLst>
              <a:path w="43814" h="8255">
                <a:moveTo>
                  <a:pt x="121" y="8255"/>
                </a:moveTo>
                <a:lnTo>
                  <a:pt x="0" y="0"/>
                </a:lnTo>
                <a:lnTo>
                  <a:pt x="43588" y="0"/>
                </a:lnTo>
                <a:lnTo>
                  <a:pt x="43469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5380502" y="2921215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91" y="6197"/>
                </a:moveTo>
                <a:lnTo>
                  <a:pt x="0" y="0"/>
                </a:lnTo>
                <a:lnTo>
                  <a:pt x="43347" y="0"/>
                </a:lnTo>
                <a:lnTo>
                  <a:pt x="43258" y="6197"/>
                </a:lnTo>
                <a:lnTo>
                  <a:pt x="91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5380593" y="2927413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151" y="10325"/>
                </a:moveTo>
                <a:lnTo>
                  <a:pt x="0" y="0"/>
                </a:lnTo>
                <a:lnTo>
                  <a:pt x="43167" y="0"/>
                </a:lnTo>
                <a:lnTo>
                  <a:pt x="43017" y="10325"/>
                </a:lnTo>
                <a:lnTo>
                  <a:pt x="151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5380744" y="2937725"/>
            <a:ext cx="43180" cy="8255"/>
          </a:xfrm>
          <a:custGeom>
            <a:avLst/>
            <a:gdLst/>
            <a:ahLst/>
            <a:cxnLst/>
            <a:rect l="l" t="t" r="r" b="b"/>
            <a:pathLst>
              <a:path w="43179" h="8255">
                <a:moveTo>
                  <a:pt x="121" y="8255"/>
                </a:moveTo>
                <a:lnTo>
                  <a:pt x="0" y="0"/>
                </a:lnTo>
                <a:lnTo>
                  <a:pt x="42866" y="0"/>
                </a:lnTo>
                <a:lnTo>
                  <a:pt x="42746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5380866" y="2945993"/>
            <a:ext cx="43180" cy="8255"/>
          </a:xfrm>
          <a:custGeom>
            <a:avLst/>
            <a:gdLst/>
            <a:ahLst/>
            <a:cxnLst/>
            <a:rect l="l" t="t" r="r" b="b"/>
            <a:pathLst>
              <a:path w="43179" h="8255">
                <a:moveTo>
                  <a:pt x="121" y="8255"/>
                </a:moveTo>
                <a:lnTo>
                  <a:pt x="0" y="0"/>
                </a:lnTo>
                <a:lnTo>
                  <a:pt x="42624" y="0"/>
                </a:lnTo>
                <a:lnTo>
                  <a:pt x="42505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5380987" y="2954248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5" h="8255">
                <a:moveTo>
                  <a:pt x="121" y="8255"/>
                </a:moveTo>
                <a:lnTo>
                  <a:pt x="0" y="0"/>
                </a:lnTo>
                <a:lnTo>
                  <a:pt x="42383" y="0"/>
                </a:lnTo>
                <a:lnTo>
                  <a:pt x="42264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5381108" y="2962503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5" h="8255">
                <a:moveTo>
                  <a:pt x="41944" y="8254"/>
                </a:moveTo>
                <a:lnTo>
                  <a:pt x="201" y="8254"/>
                </a:lnTo>
                <a:lnTo>
                  <a:pt x="84" y="5787"/>
                </a:lnTo>
                <a:lnTo>
                  <a:pt x="0" y="0"/>
                </a:lnTo>
                <a:lnTo>
                  <a:pt x="42143" y="0"/>
                </a:lnTo>
                <a:lnTo>
                  <a:pt x="42059" y="5787"/>
                </a:lnTo>
                <a:lnTo>
                  <a:pt x="41944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5381309" y="2970758"/>
            <a:ext cx="41910" cy="8255"/>
          </a:xfrm>
          <a:custGeom>
            <a:avLst/>
            <a:gdLst/>
            <a:ahLst/>
            <a:cxnLst/>
            <a:rect l="l" t="t" r="r" b="b"/>
            <a:pathLst>
              <a:path w="41910" h="8255">
                <a:moveTo>
                  <a:pt x="41358" y="8255"/>
                </a:moveTo>
                <a:lnTo>
                  <a:pt x="388" y="8255"/>
                </a:lnTo>
                <a:lnTo>
                  <a:pt x="0" y="0"/>
                </a:lnTo>
                <a:lnTo>
                  <a:pt x="41743" y="0"/>
                </a:lnTo>
                <a:lnTo>
                  <a:pt x="41358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5381698" y="2979013"/>
            <a:ext cx="41275" cy="8255"/>
          </a:xfrm>
          <a:custGeom>
            <a:avLst/>
            <a:gdLst/>
            <a:ahLst/>
            <a:cxnLst/>
            <a:rect l="l" t="t" r="r" b="b"/>
            <a:pathLst>
              <a:path w="41275" h="8255">
                <a:moveTo>
                  <a:pt x="40585" y="8255"/>
                </a:moveTo>
                <a:lnTo>
                  <a:pt x="388" y="8255"/>
                </a:lnTo>
                <a:lnTo>
                  <a:pt x="0" y="0"/>
                </a:lnTo>
                <a:lnTo>
                  <a:pt x="40969" y="0"/>
                </a:lnTo>
                <a:lnTo>
                  <a:pt x="40585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5382087" y="2987281"/>
            <a:ext cx="40640" cy="10795"/>
          </a:xfrm>
          <a:custGeom>
            <a:avLst/>
            <a:gdLst/>
            <a:ahLst/>
            <a:cxnLst/>
            <a:rect l="l" t="t" r="r" b="b"/>
            <a:pathLst>
              <a:path w="40639" h="10794">
                <a:moveTo>
                  <a:pt x="39714" y="10325"/>
                </a:moveTo>
                <a:lnTo>
                  <a:pt x="486" y="10325"/>
                </a:lnTo>
                <a:lnTo>
                  <a:pt x="0" y="0"/>
                </a:lnTo>
                <a:lnTo>
                  <a:pt x="40195" y="0"/>
                </a:lnTo>
                <a:lnTo>
                  <a:pt x="39714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5382573" y="2997593"/>
            <a:ext cx="39370" cy="10795"/>
          </a:xfrm>
          <a:custGeom>
            <a:avLst/>
            <a:gdLst/>
            <a:ahLst/>
            <a:cxnLst/>
            <a:rect l="l" t="t" r="r" b="b"/>
            <a:pathLst>
              <a:path w="39370" h="10794">
                <a:moveTo>
                  <a:pt x="38748" y="10325"/>
                </a:moveTo>
                <a:lnTo>
                  <a:pt x="486" y="10325"/>
                </a:lnTo>
                <a:lnTo>
                  <a:pt x="0" y="0"/>
                </a:lnTo>
                <a:lnTo>
                  <a:pt x="39229" y="0"/>
                </a:lnTo>
                <a:lnTo>
                  <a:pt x="38748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5383059" y="3007918"/>
            <a:ext cx="38735" cy="10795"/>
          </a:xfrm>
          <a:custGeom>
            <a:avLst/>
            <a:gdLst/>
            <a:ahLst/>
            <a:cxnLst/>
            <a:rect l="l" t="t" r="r" b="b"/>
            <a:pathLst>
              <a:path w="38735" h="10794">
                <a:moveTo>
                  <a:pt x="37781" y="10325"/>
                </a:moveTo>
                <a:lnTo>
                  <a:pt x="486" y="10325"/>
                </a:lnTo>
                <a:lnTo>
                  <a:pt x="0" y="0"/>
                </a:lnTo>
                <a:lnTo>
                  <a:pt x="38262" y="0"/>
                </a:lnTo>
                <a:lnTo>
                  <a:pt x="37781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5383545" y="3018243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36718" y="12382"/>
                </a:moveTo>
                <a:lnTo>
                  <a:pt x="583" y="12382"/>
                </a:lnTo>
                <a:lnTo>
                  <a:pt x="0" y="0"/>
                </a:lnTo>
                <a:lnTo>
                  <a:pt x="37295" y="0"/>
                </a:lnTo>
                <a:lnTo>
                  <a:pt x="36718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5384128" y="3030626"/>
            <a:ext cx="36195" cy="14604"/>
          </a:xfrm>
          <a:custGeom>
            <a:avLst/>
            <a:gdLst/>
            <a:ahLst/>
            <a:cxnLst/>
            <a:rect l="l" t="t" r="r" b="b"/>
            <a:pathLst>
              <a:path w="36195" h="14605">
                <a:moveTo>
                  <a:pt x="35029" y="14452"/>
                </a:moveTo>
                <a:lnTo>
                  <a:pt x="1116" y="14452"/>
                </a:lnTo>
                <a:lnTo>
                  <a:pt x="213" y="4536"/>
                </a:lnTo>
                <a:lnTo>
                  <a:pt x="0" y="0"/>
                </a:lnTo>
                <a:lnTo>
                  <a:pt x="36135" y="0"/>
                </a:lnTo>
                <a:lnTo>
                  <a:pt x="35924" y="4536"/>
                </a:lnTo>
                <a:lnTo>
                  <a:pt x="35029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5385245" y="3045079"/>
            <a:ext cx="34290" cy="12700"/>
          </a:xfrm>
          <a:custGeom>
            <a:avLst/>
            <a:gdLst/>
            <a:ahLst/>
            <a:cxnLst/>
            <a:rect l="l" t="t" r="r" b="b"/>
            <a:pathLst>
              <a:path w="34289" h="12700">
                <a:moveTo>
                  <a:pt x="32794" y="12382"/>
                </a:moveTo>
                <a:lnTo>
                  <a:pt x="1127" y="12382"/>
                </a:lnTo>
                <a:lnTo>
                  <a:pt x="0" y="0"/>
                </a:lnTo>
                <a:lnTo>
                  <a:pt x="33912" y="0"/>
                </a:lnTo>
                <a:lnTo>
                  <a:pt x="32794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5386372" y="3057461"/>
            <a:ext cx="31750" cy="14604"/>
          </a:xfrm>
          <a:custGeom>
            <a:avLst/>
            <a:gdLst/>
            <a:ahLst/>
            <a:cxnLst/>
            <a:rect l="l" t="t" r="r" b="b"/>
            <a:pathLst>
              <a:path w="31750" h="14605">
                <a:moveTo>
                  <a:pt x="30362" y="14452"/>
                </a:moveTo>
                <a:lnTo>
                  <a:pt x="1315" y="14452"/>
                </a:lnTo>
                <a:lnTo>
                  <a:pt x="0" y="0"/>
                </a:lnTo>
                <a:lnTo>
                  <a:pt x="31667" y="0"/>
                </a:lnTo>
                <a:lnTo>
                  <a:pt x="30362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5387688" y="3071914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10" h="10794">
                <a:moveTo>
                  <a:pt x="28113" y="10325"/>
                </a:moveTo>
                <a:lnTo>
                  <a:pt x="940" y="10325"/>
                </a:lnTo>
                <a:lnTo>
                  <a:pt x="0" y="0"/>
                </a:lnTo>
                <a:lnTo>
                  <a:pt x="29046" y="0"/>
                </a:lnTo>
                <a:lnTo>
                  <a:pt x="28113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5388628" y="3082239"/>
            <a:ext cx="27305" cy="10795"/>
          </a:xfrm>
          <a:custGeom>
            <a:avLst/>
            <a:gdLst/>
            <a:ahLst/>
            <a:cxnLst/>
            <a:rect l="l" t="t" r="r" b="b"/>
            <a:pathLst>
              <a:path w="27304" h="10794">
                <a:moveTo>
                  <a:pt x="25844" y="10325"/>
                </a:moveTo>
                <a:lnTo>
                  <a:pt x="1337" y="10325"/>
                </a:lnTo>
                <a:lnTo>
                  <a:pt x="514" y="5650"/>
                </a:lnTo>
                <a:lnTo>
                  <a:pt x="0" y="0"/>
                </a:lnTo>
                <a:lnTo>
                  <a:pt x="27173" y="0"/>
                </a:lnTo>
                <a:lnTo>
                  <a:pt x="26663" y="5650"/>
                </a:lnTo>
                <a:lnTo>
                  <a:pt x="25844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5389965" y="3092564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4" h="42544">
                <a:moveTo>
                  <a:pt x="12271" y="42316"/>
                </a:moveTo>
                <a:lnTo>
                  <a:pt x="5263" y="29900"/>
                </a:lnTo>
                <a:lnTo>
                  <a:pt x="0" y="0"/>
                </a:lnTo>
                <a:lnTo>
                  <a:pt x="24507" y="0"/>
                </a:lnTo>
                <a:lnTo>
                  <a:pt x="19270" y="29900"/>
                </a:lnTo>
                <a:lnTo>
                  <a:pt x="12271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5380063" y="2647683"/>
            <a:ext cx="44450" cy="487680"/>
          </a:xfrm>
          <a:custGeom>
            <a:avLst/>
            <a:gdLst/>
            <a:ahLst/>
            <a:cxnLst/>
            <a:rect l="l" t="t" r="r" b="b"/>
            <a:pathLst>
              <a:path w="44450" h="487680">
                <a:moveTo>
                  <a:pt x="22174" y="0"/>
                </a:moveTo>
                <a:lnTo>
                  <a:pt x="35229" y="47027"/>
                </a:lnTo>
                <a:lnTo>
                  <a:pt x="39990" y="99772"/>
                </a:lnTo>
                <a:lnTo>
                  <a:pt x="43105" y="166638"/>
                </a:lnTo>
                <a:lnTo>
                  <a:pt x="44221" y="243598"/>
                </a:lnTo>
                <a:lnTo>
                  <a:pt x="43105" y="320607"/>
                </a:lnTo>
                <a:lnTo>
                  <a:pt x="39990" y="387479"/>
                </a:lnTo>
                <a:lnTo>
                  <a:pt x="35229" y="440206"/>
                </a:lnTo>
                <a:lnTo>
                  <a:pt x="29173" y="474781"/>
                </a:lnTo>
                <a:lnTo>
                  <a:pt x="22174" y="487197"/>
                </a:lnTo>
                <a:lnTo>
                  <a:pt x="15166" y="474781"/>
                </a:lnTo>
                <a:lnTo>
                  <a:pt x="9079" y="440206"/>
                </a:lnTo>
                <a:lnTo>
                  <a:pt x="4279" y="387479"/>
                </a:lnTo>
                <a:lnTo>
                  <a:pt x="1130" y="320607"/>
                </a:lnTo>
                <a:lnTo>
                  <a:pt x="0" y="243598"/>
                </a:lnTo>
                <a:lnTo>
                  <a:pt x="1130" y="166638"/>
                </a:lnTo>
                <a:lnTo>
                  <a:pt x="4279" y="99772"/>
                </a:lnTo>
                <a:lnTo>
                  <a:pt x="9079" y="47027"/>
                </a:lnTo>
                <a:lnTo>
                  <a:pt x="15166" y="12427"/>
                </a:lnTo>
                <a:lnTo>
                  <a:pt x="22174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5402236" y="2647683"/>
            <a:ext cx="415290" cy="487680"/>
          </a:xfrm>
          <a:custGeom>
            <a:avLst/>
            <a:gdLst/>
            <a:ahLst/>
            <a:cxnLst/>
            <a:rect l="l" t="t" r="r" b="b"/>
            <a:pathLst>
              <a:path w="415289" h="487680">
                <a:moveTo>
                  <a:pt x="0" y="0"/>
                </a:moveTo>
                <a:lnTo>
                  <a:pt x="393128" y="0"/>
                </a:lnTo>
                <a:lnTo>
                  <a:pt x="400128" y="12427"/>
                </a:lnTo>
                <a:lnTo>
                  <a:pt x="406187" y="47027"/>
                </a:lnTo>
                <a:lnTo>
                  <a:pt x="410952" y="99772"/>
                </a:lnTo>
                <a:lnTo>
                  <a:pt x="414070" y="166638"/>
                </a:lnTo>
                <a:lnTo>
                  <a:pt x="415188" y="243598"/>
                </a:lnTo>
                <a:lnTo>
                  <a:pt x="414070" y="320607"/>
                </a:lnTo>
                <a:lnTo>
                  <a:pt x="410952" y="387479"/>
                </a:lnTo>
                <a:lnTo>
                  <a:pt x="406187" y="440206"/>
                </a:lnTo>
                <a:lnTo>
                  <a:pt x="400128" y="474781"/>
                </a:lnTo>
                <a:lnTo>
                  <a:pt x="393128" y="487197"/>
                </a:lnTo>
                <a:lnTo>
                  <a:pt x="0" y="487197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5876734" y="2647683"/>
            <a:ext cx="450850" cy="114935"/>
          </a:xfrm>
          <a:custGeom>
            <a:avLst/>
            <a:gdLst/>
            <a:ahLst/>
            <a:cxnLst/>
            <a:rect l="l" t="t" r="r" b="b"/>
            <a:pathLst>
              <a:path w="450850" h="114935">
                <a:moveTo>
                  <a:pt x="450476" y="114579"/>
                </a:moveTo>
                <a:lnTo>
                  <a:pt x="20325" y="114579"/>
                </a:lnTo>
                <a:lnTo>
                  <a:pt x="19564" y="99772"/>
                </a:lnTo>
                <a:lnTo>
                  <a:pt x="14323" y="47027"/>
                </a:lnTo>
                <a:lnTo>
                  <a:pt x="7669" y="12427"/>
                </a:lnTo>
                <a:lnTo>
                  <a:pt x="0" y="0"/>
                </a:lnTo>
                <a:lnTo>
                  <a:pt x="430263" y="0"/>
                </a:lnTo>
                <a:lnTo>
                  <a:pt x="437872" y="12427"/>
                </a:lnTo>
                <a:lnTo>
                  <a:pt x="444491" y="47027"/>
                </a:lnTo>
                <a:lnTo>
                  <a:pt x="449717" y="99772"/>
                </a:lnTo>
                <a:lnTo>
                  <a:pt x="450476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5897059" y="276432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3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5897271" y="2768453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3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5897483" y="277258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3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5897695" y="277670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2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5897907" y="277980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57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5898014" y="278290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2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5898226" y="278600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56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5898331" y="278909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2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5898543" y="279321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1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5898755" y="279734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1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5898968" y="280148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1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899180" y="280458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55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5899286" y="280767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0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5899498" y="281179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0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5899710" y="281592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1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5899792" y="282006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5899858" y="282419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5899924" y="282832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5899990" y="283244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5900056" y="283657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900122" y="284070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5900189" y="284483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5900255" y="284793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81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5900288" y="285102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5900354" y="2854128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82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5900387" y="285721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900453" y="286135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5900519" y="286548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5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5900585" y="286858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82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900618" y="287166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5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5900685" y="287579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5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900751" y="2878893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82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900784" y="288199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5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900850" y="288715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8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900883" y="289335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5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900817" y="289850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5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900751" y="290262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5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900651" y="290780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8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900586" y="291295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900487" y="291811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8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900420" y="292327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900387" y="2926378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81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900288" y="293051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8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900222" y="293566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900123" y="294082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8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900024" y="294702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7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899958" y="295218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899892" y="295631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14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899792" y="296147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7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899768" y="296608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48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5899683" y="296926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48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5899394" y="297282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0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5899182" y="297694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1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5898864" y="298211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67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898652" y="298727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61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898334" y="299243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68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898015" y="299863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68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897486" y="3006883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680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5897062" y="3016173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575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896743" y="302340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70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5896425" y="302959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70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5896357" y="303402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52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5896095" y="303720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53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5895108" y="3043008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974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5894492" y="305023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772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5893672" y="3057461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978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5892645" y="3066751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186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5892029" y="3075012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779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5891209" y="3082239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985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5889762" y="309049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614" y="0"/>
                </a:lnTo>
              </a:path>
            </a:pathLst>
          </a:custGeom>
          <a:ln w="825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5876734" y="3114751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 h="0">
                <a:moveTo>
                  <a:pt x="0" y="0"/>
                </a:moveTo>
                <a:lnTo>
                  <a:pt x="443202" y="0"/>
                </a:lnTo>
              </a:path>
            </a:pathLst>
          </a:custGeom>
          <a:ln w="40259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5856294" y="2647683"/>
            <a:ext cx="41275" cy="116839"/>
          </a:xfrm>
          <a:custGeom>
            <a:avLst/>
            <a:gdLst/>
            <a:ahLst/>
            <a:cxnLst/>
            <a:rect l="l" t="t" r="r" b="b"/>
            <a:pathLst>
              <a:path w="41275" h="116839">
                <a:moveTo>
                  <a:pt x="40870" y="116636"/>
                </a:moveTo>
                <a:lnTo>
                  <a:pt x="0" y="116636"/>
                </a:lnTo>
                <a:lnTo>
                  <a:pt x="866" y="99772"/>
                </a:lnTo>
                <a:lnTo>
                  <a:pt x="6112" y="47027"/>
                </a:lnTo>
                <a:lnTo>
                  <a:pt x="12768" y="12427"/>
                </a:lnTo>
                <a:lnTo>
                  <a:pt x="20439" y="0"/>
                </a:lnTo>
                <a:lnTo>
                  <a:pt x="28109" y="12427"/>
                </a:lnTo>
                <a:lnTo>
                  <a:pt x="34762" y="47027"/>
                </a:lnTo>
                <a:lnTo>
                  <a:pt x="40004" y="99772"/>
                </a:lnTo>
                <a:lnTo>
                  <a:pt x="40870" y="11663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5855976" y="2764320"/>
            <a:ext cx="41910" cy="6350"/>
          </a:xfrm>
          <a:custGeom>
            <a:avLst/>
            <a:gdLst/>
            <a:ahLst/>
            <a:cxnLst/>
            <a:rect l="l" t="t" r="r" b="b"/>
            <a:pathLst>
              <a:path w="41910" h="6350">
                <a:moveTo>
                  <a:pt x="41507" y="6197"/>
                </a:moveTo>
                <a:lnTo>
                  <a:pt x="0" y="6197"/>
                </a:lnTo>
                <a:lnTo>
                  <a:pt x="318" y="0"/>
                </a:lnTo>
                <a:lnTo>
                  <a:pt x="41189" y="0"/>
                </a:lnTo>
                <a:lnTo>
                  <a:pt x="41507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5855657" y="2770517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144" y="6197"/>
                </a:moveTo>
                <a:lnTo>
                  <a:pt x="0" y="6197"/>
                </a:lnTo>
                <a:lnTo>
                  <a:pt x="318" y="0"/>
                </a:lnTo>
                <a:lnTo>
                  <a:pt x="41826" y="0"/>
                </a:lnTo>
                <a:lnTo>
                  <a:pt x="42144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5855445" y="2776715"/>
            <a:ext cx="43180" cy="4445"/>
          </a:xfrm>
          <a:custGeom>
            <a:avLst/>
            <a:gdLst/>
            <a:ahLst/>
            <a:cxnLst/>
            <a:rect l="l" t="t" r="r" b="b"/>
            <a:pathLst>
              <a:path w="43179" h="4444">
                <a:moveTo>
                  <a:pt x="0" y="4127"/>
                </a:moveTo>
                <a:lnTo>
                  <a:pt x="212" y="0"/>
                </a:lnTo>
                <a:lnTo>
                  <a:pt x="42356" y="0"/>
                </a:lnTo>
                <a:lnTo>
                  <a:pt x="4256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5855126" y="2780842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43205" y="6197"/>
                </a:moveTo>
                <a:lnTo>
                  <a:pt x="0" y="6197"/>
                </a:lnTo>
                <a:lnTo>
                  <a:pt x="318" y="0"/>
                </a:lnTo>
                <a:lnTo>
                  <a:pt x="42887" y="0"/>
                </a:lnTo>
                <a:lnTo>
                  <a:pt x="43205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5854808" y="2787027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3841" y="6197"/>
                </a:moveTo>
                <a:lnTo>
                  <a:pt x="0" y="6197"/>
                </a:lnTo>
                <a:lnTo>
                  <a:pt x="318" y="0"/>
                </a:lnTo>
                <a:lnTo>
                  <a:pt x="43522" y="0"/>
                </a:lnTo>
                <a:lnTo>
                  <a:pt x="43841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5854489" y="2793225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44478" y="6197"/>
                </a:moveTo>
                <a:lnTo>
                  <a:pt x="0" y="6197"/>
                </a:lnTo>
                <a:lnTo>
                  <a:pt x="318" y="0"/>
                </a:lnTo>
                <a:lnTo>
                  <a:pt x="44159" y="0"/>
                </a:lnTo>
                <a:lnTo>
                  <a:pt x="44478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5854171" y="2799422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45115" y="6197"/>
                </a:moveTo>
                <a:lnTo>
                  <a:pt x="0" y="6197"/>
                </a:lnTo>
                <a:lnTo>
                  <a:pt x="318" y="0"/>
                </a:lnTo>
                <a:lnTo>
                  <a:pt x="44796" y="0"/>
                </a:lnTo>
                <a:lnTo>
                  <a:pt x="45115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5853960" y="2805607"/>
            <a:ext cx="45720" cy="4445"/>
          </a:xfrm>
          <a:custGeom>
            <a:avLst/>
            <a:gdLst/>
            <a:ahLst/>
            <a:cxnLst/>
            <a:rect l="l" t="t" r="r" b="b"/>
            <a:pathLst>
              <a:path w="45720" h="4444">
                <a:moveTo>
                  <a:pt x="0" y="4127"/>
                </a:moveTo>
                <a:lnTo>
                  <a:pt x="212" y="0"/>
                </a:lnTo>
                <a:lnTo>
                  <a:pt x="45325" y="0"/>
                </a:lnTo>
                <a:lnTo>
                  <a:pt x="4553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5853698" y="2809735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46060" y="6197"/>
                </a:moveTo>
                <a:lnTo>
                  <a:pt x="0" y="6197"/>
                </a:lnTo>
                <a:lnTo>
                  <a:pt x="25" y="4586"/>
                </a:lnTo>
                <a:lnTo>
                  <a:pt x="261" y="0"/>
                </a:lnTo>
                <a:lnTo>
                  <a:pt x="45799" y="0"/>
                </a:lnTo>
                <a:lnTo>
                  <a:pt x="46035" y="4586"/>
                </a:lnTo>
                <a:lnTo>
                  <a:pt x="46060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5853598" y="2815932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0" y="6197"/>
                </a:moveTo>
                <a:lnTo>
                  <a:pt x="99" y="0"/>
                </a:lnTo>
                <a:lnTo>
                  <a:pt x="46160" y="0"/>
                </a:lnTo>
                <a:lnTo>
                  <a:pt x="4625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5853499" y="2822130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0" y="6197"/>
                </a:moveTo>
                <a:lnTo>
                  <a:pt x="99" y="0"/>
                </a:lnTo>
                <a:lnTo>
                  <a:pt x="46358" y="0"/>
                </a:lnTo>
                <a:lnTo>
                  <a:pt x="4645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5853433" y="2828315"/>
            <a:ext cx="46990" cy="4445"/>
          </a:xfrm>
          <a:custGeom>
            <a:avLst/>
            <a:gdLst/>
            <a:ahLst/>
            <a:cxnLst/>
            <a:rect l="l" t="t" r="r" b="b"/>
            <a:pathLst>
              <a:path w="46989" h="4444">
                <a:moveTo>
                  <a:pt x="0" y="4127"/>
                </a:moveTo>
                <a:lnTo>
                  <a:pt x="66" y="0"/>
                </a:lnTo>
                <a:lnTo>
                  <a:pt x="46524" y="0"/>
                </a:lnTo>
                <a:lnTo>
                  <a:pt x="4659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5853334" y="2832442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0" y="6197"/>
                </a:moveTo>
                <a:lnTo>
                  <a:pt x="99" y="0"/>
                </a:lnTo>
                <a:lnTo>
                  <a:pt x="46689" y="0"/>
                </a:lnTo>
                <a:lnTo>
                  <a:pt x="4678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5853234" y="2838640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0" y="6197"/>
                </a:moveTo>
                <a:lnTo>
                  <a:pt x="99" y="0"/>
                </a:lnTo>
                <a:lnTo>
                  <a:pt x="46888" y="0"/>
                </a:lnTo>
                <a:lnTo>
                  <a:pt x="4698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5853135" y="2844838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99" y="0"/>
                </a:lnTo>
                <a:lnTo>
                  <a:pt x="47086" y="0"/>
                </a:lnTo>
                <a:lnTo>
                  <a:pt x="4718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5853069" y="2851023"/>
            <a:ext cx="47625" cy="4445"/>
          </a:xfrm>
          <a:custGeom>
            <a:avLst/>
            <a:gdLst/>
            <a:ahLst/>
            <a:cxnLst/>
            <a:rect l="l" t="t" r="r" b="b"/>
            <a:pathLst>
              <a:path w="47625" h="4444">
                <a:moveTo>
                  <a:pt x="0" y="4127"/>
                </a:moveTo>
                <a:lnTo>
                  <a:pt x="66" y="0"/>
                </a:lnTo>
                <a:lnTo>
                  <a:pt x="47251" y="0"/>
                </a:lnTo>
                <a:lnTo>
                  <a:pt x="4731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5852970" y="2855150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99" y="0"/>
                </a:lnTo>
                <a:lnTo>
                  <a:pt x="47417" y="0"/>
                </a:lnTo>
                <a:lnTo>
                  <a:pt x="4751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852870" y="2861348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99" y="0"/>
                </a:lnTo>
                <a:lnTo>
                  <a:pt x="47615" y="0"/>
                </a:lnTo>
                <a:lnTo>
                  <a:pt x="4771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5852804" y="2867545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60" h="4444">
                <a:moveTo>
                  <a:pt x="0" y="4127"/>
                </a:moveTo>
                <a:lnTo>
                  <a:pt x="66" y="0"/>
                </a:lnTo>
                <a:lnTo>
                  <a:pt x="47781" y="0"/>
                </a:lnTo>
                <a:lnTo>
                  <a:pt x="4784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5852705" y="2871673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99" y="0"/>
                </a:lnTo>
                <a:lnTo>
                  <a:pt x="47946" y="0"/>
                </a:lnTo>
                <a:lnTo>
                  <a:pt x="4804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5852490" y="2877858"/>
            <a:ext cx="48895" cy="14604"/>
          </a:xfrm>
          <a:custGeom>
            <a:avLst/>
            <a:gdLst/>
            <a:ahLst/>
            <a:cxnLst/>
            <a:rect l="l" t="t" r="r" b="b"/>
            <a:pathLst>
              <a:path w="48895" h="14605">
                <a:moveTo>
                  <a:pt x="48459" y="14452"/>
                </a:moveTo>
                <a:lnTo>
                  <a:pt x="16" y="14452"/>
                </a:lnTo>
                <a:lnTo>
                  <a:pt x="0" y="13423"/>
                </a:lnTo>
                <a:lnTo>
                  <a:pt x="215" y="0"/>
                </a:lnTo>
                <a:lnTo>
                  <a:pt x="48260" y="0"/>
                </a:lnTo>
                <a:lnTo>
                  <a:pt x="48475" y="13423"/>
                </a:lnTo>
                <a:lnTo>
                  <a:pt x="48459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5852506" y="2892310"/>
            <a:ext cx="48895" cy="8255"/>
          </a:xfrm>
          <a:custGeom>
            <a:avLst/>
            <a:gdLst/>
            <a:ahLst/>
            <a:cxnLst/>
            <a:rect l="l" t="t" r="r" b="b"/>
            <a:pathLst>
              <a:path w="48895" h="8255">
                <a:moveTo>
                  <a:pt x="132" y="8255"/>
                </a:moveTo>
                <a:lnTo>
                  <a:pt x="0" y="0"/>
                </a:lnTo>
                <a:lnTo>
                  <a:pt x="48442" y="0"/>
                </a:lnTo>
                <a:lnTo>
                  <a:pt x="48310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5852638" y="2900565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99" y="6197"/>
                </a:moveTo>
                <a:lnTo>
                  <a:pt x="0" y="0"/>
                </a:lnTo>
                <a:lnTo>
                  <a:pt x="48178" y="0"/>
                </a:lnTo>
                <a:lnTo>
                  <a:pt x="48079" y="6197"/>
                </a:lnTo>
                <a:lnTo>
                  <a:pt x="99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5852738" y="2906763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99" y="6197"/>
                </a:moveTo>
                <a:lnTo>
                  <a:pt x="0" y="0"/>
                </a:lnTo>
                <a:lnTo>
                  <a:pt x="47980" y="0"/>
                </a:lnTo>
                <a:lnTo>
                  <a:pt x="47880" y="6197"/>
                </a:lnTo>
                <a:lnTo>
                  <a:pt x="99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5852837" y="2912960"/>
            <a:ext cx="48260" cy="8255"/>
          </a:xfrm>
          <a:custGeom>
            <a:avLst/>
            <a:gdLst/>
            <a:ahLst/>
            <a:cxnLst/>
            <a:rect l="l" t="t" r="r" b="b"/>
            <a:pathLst>
              <a:path w="48260" h="8255">
                <a:moveTo>
                  <a:pt x="132" y="8255"/>
                </a:moveTo>
                <a:lnTo>
                  <a:pt x="0" y="0"/>
                </a:lnTo>
                <a:lnTo>
                  <a:pt x="47781" y="0"/>
                </a:lnTo>
                <a:lnTo>
                  <a:pt x="47649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5852969" y="2921215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99" y="6197"/>
                </a:moveTo>
                <a:lnTo>
                  <a:pt x="0" y="0"/>
                </a:lnTo>
                <a:lnTo>
                  <a:pt x="47517" y="0"/>
                </a:lnTo>
                <a:lnTo>
                  <a:pt x="47417" y="6197"/>
                </a:lnTo>
                <a:lnTo>
                  <a:pt x="99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5853069" y="2927413"/>
            <a:ext cx="47625" cy="10795"/>
          </a:xfrm>
          <a:custGeom>
            <a:avLst/>
            <a:gdLst/>
            <a:ahLst/>
            <a:cxnLst/>
            <a:rect l="l" t="t" r="r" b="b"/>
            <a:pathLst>
              <a:path w="47625" h="10794">
                <a:moveTo>
                  <a:pt x="47153" y="10325"/>
                </a:moveTo>
                <a:lnTo>
                  <a:pt x="165" y="10325"/>
                </a:lnTo>
                <a:lnTo>
                  <a:pt x="0" y="0"/>
                </a:lnTo>
                <a:lnTo>
                  <a:pt x="47318" y="0"/>
                </a:lnTo>
                <a:lnTo>
                  <a:pt x="47153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5853234" y="2937725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132" y="8255"/>
                </a:moveTo>
                <a:lnTo>
                  <a:pt x="0" y="0"/>
                </a:lnTo>
                <a:lnTo>
                  <a:pt x="46988" y="0"/>
                </a:lnTo>
                <a:lnTo>
                  <a:pt x="46856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5853366" y="2945993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132" y="8255"/>
                </a:moveTo>
                <a:lnTo>
                  <a:pt x="0" y="0"/>
                </a:lnTo>
                <a:lnTo>
                  <a:pt x="46723" y="0"/>
                </a:lnTo>
                <a:lnTo>
                  <a:pt x="46591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5853499" y="2954248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132" y="8255"/>
                </a:moveTo>
                <a:lnTo>
                  <a:pt x="0" y="0"/>
                </a:lnTo>
                <a:lnTo>
                  <a:pt x="46459" y="0"/>
                </a:lnTo>
                <a:lnTo>
                  <a:pt x="46326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5853631" y="2962503"/>
            <a:ext cx="46355" cy="8255"/>
          </a:xfrm>
          <a:custGeom>
            <a:avLst/>
            <a:gdLst/>
            <a:ahLst/>
            <a:cxnLst/>
            <a:rect l="l" t="t" r="r" b="b"/>
            <a:pathLst>
              <a:path w="46354" h="8255">
                <a:moveTo>
                  <a:pt x="45975" y="8254"/>
                </a:moveTo>
                <a:lnTo>
                  <a:pt x="219" y="8254"/>
                </a:lnTo>
                <a:lnTo>
                  <a:pt x="92" y="5787"/>
                </a:lnTo>
                <a:lnTo>
                  <a:pt x="0" y="0"/>
                </a:lnTo>
                <a:lnTo>
                  <a:pt x="46194" y="0"/>
                </a:lnTo>
                <a:lnTo>
                  <a:pt x="46102" y="5787"/>
                </a:lnTo>
                <a:lnTo>
                  <a:pt x="45975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5853850" y="2970758"/>
            <a:ext cx="46355" cy="8255"/>
          </a:xfrm>
          <a:custGeom>
            <a:avLst/>
            <a:gdLst/>
            <a:ahLst/>
            <a:cxnLst/>
            <a:rect l="l" t="t" r="r" b="b"/>
            <a:pathLst>
              <a:path w="46354" h="8255">
                <a:moveTo>
                  <a:pt x="45331" y="8255"/>
                </a:moveTo>
                <a:lnTo>
                  <a:pt x="424" y="8255"/>
                </a:lnTo>
                <a:lnTo>
                  <a:pt x="0" y="0"/>
                </a:lnTo>
                <a:lnTo>
                  <a:pt x="45755" y="0"/>
                </a:lnTo>
                <a:lnTo>
                  <a:pt x="45331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5854275" y="2979013"/>
            <a:ext cx="45085" cy="8255"/>
          </a:xfrm>
          <a:custGeom>
            <a:avLst/>
            <a:gdLst/>
            <a:ahLst/>
            <a:cxnLst/>
            <a:rect l="l" t="t" r="r" b="b"/>
            <a:pathLst>
              <a:path w="45085" h="8255">
                <a:moveTo>
                  <a:pt x="44483" y="8255"/>
                </a:moveTo>
                <a:lnTo>
                  <a:pt x="424" y="8255"/>
                </a:lnTo>
                <a:lnTo>
                  <a:pt x="0" y="0"/>
                </a:lnTo>
                <a:lnTo>
                  <a:pt x="44907" y="0"/>
                </a:lnTo>
                <a:lnTo>
                  <a:pt x="44483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5854700" y="2987281"/>
            <a:ext cx="44450" cy="10795"/>
          </a:xfrm>
          <a:custGeom>
            <a:avLst/>
            <a:gdLst/>
            <a:ahLst/>
            <a:cxnLst/>
            <a:rect l="l" t="t" r="r" b="b"/>
            <a:pathLst>
              <a:path w="44450" h="10794">
                <a:moveTo>
                  <a:pt x="43527" y="10325"/>
                </a:moveTo>
                <a:lnTo>
                  <a:pt x="530" y="10325"/>
                </a:lnTo>
                <a:lnTo>
                  <a:pt x="0" y="0"/>
                </a:lnTo>
                <a:lnTo>
                  <a:pt x="44057" y="0"/>
                </a:lnTo>
                <a:lnTo>
                  <a:pt x="43527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5855230" y="2997593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42467" y="10325"/>
                </a:moveTo>
                <a:lnTo>
                  <a:pt x="530" y="10325"/>
                </a:lnTo>
                <a:lnTo>
                  <a:pt x="0" y="0"/>
                </a:lnTo>
                <a:lnTo>
                  <a:pt x="42998" y="0"/>
                </a:lnTo>
                <a:lnTo>
                  <a:pt x="42467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5855761" y="3007918"/>
            <a:ext cx="42545" cy="10795"/>
          </a:xfrm>
          <a:custGeom>
            <a:avLst/>
            <a:gdLst/>
            <a:ahLst/>
            <a:cxnLst/>
            <a:rect l="l" t="t" r="r" b="b"/>
            <a:pathLst>
              <a:path w="42545" h="10794">
                <a:moveTo>
                  <a:pt x="41406" y="10325"/>
                </a:moveTo>
                <a:lnTo>
                  <a:pt x="530" y="10325"/>
                </a:lnTo>
                <a:lnTo>
                  <a:pt x="0" y="0"/>
                </a:lnTo>
                <a:lnTo>
                  <a:pt x="41936" y="0"/>
                </a:lnTo>
                <a:lnTo>
                  <a:pt x="41406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5856292" y="3018243"/>
            <a:ext cx="41275" cy="12700"/>
          </a:xfrm>
          <a:custGeom>
            <a:avLst/>
            <a:gdLst/>
            <a:ahLst/>
            <a:cxnLst/>
            <a:rect l="l" t="t" r="r" b="b"/>
            <a:pathLst>
              <a:path w="41275" h="12700">
                <a:moveTo>
                  <a:pt x="40239" y="12382"/>
                </a:moveTo>
                <a:lnTo>
                  <a:pt x="636" y="12382"/>
                </a:lnTo>
                <a:lnTo>
                  <a:pt x="0" y="0"/>
                </a:lnTo>
                <a:lnTo>
                  <a:pt x="40875" y="0"/>
                </a:lnTo>
                <a:lnTo>
                  <a:pt x="40239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5856928" y="3030626"/>
            <a:ext cx="40005" cy="14604"/>
          </a:xfrm>
          <a:custGeom>
            <a:avLst/>
            <a:gdLst/>
            <a:ahLst/>
            <a:cxnLst/>
            <a:rect l="l" t="t" r="r" b="b"/>
            <a:pathLst>
              <a:path w="40004" h="14605">
                <a:moveTo>
                  <a:pt x="38384" y="14452"/>
                </a:moveTo>
                <a:lnTo>
                  <a:pt x="1219" y="14452"/>
                </a:lnTo>
                <a:lnTo>
                  <a:pt x="233" y="4536"/>
                </a:lnTo>
                <a:lnTo>
                  <a:pt x="0" y="0"/>
                </a:lnTo>
                <a:lnTo>
                  <a:pt x="39603" y="0"/>
                </a:lnTo>
                <a:lnTo>
                  <a:pt x="39370" y="4536"/>
                </a:lnTo>
                <a:lnTo>
                  <a:pt x="38384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5858148" y="3045079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35934" y="12382"/>
                </a:moveTo>
                <a:lnTo>
                  <a:pt x="1231" y="12382"/>
                </a:lnTo>
                <a:lnTo>
                  <a:pt x="0" y="0"/>
                </a:lnTo>
                <a:lnTo>
                  <a:pt x="37165" y="0"/>
                </a:lnTo>
                <a:lnTo>
                  <a:pt x="35934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5859379" y="3057461"/>
            <a:ext cx="34925" cy="14604"/>
          </a:xfrm>
          <a:custGeom>
            <a:avLst/>
            <a:gdLst/>
            <a:ahLst/>
            <a:cxnLst/>
            <a:rect l="l" t="t" r="r" b="b"/>
            <a:pathLst>
              <a:path w="34925" h="14605">
                <a:moveTo>
                  <a:pt x="33265" y="14452"/>
                </a:moveTo>
                <a:lnTo>
                  <a:pt x="1437" y="14452"/>
                </a:lnTo>
                <a:lnTo>
                  <a:pt x="0" y="0"/>
                </a:lnTo>
                <a:lnTo>
                  <a:pt x="34702" y="0"/>
                </a:lnTo>
                <a:lnTo>
                  <a:pt x="33265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5860817" y="3071914"/>
            <a:ext cx="32384" cy="10795"/>
          </a:xfrm>
          <a:custGeom>
            <a:avLst/>
            <a:gdLst/>
            <a:ahLst/>
            <a:cxnLst/>
            <a:rect l="l" t="t" r="r" b="b"/>
            <a:pathLst>
              <a:path w="32385" h="10794">
                <a:moveTo>
                  <a:pt x="30801" y="10325"/>
                </a:moveTo>
                <a:lnTo>
                  <a:pt x="1027" y="10325"/>
                </a:lnTo>
                <a:lnTo>
                  <a:pt x="0" y="0"/>
                </a:lnTo>
                <a:lnTo>
                  <a:pt x="31828" y="0"/>
                </a:lnTo>
                <a:lnTo>
                  <a:pt x="30801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5861844" y="3082239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5" h="10794">
                <a:moveTo>
                  <a:pt x="28313" y="10325"/>
                </a:moveTo>
                <a:lnTo>
                  <a:pt x="1462" y="10325"/>
                </a:lnTo>
                <a:lnTo>
                  <a:pt x="562" y="5650"/>
                </a:lnTo>
                <a:lnTo>
                  <a:pt x="0" y="0"/>
                </a:lnTo>
                <a:lnTo>
                  <a:pt x="29774" y="0"/>
                </a:lnTo>
                <a:lnTo>
                  <a:pt x="29212" y="5650"/>
                </a:lnTo>
                <a:lnTo>
                  <a:pt x="28313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5863306" y="3092564"/>
            <a:ext cx="27305" cy="42545"/>
          </a:xfrm>
          <a:custGeom>
            <a:avLst/>
            <a:gdLst/>
            <a:ahLst/>
            <a:cxnLst/>
            <a:rect l="l" t="t" r="r" b="b"/>
            <a:pathLst>
              <a:path w="27304" h="42544">
                <a:moveTo>
                  <a:pt x="13427" y="42316"/>
                </a:moveTo>
                <a:lnTo>
                  <a:pt x="5756" y="29900"/>
                </a:lnTo>
                <a:lnTo>
                  <a:pt x="0" y="0"/>
                </a:lnTo>
                <a:lnTo>
                  <a:pt x="26851" y="0"/>
                </a:lnTo>
                <a:lnTo>
                  <a:pt x="21097" y="29900"/>
                </a:lnTo>
                <a:lnTo>
                  <a:pt x="13427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5852490" y="2647683"/>
            <a:ext cx="48895" cy="487680"/>
          </a:xfrm>
          <a:custGeom>
            <a:avLst/>
            <a:gdLst/>
            <a:ahLst/>
            <a:cxnLst/>
            <a:rect l="l" t="t" r="r" b="b"/>
            <a:pathLst>
              <a:path w="48895" h="487680">
                <a:moveTo>
                  <a:pt x="24244" y="0"/>
                </a:moveTo>
                <a:lnTo>
                  <a:pt x="38567" y="47027"/>
                </a:lnTo>
                <a:lnTo>
                  <a:pt x="43808" y="99772"/>
                </a:lnTo>
                <a:lnTo>
                  <a:pt x="47243" y="166638"/>
                </a:lnTo>
                <a:lnTo>
                  <a:pt x="48475" y="243598"/>
                </a:lnTo>
                <a:lnTo>
                  <a:pt x="47243" y="320607"/>
                </a:lnTo>
                <a:lnTo>
                  <a:pt x="43808" y="387479"/>
                </a:lnTo>
                <a:lnTo>
                  <a:pt x="38567" y="440206"/>
                </a:lnTo>
                <a:lnTo>
                  <a:pt x="31914" y="474781"/>
                </a:lnTo>
                <a:lnTo>
                  <a:pt x="24244" y="487197"/>
                </a:lnTo>
                <a:lnTo>
                  <a:pt x="16572" y="474781"/>
                </a:lnTo>
                <a:lnTo>
                  <a:pt x="9916" y="440206"/>
                </a:lnTo>
                <a:lnTo>
                  <a:pt x="4671" y="387479"/>
                </a:lnTo>
                <a:lnTo>
                  <a:pt x="1233" y="320607"/>
                </a:lnTo>
                <a:lnTo>
                  <a:pt x="0" y="243598"/>
                </a:lnTo>
                <a:lnTo>
                  <a:pt x="1233" y="166638"/>
                </a:lnTo>
                <a:lnTo>
                  <a:pt x="4671" y="99772"/>
                </a:lnTo>
                <a:lnTo>
                  <a:pt x="9916" y="47027"/>
                </a:lnTo>
                <a:lnTo>
                  <a:pt x="16572" y="12427"/>
                </a:lnTo>
                <a:lnTo>
                  <a:pt x="24244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5876734" y="2647683"/>
            <a:ext cx="454659" cy="487680"/>
          </a:xfrm>
          <a:custGeom>
            <a:avLst/>
            <a:gdLst/>
            <a:ahLst/>
            <a:cxnLst/>
            <a:rect l="l" t="t" r="r" b="b"/>
            <a:pathLst>
              <a:path w="454660" h="487680">
                <a:moveTo>
                  <a:pt x="0" y="0"/>
                </a:moveTo>
                <a:lnTo>
                  <a:pt x="430263" y="0"/>
                </a:lnTo>
                <a:lnTo>
                  <a:pt x="437872" y="12427"/>
                </a:lnTo>
                <a:lnTo>
                  <a:pt x="444491" y="47027"/>
                </a:lnTo>
                <a:lnTo>
                  <a:pt x="449717" y="99772"/>
                </a:lnTo>
                <a:lnTo>
                  <a:pt x="453147" y="166638"/>
                </a:lnTo>
                <a:lnTo>
                  <a:pt x="454380" y="243598"/>
                </a:lnTo>
                <a:lnTo>
                  <a:pt x="453147" y="320607"/>
                </a:lnTo>
                <a:lnTo>
                  <a:pt x="449717" y="387479"/>
                </a:lnTo>
                <a:lnTo>
                  <a:pt x="444491" y="440206"/>
                </a:lnTo>
                <a:lnTo>
                  <a:pt x="437872" y="474781"/>
                </a:lnTo>
                <a:lnTo>
                  <a:pt x="430263" y="487197"/>
                </a:lnTo>
                <a:lnTo>
                  <a:pt x="0" y="487197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6395059" y="2645625"/>
            <a:ext cx="489584" cy="114935"/>
          </a:xfrm>
          <a:custGeom>
            <a:avLst/>
            <a:gdLst/>
            <a:ahLst/>
            <a:cxnLst/>
            <a:rect l="l" t="t" r="r" b="b"/>
            <a:pathLst>
              <a:path w="489584" h="114935">
                <a:moveTo>
                  <a:pt x="489141" y="114566"/>
                </a:moveTo>
                <a:lnTo>
                  <a:pt x="20577" y="114566"/>
                </a:lnTo>
                <a:lnTo>
                  <a:pt x="19814" y="99764"/>
                </a:lnTo>
                <a:lnTo>
                  <a:pt x="14532" y="47022"/>
                </a:lnTo>
                <a:lnTo>
                  <a:pt x="7800" y="12426"/>
                </a:lnTo>
                <a:lnTo>
                  <a:pt x="0" y="0"/>
                </a:lnTo>
                <a:lnTo>
                  <a:pt x="468566" y="0"/>
                </a:lnTo>
                <a:lnTo>
                  <a:pt x="476361" y="12426"/>
                </a:lnTo>
                <a:lnTo>
                  <a:pt x="483093" y="47022"/>
                </a:lnTo>
                <a:lnTo>
                  <a:pt x="488376" y="99764"/>
                </a:lnTo>
                <a:lnTo>
                  <a:pt x="489141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6415637" y="276225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6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6415850" y="2766383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6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6416063" y="2770511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6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6416276" y="2774638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6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6416489" y="277775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70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6416595" y="278083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7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6416808" y="278393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71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6416915" y="278703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7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6417128" y="2791161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7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6417341" y="279528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7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6417554" y="279941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7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6417767" y="280251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71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6417874" y="280561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8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6418086" y="2809741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8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6418300" y="281386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47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6418382" y="281799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1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6418448" y="282212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1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6418514" y="282625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1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6418580" y="283037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1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6418646" y="283450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1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6418713" y="283863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1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6418779" y="284277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6418845" y="2845873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99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6418879" y="284895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6418945" y="285205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99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6418978" y="285515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6419044" y="285928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6419110" y="286341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6419177" y="286651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99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6419210" y="286960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6419276" y="287373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6419342" y="287683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99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6419375" y="287992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6419442" y="288509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5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6419475" y="289128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6419408" y="289644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6419342" y="290057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6419243" y="290573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5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6419177" y="2910897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6419077" y="291605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5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6419012" y="292120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6418978" y="292432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99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6418879" y="292844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5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6418813" y="293360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1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6418714" y="293876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5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6418615" y="294495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4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6418548" y="295011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1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6418483" y="295424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1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6418383" y="295940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4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6418346" y="296481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65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6418234" y="296798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65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6417984" y="297076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8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6417772" y="297489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7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6417452" y="298005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84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6417240" y="298520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7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6416919" y="299038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84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6416600" y="299656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83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6416068" y="300482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096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6415642" y="301411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989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6415323" y="302134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83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6415004" y="302752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82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6414959" y="303148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62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6414722" y="303466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62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6413678" y="3040951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89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6413057" y="304817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83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6412230" y="3055404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89" y="0"/>
                </a:lnTo>
              </a:path>
            </a:pathLst>
          </a:custGeom>
          <a:ln w="8254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6411195" y="3064694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596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6410574" y="307295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82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6409748" y="3080169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88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6408287" y="3088424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4" h="0">
                <a:moveTo>
                  <a:pt x="0" y="0"/>
                </a:moveTo>
                <a:lnTo>
                  <a:pt x="470021" y="0"/>
                </a:lnTo>
              </a:path>
            </a:pathLst>
          </a:custGeom>
          <a:ln w="825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6395059" y="3112687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786" y="0"/>
                </a:lnTo>
              </a:path>
            </a:pathLst>
          </a:custGeom>
          <a:ln w="40246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6374191" y="2645625"/>
            <a:ext cx="41910" cy="116839"/>
          </a:xfrm>
          <a:custGeom>
            <a:avLst/>
            <a:gdLst/>
            <a:ahLst/>
            <a:cxnLst/>
            <a:rect l="l" t="t" r="r" b="b"/>
            <a:pathLst>
              <a:path w="41910" h="116839">
                <a:moveTo>
                  <a:pt x="41511" y="116624"/>
                </a:moveTo>
                <a:lnTo>
                  <a:pt x="0" y="116624"/>
                </a:lnTo>
                <a:lnTo>
                  <a:pt x="884" y="99764"/>
                </a:lnTo>
                <a:lnTo>
                  <a:pt x="6224" y="47022"/>
                </a:lnTo>
                <a:lnTo>
                  <a:pt x="12980" y="12426"/>
                </a:lnTo>
                <a:lnTo>
                  <a:pt x="20740" y="0"/>
                </a:lnTo>
                <a:lnTo>
                  <a:pt x="28549" y="12426"/>
                </a:lnTo>
                <a:lnTo>
                  <a:pt x="35312" y="47022"/>
                </a:lnTo>
                <a:lnTo>
                  <a:pt x="40633" y="99764"/>
                </a:lnTo>
                <a:lnTo>
                  <a:pt x="41511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6373865" y="2762262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161" y="6197"/>
                </a:moveTo>
                <a:lnTo>
                  <a:pt x="0" y="6197"/>
                </a:lnTo>
                <a:lnTo>
                  <a:pt x="325" y="0"/>
                </a:lnTo>
                <a:lnTo>
                  <a:pt x="41838" y="0"/>
                </a:lnTo>
                <a:lnTo>
                  <a:pt x="42161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6373541" y="2768447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42807" y="6197"/>
                </a:moveTo>
                <a:lnTo>
                  <a:pt x="0" y="6197"/>
                </a:lnTo>
                <a:lnTo>
                  <a:pt x="325" y="0"/>
                </a:lnTo>
                <a:lnTo>
                  <a:pt x="42484" y="0"/>
                </a:lnTo>
                <a:lnTo>
                  <a:pt x="42807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6373324" y="2774645"/>
            <a:ext cx="43815" cy="4445"/>
          </a:xfrm>
          <a:custGeom>
            <a:avLst/>
            <a:gdLst/>
            <a:ahLst/>
            <a:cxnLst/>
            <a:rect l="l" t="t" r="r" b="b"/>
            <a:pathLst>
              <a:path w="43814" h="4444">
                <a:moveTo>
                  <a:pt x="0" y="4127"/>
                </a:moveTo>
                <a:lnTo>
                  <a:pt x="216" y="0"/>
                </a:lnTo>
                <a:lnTo>
                  <a:pt x="43024" y="0"/>
                </a:lnTo>
                <a:lnTo>
                  <a:pt x="4323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6373000" y="2778772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3887" y="6197"/>
                </a:moveTo>
                <a:lnTo>
                  <a:pt x="0" y="6197"/>
                </a:lnTo>
                <a:lnTo>
                  <a:pt x="325" y="0"/>
                </a:lnTo>
                <a:lnTo>
                  <a:pt x="43564" y="0"/>
                </a:lnTo>
                <a:lnTo>
                  <a:pt x="43887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6372674" y="2784970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44535" y="6197"/>
                </a:moveTo>
                <a:lnTo>
                  <a:pt x="0" y="6197"/>
                </a:lnTo>
                <a:lnTo>
                  <a:pt x="325" y="0"/>
                </a:lnTo>
                <a:lnTo>
                  <a:pt x="44212" y="0"/>
                </a:lnTo>
                <a:lnTo>
                  <a:pt x="44535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6372350" y="2791155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45182" y="6197"/>
                </a:moveTo>
                <a:lnTo>
                  <a:pt x="0" y="6197"/>
                </a:lnTo>
                <a:lnTo>
                  <a:pt x="325" y="0"/>
                </a:lnTo>
                <a:lnTo>
                  <a:pt x="44859" y="0"/>
                </a:lnTo>
                <a:lnTo>
                  <a:pt x="45182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6372025" y="2797352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45830" y="6197"/>
                </a:moveTo>
                <a:lnTo>
                  <a:pt x="0" y="6197"/>
                </a:lnTo>
                <a:lnTo>
                  <a:pt x="325" y="0"/>
                </a:lnTo>
                <a:lnTo>
                  <a:pt x="45507" y="0"/>
                </a:lnTo>
                <a:lnTo>
                  <a:pt x="4583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6371808" y="2803550"/>
            <a:ext cx="46355" cy="4445"/>
          </a:xfrm>
          <a:custGeom>
            <a:avLst/>
            <a:gdLst/>
            <a:ahLst/>
            <a:cxnLst/>
            <a:rect l="l" t="t" r="r" b="b"/>
            <a:pathLst>
              <a:path w="46354" h="4444">
                <a:moveTo>
                  <a:pt x="0" y="4127"/>
                </a:moveTo>
                <a:lnTo>
                  <a:pt x="216" y="0"/>
                </a:lnTo>
                <a:lnTo>
                  <a:pt x="46046" y="0"/>
                </a:lnTo>
                <a:lnTo>
                  <a:pt x="4626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6371542" y="2807677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46792" y="6197"/>
                </a:moveTo>
                <a:lnTo>
                  <a:pt x="0" y="6197"/>
                </a:lnTo>
                <a:lnTo>
                  <a:pt x="26" y="4575"/>
                </a:lnTo>
                <a:lnTo>
                  <a:pt x="266" y="0"/>
                </a:lnTo>
                <a:lnTo>
                  <a:pt x="46528" y="0"/>
                </a:lnTo>
                <a:lnTo>
                  <a:pt x="46766" y="4575"/>
                </a:lnTo>
                <a:lnTo>
                  <a:pt x="46792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6371440" y="2813862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0" y="6197"/>
                </a:moveTo>
                <a:lnTo>
                  <a:pt x="101" y="0"/>
                </a:lnTo>
                <a:lnTo>
                  <a:pt x="46894" y="0"/>
                </a:lnTo>
                <a:lnTo>
                  <a:pt x="4699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6371339" y="2820060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096" y="0"/>
                </a:lnTo>
                <a:lnTo>
                  <a:pt x="4719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6371271" y="2826257"/>
            <a:ext cx="47625" cy="4445"/>
          </a:xfrm>
          <a:custGeom>
            <a:avLst/>
            <a:gdLst/>
            <a:ahLst/>
            <a:cxnLst/>
            <a:rect l="l" t="t" r="r" b="b"/>
            <a:pathLst>
              <a:path w="47625" h="4444">
                <a:moveTo>
                  <a:pt x="0" y="4127"/>
                </a:moveTo>
                <a:lnTo>
                  <a:pt x="67" y="0"/>
                </a:lnTo>
                <a:lnTo>
                  <a:pt x="47264" y="0"/>
                </a:lnTo>
                <a:lnTo>
                  <a:pt x="4733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6371170" y="2830385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433" y="0"/>
                </a:lnTo>
                <a:lnTo>
                  <a:pt x="4753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6371068" y="2836570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101" y="0"/>
                </a:lnTo>
                <a:lnTo>
                  <a:pt x="47634" y="0"/>
                </a:lnTo>
                <a:lnTo>
                  <a:pt x="4773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6370966" y="2842767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101" y="0"/>
                </a:lnTo>
                <a:lnTo>
                  <a:pt x="47837" y="0"/>
                </a:lnTo>
                <a:lnTo>
                  <a:pt x="4793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6370899" y="2848965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60" h="4444">
                <a:moveTo>
                  <a:pt x="0" y="4127"/>
                </a:moveTo>
                <a:lnTo>
                  <a:pt x="67" y="0"/>
                </a:lnTo>
                <a:lnTo>
                  <a:pt x="48005" y="0"/>
                </a:lnTo>
                <a:lnTo>
                  <a:pt x="48072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6370797" y="285309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173" y="0"/>
                </a:lnTo>
                <a:lnTo>
                  <a:pt x="4827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6370696" y="2859290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376" y="0"/>
                </a:lnTo>
                <a:lnTo>
                  <a:pt x="4847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6370628" y="2865475"/>
            <a:ext cx="48895" cy="4445"/>
          </a:xfrm>
          <a:custGeom>
            <a:avLst/>
            <a:gdLst/>
            <a:ahLst/>
            <a:cxnLst/>
            <a:rect l="l" t="t" r="r" b="b"/>
            <a:pathLst>
              <a:path w="48895" h="4444">
                <a:moveTo>
                  <a:pt x="0" y="4127"/>
                </a:moveTo>
                <a:lnTo>
                  <a:pt x="67" y="0"/>
                </a:lnTo>
                <a:lnTo>
                  <a:pt x="48543" y="0"/>
                </a:lnTo>
                <a:lnTo>
                  <a:pt x="4861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6370527" y="286960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712" y="0"/>
                </a:lnTo>
                <a:lnTo>
                  <a:pt x="4881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6370307" y="2875800"/>
            <a:ext cx="49530" cy="14604"/>
          </a:xfrm>
          <a:custGeom>
            <a:avLst/>
            <a:gdLst/>
            <a:ahLst/>
            <a:cxnLst/>
            <a:rect l="l" t="t" r="r" b="b"/>
            <a:pathLst>
              <a:path w="49529" h="14605">
                <a:moveTo>
                  <a:pt x="49233" y="14452"/>
                </a:moveTo>
                <a:lnTo>
                  <a:pt x="17" y="14452"/>
                </a:lnTo>
                <a:lnTo>
                  <a:pt x="0" y="13411"/>
                </a:lnTo>
                <a:lnTo>
                  <a:pt x="219" y="0"/>
                </a:lnTo>
                <a:lnTo>
                  <a:pt x="49032" y="0"/>
                </a:lnTo>
                <a:lnTo>
                  <a:pt x="49250" y="13411"/>
                </a:lnTo>
                <a:lnTo>
                  <a:pt x="49233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6370324" y="2890253"/>
            <a:ext cx="49530" cy="8255"/>
          </a:xfrm>
          <a:custGeom>
            <a:avLst/>
            <a:gdLst/>
            <a:ahLst/>
            <a:cxnLst/>
            <a:rect l="l" t="t" r="r" b="b"/>
            <a:pathLst>
              <a:path w="49529" h="8255">
                <a:moveTo>
                  <a:pt x="135" y="8255"/>
                </a:moveTo>
                <a:lnTo>
                  <a:pt x="0" y="0"/>
                </a:lnTo>
                <a:lnTo>
                  <a:pt x="49216" y="0"/>
                </a:lnTo>
                <a:lnTo>
                  <a:pt x="49082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6370459" y="2898508"/>
            <a:ext cx="49530" cy="6350"/>
          </a:xfrm>
          <a:custGeom>
            <a:avLst/>
            <a:gdLst/>
            <a:ahLst/>
            <a:cxnLst/>
            <a:rect l="l" t="t" r="r" b="b"/>
            <a:pathLst>
              <a:path w="49529" h="6350">
                <a:moveTo>
                  <a:pt x="101" y="6197"/>
                </a:moveTo>
                <a:lnTo>
                  <a:pt x="0" y="0"/>
                </a:lnTo>
                <a:lnTo>
                  <a:pt x="48947" y="0"/>
                </a:lnTo>
                <a:lnTo>
                  <a:pt x="48847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6370561" y="2904705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745" y="0"/>
                </a:lnTo>
                <a:lnTo>
                  <a:pt x="48644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6370662" y="2910890"/>
            <a:ext cx="48895" cy="8255"/>
          </a:xfrm>
          <a:custGeom>
            <a:avLst/>
            <a:gdLst/>
            <a:ahLst/>
            <a:cxnLst/>
            <a:rect l="l" t="t" r="r" b="b"/>
            <a:pathLst>
              <a:path w="48895" h="8255">
                <a:moveTo>
                  <a:pt x="135" y="8255"/>
                </a:moveTo>
                <a:lnTo>
                  <a:pt x="0" y="0"/>
                </a:lnTo>
                <a:lnTo>
                  <a:pt x="48543" y="0"/>
                </a:lnTo>
                <a:lnTo>
                  <a:pt x="48410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6370797" y="2919145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274" y="0"/>
                </a:lnTo>
                <a:lnTo>
                  <a:pt x="48174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6370899" y="2925343"/>
            <a:ext cx="48260" cy="10795"/>
          </a:xfrm>
          <a:custGeom>
            <a:avLst/>
            <a:gdLst/>
            <a:ahLst/>
            <a:cxnLst/>
            <a:rect l="l" t="t" r="r" b="b"/>
            <a:pathLst>
              <a:path w="48260" h="10794">
                <a:moveTo>
                  <a:pt x="47905" y="10325"/>
                </a:moveTo>
                <a:lnTo>
                  <a:pt x="169" y="10325"/>
                </a:lnTo>
                <a:lnTo>
                  <a:pt x="0" y="0"/>
                </a:lnTo>
                <a:lnTo>
                  <a:pt x="48072" y="0"/>
                </a:lnTo>
                <a:lnTo>
                  <a:pt x="47905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6371068" y="2935668"/>
            <a:ext cx="48260" cy="8255"/>
          </a:xfrm>
          <a:custGeom>
            <a:avLst/>
            <a:gdLst/>
            <a:ahLst/>
            <a:cxnLst/>
            <a:rect l="l" t="t" r="r" b="b"/>
            <a:pathLst>
              <a:path w="48260" h="8255">
                <a:moveTo>
                  <a:pt x="135" y="8255"/>
                </a:moveTo>
                <a:lnTo>
                  <a:pt x="0" y="0"/>
                </a:lnTo>
                <a:lnTo>
                  <a:pt x="47736" y="0"/>
                </a:lnTo>
                <a:lnTo>
                  <a:pt x="47602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6371203" y="2943923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5"/>
                </a:moveTo>
                <a:lnTo>
                  <a:pt x="0" y="0"/>
                </a:lnTo>
                <a:lnTo>
                  <a:pt x="47467" y="0"/>
                </a:lnTo>
                <a:lnTo>
                  <a:pt x="47333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6371338" y="2952178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4"/>
                </a:moveTo>
                <a:lnTo>
                  <a:pt x="0" y="0"/>
                </a:lnTo>
                <a:lnTo>
                  <a:pt x="47197" y="0"/>
                </a:lnTo>
                <a:lnTo>
                  <a:pt x="47064" y="8254"/>
                </a:lnTo>
                <a:lnTo>
                  <a:pt x="135" y="8254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6371473" y="2960433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46706" y="8254"/>
                </a:moveTo>
                <a:lnTo>
                  <a:pt x="224" y="8254"/>
                </a:lnTo>
                <a:lnTo>
                  <a:pt x="94" y="5792"/>
                </a:lnTo>
                <a:lnTo>
                  <a:pt x="0" y="0"/>
                </a:lnTo>
                <a:lnTo>
                  <a:pt x="46928" y="0"/>
                </a:lnTo>
                <a:lnTo>
                  <a:pt x="46834" y="5792"/>
                </a:lnTo>
                <a:lnTo>
                  <a:pt x="46706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6371698" y="2968701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46051" y="8255"/>
                </a:moveTo>
                <a:lnTo>
                  <a:pt x="433" y="8255"/>
                </a:lnTo>
                <a:lnTo>
                  <a:pt x="0" y="0"/>
                </a:lnTo>
                <a:lnTo>
                  <a:pt x="46481" y="0"/>
                </a:lnTo>
                <a:lnTo>
                  <a:pt x="46051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6372131" y="2976956"/>
            <a:ext cx="45720" cy="8255"/>
          </a:xfrm>
          <a:custGeom>
            <a:avLst/>
            <a:gdLst/>
            <a:ahLst/>
            <a:cxnLst/>
            <a:rect l="l" t="t" r="r" b="b"/>
            <a:pathLst>
              <a:path w="45720" h="8255">
                <a:moveTo>
                  <a:pt x="45188" y="8255"/>
                </a:moveTo>
                <a:lnTo>
                  <a:pt x="433" y="8255"/>
                </a:lnTo>
                <a:lnTo>
                  <a:pt x="0" y="0"/>
                </a:lnTo>
                <a:lnTo>
                  <a:pt x="45618" y="0"/>
                </a:lnTo>
                <a:lnTo>
                  <a:pt x="45188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6372564" y="2985211"/>
            <a:ext cx="45085" cy="10795"/>
          </a:xfrm>
          <a:custGeom>
            <a:avLst/>
            <a:gdLst/>
            <a:ahLst/>
            <a:cxnLst/>
            <a:rect l="l" t="t" r="r" b="b"/>
            <a:pathLst>
              <a:path w="45085" h="10794">
                <a:moveTo>
                  <a:pt x="44217" y="10325"/>
                </a:moveTo>
                <a:lnTo>
                  <a:pt x="541" y="10325"/>
                </a:lnTo>
                <a:lnTo>
                  <a:pt x="0" y="0"/>
                </a:lnTo>
                <a:lnTo>
                  <a:pt x="44755" y="0"/>
                </a:lnTo>
                <a:lnTo>
                  <a:pt x="44217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6373105" y="2995536"/>
            <a:ext cx="43815" cy="10795"/>
          </a:xfrm>
          <a:custGeom>
            <a:avLst/>
            <a:gdLst/>
            <a:ahLst/>
            <a:cxnLst/>
            <a:rect l="l" t="t" r="r" b="b"/>
            <a:pathLst>
              <a:path w="43814" h="10794">
                <a:moveTo>
                  <a:pt x="43137" y="10325"/>
                </a:moveTo>
                <a:lnTo>
                  <a:pt x="541" y="10325"/>
                </a:lnTo>
                <a:lnTo>
                  <a:pt x="0" y="0"/>
                </a:lnTo>
                <a:lnTo>
                  <a:pt x="43675" y="0"/>
                </a:lnTo>
                <a:lnTo>
                  <a:pt x="43137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6373647" y="3005861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42058" y="10325"/>
                </a:moveTo>
                <a:lnTo>
                  <a:pt x="541" y="10325"/>
                </a:lnTo>
                <a:lnTo>
                  <a:pt x="0" y="0"/>
                </a:lnTo>
                <a:lnTo>
                  <a:pt x="42596" y="0"/>
                </a:lnTo>
                <a:lnTo>
                  <a:pt x="42058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6374188" y="3016173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10" h="12700">
                <a:moveTo>
                  <a:pt x="40873" y="12382"/>
                </a:moveTo>
                <a:lnTo>
                  <a:pt x="649" y="12382"/>
                </a:lnTo>
                <a:lnTo>
                  <a:pt x="0" y="0"/>
                </a:lnTo>
                <a:lnTo>
                  <a:pt x="41518" y="0"/>
                </a:lnTo>
                <a:lnTo>
                  <a:pt x="40873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6374838" y="3028569"/>
            <a:ext cx="40640" cy="14604"/>
          </a:xfrm>
          <a:custGeom>
            <a:avLst/>
            <a:gdLst/>
            <a:ahLst/>
            <a:cxnLst/>
            <a:rect l="l" t="t" r="r" b="b"/>
            <a:pathLst>
              <a:path w="40639" h="14605">
                <a:moveTo>
                  <a:pt x="38984" y="14452"/>
                </a:moveTo>
                <a:lnTo>
                  <a:pt x="1242" y="14452"/>
                </a:lnTo>
                <a:lnTo>
                  <a:pt x="237" y="4529"/>
                </a:lnTo>
                <a:lnTo>
                  <a:pt x="0" y="0"/>
                </a:lnTo>
                <a:lnTo>
                  <a:pt x="40222" y="0"/>
                </a:lnTo>
                <a:lnTo>
                  <a:pt x="39986" y="4529"/>
                </a:lnTo>
                <a:lnTo>
                  <a:pt x="38984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6376080" y="304300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36495" y="12382"/>
                </a:moveTo>
                <a:lnTo>
                  <a:pt x="1253" y="12382"/>
                </a:lnTo>
                <a:lnTo>
                  <a:pt x="0" y="0"/>
                </a:lnTo>
                <a:lnTo>
                  <a:pt x="37745" y="0"/>
                </a:lnTo>
                <a:lnTo>
                  <a:pt x="36495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6377335" y="3055404"/>
            <a:ext cx="35560" cy="14604"/>
          </a:xfrm>
          <a:custGeom>
            <a:avLst/>
            <a:gdLst/>
            <a:ahLst/>
            <a:cxnLst/>
            <a:rect l="l" t="t" r="r" b="b"/>
            <a:pathLst>
              <a:path w="35560" h="14605">
                <a:moveTo>
                  <a:pt x="33780" y="14452"/>
                </a:moveTo>
                <a:lnTo>
                  <a:pt x="1463" y="14452"/>
                </a:lnTo>
                <a:lnTo>
                  <a:pt x="0" y="0"/>
                </a:lnTo>
                <a:lnTo>
                  <a:pt x="35238" y="0"/>
                </a:lnTo>
                <a:lnTo>
                  <a:pt x="33780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6378799" y="3069856"/>
            <a:ext cx="32384" cy="10795"/>
          </a:xfrm>
          <a:custGeom>
            <a:avLst/>
            <a:gdLst/>
            <a:ahLst/>
            <a:cxnLst/>
            <a:rect l="l" t="t" r="r" b="b"/>
            <a:pathLst>
              <a:path w="32385" h="10794">
                <a:moveTo>
                  <a:pt x="31274" y="10325"/>
                </a:moveTo>
                <a:lnTo>
                  <a:pt x="1045" y="10325"/>
                </a:lnTo>
                <a:lnTo>
                  <a:pt x="0" y="0"/>
                </a:lnTo>
                <a:lnTo>
                  <a:pt x="32316" y="0"/>
                </a:lnTo>
                <a:lnTo>
                  <a:pt x="31274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6379843" y="3080169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4">
                <a:moveTo>
                  <a:pt x="28747" y="10325"/>
                </a:moveTo>
                <a:lnTo>
                  <a:pt x="1485" y="10325"/>
                </a:lnTo>
                <a:lnTo>
                  <a:pt x="572" y="5654"/>
                </a:lnTo>
                <a:lnTo>
                  <a:pt x="0" y="0"/>
                </a:lnTo>
                <a:lnTo>
                  <a:pt x="30231" y="0"/>
                </a:lnTo>
                <a:lnTo>
                  <a:pt x="29660" y="5654"/>
                </a:lnTo>
                <a:lnTo>
                  <a:pt x="28747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6381328" y="3090494"/>
            <a:ext cx="27305" cy="42545"/>
          </a:xfrm>
          <a:custGeom>
            <a:avLst/>
            <a:gdLst/>
            <a:ahLst/>
            <a:cxnLst/>
            <a:rect l="l" t="t" r="r" b="b"/>
            <a:pathLst>
              <a:path w="27304" h="42544">
                <a:moveTo>
                  <a:pt x="13603" y="42316"/>
                </a:moveTo>
                <a:lnTo>
                  <a:pt x="5844" y="29901"/>
                </a:lnTo>
                <a:lnTo>
                  <a:pt x="0" y="0"/>
                </a:lnTo>
                <a:lnTo>
                  <a:pt x="27261" y="0"/>
                </a:lnTo>
                <a:lnTo>
                  <a:pt x="21412" y="29901"/>
                </a:lnTo>
                <a:lnTo>
                  <a:pt x="13603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6370307" y="2645625"/>
            <a:ext cx="49530" cy="487680"/>
          </a:xfrm>
          <a:custGeom>
            <a:avLst/>
            <a:gdLst/>
            <a:ahLst/>
            <a:cxnLst/>
            <a:rect l="l" t="t" r="r" b="b"/>
            <a:pathLst>
              <a:path w="49529" h="487680">
                <a:moveTo>
                  <a:pt x="24752" y="0"/>
                </a:moveTo>
                <a:lnTo>
                  <a:pt x="39284" y="47022"/>
                </a:lnTo>
                <a:lnTo>
                  <a:pt x="44566" y="99764"/>
                </a:lnTo>
                <a:lnTo>
                  <a:pt x="48015" y="166627"/>
                </a:lnTo>
                <a:lnTo>
                  <a:pt x="49250" y="243586"/>
                </a:lnTo>
                <a:lnTo>
                  <a:pt x="48015" y="320648"/>
                </a:lnTo>
                <a:lnTo>
                  <a:pt x="44566" y="387526"/>
                </a:lnTo>
                <a:lnTo>
                  <a:pt x="39284" y="440234"/>
                </a:lnTo>
                <a:lnTo>
                  <a:pt x="32552" y="474782"/>
                </a:lnTo>
                <a:lnTo>
                  <a:pt x="24752" y="487184"/>
                </a:lnTo>
                <a:lnTo>
                  <a:pt x="16930" y="474782"/>
                </a:lnTo>
                <a:lnTo>
                  <a:pt x="10136" y="440234"/>
                </a:lnTo>
                <a:lnTo>
                  <a:pt x="4777" y="387526"/>
                </a:lnTo>
                <a:lnTo>
                  <a:pt x="1262" y="320648"/>
                </a:lnTo>
                <a:lnTo>
                  <a:pt x="0" y="243586"/>
                </a:lnTo>
                <a:lnTo>
                  <a:pt x="1262" y="166627"/>
                </a:lnTo>
                <a:lnTo>
                  <a:pt x="4777" y="99764"/>
                </a:lnTo>
                <a:lnTo>
                  <a:pt x="10136" y="47022"/>
                </a:lnTo>
                <a:lnTo>
                  <a:pt x="16930" y="12426"/>
                </a:lnTo>
                <a:lnTo>
                  <a:pt x="24752" y="0"/>
                </a:lnTo>
                <a:close/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6395059" y="2645625"/>
            <a:ext cx="493395" cy="487680"/>
          </a:xfrm>
          <a:custGeom>
            <a:avLst/>
            <a:gdLst/>
            <a:ahLst/>
            <a:cxnLst/>
            <a:rect l="l" t="t" r="r" b="b"/>
            <a:pathLst>
              <a:path w="493395" h="487680">
                <a:moveTo>
                  <a:pt x="0" y="0"/>
                </a:moveTo>
                <a:lnTo>
                  <a:pt x="468566" y="0"/>
                </a:lnTo>
                <a:lnTo>
                  <a:pt x="476361" y="12426"/>
                </a:lnTo>
                <a:lnTo>
                  <a:pt x="483093" y="47022"/>
                </a:lnTo>
                <a:lnTo>
                  <a:pt x="488376" y="99764"/>
                </a:lnTo>
                <a:lnTo>
                  <a:pt x="491828" y="166627"/>
                </a:lnTo>
                <a:lnTo>
                  <a:pt x="493064" y="243586"/>
                </a:lnTo>
                <a:lnTo>
                  <a:pt x="491828" y="320648"/>
                </a:lnTo>
                <a:lnTo>
                  <a:pt x="488376" y="387526"/>
                </a:lnTo>
                <a:lnTo>
                  <a:pt x="483093" y="440234"/>
                </a:lnTo>
                <a:lnTo>
                  <a:pt x="476361" y="474782"/>
                </a:lnTo>
                <a:lnTo>
                  <a:pt x="468566" y="487184"/>
                </a:lnTo>
                <a:lnTo>
                  <a:pt x="0" y="487184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6954139" y="2647683"/>
            <a:ext cx="524510" cy="114935"/>
          </a:xfrm>
          <a:custGeom>
            <a:avLst/>
            <a:gdLst/>
            <a:ahLst/>
            <a:cxnLst/>
            <a:rect l="l" t="t" r="r" b="b"/>
            <a:pathLst>
              <a:path w="524509" h="114935">
                <a:moveTo>
                  <a:pt x="524206" y="114579"/>
                </a:moveTo>
                <a:lnTo>
                  <a:pt x="20574" y="114579"/>
                </a:lnTo>
                <a:lnTo>
                  <a:pt x="19810" y="99772"/>
                </a:lnTo>
                <a:lnTo>
                  <a:pt x="14526" y="47027"/>
                </a:lnTo>
                <a:lnTo>
                  <a:pt x="7795" y="12427"/>
                </a:lnTo>
                <a:lnTo>
                  <a:pt x="0" y="0"/>
                </a:lnTo>
                <a:lnTo>
                  <a:pt x="503631" y="0"/>
                </a:lnTo>
                <a:lnTo>
                  <a:pt x="511426" y="12427"/>
                </a:lnTo>
                <a:lnTo>
                  <a:pt x="518157" y="47027"/>
                </a:lnTo>
                <a:lnTo>
                  <a:pt x="523441" y="99772"/>
                </a:lnTo>
                <a:lnTo>
                  <a:pt x="524206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6974713" y="276432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6974926" y="276845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6975140" y="277258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6975353" y="277670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6975566" y="277980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8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6975672" y="278290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6975885" y="278600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8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6975992" y="278909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6976205" y="279321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6976418" y="279734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6976632" y="280148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6976845" y="280458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8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6976951" y="280767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6977164" y="281179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6977377" y="281592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13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6977460" y="282006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6977526" y="282419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6977592" y="282832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6977659" y="283244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6977725" y="283657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6977791" y="284070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6977857" y="284483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6977924" y="284793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6977957" y="285102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6978023" y="2854128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6978057" y="285721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6978123" y="286135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6978189" y="286548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6978256" y="286858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6978288" y="287166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6978355" y="287579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6978421" y="287889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6978454" y="288199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6978521" y="288715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6978554" y="289335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6978488" y="289850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6978422" y="290262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6978322" y="290780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6978256" y="291295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6978157" y="291811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6978091" y="292327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6978057" y="2926378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6977958" y="293051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6977892" y="293566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6977792" y="294082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6977693" y="294702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6977627" y="295218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6977560" y="295631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6977461" y="296147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6977437" y="296608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6977353" y="296926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6977063" y="297282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6976850" y="297694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6976530" y="298211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6976317" y="298727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6975997" y="299243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6975678" y="299863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6975145" y="300688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4164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6974719" y="301617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4057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6974399" y="302340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6974079" y="302959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6974010" y="303402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6973750" y="303720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6972755" y="3043008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58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6972133" y="3050235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252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6971306" y="3057461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58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6970270" y="3066751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666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6969649" y="3075012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252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6968821" y="3082239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58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6967361" y="309049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 h="0">
                <a:moveTo>
                  <a:pt x="0" y="0"/>
                </a:moveTo>
                <a:lnTo>
                  <a:pt x="505091" y="0"/>
                </a:lnTo>
              </a:path>
            </a:pathLst>
          </a:custGeom>
          <a:ln w="825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6954139" y="3114751"/>
            <a:ext cx="516890" cy="0"/>
          </a:xfrm>
          <a:custGeom>
            <a:avLst/>
            <a:gdLst/>
            <a:ahLst/>
            <a:cxnLst/>
            <a:rect l="l" t="t" r="r" b="b"/>
            <a:pathLst>
              <a:path w="516890" h="0">
                <a:moveTo>
                  <a:pt x="0" y="0"/>
                </a:moveTo>
                <a:lnTo>
                  <a:pt x="516853" y="0"/>
                </a:lnTo>
              </a:path>
            </a:pathLst>
          </a:custGeom>
          <a:ln w="40259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6933277" y="2647683"/>
            <a:ext cx="41910" cy="116839"/>
          </a:xfrm>
          <a:custGeom>
            <a:avLst/>
            <a:gdLst/>
            <a:ahLst/>
            <a:cxnLst/>
            <a:rect l="l" t="t" r="r" b="b"/>
            <a:pathLst>
              <a:path w="41909" h="116839">
                <a:moveTo>
                  <a:pt x="41542" y="116636"/>
                </a:moveTo>
                <a:lnTo>
                  <a:pt x="0" y="116636"/>
                </a:lnTo>
                <a:lnTo>
                  <a:pt x="886" y="99772"/>
                </a:lnTo>
                <a:lnTo>
                  <a:pt x="6245" y="47027"/>
                </a:lnTo>
                <a:lnTo>
                  <a:pt x="13039" y="12427"/>
                </a:lnTo>
                <a:lnTo>
                  <a:pt x="20861" y="0"/>
                </a:lnTo>
                <a:lnTo>
                  <a:pt x="28656" y="12427"/>
                </a:lnTo>
                <a:lnTo>
                  <a:pt x="35388" y="47027"/>
                </a:lnTo>
                <a:lnTo>
                  <a:pt x="40672" y="99772"/>
                </a:lnTo>
                <a:lnTo>
                  <a:pt x="41542" y="11663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6932952" y="2764320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188" y="6197"/>
                </a:moveTo>
                <a:lnTo>
                  <a:pt x="0" y="6197"/>
                </a:lnTo>
                <a:lnTo>
                  <a:pt x="325" y="0"/>
                </a:lnTo>
                <a:lnTo>
                  <a:pt x="41868" y="0"/>
                </a:lnTo>
                <a:lnTo>
                  <a:pt x="42188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6932625" y="2770517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42834" y="6197"/>
                </a:moveTo>
                <a:lnTo>
                  <a:pt x="0" y="6197"/>
                </a:lnTo>
                <a:lnTo>
                  <a:pt x="325" y="0"/>
                </a:lnTo>
                <a:lnTo>
                  <a:pt x="42514" y="0"/>
                </a:lnTo>
                <a:lnTo>
                  <a:pt x="42834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6932408" y="2776715"/>
            <a:ext cx="43815" cy="4445"/>
          </a:xfrm>
          <a:custGeom>
            <a:avLst/>
            <a:gdLst/>
            <a:ahLst/>
            <a:cxnLst/>
            <a:rect l="l" t="t" r="r" b="b"/>
            <a:pathLst>
              <a:path w="43815" h="4444">
                <a:moveTo>
                  <a:pt x="0" y="4127"/>
                </a:moveTo>
                <a:lnTo>
                  <a:pt x="216" y="0"/>
                </a:lnTo>
                <a:lnTo>
                  <a:pt x="43051" y="0"/>
                </a:lnTo>
                <a:lnTo>
                  <a:pt x="4326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6932083" y="2780842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3909" y="6197"/>
                </a:moveTo>
                <a:lnTo>
                  <a:pt x="0" y="6197"/>
                </a:lnTo>
                <a:lnTo>
                  <a:pt x="325" y="0"/>
                </a:lnTo>
                <a:lnTo>
                  <a:pt x="43589" y="0"/>
                </a:lnTo>
                <a:lnTo>
                  <a:pt x="43909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6931758" y="2787027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4" h="6350">
                <a:moveTo>
                  <a:pt x="44554" y="6197"/>
                </a:moveTo>
                <a:lnTo>
                  <a:pt x="0" y="6197"/>
                </a:lnTo>
                <a:lnTo>
                  <a:pt x="325" y="0"/>
                </a:lnTo>
                <a:lnTo>
                  <a:pt x="44234" y="0"/>
                </a:lnTo>
                <a:lnTo>
                  <a:pt x="44554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6931431" y="2793225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45199" y="6197"/>
                </a:moveTo>
                <a:lnTo>
                  <a:pt x="0" y="6197"/>
                </a:lnTo>
                <a:lnTo>
                  <a:pt x="325" y="0"/>
                </a:lnTo>
                <a:lnTo>
                  <a:pt x="44879" y="0"/>
                </a:lnTo>
                <a:lnTo>
                  <a:pt x="45199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6931106" y="2799422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45845" y="6197"/>
                </a:moveTo>
                <a:lnTo>
                  <a:pt x="0" y="6197"/>
                </a:lnTo>
                <a:lnTo>
                  <a:pt x="325" y="0"/>
                </a:lnTo>
                <a:lnTo>
                  <a:pt x="45525" y="0"/>
                </a:lnTo>
                <a:lnTo>
                  <a:pt x="45845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6930890" y="2805607"/>
            <a:ext cx="46355" cy="4445"/>
          </a:xfrm>
          <a:custGeom>
            <a:avLst/>
            <a:gdLst/>
            <a:ahLst/>
            <a:cxnLst/>
            <a:rect l="l" t="t" r="r" b="b"/>
            <a:pathLst>
              <a:path w="46354" h="4444">
                <a:moveTo>
                  <a:pt x="0" y="4127"/>
                </a:moveTo>
                <a:lnTo>
                  <a:pt x="216" y="0"/>
                </a:lnTo>
                <a:lnTo>
                  <a:pt x="46061" y="0"/>
                </a:lnTo>
                <a:lnTo>
                  <a:pt x="4627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6930622" y="2809735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90" h="6350">
                <a:moveTo>
                  <a:pt x="46804" y="6197"/>
                </a:moveTo>
                <a:lnTo>
                  <a:pt x="0" y="6197"/>
                </a:lnTo>
                <a:lnTo>
                  <a:pt x="26" y="4586"/>
                </a:lnTo>
                <a:lnTo>
                  <a:pt x="267" y="0"/>
                </a:lnTo>
                <a:lnTo>
                  <a:pt x="46541" y="0"/>
                </a:lnTo>
                <a:lnTo>
                  <a:pt x="46778" y="4586"/>
                </a:lnTo>
                <a:lnTo>
                  <a:pt x="46804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6930521" y="2815932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6906" y="0"/>
                </a:lnTo>
                <a:lnTo>
                  <a:pt x="4700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6930419" y="2822130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107" y="0"/>
                </a:lnTo>
                <a:lnTo>
                  <a:pt x="4720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6930352" y="2828315"/>
            <a:ext cx="47625" cy="4445"/>
          </a:xfrm>
          <a:custGeom>
            <a:avLst/>
            <a:gdLst/>
            <a:ahLst/>
            <a:cxnLst/>
            <a:rect l="l" t="t" r="r" b="b"/>
            <a:pathLst>
              <a:path w="47625" h="4444">
                <a:moveTo>
                  <a:pt x="0" y="4127"/>
                </a:moveTo>
                <a:lnTo>
                  <a:pt x="67" y="0"/>
                </a:lnTo>
                <a:lnTo>
                  <a:pt x="47274" y="0"/>
                </a:lnTo>
                <a:lnTo>
                  <a:pt x="4734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6930249" y="2832442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442" y="0"/>
                </a:lnTo>
                <a:lnTo>
                  <a:pt x="4754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6930148" y="2838640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59" h="6350">
                <a:moveTo>
                  <a:pt x="0" y="6197"/>
                </a:moveTo>
                <a:lnTo>
                  <a:pt x="101" y="0"/>
                </a:lnTo>
                <a:lnTo>
                  <a:pt x="47643" y="0"/>
                </a:lnTo>
                <a:lnTo>
                  <a:pt x="4774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6930046" y="2844838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59" h="6350">
                <a:moveTo>
                  <a:pt x="0" y="6197"/>
                </a:moveTo>
                <a:lnTo>
                  <a:pt x="101" y="0"/>
                </a:lnTo>
                <a:lnTo>
                  <a:pt x="47844" y="0"/>
                </a:lnTo>
                <a:lnTo>
                  <a:pt x="4794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6929979" y="2851023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59" h="4444">
                <a:moveTo>
                  <a:pt x="0" y="4127"/>
                </a:moveTo>
                <a:lnTo>
                  <a:pt x="67" y="0"/>
                </a:lnTo>
                <a:lnTo>
                  <a:pt x="48011" y="0"/>
                </a:lnTo>
                <a:lnTo>
                  <a:pt x="4807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6929877" y="2855150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179" y="0"/>
                </a:lnTo>
                <a:lnTo>
                  <a:pt x="4827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6929776" y="2861348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380" y="0"/>
                </a:lnTo>
                <a:lnTo>
                  <a:pt x="4848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6929708" y="2867545"/>
            <a:ext cx="48895" cy="4445"/>
          </a:xfrm>
          <a:custGeom>
            <a:avLst/>
            <a:gdLst/>
            <a:ahLst/>
            <a:cxnLst/>
            <a:rect l="l" t="t" r="r" b="b"/>
            <a:pathLst>
              <a:path w="48895" h="4444">
                <a:moveTo>
                  <a:pt x="0" y="4127"/>
                </a:moveTo>
                <a:lnTo>
                  <a:pt x="67" y="0"/>
                </a:lnTo>
                <a:lnTo>
                  <a:pt x="48547" y="0"/>
                </a:lnTo>
                <a:lnTo>
                  <a:pt x="4861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6929606" y="287167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715" y="0"/>
                </a:lnTo>
                <a:lnTo>
                  <a:pt x="4881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6929386" y="2877858"/>
            <a:ext cx="49530" cy="14604"/>
          </a:xfrm>
          <a:custGeom>
            <a:avLst/>
            <a:gdLst/>
            <a:ahLst/>
            <a:cxnLst/>
            <a:rect l="l" t="t" r="r" b="b"/>
            <a:pathLst>
              <a:path w="49529" h="14605">
                <a:moveTo>
                  <a:pt x="49234" y="14452"/>
                </a:moveTo>
                <a:lnTo>
                  <a:pt x="16" y="14452"/>
                </a:lnTo>
                <a:lnTo>
                  <a:pt x="0" y="13423"/>
                </a:lnTo>
                <a:lnTo>
                  <a:pt x="220" y="0"/>
                </a:lnTo>
                <a:lnTo>
                  <a:pt x="49035" y="0"/>
                </a:lnTo>
                <a:lnTo>
                  <a:pt x="49250" y="13423"/>
                </a:lnTo>
                <a:lnTo>
                  <a:pt x="49234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6929403" y="2892310"/>
            <a:ext cx="49530" cy="8255"/>
          </a:xfrm>
          <a:custGeom>
            <a:avLst/>
            <a:gdLst/>
            <a:ahLst/>
            <a:cxnLst/>
            <a:rect l="l" t="t" r="r" b="b"/>
            <a:pathLst>
              <a:path w="49529" h="8255">
                <a:moveTo>
                  <a:pt x="135" y="8255"/>
                </a:moveTo>
                <a:lnTo>
                  <a:pt x="0" y="0"/>
                </a:lnTo>
                <a:lnTo>
                  <a:pt x="49217" y="0"/>
                </a:lnTo>
                <a:lnTo>
                  <a:pt x="49084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6929539" y="2900565"/>
            <a:ext cx="49530" cy="6350"/>
          </a:xfrm>
          <a:custGeom>
            <a:avLst/>
            <a:gdLst/>
            <a:ahLst/>
            <a:cxnLst/>
            <a:rect l="l" t="t" r="r" b="b"/>
            <a:pathLst>
              <a:path w="49529" h="6350">
                <a:moveTo>
                  <a:pt x="101" y="6197"/>
                </a:moveTo>
                <a:lnTo>
                  <a:pt x="0" y="0"/>
                </a:lnTo>
                <a:lnTo>
                  <a:pt x="48949" y="0"/>
                </a:lnTo>
                <a:lnTo>
                  <a:pt x="48850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6929640" y="290676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748" y="0"/>
                </a:lnTo>
                <a:lnTo>
                  <a:pt x="48649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6929742" y="2912960"/>
            <a:ext cx="48895" cy="8255"/>
          </a:xfrm>
          <a:custGeom>
            <a:avLst/>
            <a:gdLst/>
            <a:ahLst/>
            <a:cxnLst/>
            <a:rect l="l" t="t" r="r" b="b"/>
            <a:pathLst>
              <a:path w="48895" h="8255">
                <a:moveTo>
                  <a:pt x="135" y="8255"/>
                </a:moveTo>
                <a:lnTo>
                  <a:pt x="0" y="0"/>
                </a:lnTo>
                <a:lnTo>
                  <a:pt x="48547" y="0"/>
                </a:lnTo>
                <a:lnTo>
                  <a:pt x="48415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6929877" y="2921215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280" y="0"/>
                </a:lnTo>
                <a:lnTo>
                  <a:pt x="48180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6929978" y="2927413"/>
            <a:ext cx="48260" cy="10795"/>
          </a:xfrm>
          <a:custGeom>
            <a:avLst/>
            <a:gdLst/>
            <a:ahLst/>
            <a:cxnLst/>
            <a:rect l="l" t="t" r="r" b="b"/>
            <a:pathLst>
              <a:path w="48259" h="10794">
                <a:moveTo>
                  <a:pt x="47913" y="10325"/>
                </a:moveTo>
                <a:lnTo>
                  <a:pt x="169" y="10325"/>
                </a:lnTo>
                <a:lnTo>
                  <a:pt x="0" y="0"/>
                </a:lnTo>
                <a:lnTo>
                  <a:pt x="48079" y="0"/>
                </a:lnTo>
                <a:lnTo>
                  <a:pt x="47913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6930147" y="2937725"/>
            <a:ext cx="48260" cy="8255"/>
          </a:xfrm>
          <a:custGeom>
            <a:avLst/>
            <a:gdLst/>
            <a:ahLst/>
            <a:cxnLst/>
            <a:rect l="l" t="t" r="r" b="b"/>
            <a:pathLst>
              <a:path w="48259" h="8255">
                <a:moveTo>
                  <a:pt x="135" y="8255"/>
                </a:moveTo>
                <a:lnTo>
                  <a:pt x="0" y="0"/>
                </a:lnTo>
                <a:lnTo>
                  <a:pt x="47744" y="0"/>
                </a:lnTo>
                <a:lnTo>
                  <a:pt x="47612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6930283" y="2945993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5"/>
                </a:moveTo>
                <a:lnTo>
                  <a:pt x="0" y="0"/>
                </a:lnTo>
                <a:lnTo>
                  <a:pt x="47476" y="0"/>
                </a:lnTo>
                <a:lnTo>
                  <a:pt x="47344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6930418" y="2954248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5"/>
                </a:moveTo>
                <a:lnTo>
                  <a:pt x="0" y="0"/>
                </a:lnTo>
                <a:lnTo>
                  <a:pt x="47209" y="0"/>
                </a:lnTo>
                <a:lnTo>
                  <a:pt x="47076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6930553" y="2962503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90" h="8255">
                <a:moveTo>
                  <a:pt x="46723" y="8254"/>
                </a:moveTo>
                <a:lnTo>
                  <a:pt x="222" y="8254"/>
                </a:lnTo>
                <a:lnTo>
                  <a:pt x="95" y="5836"/>
                </a:lnTo>
                <a:lnTo>
                  <a:pt x="0" y="0"/>
                </a:lnTo>
                <a:lnTo>
                  <a:pt x="46941" y="0"/>
                </a:lnTo>
                <a:lnTo>
                  <a:pt x="46847" y="5836"/>
                </a:lnTo>
                <a:lnTo>
                  <a:pt x="46723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6930776" y="2970758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90" h="8255">
                <a:moveTo>
                  <a:pt x="46074" y="8255"/>
                </a:moveTo>
                <a:lnTo>
                  <a:pt x="433" y="8255"/>
                </a:lnTo>
                <a:lnTo>
                  <a:pt x="0" y="0"/>
                </a:lnTo>
                <a:lnTo>
                  <a:pt x="46500" y="0"/>
                </a:lnTo>
                <a:lnTo>
                  <a:pt x="46074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6931210" y="2979013"/>
            <a:ext cx="45720" cy="8255"/>
          </a:xfrm>
          <a:custGeom>
            <a:avLst/>
            <a:gdLst/>
            <a:ahLst/>
            <a:cxnLst/>
            <a:rect l="l" t="t" r="r" b="b"/>
            <a:pathLst>
              <a:path w="45720" h="8255">
                <a:moveTo>
                  <a:pt x="45214" y="8255"/>
                </a:moveTo>
                <a:lnTo>
                  <a:pt x="433" y="8255"/>
                </a:lnTo>
                <a:lnTo>
                  <a:pt x="0" y="0"/>
                </a:lnTo>
                <a:lnTo>
                  <a:pt x="45640" y="0"/>
                </a:lnTo>
                <a:lnTo>
                  <a:pt x="45214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6931644" y="2987281"/>
            <a:ext cx="45085" cy="10795"/>
          </a:xfrm>
          <a:custGeom>
            <a:avLst/>
            <a:gdLst/>
            <a:ahLst/>
            <a:cxnLst/>
            <a:rect l="l" t="t" r="r" b="b"/>
            <a:pathLst>
              <a:path w="45084" h="10794">
                <a:moveTo>
                  <a:pt x="44246" y="10325"/>
                </a:moveTo>
                <a:lnTo>
                  <a:pt x="542" y="10325"/>
                </a:lnTo>
                <a:lnTo>
                  <a:pt x="0" y="0"/>
                </a:lnTo>
                <a:lnTo>
                  <a:pt x="44779" y="0"/>
                </a:lnTo>
                <a:lnTo>
                  <a:pt x="44246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6932186" y="2997593"/>
            <a:ext cx="43815" cy="10795"/>
          </a:xfrm>
          <a:custGeom>
            <a:avLst/>
            <a:gdLst/>
            <a:ahLst/>
            <a:cxnLst/>
            <a:rect l="l" t="t" r="r" b="b"/>
            <a:pathLst>
              <a:path w="43815" h="10794">
                <a:moveTo>
                  <a:pt x="43171" y="10325"/>
                </a:moveTo>
                <a:lnTo>
                  <a:pt x="542" y="10325"/>
                </a:lnTo>
                <a:lnTo>
                  <a:pt x="0" y="0"/>
                </a:lnTo>
                <a:lnTo>
                  <a:pt x="43704" y="0"/>
                </a:lnTo>
                <a:lnTo>
                  <a:pt x="43171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6932729" y="3007918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42096" y="10325"/>
                </a:moveTo>
                <a:lnTo>
                  <a:pt x="542" y="10325"/>
                </a:lnTo>
                <a:lnTo>
                  <a:pt x="0" y="0"/>
                </a:lnTo>
                <a:lnTo>
                  <a:pt x="42629" y="0"/>
                </a:lnTo>
                <a:lnTo>
                  <a:pt x="42096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6933272" y="3018243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09" h="12700">
                <a:moveTo>
                  <a:pt x="40914" y="12382"/>
                </a:moveTo>
                <a:lnTo>
                  <a:pt x="650" y="12382"/>
                </a:lnTo>
                <a:lnTo>
                  <a:pt x="0" y="0"/>
                </a:lnTo>
                <a:lnTo>
                  <a:pt x="41553" y="0"/>
                </a:lnTo>
                <a:lnTo>
                  <a:pt x="40914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6933922" y="3030626"/>
            <a:ext cx="40640" cy="14604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39038" y="14452"/>
                </a:moveTo>
                <a:lnTo>
                  <a:pt x="1243" y="14452"/>
                </a:lnTo>
                <a:lnTo>
                  <a:pt x="241" y="4591"/>
                </a:lnTo>
                <a:lnTo>
                  <a:pt x="0" y="0"/>
                </a:lnTo>
                <a:lnTo>
                  <a:pt x="40263" y="0"/>
                </a:lnTo>
                <a:lnTo>
                  <a:pt x="40026" y="4591"/>
                </a:lnTo>
                <a:lnTo>
                  <a:pt x="39038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6935166" y="3045079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36553" y="12382"/>
                </a:moveTo>
                <a:lnTo>
                  <a:pt x="1258" y="12382"/>
                </a:lnTo>
                <a:lnTo>
                  <a:pt x="0" y="0"/>
                </a:lnTo>
                <a:lnTo>
                  <a:pt x="37794" y="0"/>
                </a:lnTo>
                <a:lnTo>
                  <a:pt x="36553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6936425" y="3057461"/>
            <a:ext cx="35560" cy="14604"/>
          </a:xfrm>
          <a:custGeom>
            <a:avLst/>
            <a:gdLst/>
            <a:ahLst/>
            <a:cxnLst/>
            <a:rect l="l" t="t" r="r" b="b"/>
            <a:pathLst>
              <a:path w="35559" h="14605">
                <a:moveTo>
                  <a:pt x="33845" y="14452"/>
                </a:moveTo>
                <a:lnTo>
                  <a:pt x="1469" y="14452"/>
                </a:lnTo>
                <a:lnTo>
                  <a:pt x="0" y="0"/>
                </a:lnTo>
                <a:lnTo>
                  <a:pt x="35294" y="0"/>
                </a:lnTo>
                <a:lnTo>
                  <a:pt x="33845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6937895" y="3071914"/>
            <a:ext cx="32384" cy="10795"/>
          </a:xfrm>
          <a:custGeom>
            <a:avLst/>
            <a:gdLst/>
            <a:ahLst/>
            <a:cxnLst/>
            <a:rect l="l" t="t" r="r" b="b"/>
            <a:pathLst>
              <a:path w="32384" h="10794">
                <a:moveTo>
                  <a:pt x="31341" y="10325"/>
                </a:moveTo>
                <a:lnTo>
                  <a:pt x="1049" y="10325"/>
                </a:lnTo>
                <a:lnTo>
                  <a:pt x="0" y="0"/>
                </a:lnTo>
                <a:lnTo>
                  <a:pt x="32376" y="0"/>
                </a:lnTo>
                <a:lnTo>
                  <a:pt x="31341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6938944" y="3082239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4">
                <a:moveTo>
                  <a:pt x="28817" y="10325"/>
                </a:moveTo>
                <a:lnTo>
                  <a:pt x="1490" y="10325"/>
                </a:lnTo>
                <a:lnTo>
                  <a:pt x="578" y="5687"/>
                </a:lnTo>
                <a:lnTo>
                  <a:pt x="0" y="0"/>
                </a:lnTo>
                <a:lnTo>
                  <a:pt x="30291" y="0"/>
                </a:lnTo>
                <a:lnTo>
                  <a:pt x="29721" y="5687"/>
                </a:lnTo>
                <a:lnTo>
                  <a:pt x="28817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6940434" y="3092564"/>
            <a:ext cx="27940" cy="42545"/>
          </a:xfrm>
          <a:custGeom>
            <a:avLst/>
            <a:gdLst/>
            <a:ahLst/>
            <a:cxnLst/>
            <a:rect l="l" t="t" r="r" b="b"/>
            <a:pathLst>
              <a:path w="27940" h="42544">
                <a:moveTo>
                  <a:pt x="13704" y="42316"/>
                </a:moveTo>
                <a:lnTo>
                  <a:pt x="5882" y="29912"/>
                </a:lnTo>
                <a:lnTo>
                  <a:pt x="0" y="0"/>
                </a:lnTo>
                <a:lnTo>
                  <a:pt x="27327" y="0"/>
                </a:lnTo>
                <a:lnTo>
                  <a:pt x="21499" y="29912"/>
                </a:lnTo>
                <a:lnTo>
                  <a:pt x="13704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6929386" y="2647683"/>
            <a:ext cx="49530" cy="487680"/>
          </a:xfrm>
          <a:custGeom>
            <a:avLst/>
            <a:gdLst/>
            <a:ahLst/>
            <a:cxnLst/>
            <a:rect l="l" t="t" r="r" b="b"/>
            <a:pathLst>
              <a:path w="49529" h="487680">
                <a:moveTo>
                  <a:pt x="24752" y="0"/>
                </a:moveTo>
                <a:lnTo>
                  <a:pt x="39279" y="47027"/>
                </a:lnTo>
                <a:lnTo>
                  <a:pt x="44562" y="99772"/>
                </a:lnTo>
                <a:lnTo>
                  <a:pt x="48014" y="166638"/>
                </a:lnTo>
                <a:lnTo>
                  <a:pt x="49250" y="243598"/>
                </a:lnTo>
                <a:lnTo>
                  <a:pt x="48014" y="320656"/>
                </a:lnTo>
                <a:lnTo>
                  <a:pt x="44562" y="387534"/>
                </a:lnTo>
                <a:lnTo>
                  <a:pt x="39279" y="440243"/>
                </a:lnTo>
                <a:lnTo>
                  <a:pt x="32547" y="474793"/>
                </a:lnTo>
                <a:lnTo>
                  <a:pt x="24752" y="487197"/>
                </a:lnTo>
                <a:lnTo>
                  <a:pt x="16930" y="474793"/>
                </a:lnTo>
                <a:lnTo>
                  <a:pt x="10136" y="440243"/>
                </a:lnTo>
                <a:lnTo>
                  <a:pt x="4777" y="387534"/>
                </a:lnTo>
                <a:lnTo>
                  <a:pt x="1262" y="320656"/>
                </a:lnTo>
                <a:lnTo>
                  <a:pt x="0" y="243598"/>
                </a:lnTo>
                <a:lnTo>
                  <a:pt x="1262" y="166638"/>
                </a:lnTo>
                <a:lnTo>
                  <a:pt x="4777" y="99772"/>
                </a:lnTo>
                <a:lnTo>
                  <a:pt x="10136" y="47027"/>
                </a:lnTo>
                <a:lnTo>
                  <a:pt x="16930" y="12427"/>
                </a:lnTo>
                <a:lnTo>
                  <a:pt x="24752" y="0"/>
                </a:lnTo>
                <a:close/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6954139" y="2647683"/>
            <a:ext cx="528320" cy="487680"/>
          </a:xfrm>
          <a:custGeom>
            <a:avLst/>
            <a:gdLst/>
            <a:ahLst/>
            <a:cxnLst/>
            <a:rect l="l" t="t" r="r" b="b"/>
            <a:pathLst>
              <a:path w="528320" h="487680">
                <a:moveTo>
                  <a:pt x="0" y="0"/>
                </a:moveTo>
                <a:lnTo>
                  <a:pt x="503631" y="0"/>
                </a:lnTo>
                <a:lnTo>
                  <a:pt x="511426" y="12427"/>
                </a:lnTo>
                <a:lnTo>
                  <a:pt x="518157" y="47027"/>
                </a:lnTo>
                <a:lnTo>
                  <a:pt x="523441" y="99772"/>
                </a:lnTo>
                <a:lnTo>
                  <a:pt x="526893" y="166638"/>
                </a:lnTo>
                <a:lnTo>
                  <a:pt x="528129" y="243598"/>
                </a:lnTo>
                <a:lnTo>
                  <a:pt x="526893" y="320656"/>
                </a:lnTo>
                <a:lnTo>
                  <a:pt x="523441" y="387534"/>
                </a:lnTo>
                <a:lnTo>
                  <a:pt x="518157" y="440243"/>
                </a:lnTo>
                <a:lnTo>
                  <a:pt x="511426" y="474793"/>
                </a:lnTo>
                <a:lnTo>
                  <a:pt x="503631" y="487197"/>
                </a:lnTo>
                <a:lnTo>
                  <a:pt x="0" y="487197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3840149" y="2653880"/>
            <a:ext cx="58419" cy="114935"/>
          </a:xfrm>
          <a:custGeom>
            <a:avLst/>
            <a:gdLst/>
            <a:ahLst/>
            <a:cxnLst/>
            <a:rect l="l" t="t" r="r" b="b"/>
            <a:pathLst>
              <a:path w="58420" h="114935">
                <a:moveTo>
                  <a:pt x="58187" y="114579"/>
                </a:moveTo>
                <a:lnTo>
                  <a:pt x="2589" y="114579"/>
                </a:lnTo>
                <a:lnTo>
                  <a:pt x="2490" y="99772"/>
                </a:lnTo>
                <a:lnTo>
                  <a:pt x="1814" y="47027"/>
                </a:lnTo>
                <a:lnTo>
                  <a:pt x="966" y="12427"/>
                </a:lnTo>
                <a:lnTo>
                  <a:pt x="0" y="0"/>
                </a:lnTo>
                <a:lnTo>
                  <a:pt x="55575" y="0"/>
                </a:lnTo>
                <a:lnTo>
                  <a:pt x="56588" y="12427"/>
                </a:lnTo>
                <a:lnTo>
                  <a:pt x="57440" y="47027"/>
                </a:lnTo>
                <a:lnTo>
                  <a:pt x="58094" y="99772"/>
                </a:lnTo>
                <a:lnTo>
                  <a:pt x="58187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3842739" y="276844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7" y="0"/>
                </a:lnTo>
                <a:lnTo>
                  <a:pt x="55623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1C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3842766" y="277257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5" y="0"/>
                </a:lnTo>
                <a:lnTo>
                  <a:pt x="55621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5C8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3842794" y="277671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4" y="0"/>
                </a:lnTo>
                <a:lnTo>
                  <a:pt x="55619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7CA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3842822" y="278084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2" y="0"/>
                </a:lnTo>
                <a:lnTo>
                  <a:pt x="55618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8C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3842849" y="2784970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13" y="2070"/>
                </a:moveTo>
                <a:lnTo>
                  <a:pt x="0" y="0"/>
                </a:lnTo>
                <a:lnTo>
                  <a:pt x="55590" y="0"/>
                </a:lnTo>
                <a:lnTo>
                  <a:pt x="55603" y="2070"/>
                </a:lnTo>
                <a:lnTo>
                  <a:pt x="13" y="2070"/>
                </a:lnTo>
                <a:close/>
              </a:path>
            </a:pathLst>
          </a:custGeom>
          <a:solidFill>
            <a:srgbClr val="BACE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3842863" y="278702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89" y="0"/>
                </a:lnTo>
                <a:lnTo>
                  <a:pt x="55615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C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3842891" y="2791155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13" y="2070"/>
                </a:moveTo>
                <a:lnTo>
                  <a:pt x="0" y="0"/>
                </a:lnTo>
                <a:lnTo>
                  <a:pt x="55588" y="0"/>
                </a:lnTo>
                <a:lnTo>
                  <a:pt x="55601" y="2070"/>
                </a:lnTo>
                <a:lnTo>
                  <a:pt x="13" y="2070"/>
                </a:lnTo>
                <a:close/>
              </a:path>
            </a:pathLst>
          </a:custGeom>
          <a:solidFill>
            <a:srgbClr val="BED1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3842904" y="279322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87" y="0"/>
                </a:lnTo>
                <a:lnTo>
                  <a:pt x="55613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1D2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3842932" y="279735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85" y="0"/>
                </a:lnTo>
                <a:lnTo>
                  <a:pt x="55611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3D3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3842960" y="280148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83" y="0"/>
                </a:lnTo>
                <a:lnTo>
                  <a:pt x="55609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5D4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3842987" y="280560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82" y="0"/>
                </a:lnTo>
                <a:lnTo>
                  <a:pt x="55608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6D6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3843015" y="2809735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13" y="2070"/>
                </a:moveTo>
                <a:lnTo>
                  <a:pt x="0" y="0"/>
                </a:lnTo>
                <a:lnTo>
                  <a:pt x="55580" y="0"/>
                </a:lnTo>
                <a:lnTo>
                  <a:pt x="55593" y="2070"/>
                </a:lnTo>
                <a:lnTo>
                  <a:pt x="13" y="2070"/>
                </a:lnTo>
                <a:close/>
              </a:path>
            </a:pathLst>
          </a:custGeom>
          <a:solidFill>
            <a:srgbClr val="C8D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3843028" y="281180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79" y="0"/>
                </a:lnTo>
                <a:lnTo>
                  <a:pt x="55605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A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3843056" y="281593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77" y="0"/>
                </a:lnTo>
                <a:lnTo>
                  <a:pt x="55603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E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3843084" y="282006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10" y="4127"/>
                </a:moveTo>
                <a:lnTo>
                  <a:pt x="0" y="0"/>
                </a:lnTo>
                <a:lnTo>
                  <a:pt x="55576" y="0"/>
                </a:lnTo>
                <a:lnTo>
                  <a:pt x="55586" y="4127"/>
                </a:lnTo>
                <a:lnTo>
                  <a:pt x="10" y="4127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3843094" y="282418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5" y="0"/>
                </a:lnTo>
                <a:lnTo>
                  <a:pt x="55583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3843103" y="282831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4" y="0"/>
                </a:lnTo>
                <a:lnTo>
                  <a:pt x="55582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3843112" y="283244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3" y="0"/>
                </a:lnTo>
                <a:lnTo>
                  <a:pt x="55581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3843120" y="283657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3" y="0"/>
                </a:lnTo>
                <a:lnTo>
                  <a:pt x="55581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3843129" y="284071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2" y="0"/>
                </a:lnTo>
                <a:lnTo>
                  <a:pt x="55580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3843138" y="284483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1" y="0"/>
                </a:lnTo>
                <a:lnTo>
                  <a:pt x="55579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3843146" y="284896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1" y="0"/>
                </a:lnTo>
                <a:lnTo>
                  <a:pt x="55578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FE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3843155" y="2853093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70" y="0"/>
                </a:lnTo>
                <a:lnTo>
                  <a:pt x="55574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E1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3843159" y="285515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69" y="0"/>
                </a:lnTo>
                <a:lnTo>
                  <a:pt x="55577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3843168" y="2859290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69" y="0"/>
                </a:lnTo>
                <a:lnTo>
                  <a:pt x="55573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3843172" y="286134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68" y="0"/>
                </a:lnTo>
                <a:lnTo>
                  <a:pt x="55576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3843181" y="286547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68" y="0"/>
                </a:lnTo>
                <a:lnTo>
                  <a:pt x="55576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3843190" y="286960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67" y="0"/>
                </a:lnTo>
                <a:lnTo>
                  <a:pt x="55575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B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3843198" y="2873730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66" y="0"/>
                </a:lnTo>
                <a:lnTo>
                  <a:pt x="55570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ED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3843203" y="287580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66" y="0"/>
                </a:lnTo>
                <a:lnTo>
                  <a:pt x="55574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F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3843211" y="287992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65" y="0"/>
                </a:lnTo>
                <a:lnTo>
                  <a:pt x="55573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F1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3843220" y="2884055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64" y="0"/>
                </a:lnTo>
                <a:lnTo>
                  <a:pt x="55568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F4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3843224" y="288612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64" y="0"/>
                </a:lnTo>
                <a:lnTo>
                  <a:pt x="55572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F6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3843233" y="289025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12" y="6197"/>
                </a:moveTo>
                <a:lnTo>
                  <a:pt x="0" y="0"/>
                </a:lnTo>
                <a:lnTo>
                  <a:pt x="55563" y="0"/>
                </a:lnTo>
                <a:lnTo>
                  <a:pt x="55575" y="6197"/>
                </a:lnTo>
                <a:lnTo>
                  <a:pt x="12" y="6197"/>
                </a:lnTo>
                <a:close/>
              </a:path>
            </a:pathLst>
          </a:custGeom>
          <a:solidFill>
            <a:srgbClr val="F4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3843237" y="289643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8" y="0"/>
                </a:lnTo>
                <a:lnTo>
                  <a:pt x="55571" y="0"/>
                </a:lnTo>
                <a:lnTo>
                  <a:pt x="5556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3843228" y="290263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72" y="0"/>
                </a:lnTo>
                <a:lnTo>
                  <a:pt x="5556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3843220" y="290676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72" y="0"/>
                </a:lnTo>
                <a:lnTo>
                  <a:pt x="5556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3843207" y="2910890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77" y="0"/>
                </a:lnTo>
                <a:lnTo>
                  <a:pt x="5556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3843198" y="291708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74" y="0"/>
                </a:lnTo>
                <a:lnTo>
                  <a:pt x="5556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3843185" y="2921215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79" y="0"/>
                </a:lnTo>
                <a:lnTo>
                  <a:pt x="5556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3843177" y="292741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76" y="0"/>
                </a:lnTo>
                <a:lnTo>
                  <a:pt x="5556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6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3843172" y="2931541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0" y="2070"/>
                </a:moveTo>
                <a:lnTo>
                  <a:pt x="4" y="0"/>
                </a:lnTo>
                <a:lnTo>
                  <a:pt x="55572" y="0"/>
                </a:lnTo>
                <a:lnTo>
                  <a:pt x="55568" y="2070"/>
                </a:lnTo>
                <a:lnTo>
                  <a:pt x="0" y="207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3843159" y="293359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81" y="0"/>
                </a:lnTo>
                <a:lnTo>
                  <a:pt x="5556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2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3843151" y="293979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78" y="0"/>
                </a:lnTo>
                <a:lnTo>
                  <a:pt x="5557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0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3843138" y="294392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83" y="0"/>
                </a:lnTo>
                <a:lnTo>
                  <a:pt x="5557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3843125" y="295012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84" y="0"/>
                </a:lnTo>
                <a:lnTo>
                  <a:pt x="5557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D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3843116" y="295630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81" y="0"/>
                </a:lnTo>
                <a:lnTo>
                  <a:pt x="55573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3843108" y="296043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82" y="0"/>
                </a:lnTo>
                <a:lnTo>
                  <a:pt x="5557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3843094" y="296457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87" y="0"/>
                </a:lnTo>
                <a:lnTo>
                  <a:pt x="5557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6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3843070" y="297075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24" y="0"/>
                </a:lnTo>
                <a:lnTo>
                  <a:pt x="55599" y="0"/>
                </a:lnTo>
                <a:lnTo>
                  <a:pt x="5557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3843043" y="2976956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27" y="0"/>
                </a:lnTo>
                <a:lnTo>
                  <a:pt x="55604" y="0"/>
                </a:lnTo>
                <a:lnTo>
                  <a:pt x="5557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3843015" y="298108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27" y="0"/>
                </a:lnTo>
                <a:lnTo>
                  <a:pt x="55606" y="0"/>
                </a:lnTo>
                <a:lnTo>
                  <a:pt x="5558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3842974" y="298521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21" y="0"/>
                </a:lnTo>
                <a:lnTo>
                  <a:pt x="5558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F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3842946" y="299140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27" y="0"/>
                </a:lnTo>
                <a:lnTo>
                  <a:pt x="55610" y="0"/>
                </a:lnTo>
                <a:lnTo>
                  <a:pt x="5558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CDD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3842905" y="2995536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26" y="0"/>
                </a:lnTo>
                <a:lnTo>
                  <a:pt x="5558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A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3842863" y="300172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28" y="0"/>
                </a:lnTo>
                <a:lnTo>
                  <a:pt x="5558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8D9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3842794" y="3007918"/>
            <a:ext cx="55880" cy="10795"/>
          </a:xfrm>
          <a:custGeom>
            <a:avLst/>
            <a:gdLst/>
            <a:ahLst/>
            <a:cxnLst/>
            <a:rect l="l" t="t" r="r" b="b"/>
            <a:pathLst>
              <a:path w="55879" h="10794">
                <a:moveTo>
                  <a:pt x="0" y="10325"/>
                </a:moveTo>
                <a:lnTo>
                  <a:pt x="68" y="0"/>
                </a:lnTo>
                <a:lnTo>
                  <a:pt x="55658" y="0"/>
                </a:lnTo>
                <a:lnTo>
                  <a:pt x="55594" y="10325"/>
                </a:lnTo>
                <a:lnTo>
                  <a:pt x="0" y="10325"/>
                </a:lnTo>
                <a:close/>
              </a:path>
            </a:pathLst>
          </a:custGeom>
          <a:solidFill>
            <a:srgbClr val="C6D6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3842739" y="3018243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4"/>
                </a:moveTo>
                <a:lnTo>
                  <a:pt x="55" y="0"/>
                </a:lnTo>
                <a:lnTo>
                  <a:pt x="55649" y="0"/>
                </a:lnTo>
                <a:lnTo>
                  <a:pt x="55597" y="8254"/>
                </a:lnTo>
                <a:lnTo>
                  <a:pt x="0" y="8254"/>
                </a:lnTo>
                <a:close/>
              </a:path>
            </a:pathLst>
          </a:custGeom>
          <a:solidFill>
            <a:srgbClr val="C5D4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3842698" y="302649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38" y="0"/>
                </a:lnTo>
                <a:lnTo>
                  <a:pt x="5559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3D3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3842656" y="3032696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41" y="0"/>
                </a:lnTo>
                <a:lnTo>
                  <a:pt x="5560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1D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3842592" y="303888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64" y="0"/>
                </a:lnTo>
                <a:lnTo>
                  <a:pt x="55666" y="0"/>
                </a:lnTo>
                <a:lnTo>
                  <a:pt x="5560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0D1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3842487" y="3045079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5"/>
                </a:moveTo>
                <a:lnTo>
                  <a:pt x="105" y="0"/>
                </a:lnTo>
                <a:lnTo>
                  <a:pt x="55710" y="0"/>
                </a:lnTo>
                <a:lnTo>
                  <a:pt x="55608" y="8255"/>
                </a:lnTo>
                <a:lnTo>
                  <a:pt x="0" y="8255"/>
                </a:lnTo>
                <a:close/>
              </a:path>
            </a:pathLst>
          </a:custGeom>
          <a:solidFill>
            <a:srgbClr val="BD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3842407" y="305333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79" y="0"/>
                </a:lnTo>
                <a:lnTo>
                  <a:pt x="55688" y="0"/>
                </a:lnTo>
                <a:lnTo>
                  <a:pt x="5561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BBC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3842301" y="3059531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4"/>
                </a:moveTo>
                <a:lnTo>
                  <a:pt x="105" y="0"/>
                </a:lnTo>
                <a:lnTo>
                  <a:pt x="55716" y="0"/>
                </a:lnTo>
                <a:lnTo>
                  <a:pt x="55614" y="8254"/>
                </a:lnTo>
                <a:lnTo>
                  <a:pt x="0" y="8254"/>
                </a:lnTo>
                <a:close/>
              </a:path>
            </a:pathLst>
          </a:custGeom>
          <a:solidFill>
            <a:srgbClr val="B9CE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3842169" y="3067786"/>
            <a:ext cx="55880" cy="10795"/>
          </a:xfrm>
          <a:custGeom>
            <a:avLst/>
            <a:gdLst/>
            <a:ahLst/>
            <a:cxnLst/>
            <a:rect l="l" t="t" r="r" b="b"/>
            <a:pathLst>
              <a:path w="55879" h="10794">
                <a:moveTo>
                  <a:pt x="0" y="10325"/>
                </a:moveTo>
                <a:lnTo>
                  <a:pt x="132" y="0"/>
                </a:lnTo>
                <a:lnTo>
                  <a:pt x="55746" y="0"/>
                </a:lnTo>
                <a:lnTo>
                  <a:pt x="55618" y="10325"/>
                </a:lnTo>
                <a:lnTo>
                  <a:pt x="0" y="10325"/>
                </a:lnTo>
                <a:close/>
              </a:path>
            </a:pathLst>
          </a:custGeom>
          <a:solidFill>
            <a:srgbClr val="B8C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3842089" y="307811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79" y="0"/>
                </a:lnTo>
                <a:lnTo>
                  <a:pt x="55698" y="0"/>
                </a:lnTo>
                <a:lnTo>
                  <a:pt x="5562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B6C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3841984" y="3084296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5"/>
                </a:moveTo>
                <a:lnTo>
                  <a:pt x="105" y="0"/>
                </a:lnTo>
                <a:lnTo>
                  <a:pt x="55727" y="0"/>
                </a:lnTo>
                <a:lnTo>
                  <a:pt x="55624" y="8255"/>
                </a:lnTo>
                <a:lnTo>
                  <a:pt x="0" y="8255"/>
                </a:lnTo>
                <a:close/>
              </a:path>
            </a:pathLst>
          </a:custGeom>
          <a:solidFill>
            <a:srgbClr val="B4C8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3841799" y="3092564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55625" y="8254"/>
                </a:moveTo>
                <a:lnTo>
                  <a:pt x="0" y="8254"/>
                </a:lnTo>
                <a:lnTo>
                  <a:pt x="165" y="1514"/>
                </a:lnTo>
                <a:lnTo>
                  <a:pt x="184" y="0"/>
                </a:lnTo>
                <a:lnTo>
                  <a:pt x="55809" y="0"/>
                </a:lnTo>
                <a:lnTo>
                  <a:pt x="55791" y="1514"/>
                </a:lnTo>
                <a:lnTo>
                  <a:pt x="55625" y="8254"/>
                </a:lnTo>
                <a:close/>
              </a:path>
            </a:pathLst>
          </a:custGeom>
          <a:solidFill>
            <a:srgbClr val="B1C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3840149" y="3100819"/>
            <a:ext cx="57785" cy="40640"/>
          </a:xfrm>
          <a:custGeom>
            <a:avLst/>
            <a:gdLst/>
            <a:ahLst/>
            <a:cxnLst/>
            <a:rect l="l" t="t" r="r" b="b"/>
            <a:pathLst>
              <a:path w="57785" h="40639">
                <a:moveTo>
                  <a:pt x="55575" y="40246"/>
                </a:moveTo>
                <a:lnTo>
                  <a:pt x="0" y="40246"/>
                </a:lnTo>
                <a:lnTo>
                  <a:pt x="966" y="27831"/>
                </a:lnTo>
                <a:lnTo>
                  <a:pt x="1649" y="0"/>
                </a:lnTo>
                <a:lnTo>
                  <a:pt x="57274" y="0"/>
                </a:lnTo>
                <a:lnTo>
                  <a:pt x="56588" y="27831"/>
                </a:lnTo>
                <a:lnTo>
                  <a:pt x="55575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3840089" y="2653880"/>
            <a:ext cx="0" cy="116839"/>
          </a:xfrm>
          <a:custGeom>
            <a:avLst/>
            <a:gdLst/>
            <a:ahLst/>
            <a:cxnLst/>
            <a:rect l="l" t="t" r="r" b="b"/>
            <a:pathLst>
              <a:path w="0" h="116839">
                <a:moveTo>
                  <a:pt x="0" y="0"/>
                </a:moveTo>
                <a:lnTo>
                  <a:pt x="0" y="116636"/>
                </a:lnTo>
              </a:path>
            </a:pathLst>
          </a:custGeom>
          <a:ln w="53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3837383" y="277051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2" y="0"/>
                </a:lnTo>
                <a:lnTo>
                  <a:pt x="5369" y="0"/>
                </a:lnTo>
                <a:lnTo>
                  <a:pt x="541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3837341" y="277671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2" y="0"/>
                </a:lnTo>
                <a:lnTo>
                  <a:pt x="5453" y="0"/>
                </a:lnTo>
                <a:lnTo>
                  <a:pt x="549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3837313" y="2782900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0" y="4127"/>
                </a:moveTo>
                <a:lnTo>
                  <a:pt x="28" y="0"/>
                </a:lnTo>
                <a:lnTo>
                  <a:pt x="5522" y="0"/>
                </a:lnTo>
                <a:lnTo>
                  <a:pt x="554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3837271" y="278702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2" y="0"/>
                </a:lnTo>
                <a:lnTo>
                  <a:pt x="5591" y="0"/>
                </a:lnTo>
                <a:lnTo>
                  <a:pt x="563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3837229" y="279322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2" y="0"/>
                </a:lnTo>
                <a:lnTo>
                  <a:pt x="5675" y="0"/>
                </a:lnTo>
                <a:lnTo>
                  <a:pt x="571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3837187" y="279942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42" y="0"/>
                </a:lnTo>
                <a:lnTo>
                  <a:pt x="5758" y="0"/>
                </a:lnTo>
                <a:lnTo>
                  <a:pt x="580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3837145" y="28056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42" y="0"/>
                </a:lnTo>
                <a:lnTo>
                  <a:pt x="5842" y="0"/>
                </a:lnTo>
                <a:lnTo>
                  <a:pt x="588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3837117" y="2811805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28" y="0"/>
                </a:lnTo>
                <a:lnTo>
                  <a:pt x="5911" y="0"/>
                </a:lnTo>
                <a:lnTo>
                  <a:pt x="593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3837082" y="281593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34" y="0"/>
                </a:lnTo>
                <a:lnTo>
                  <a:pt x="5973" y="0"/>
                </a:lnTo>
                <a:lnTo>
                  <a:pt x="600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3837070" y="282213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020" y="0"/>
                </a:lnTo>
                <a:lnTo>
                  <a:pt x="603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3837056" y="282831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046" y="0"/>
                </a:lnTo>
                <a:lnTo>
                  <a:pt x="605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3837047" y="2834513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8" y="0"/>
                </a:lnTo>
                <a:lnTo>
                  <a:pt x="6068" y="0"/>
                </a:lnTo>
                <a:lnTo>
                  <a:pt x="607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3837035" y="2838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090" y="0"/>
                </a:lnTo>
                <a:lnTo>
                  <a:pt x="610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3837021" y="284483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116" y="0"/>
                </a:lnTo>
                <a:lnTo>
                  <a:pt x="612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3837008" y="285102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142" y="0"/>
                </a:lnTo>
                <a:lnTo>
                  <a:pt x="615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3837000" y="2857220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8" y="0"/>
                </a:lnTo>
                <a:lnTo>
                  <a:pt x="6163" y="0"/>
                </a:lnTo>
                <a:lnTo>
                  <a:pt x="6172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3836987" y="286134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185" y="0"/>
                </a:lnTo>
                <a:lnTo>
                  <a:pt x="619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3836973" y="286754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211" y="0"/>
                </a:lnTo>
                <a:lnTo>
                  <a:pt x="622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3836965" y="2873730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8" y="0"/>
                </a:lnTo>
                <a:lnTo>
                  <a:pt x="6233" y="0"/>
                </a:lnTo>
                <a:lnTo>
                  <a:pt x="6242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3836952" y="287785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255" y="0"/>
                </a:lnTo>
                <a:lnTo>
                  <a:pt x="626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3836926" y="2884055"/>
            <a:ext cx="6350" cy="14604"/>
          </a:xfrm>
          <a:custGeom>
            <a:avLst/>
            <a:gdLst/>
            <a:ahLst/>
            <a:cxnLst/>
            <a:rect l="l" t="t" r="r" b="b"/>
            <a:pathLst>
              <a:path w="6350" h="14605">
                <a:moveTo>
                  <a:pt x="0" y="14452"/>
                </a:moveTo>
                <a:lnTo>
                  <a:pt x="26" y="0"/>
                </a:lnTo>
                <a:lnTo>
                  <a:pt x="6294" y="0"/>
                </a:lnTo>
                <a:lnTo>
                  <a:pt x="6320" y="14452"/>
                </a:lnTo>
                <a:lnTo>
                  <a:pt x="0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3836926" y="28985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320" y="0"/>
                </a:lnTo>
                <a:lnTo>
                  <a:pt x="6302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3836943" y="290676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3" y="6197"/>
                </a:moveTo>
                <a:lnTo>
                  <a:pt x="0" y="0"/>
                </a:lnTo>
                <a:lnTo>
                  <a:pt x="6285" y="0"/>
                </a:lnTo>
                <a:lnTo>
                  <a:pt x="6272" y="6197"/>
                </a:lnTo>
                <a:lnTo>
                  <a:pt x="13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3836956" y="291296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3" y="6197"/>
                </a:moveTo>
                <a:lnTo>
                  <a:pt x="0" y="0"/>
                </a:lnTo>
                <a:lnTo>
                  <a:pt x="6259" y="0"/>
                </a:lnTo>
                <a:lnTo>
                  <a:pt x="6246" y="6197"/>
                </a:lnTo>
                <a:lnTo>
                  <a:pt x="13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3836969" y="291914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233" y="0"/>
                </a:lnTo>
                <a:lnTo>
                  <a:pt x="6216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3836987" y="292741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3" y="6197"/>
                </a:moveTo>
                <a:lnTo>
                  <a:pt x="0" y="0"/>
                </a:lnTo>
                <a:lnTo>
                  <a:pt x="6198" y="0"/>
                </a:lnTo>
                <a:lnTo>
                  <a:pt x="6185" y="6197"/>
                </a:lnTo>
                <a:lnTo>
                  <a:pt x="13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3837000" y="2933598"/>
            <a:ext cx="6350" cy="10795"/>
          </a:xfrm>
          <a:custGeom>
            <a:avLst/>
            <a:gdLst/>
            <a:ahLst/>
            <a:cxnLst/>
            <a:rect l="l" t="t" r="r" b="b"/>
            <a:pathLst>
              <a:path w="6350" h="10794">
                <a:moveTo>
                  <a:pt x="21" y="10325"/>
                </a:moveTo>
                <a:lnTo>
                  <a:pt x="0" y="0"/>
                </a:lnTo>
                <a:lnTo>
                  <a:pt x="6172" y="0"/>
                </a:lnTo>
                <a:lnTo>
                  <a:pt x="6151" y="10325"/>
                </a:lnTo>
                <a:lnTo>
                  <a:pt x="21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3837021" y="294392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5"/>
                </a:moveTo>
                <a:lnTo>
                  <a:pt x="0" y="0"/>
                </a:lnTo>
                <a:lnTo>
                  <a:pt x="6129" y="0"/>
                </a:lnTo>
                <a:lnTo>
                  <a:pt x="6112" y="8255"/>
                </a:lnTo>
                <a:lnTo>
                  <a:pt x="17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3837039" y="295217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094" y="0"/>
                </a:lnTo>
                <a:lnTo>
                  <a:pt x="6077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3837056" y="296043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059" y="0"/>
                </a:lnTo>
                <a:lnTo>
                  <a:pt x="6042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3837074" y="2968701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28" y="8255"/>
                </a:moveTo>
                <a:lnTo>
                  <a:pt x="0" y="0"/>
                </a:lnTo>
                <a:lnTo>
                  <a:pt x="6025" y="0"/>
                </a:lnTo>
                <a:lnTo>
                  <a:pt x="5996" y="8255"/>
                </a:lnTo>
                <a:lnTo>
                  <a:pt x="28" y="8255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3837102" y="2976956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6" y="8255"/>
                </a:moveTo>
                <a:lnTo>
                  <a:pt x="0" y="0"/>
                </a:lnTo>
                <a:lnTo>
                  <a:pt x="5967" y="0"/>
                </a:lnTo>
                <a:lnTo>
                  <a:pt x="5912" y="8255"/>
                </a:lnTo>
                <a:lnTo>
                  <a:pt x="56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3837159" y="2985211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6" y="8254"/>
                </a:moveTo>
                <a:lnTo>
                  <a:pt x="0" y="0"/>
                </a:lnTo>
                <a:lnTo>
                  <a:pt x="5856" y="0"/>
                </a:lnTo>
                <a:lnTo>
                  <a:pt x="5801" y="8254"/>
                </a:lnTo>
                <a:lnTo>
                  <a:pt x="56" y="8254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3837215" y="2993466"/>
            <a:ext cx="6350" cy="10795"/>
          </a:xfrm>
          <a:custGeom>
            <a:avLst/>
            <a:gdLst/>
            <a:ahLst/>
            <a:cxnLst/>
            <a:rect l="l" t="t" r="r" b="b"/>
            <a:pathLst>
              <a:path w="6350" h="10794">
                <a:moveTo>
                  <a:pt x="70" y="10325"/>
                </a:moveTo>
                <a:lnTo>
                  <a:pt x="0" y="0"/>
                </a:lnTo>
                <a:lnTo>
                  <a:pt x="5745" y="0"/>
                </a:lnTo>
                <a:lnTo>
                  <a:pt x="5676" y="10325"/>
                </a:lnTo>
                <a:lnTo>
                  <a:pt x="70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3837285" y="3003791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4" h="10794">
                <a:moveTo>
                  <a:pt x="70" y="10325"/>
                </a:moveTo>
                <a:lnTo>
                  <a:pt x="0" y="0"/>
                </a:lnTo>
                <a:lnTo>
                  <a:pt x="5606" y="0"/>
                </a:lnTo>
                <a:lnTo>
                  <a:pt x="5537" y="10325"/>
                </a:lnTo>
                <a:lnTo>
                  <a:pt x="70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3837355" y="3014116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4" h="10794">
                <a:moveTo>
                  <a:pt x="70" y="10325"/>
                </a:moveTo>
                <a:lnTo>
                  <a:pt x="0" y="0"/>
                </a:lnTo>
                <a:lnTo>
                  <a:pt x="5467" y="0"/>
                </a:lnTo>
                <a:lnTo>
                  <a:pt x="5398" y="10325"/>
                </a:lnTo>
                <a:lnTo>
                  <a:pt x="70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3837425" y="3024428"/>
            <a:ext cx="5715" cy="12700"/>
          </a:xfrm>
          <a:custGeom>
            <a:avLst/>
            <a:gdLst/>
            <a:ahLst/>
            <a:cxnLst/>
            <a:rect l="l" t="t" r="r" b="b"/>
            <a:pathLst>
              <a:path w="5714" h="12700">
                <a:moveTo>
                  <a:pt x="84" y="12382"/>
                </a:moveTo>
                <a:lnTo>
                  <a:pt x="0" y="0"/>
                </a:lnTo>
                <a:lnTo>
                  <a:pt x="5328" y="0"/>
                </a:lnTo>
                <a:lnTo>
                  <a:pt x="5245" y="12382"/>
                </a:lnTo>
                <a:lnTo>
                  <a:pt x="84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3837509" y="3036823"/>
            <a:ext cx="5715" cy="14604"/>
          </a:xfrm>
          <a:custGeom>
            <a:avLst/>
            <a:gdLst/>
            <a:ahLst/>
            <a:cxnLst/>
            <a:rect l="l" t="t" r="r" b="b"/>
            <a:pathLst>
              <a:path w="5714" h="14605">
                <a:moveTo>
                  <a:pt x="5004" y="14452"/>
                </a:moveTo>
                <a:lnTo>
                  <a:pt x="161" y="14452"/>
                </a:lnTo>
                <a:lnTo>
                  <a:pt x="30" y="4531"/>
                </a:lnTo>
                <a:lnTo>
                  <a:pt x="0" y="0"/>
                </a:lnTo>
                <a:lnTo>
                  <a:pt x="5161" y="0"/>
                </a:lnTo>
                <a:lnTo>
                  <a:pt x="5131" y="4531"/>
                </a:lnTo>
                <a:lnTo>
                  <a:pt x="5004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3837670" y="3051276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4683" y="12382"/>
                </a:moveTo>
                <a:lnTo>
                  <a:pt x="163" y="12382"/>
                </a:lnTo>
                <a:lnTo>
                  <a:pt x="0" y="0"/>
                </a:lnTo>
                <a:lnTo>
                  <a:pt x="4842" y="0"/>
                </a:lnTo>
                <a:lnTo>
                  <a:pt x="4683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3837834" y="3063659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5">
                <a:moveTo>
                  <a:pt x="4335" y="14452"/>
                </a:moveTo>
                <a:lnTo>
                  <a:pt x="190" y="14452"/>
                </a:lnTo>
                <a:lnTo>
                  <a:pt x="0" y="0"/>
                </a:lnTo>
                <a:lnTo>
                  <a:pt x="4520" y="0"/>
                </a:lnTo>
                <a:lnTo>
                  <a:pt x="4335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3838024" y="3078111"/>
            <a:ext cx="4445" cy="10795"/>
          </a:xfrm>
          <a:custGeom>
            <a:avLst/>
            <a:gdLst/>
            <a:ahLst/>
            <a:cxnLst/>
            <a:rect l="l" t="t" r="r" b="b"/>
            <a:pathLst>
              <a:path w="4445" h="10794">
                <a:moveTo>
                  <a:pt x="136" y="10325"/>
                </a:moveTo>
                <a:lnTo>
                  <a:pt x="0" y="0"/>
                </a:lnTo>
                <a:lnTo>
                  <a:pt x="4144" y="0"/>
                </a:lnTo>
                <a:lnTo>
                  <a:pt x="4012" y="10325"/>
                </a:lnTo>
                <a:lnTo>
                  <a:pt x="136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3838160" y="3088424"/>
            <a:ext cx="4445" cy="10795"/>
          </a:xfrm>
          <a:custGeom>
            <a:avLst/>
            <a:gdLst/>
            <a:ahLst/>
            <a:cxnLst/>
            <a:rect l="l" t="t" r="r" b="b"/>
            <a:pathLst>
              <a:path w="4445" h="10794">
                <a:moveTo>
                  <a:pt x="3689" y="10325"/>
                </a:moveTo>
                <a:lnTo>
                  <a:pt x="194" y="10325"/>
                </a:lnTo>
                <a:lnTo>
                  <a:pt x="74" y="5655"/>
                </a:lnTo>
                <a:lnTo>
                  <a:pt x="0" y="0"/>
                </a:lnTo>
                <a:lnTo>
                  <a:pt x="3876" y="0"/>
                </a:lnTo>
                <a:lnTo>
                  <a:pt x="3804" y="5655"/>
                </a:lnTo>
                <a:lnTo>
                  <a:pt x="3689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3838354" y="3098749"/>
            <a:ext cx="3810" cy="42545"/>
          </a:xfrm>
          <a:custGeom>
            <a:avLst/>
            <a:gdLst/>
            <a:ahLst/>
            <a:cxnLst/>
            <a:rect l="l" t="t" r="r" b="b"/>
            <a:pathLst>
              <a:path w="3810" h="42544">
                <a:moveTo>
                  <a:pt x="1794" y="42316"/>
                </a:moveTo>
                <a:lnTo>
                  <a:pt x="766" y="29902"/>
                </a:lnTo>
                <a:lnTo>
                  <a:pt x="0" y="0"/>
                </a:lnTo>
                <a:lnTo>
                  <a:pt x="3495" y="0"/>
                </a:lnTo>
                <a:lnTo>
                  <a:pt x="2760" y="29902"/>
                </a:lnTo>
                <a:lnTo>
                  <a:pt x="1794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3836923" y="2653880"/>
            <a:ext cx="6350" cy="487680"/>
          </a:xfrm>
          <a:custGeom>
            <a:avLst/>
            <a:gdLst/>
            <a:ahLst/>
            <a:cxnLst/>
            <a:rect l="l" t="t" r="r" b="b"/>
            <a:pathLst>
              <a:path w="6350" h="487680">
                <a:moveTo>
                  <a:pt x="3162" y="-8578"/>
                </a:moveTo>
                <a:lnTo>
                  <a:pt x="3162" y="495763"/>
                </a:lnTo>
              </a:path>
            </a:pathLst>
          </a:custGeom>
          <a:ln w="23482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3840149" y="2653880"/>
            <a:ext cx="59055" cy="487680"/>
          </a:xfrm>
          <a:custGeom>
            <a:avLst/>
            <a:gdLst/>
            <a:ahLst/>
            <a:cxnLst/>
            <a:rect l="l" t="t" r="r" b="b"/>
            <a:pathLst>
              <a:path w="59054" h="487680">
                <a:moveTo>
                  <a:pt x="0" y="0"/>
                </a:moveTo>
                <a:lnTo>
                  <a:pt x="55575" y="0"/>
                </a:lnTo>
                <a:lnTo>
                  <a:pt x="56588" y="12427"/>
                </a:lnTo>
                <a:lnTo>
                  <a:pt x="57440" y="47027"/>
                </a:lnTo>
                <a:lnTo>
                  <a:pt x="58094" y="99772"/>
                </a:lnTo>
                <a:lnTo>
                  <a:pt x="58513" y="166638"/>
                </a:lnTo>
                <a:lnTo>
                  <a:pt x="58661" y="243598"/>
                </a:lnTo>
                <a:lnTo>
                  <a:pt x="58513" y="320606"/>
                </a:lnTo>
                <a:lnTo>
                  <a:pt x="58094" y="387474"/>
                </a:lnTo>
                <a:lnTo>
                  <a:pt x="57440" y="440198"/>
                </a:lnTo>
                <a:lnTo>
                  <a:pt x="56588" y="474770"/>
                </a:lnTo>
                <a:lnTo>
                  <a:pt x="55575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3763683" y="3144164"/>
            <a:ext cx="195986" cy="198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3980307" y="2832442"/>
            <a:ext cx="195986" cy="198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4279442" y="2828315"/>
            <a:ext cx="195986" cy="1981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4638408" y="2828315"/>
            <a:ext cx="195986" cy="2002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5053076" y="2824187"/>
            <a:ext cx="195986" cy="2002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5523445" y="2824187"/>
            <a:ext cx="195986" cy="2002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6020625" y="2830385"/>
            <a:ext cx="195986" cy="1981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6538442" y="2830385"/>
            <a:ext cx="195986" cy="2002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7124344" y="2826257"/>
            <a:ext cx="195986" cy="200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8073967" y="3053988"/>
            <a:ext cx="81241" cy="792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8067782" y="2626658"/>
            <a:ext cx="81229" cy="771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7910347" y="2723032"/>
            <a:ext cx="389915" cy="2085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7910347" y="2857220"/>
            <a:ext cx="389915" cy="1775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7214082" y="2399957"/>
            <a:ext cx="0" cy="264795"/>
          </a:xfrm>
          <a:custGeom>
            <a:avLst/>
            <a:gdLst/>
            <a:ahLst/>
            <a:cxnLst/>
            <a:rect l="l" t="t" r="r" b="b"/>
            <a:pathLst>
              <a:path w="0" h="264794">
                <a:moveTo>
                  <a:pt x="0" y="0"/>
                </a:moveTo>
                <a:lnTo>
                  <a:pt x="0" y="2642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 txBox="1"/>
          <p:nvPr/>
        </p:nvSpPr>
        <p:spPr>
          <a:xfrm>
            <a:off x="6320650" y="3881742"/>
            <a:ext cx="124460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这些圆筒 长度又有 什么分布 规律呢？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28" name="object 928"/>
          <p:cNvSpPr/>
          <p:nvPr/>
        </p:nvSpPr>
        <p:spPr>
          <a:xfrm>
            <a:off x="7774965" y="3699827"/>
            <a:ext cx="1833744" cy="6218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 txBox="1"/>
          <p:nvPr/>
        </p:nvSpPr>
        <p:spPr>
          <a:xfrm>
            <a:off x="8154746" y="3764940"/>
            <a:ext cx="943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求出结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果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930" name="object 930"/>
          <p:cNvSpPr/>
          <p:nvPr/>
        </p:nvSpPr>
        <p:spPr>
          <a:xfrm>
            <a:off x="8643696" y="4328159"/>
            <a:ext cx="908303" cy="12679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 txBox="1"/>
          <p:nvPr/>
        </p:nvSpPr>
        <p:spPr>
          <a:xfrm>
            <a:off x="7842377" y="5134673"/>
            <a:ext cx="788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隶书"/>
                <a:cs typeface="隶书"/>
              </a:rPr>
              <a:t>算一</a:t>
            </a:r>
            <a:r>
              <a:rPr dirty="0" sz="2000" spc="5">
                <a:latin typeface="隶书"/>
                <a:cs typeface="隶书"/>
              </a:rPr>
              <a:t>算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932" name="object 932"/>
          <p:cNvSpPr/>
          <p:nvPr/>
        </p:nvSpPr>
        <p:spPr>
          <a:xfrm>
            <a:off x="3040379" y="3910584"/>
            <a:ext cx="3070860" cy="1656714"/>
          </a:xfrm>
          <a:custGeom>
            <a:avLst/>
            <a:gdLst/>
            <a:ahLst/>
            <a:cxnLst/>
            <a:rect l="l" t="t" r="r" b="b"/>
            <a:pathLst>
              <a:path w="3070860" h="1656714">
                <a:moveTo>
                  <a:pt x="0" y="0"/>
                </a:moveTo>
                <a:lnTo>
                  <a:pt x="3070860" y="0"/>
                </a:lnTo>
                <a:lnTo>
                  <a:pt x="3070860" y="1656588"/>
                </a:lnTo>
                <a:lnTo>
                  <a:pt x="0" y="1656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 txBox="1"/>
          <p:nvPr/>
        </p:nvSpPr>
        <p:spPr>
          <a:xfrm>
            <a:off x="3040379" y="3901351"/>
            <a:ext cx="307086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宋体"/>
                <a:cs typeface="宋体"/>
              </a:rPr>
              <a:t> 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934" name="object 934"/>
          <p:cNvSpPr/>
          <p:nvPr/>
        </p:nvSpPr>
        <p:spPr>
          <a:xfrm>
            <a:off x="3287001" y="4225328"/>
            <a:ext cx="1193800" cy="1187450"/>
          </a:xfrm>
          <a:custGeom>
            <a:avLst/>
            <a:gdLst/>
            <a:ahLst/>
            <a:cxnLst/>
            <a:rect l="l" t="t" r="r" b="b"/>
            <a:pathLst>
              <a:path w="1193800" h="1187450">
                <a:moveTo>
                  <a:pt x="0" y="0"/>
                </a:moveTo>
                <a:lnTo>
                  <a:pt x="1193545" y="0"/>
                </a:lnTo>
                <a:lnTo>
                  <a:pt x="1193545" y="118719"/>
                </a:lnTo>
                <a:lnTo>
                  <a:pt x="0" y="118719"/>
                </a:lnTo>
                <a:lnTo>
                  <a:pt x="0" y="237426"/>
                </a:lnTo>
                <a:lnTo>
                  <a:pt x="1193545" y="237426"/>
                </a:lnTo>
                <a:lnTo>
                  <a:pt x="1193545" y="356133"/>
                </a:lnTo>
                <a:lnTo>
                  <a:pt x="0" y="356133"/>
                </a:lnTo>
                <a:lnTo>
                  <a:pt x="0" y="474853"/>
                </a:lnTo>
                <a:lnTo>
                  <a:pt x="1193545" y="474853"/>
                </a:lnTo>
                <a:lnTo>
                  <a:pt x="1193545" y="593458"/>
                </a:lnTo>
                <a:lnTo>
                  <a:pt x="0" y="593458"/>
                </a:lnTo>
                <a:lnTo>
                  <a:pt x="0" y="712177"/>
                </a:lnTo>
                <a:lnTo>
                  <a:pt x="1193545" y="712177"/>
                </a:lnTo>
                <a:lnTo>
                  <a:pt x="1193545" y="830884"/>
                </a:lnTo>
                <a:lnTo>
                  <a:pt x="0" y="830884"/>
                </a:lnTo>
                <a:lnTo>
                  <a:pt x="0" y="949604"/>
                </a:lnTo>
                <a:lnTo>
                  <a:pt x="1193545" y="949604"/>
                </a:lnTo>
                <a:lnTo>
                  <a:pt x="1193545" y="1068311"/>
                </a:lnTo>
                <a:lnTo>
                  <a:pt x="0" y="1068311"/>
                </a:lnTo>
                <a:lnTo>
                  <a:pt x="0" y="1186929"/>
                </a:lnTo>
                <a:lnTo>
                  <a:pt x="1193545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3287001" y="4225328"/>
            <a:ext cx="1193800" cy="1187450"/>
          </a:xfrm>
          <a:custGeom>
            <a:avLst/>
            <a:gdLst/>
            <a:ahLst/>
            <a:cxnLst/>
            <a:rect l="l" t="t" r="r" b="b"/>
            <a:pathLst>
              <a:path w="1193800" h="1187450">
                <a:moveTo>
                  <a:pt x="0" y="0"/>
                </a:moveTo>
                <a:lnTo>
                  <a:pt x="0" y="1186929"/>
                </a:lnTo>
                <a:lnTo>
                  <a:pt x="119430" y="1186929"/>
                </a:lnTo>
                <a:lnTo>
                  <a:pt x="119430" y="0"/>
                </a:lnTo>
                <a:lnTo>
                  <a:pt x="238760" y="0"/>
                </a:lnTo>
                <a:lnTo>
                  <a:pt x="238760" y="1186929"/>
                </a:lnTo>
                <a:lnTo>
                  <a:pt x="358101" y="1186929"/>
                </a:lnTo>
                <a:lnTo>
                  <a:pt x="358101" y="0"/>
                </a:lnTo>
                <a:lnTo>
                  <a:pt x="477431" y="0"/>
                </a:lnTo>
                <a:lnTo>
                  <a:pt x="477431" y="1186929"/>
                </a:lnTo>
                <a:lnTo>
                  <a:pt x="596773" y="1186929"/>
                </a:lnTo>
                <a:lnTo>
                  <a:pt x="596773" y="0"/>
                </a:lnTo>
                <a:lnTo>
                  <a:pt x="716203" y="0"/>
                </a:lnTo>
                <a:lnTo>
                  <a:pt x="716203" y="1186929"/>
                </a:lnTo>
                <a:lnTo>
                  <a:pt x="835532" y="1186929"/>
                </a:lnTo>
                <a:lnTo>
                  <a:pt x="835532" y="0"/>
                </a:lnTo>
                <a:lnTo>
                  <a:pt x="954874" y="0"/>
                </a:lnTo>
                <a:lnTo>
                  <a:pt x="954874" y="1186929"/>
                </a:lnTo>
                <a:lnTo>
                  <a:pt x="1074204" y="1186929"/>
                </a:lnTo>
                <a:lnTo>
                  <a:pt x="1074204" y="0"/>
                </a:lnTo>
                <a:lnTo>
                  <a:pt x="1193545" y="0"/>
                </a:lnTo>
                <a:lnTo>
                  <a:pt x="1193545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4477486" y="4225328"/>
            <a:ext cx="1192530" cy="1187450"/>
          </a:xfrm>
          <a:custGeom>
            <a:avLst/>
            <a:gdLst/>
            <a:ahLst/>
            <a:cxnLst/>
            <a:rect l="l" t="t" r="r" b="b"/>
            <a:pathLst>
              <a:path w="1192529" h="1187450">
                <a:moveTo>
                  <a:pt x="0" y="0"/>
                </a:moveTo>
                <a:lnTo>
                  <a:pt x="1192022" y="0"/>
                </a:lnTo>
                <a:lnTo>
                  <a:pt x="1192022" y="118719"/>
                </a:lnTo>
                <a:lnTo>
                  <a:pt x="0" y="118719"/>
                </a:lnTo>
                <a:lnTo>
                  <a:pt x="0" y="237426"/>
                </a:lnTo>
                <a:lnTo>
                  <a:pt x="1192022" y="237426"/>
                </a:lnTo>
                <a:lnTo>
                  <a:pt x="1192022" y="356133"/>
                </a:lnTo>
                <a:lnTo>
                  <a:pt x="0" y="356133"/>
                </a:lnTo>
                <a:lnTo>
                  <a:pt x="0" y="474853"/>
                </a:lnTo>
                <a:lnTo>
                  <a:pt x="1192022" y="474853"/>
                </a:lnTo>
                <a:lnTo>
                  <a:pt x="1192022" y="593458"/>
                </a:lnTo>
                <a:lnTo>
                  <a:pt x="0" y="593458"/>
                </a:lnTo>
                <a:lnTo>
                  <a:pt x="0" y="712177"/>
                </a:lnTo>
                <a:lnTo>
                  <a:pt x="1192022" y="712177"/>
                </a:lnTo>
                <a:lnTo>
                  <a:pt x="1192022" y="830884"/>
                </a:lnTo>
                <a:lnTo>
                  <a:pt x="0" y="830884"/>
                </a:lnTo>
                <a:lnTo>
                  <a:pt x="0" y="949604"/>
                </a:lnTo>
                <a:lnTo>
                  <a:pt x="1192022" y="949604"/>
                </a:lnTo>
                <a:lnTo>
                  <a:pt x="1192022" y="1068311"/>
                </a:lnTo>
                <a:lnTo>
                  <a:pt x="0" y="1068311"/>
                </a:lnTo>
                <a:lnTo>
                  <a:pt x="0" y="1186929"/>
                </a:lnTo>
                <a:lnTo>
                  <a:pt x="1192022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4477486" y="4225328"/>
            <a:ext cx="1192530" cy="1187450"/>
          </a:xfrm>
          <a:custGeom>
            <a:avLst/>
            <a:gdLst/>
            <a:ahLst/>
            <a:cxnLst/>
            <a:rect l="l" t="t" r="r" b="b"/>
            <a:pathLst>
              <a:path w="1192529" h="1187450">
                <a:moveTo>
                  <a:pt x="0" y="0"/>
                </a:moveTo>
                <a:lnTo>
                  <a:pt x="0" y="1186929"/>
                </a:lnTo>
                <a:lnTo>
                  <a:pt x="119240" y="1186929"/>
                </a:lnTo>
                <a:lnTo>
                  <a:pt x="119240" y="0"/>
                </a:lnTo>
                <a:lnTo>
                  <a:pt x="238480" y="0"/>
                </a:lnTo>
                <a:lnTo>
                  <a:pt x="238480" y="1186929"/>
                </a:lnTo>
                <a:lnTo>
                  <a:pt x="357632" y="1186929"/>
                </a:lnTo>
                <a:lnTo>
                  <a:pt x="357632" y="0"/>
                </a:lnTo>
                <a:lnTo>
                  <a:pt x="476872" y="0"/>
                </a:lnTo>
                <a:lnTo>
                  <a:pt x="476872" y="1186929"/>
                </a:lnTo>
                <a:lnTo>
                  <a:pt x="596011" y="1186929"/>
                </a:lnTo>
                <a:lnTo>
                  <a:pt x="596011" y="0"/>
                </a:lnTo>
                <a:lnTo>
                  <a:pt x="715251" y="0"/>
                </a:lnTo>
                <a:lnTo>
                  <a:pt x="715251" y="1186929"/>
                </a:lnTo>
                <a:lnTo>
                  <a:pt x="834491" y="1186929"/>
                </a:lnTo>
                <a:lnTo>
                  <a:pt x="834491" y="0"/>
                </a:lnTo>
                <a:lnTo>
                  <a:pt x="953643" y="0"/>
                </a:lnTo>
                <a:lnTo>
                  <a:pt x="953643" y="1186929"/>
                </a:lnTo>
                <a:lnTo>
                  <a:pt x="1072883" y="1186929"/>
                </a:lnTo>
                <a:lnTo>
                  <a:pt x="1072883" y="0"/>
                </a:lnTo>
                <a:lnTo>
                  <a:pt x="1192022" y="0"/>
                </a:lnTo>
                <a:lnTo>
                  <a:pt x="1192022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3255517" y="3960876"/>
            <a:ext cx="51435" cy="1565910"/>
          </a:xfrm>
          <a:custGeom>
            <a:avLst/>
            <a:gdLst/>
            <a:ahLst/>
            <a:cxnLst/>
            <a:rect l="l" t="t" r="r" b="b"/>
            <a:pathLst>
              <a:path w="51435" h="1565910">
                <a:moveTo>
                  <a:pt x="19075" y="129705"/>
                </a:moveTo>
                <a:lnTo>
                  <a:pt x="0" y="129705"/>
                </a:lnTo>
                <a:lnTo>
                  <a:pt x="25374" y="0"/>
                </a:lnTo>
                <a:lnTo>
                  <a:pt x="48291" y="116674"/>
                </a:lnTo>
                <a:lnTo>
                  <a:pt x="19075" y="116674"/>
                </a:lnTo>
                <a:lnTo>
                  <a:pt x="19075" y="129705"/>
                </a:lnTo>
                <a:close/>
              </a:path>
              <a:path w="51435" h="1565910">
                <a:moveTo>
                  <a:pt x="31762" y="1565808"/>
                </a:moveTo>
                <a:lnTo>
                  <a:pt x="19075" y="1565808"/>
                </a:lnTo>
                <a:lnTo>
                  <a:pt x="19075" y="116674"/>
                </a:lnTo>
                <a:lnTo>
                  <a:pt x="31762" y="116674"/>
                </a:lnTo>
                <a:lnTo>
                  <a:pt x="31762" y="1565808"/>
                </a:lnTo>
                <a:close/>
              </a:path>
              <a:path w="51435" h="1565910">
                <a:moveTo>
                  <a:pt x="50850" y="129705"/>
                </a:moveTo>
                <a:lnTo>
                  <a:pt x="31762" y="129705"/>
                </a:lnTo>
                <a:lnTo>
                  <a:pt x="31762" y="116674"/>
                </a:lnTo>
                <a:lnTo>
                  <a:pt x="48291" y="116674"/>
                </a:lnTo>
                <a:lnTo>
                  <a:pt x="50850" y="12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3280936" y="4076782"/>
            <a:ext cx="0" cy="1450975"/>
          </a:xfrm>
          <a:custGeom>
            <a:avLst/>
            <a:gdLst/>
            <a:ahLst/>
            <a:cxnLst/>
            <a:rect l="l" t="t" r="r" b="b"/>
            <a:pathLst>
              <a:path w="0" h="1450975">
                <a:moveTo>
                  <a:pt x="0" y="0"/>
                </a:moveTo>
                <a:lnTo>
                  <a:pt x="0" y="145067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3255517" y="3960876"/>
            <a:ext cx="51435" cy="130175"/>
          </a:xfrm>
          <a:custGeom>
            <a:avLst/>
            <a:gdLst/>
            <a:ahLst/>
            <a:cxnLst/>
            <a:rect l="l" t="t" r="r" b="b"/>
            <a:pathLst>
              <a:path w="51435" h="130175">
                <a:moveTo>
                  <a:pt x="50850" y="129705"/>
                </a:moveTo>
                <a:lnTo>
                  <a:pt x="25374" y="0"/>
                </a:lnTo>
                <a:lnTo>
                  <a:pt x="0" y="129705"/>
                </a:lnTo>
                <a:lnTo>
                  <a:pt x="50850" y="1297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3271735" y="4796815"/>
            <a:ext cx="2753995" cy="52069"/>
          </a:xfrm>
          <a:custGeom>
            <a:avLst/>
            <a:gdLst/>
            <a:ahLst/>
            <a:cxnLst/>
            <a:rect l="l" t="t" r="r" b="b"/>
            <a:pathLst>
              <a:path w="2753995" h="52070">
                <a:moveTo>
                  <a:pt x="2626423" y="51828"/>
                </a:moveTo>
                <a:lnTo>
                  <a:pt x="2626423" y="0"/>
                </a:lnTo>
                <a:lnTo>
                  <a:pt x="2722000" y="19443"/>
                </a:lnTo>
                <a:lnTo>
                  <a:pt x="2639110" y="19443"/>
                </a:lnTo>
                <a:lnTo>
                  <a:pt x="2639110" y="32385"/>
                </a:lnTo>
                <a:lnTo>
                  <a:pt x="2721672" y="32385"/>
                </a:lnTo>
                <a:lnTo>
                  <a:pt x="2626423" y="51828"/>
                </a:lnTo>
                <a:close/>
              </a:path>
              <a:path w="2753995" h="52070">
                <a:moveTo>
                  <a:pt x="2626423" y="32385"/>
                </a:moveTo>
                <a:lnTo>
                  <a:pt x="0" y="32385"/>
                </a:lnTo>
                <a:lnTo>
                  <a:pt x="0" y="19443"/>
                </a:lnTo>
                <a:lnTo>
                  <a:pt x="2626423" y="19443"/>
                </a:lnTo>
                <a:lnTo>
                  <a:pt x="2626423" y="32385"/>
                </a:lnTo>
                <a:close/>
              </a:path>
              <a:path w="2753995" h="52070">
                <a:moveTo>
                  <a:pt x="2721672" y="32385"/>
                </a:moveTo>
                <a:lnTo>
                  <a:pt x="2639110" y="32385"/>
                </a:lnTo>
                <a:lnTo>
                  <a:pt x="2639110" y="19443"/>
                </a:lnTo>
                <a:lnTo>
                  <a:pt x="2722000" y="19443"/>
                </a:lnTo>
                <a:lnTo>
                  <a:pt x="2753588" y="25869"/>
                </a:lnTo>
                <a:lnTo>
                  <a:pt x="2721672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3270967" y="4822729"/>
            <a:ext cx="2640965" cy="0"/>
          </a:xfrm>
          <a:custGeom>
            <a:avLst/>
            <a:gdLst/>
            <a:ahLst/>
            <a:cxnLst/>
            <a:rect l="l" t="t" r="r" b="b"/>
            <a:pathLst>
              <a:path w="2640965" h="0">
                <a:moveTo>
                  <a:pt x="0" y="0"/>
                </a:moveTo>
                <a:lnTo>
                  <a:pt x="2640647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3640328" y="447189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3400704" y="517347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3879951" y="517347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4351578" y="517813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40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4836921" y="517813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5308549" y="517347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41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4119575" y="445945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4591202" y="4465675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40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5075021" y="4465675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3290811" y="4465675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 h="0">
                <a:moveTo>
                  <a:pt x="0" y="0"/>
                </a:moveTo>
                <a:lnTo>
                  <a:pt x="119049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3404527" y="4450892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3631933" y="4457115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3876141" y="4457115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4109656" y="4457115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4349280" y="4450892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4593488" y="4457115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4833111" y="4457115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5078844" y="4450892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5306250" y="4457115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3058820" y="4389450"/>
            <a:ext cx="219786" cy="2364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3060344" y="5112804"/>
            <a:ext cx="196888" cy="2348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3104603" y="5112804"/>
            <a:ext cx="219786" cy="2348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3255708" y="3960101"/>
            <a:ext cx="248780" cy="2348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5850369" y="4796047"/>
            <a:ext cx="189255" cy="2825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3667798" y="4851463"/>
            <a:ext cx="227418" cy="2364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4093629" y="4837455"/>
            <a:ext cx="219786" cy="2348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4160786" y="4837455"/>
            <a:ext cx="199948" cy="2348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4569828" y="4842128"/>
            <a:ext cx="219786" cy="2348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4636985" y="4842128"/>
            <a:ext cx="199936" cy="2348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5033822" y="4835905"/>
            <a:ext cx="219786" cy="23489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5100967" y="4835905"/>
            <a:ext cx="198424" cy="2348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3084766" y="4789233"/>
            <a:ext cx="219786" cy="23489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9433" y="210758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6392" y="1837944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206044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2650" y="1576743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多级加速器的加速原理</a:t>
            </a:r>
          </a:p>
        </p:txBody>
      </p:sp>
      <p:sp>
        <p:nvSpPr>
          <p:cNvPr id="6" name="object 6"/>
          <p:cNvSpPr/>
          <p:nvPr/>
        </p:nvSpPr>
        <p:spPr>
          <a:xfrm>
            <a:off x="3643884" y="2363723"/>
            <a:ext cx="4689475" cy="1199515"/>
          </a:xfrm>
          <a:custGeom>
            <a:avLst/>
            <a:gdLst/>
            <a:ahLst/>
            <a:cxnLst/>
            <a:rect l="l" t="t" r="r" b="b"/>
            <a:pathLst>
              <a:path w="4689475" h="1199514">
                <a:moveTo>
                  <a:pt x="0" y="0"/>
                </a:moveTo>
                <a:lnTo>
                  <a:pt x="4689348" y="0"/>
                </a:lnTo>
                <a:lnTo>
                  <a:pt x="4689348" y="1199388"/>
                </a:lnTo>
                <a:lnTo>
                  <a:pt x="0" y="11993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59732" y="3132810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8146" y="3128683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65803" y="2412352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175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17675" y="2406154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59732" y="3355771"/>
            <a:ext cx="4079240" cy="0"/>
          </a:xfrm>
          <a:custGeom>
            <a:avLst/>
            <a:gdLst/>
            <a:ahLst/>
            <a:cxnLst/>
            <a:rect l="l" t="t" r="r" b="b"/>
            <a:pathLst>
              <a:path w="4079240" h="0">
                <a:moveTo>
                  <a:pt x="0" y="0"/>
                </a:moveTo>
                <a:lnTo>
                  <a:pt x="4079087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06986" y="3128683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46748" y="3128683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65803" y="2406154"/>
            <a:ext cx="4265295" cy="0"/>
          </a:xfrm>
          <a:custGeom>
            <a:avLst/>
            <a:gdLst/>
            <a:ahLst/>
            <a:cxnLst/>
            <a:rect l="l" t="t" r="r" b="b"/>
            <a:pathLst>
              <a:path w="4265295" h="0">
                <a:moveTo>
                  <a:pt x="0" y="0"/>
                </a:moveTo>
                <a:lnTo>
                  <a:pt x="4264774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81563" y="2412352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44871" y="2412352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3866" y="2406154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17675" y="3116300"/>
            <a:ext cx="0" cy="234315"/>
          </a:xfrm>
          <a:custGeom>
            <a:avLst/>
            <a:gdLst/>
            <a:ahLst/>
            <a:cxnLst/>
            <a:rect l="l" t="t" r="r" b="b"/>
            <a:pathLst>
              <a:path w="0" h="234314">
                <a:moveTo>
                  <a:pt x="0" y="0"/>
                </a:moveTo>
                <a:lnTo>
                  <a:pt x="0" y="2340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71525" y="2660065"/>
            <a:ext cx="433070" cy="114935"/>
          </a:xfrm>
          <a:custGeom>
            <a:avLst/>
            <a:gdLst/>
            <a:ahLst/>
            <a:cxnLst/>
            <a:rect l="l" t="t" r="r" b="b"/>
            <a:pathLst>
              <a:path w="433070" h="114935">
                <a:moveTo>
                  <a:pt x="432929" y="114579"/>
                </a:moveTo>
                <a:lnTo>
                  <a:pt x="19491" y="114579"/>
                </a:lnTo>
                <a:lnTo>
                  <a:pt x="18683" y="98549"/>
                </a:lnTo>
                <a:lnTo>
                  <a:pt x="13630" y="46459"/>
                </a:lnTo>
                <a:lnTo>
                  <a:pt x="7266" y="12279"/>
                </a:lnTo>
                <a:lnTo>
                  <a:pt x="0" y="0"/>
                </a:lnTo>
                <a:lnTo>
                  <a:pt x="413384" y="0"/>
                </a:lnTo>
                <a:lnTo>
                  <a:pt x="420748" y="12279"/>
                </a:lnTo>
                <a:lnTo>
                  <a:pt x="427121" y="46459"/>
                </a:lnTo>
                <a:lnTo>
                  <a:pt x="432132" y="98549"/>
                </a:lnTo>
                <a:lnTo>
                  <a:pt x="432929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51791" y="2660065"/>
            <a:ext cx="39370" cy="114935"/>
          </a:xfrm>
          <a:custGeom>
            <a:avLst/>
            <a:gdLst/>
            <a:ahLst/>
            <a:cxnLst/>
            <a:rect l="l" t="t" r="r" b="b"/>
            <a:pathLst>
              <a:path w="39370" h="114935">
                <a:moveTo>
                  <a:pt x="39225" y="114579"/>
                </a:moveTo>
                <a:lnTo>
                  <a:pt x="0" y="114579"/>
                </a:lnTo>
                <a:lnTo>
                  <a:pt x="812" y="98549"/>
                </a:lnTo>
                <a:lnTo>
                  <a:pt x="5903" y="46459"/>
                </a:lnTo>
                <a:lnTo>
                  <a:pt x="12342" y="12279"/>
                </a:lnTo>
                <a:lnTo>
                  <a:pt x="19733" y="0"/>
                </a:lnTo>
                <a:lnTo>
                  <a:pt x="27000" y="12279"/>
                </a:lnTo>
                <a:lnTo>
                  <a:pt x="33364" y="46459"/>
                </a:lnTo>
                <a:lnTo>
                  <a:pt x="38416" y="98549"/>
                </a:lnTo>
                <a:lnTo>
                  <a:pt x="39225" y="114579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49232" y="2820060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4332" y="6197"/>
                </a:moveTo>
                <a:lnTo>
                  <a:pt x="0" y="6197"/>
                </a:lnTo>
                <a:lnTo>
                  <a:pt x="25" y="4564"/>
                </a:lnTo>
                <a:lnTo>
                  <a:pt x="257" y="0"/>
                </a:lnTo>
                <a:lnTo>
                  <a:pt x="44076" y="0"/>
                </a:lnTo>
                <a:lnTo>
                  <a:pt x="44306" y="4564"/>
                </a:lnTo>
                <a:lnTo>
                  <a:pt x="44332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49165" y="2970758"/>
            <a:ext cx="45085" cy="8255"/>
          </a:xfrm>
          <a:custGeom>
            <a:avLst/>
            <a:gdLst/>
            <a:ahLst/>
            <a:cxnLst/>
            <a:rect l="l" t="t" r="r" b="b"/>
            <a:pathLst>
              <a:path w="45084" h="8255">
                <a:moveTo>
                  <a:pt x="44252" y="8255"/>
                </a:moveTo>
                <a:lnTo>
                  <a:pt x="214" y="8255"/>
                </a:lnTo>
                <a:lnTo>
                  <a:pt x="92" y="5854"/>
                </a:lnTo>
                <a:lnTo>
                  <a:pt x="0" y="0"/>
                </a:lnTo>
                <a:lnTo>
                  <a:pt x="44465" y="0"/>
                </a:lnTo>
                <a:lnTo>
                  <a:pt x="44373" y="5854"/>
                </a:lnTo>
                <a:lnTo>
                  <a:pt x="44252" y="8255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51995" y="3030626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38176" y="12382"/>
                </a:moveTo>
                <a:lnTo>
                  <a:pt x="644" y="12382"/>
                </a:lnTo>
                <a:lnTo>
                  <a:pt x="608" y="12010"/>
                </a:lnTo>
                <a:lnTo>
                  <a:pt x="0" y="0"/>
                </a:lnTo>
                <a:lnTo>
                  <a:pt x="38818" y="0"/>
                </a:lnTo>
                <a:lnTo>
                  <a:pt x="38212" y="12010"/>
                </a:lnTo>
                <a:lnTo>
                  <a:pt x="38176" y="12382"/>
                </a:lnTo>
                <a:close/>
              </a:path>
            </a:pathLst>
          </a:custGeom>
          <a:solidFill>
            <a:srgbClr val="DA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53449" y="3051276"/>
            <a:ext cx="36195" cy="14604"/>
          </a:xfrm>
          <a:custGeom>
            <a:avLst/>
            <a:gdLst/>
            <a:ahLst/>
            <a:cxnLst/>
            <a:rect l="l" t="t" r="r" b="b"/>
            <a:pathLst>
              <a:path w="36195" h="14605">
                <a:moveTo>
                  <a:pt x="34517" y="14452"/>
                </a:moveTo>
                <a:lnTo>
                  <a:pt x="1413" y="14452"/>
                </a:lnTo>
                <a:lnTo>
                  <a:pt x="0" y="0"/>
                </a:lnTo>
                <a:lnTo>
                  <a:pt x="35920" y="0"/>
                </a:lnTo>
                <a:lnTo>
                  <a:pt x="34517" y="1445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57082" y="3088424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09" h="10794">
                <a:moveTo>
                  <a:pt x="27315" y="10325"/>
                </a:moveTo>
                <a:lnTo>
                  <a:pt x="1379" y="10325"/>
                </a:lnTo>
                <a:lnTo>
                  <a:pt x="612" y="6262"/>
                </a:lnTo>
                <a:lnTo>
                  <a:pt x="0" y="0"/>
                </a:lnTo>
                <a:lnTo>
                  <a:pt x="28681" y="0"/>
                </a:lnTo>
                <a:lnTo>
                  <a:pt x="28073" y="6262"/>
                </a:lnTo>
                <a:lnTo>
                  <a:pt x="27315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58461" y="3098749"/>
            <a:ext cx="26034" cy="42545"/>
          </a:xfrm>
          <a:custGeom>
            <a:avLst/>
            <a:gdLst/>
            <a:ahLst/>
            <a:cxnLst/>
            <a:rect l="l" t="t" r="r" b="b"/>
            <a:pathLst>
              <a:path w="26034" h="42544">
                <a:moveTo>
                  <a:pt x="13063" y="42316"/>
                </a:moveTo>
                <a:lnTo>
                  <a:pt x="5672" y="30063"/>
                </a:lnTo>
                <a:lnTo>
                  <a:pt x="0" y="0"/>
                </a:lnTo>
                <a:lnTo>
                  <a:pt x="25936" y="0"/>
                </a:lnTo>
                <a:lnTo>
                  <a:pt x="20330" y="30063"/>
                </a:lnTo>
                <a:lnTo>
                  <a:pt x="13063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48055" y="2660065"/>
            <a:ext cx="46990" cy="481330"/>
          </a:xfrm>
          <a:custGeom>
            <a:avLst/>
            <a:gdLst/>
            <a:ahLst/>
            <a:cxnLst/>
            <a:rect l="l" t="t" r="r" b="b"/>
            <a:pathLst>
              <a:path w="46990" h="481330">
                <a:moveTo>
                  <a:pt x="23469" y="0"/>
                </a:moveTo>
                <a:lnTo>
                  <a:pt x="37100" y="46459"/>
                </a:lnTo>
                <a:lnTo>
                  <a:pt x="42152" y="98549"/>
                </a:lnTo>
                <a:lnTo>
                  <a:pt x="45483" y="164559"/>
                </a:lnTo>
                <a:lnTo>
                  <a:pt x="46685" y="240499"/>
                </a:lnTo>
                <a:lnTo>
                  <a:pt x="45483" y="316547"/>
                </a:lnTo>
                <a:lnTo>
                  <a:pt x="42152" y="382571"/>
                </a:lnTo>
                <a:lnTo>
                  <a:pt x="37100" y="434620"/>
                </a:lnTo>
                <a:lnTo>
                  <a:pt x="30736" y="468746"/>
                </a:lnTo>
                <a:lnTo>
                  <a:pt x="23469" y="480999"/>
                </a:lnTo>
                <a:lnTo>
                  <a:pt x="16078" y="468746"/>
                </a:lnTo>
                <a:lnTo>
                  <a:pt x="9639" y="434620"/>
                </a:lnTo>
                <a:lnTo>
                  <a:pt x="4548" y="382571"/>
                </a:lnTo>
                <a:lnTo>
                  <a:pt x="1203" y="316547"/>
                </a:lnTo>
                <a:lnTo>
                  <a:pt x="0" y="240499"/>
                </a:lnTo>
                <a:lnTo>
                  <a:pt x="1203" y="164559"/>
                </a:lnTo>
                <a:lnTo>
                  <a:pt x="4548" y="98549"/>
                </a:lnTo>
                <a:lnTo>
                  <a:pt x="9639" y="46459"/>
                </a:lnTo>
                <a:lnTo>
                  <a:pt x="16078" y="12279"/>
                </a:lnTo>
                <a:lnTo>
                  <a:pt x="23469" y="0"/>
                </a:lnTo>
                <a:close/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71525" y="2660065"/>
            <a:ext cx="436880" cy="481330"/>
          </a:xfrm>
          <a:custGeom>
            <a:avLst/>
            <a:gdLst/>
            <a:ahLst/>
            <a:cxnLst/>
            <a:rect l="l" t="t" r="r" b="b"/>
            <a:pathLst>
              <a:path w="436879" h="481330">
                <a:moveTo>
                  <a:pt x="0" y="0"/>
                </a:moveTo>
                <a:lnTo>
                  <a:pt x="413384" y="0"/>
                </a:lnTo>
                <a:lnTo>
                  <a:pt x="420748" y="12279"/>
                </a:lnTo>
                <a:lnTo>
                  <a:pt x="427121" y="46459"/>
                </a:lnTo>
                <a:lnTo>
                  <a:pt x="432132" y="98549"/>
                </a:lnTo>
                <a:lnTo>
                  <a:pt x="435412" y="164559"/>
                </a:lnTo>
                <a:lnTo>
                  <a:pt x="436587" y="240499"/>
                </a:lnTo>
                <a:lnTo>
                  <a:pt x="435412" y="316547"/>
                </a:lnTo>
                <a:lnTo>
                  <a:pt x="432132" y="382571"/>
                </a:lnTo>
                <a:lnTo>
                  <a:pt x="427121" y="434620"/>
                </a:lnTo>
                <a:lnTo>
                  <a:pt x="420748" y="468746"/>
                </a:lnTo>
                <a:lnTo>
                  <a:pt x="413384" y="480999"/>
                </a:lnTo>
                <a:lnTo>
                  <a:pt x="0" y="480999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16507" y="2651810"/>
            <a:ext cx="276225" cy="114935"/>
          </a:xfrm>
          <a:custGeom>
            <a:avLst/>
            <a:gdLst/>
            <a:ahLst/>
            <a:cxnLst/>
            <a:rect l="l" t="t" r="r" b="b"/>
            <a:pathLst>
              <a:path w="276225" h="114935">
                <a:moveTo>
                  <a:pt x="257590" y="114579"/>
                </a:moveTo>
                <a:lnTo>
                  <a:pt x="44869" y="114579"/>
                </a:lnTo>
                <a:lnTo>
                  <a:pt x="44869" y="24608"/>
                </a:lnTo>
                <a:lnTo>
                  <a:pt x="51320" y="22974"/>
                </a:lnTo>
                <a:lnTo>
                  <a:pt x="72101" y="21071"/>
                </a:lnTo>
                <a:lnTo>
                  <a:pt x="113949" y="18907"/>
                </a:lnTo>
                <a:lnTo>
                  <a:pt x="134874" y="17297"/>
                </a:lnTo>
                <a:lnTo>
                  <a:pt x="141327" y="16115"/>
                </a:lnTo>
                <a:lnTo>
                  <a:pt x="153947" y="12795"/>
                </a:lnTo>
                <a:lnTo>
                  <a:pt x="160315" y="11635"/>
                </a:lnTo>
                <a:lnTo>
                  <a:pt x="189265" y="8388"/>
                </a:lnTo>
                <a:lnTo>
                  <a:pt x="276186" y="0"/>
                </a:lnTo>
                <a:lnTo>
                  <a:pt x="273564" y="1613"/>
                </a:lnTo>
                <a:lnTo>
                  <a:pt x="267582" y="5743"/>
                </a:lnTo>
                <a:lnTo>
                  <a:pt x="261067" y="11326"/>
                </a:lnTo>
                <a:lnTo>
                  <a:pt x="256844" y="17297"/>
                </a:lnTo>
                <a:lnTo>
                  <a:pt x="254787" y="22974"/>
                </a:lnTo>
                <a:lnTo>
                  <a:pt x="261493" y="28651"/>
                </a:lnTo>
                <a:lnTo>
                  <a:pt x="263296" y="34582"/>
                </a:lnTo>
                <a:lnTo>
                  <a:pt x="265065" y="41632"/>
                </a:lnTo>
                <a:lnTo>
                  <a:pt x="266617" y="48806"/>
                </a:lnTo>
                <a:lnTo>
                  <a:pt x="268122" y="56027"/>
                </a:lnTo>
                <a:lnTo>
                  <a:pt x="269748" y="63220"/>
                </a:lnTo>
                <a:lnTo>
                  <a:pt x="267423" y="68897"/>
                </a:lnTo>
                <a:lnTo>
                  <a:pt x="264845" y="74320"/>
                </a:lnTo>
                <a:lnTo>
                  <a:pt x="263296" y="80251"/>
                </a:lnTo>
                <a:lnTo>
                  <a:pt x="259560" y="92513"/>
                </a:lnTo>
                <a:lnTo>
                  <a:pt x="257009" y="103805"/>
                </a:lnTo>
                <a:lnTo>
                  <a:pt x="257590" y="114579"/>
                </a:lnTo>
                <a:close/>
              </a:path>
              <a:path w="276225" h="114935">
                <a:moveTo>
                  <a:pt x="221" y="37777"/>
                </a:moveTo>
                <a:lnTo>
                  <a:pt x="0" y="34582"/>
                </a:lnTo>
                <a:lnTo>
                  <a:pt x="19088" y="17297"/>
                </a:lnTo>
                <a:lnTo>
                  <a:pt x="30295" y="13795"/>
                </a:lnTo>
                <a:lnTo>
                  <a:pt x="35074" y="12134"/>
                </a:lnTo>
                <a:lnTo>
                  <a:pt x="38304" y="11635"/>
                </a:lnTo>
                <a:lnTo>
                  <a:pt x="44869" y="11620"/>
                </a:lnTo>
                <a:lnTo>
                  <a:pt x="44869" y="24608"/>
                </a:lnTo>
                <a:lnTo>
                  <a:pt x="34125" y="27329"/>
                </a:lnTo>
                <a:lnTo>
                  <a:pt x="14344" y="33812"/>
                </a:lnTo>
                <a:lnTo>
                  <a:pt x="221" y="37777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61377" y="2766390"/>
            <a:ext cx="237515" cy="36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16507" y="2651810"/>
            <a:ext cx="282575" cy="481330"/>
          </a:xfrm>
          <a:custGeom>
            <a:avLst/>
            <a:gdLst/>
            <a:ahLst/>
            <a:cxnLst/>
            <a:rect l="l" t="t" r="r" b="b"/>
            <a:pathLst>
              <a:path w="282575" h="481330">
                <a:moveTo>
                  <a:pt x="250405" y="406692"/>
                </a:moveTo>
                <a:lnTo>
                  <a:pt x="239111" y="389958"/>
                </a:lnTo>
                <a:lnTo>
                  <a:pt x="228933" y="375013"/>
                </a:lnTo>
                <a:lnTo>
                  <a:pt x="224656" y="360166"/>
                </a:lnTo>
                <a:lnTo>
                  <a:pt x="231063" y="343725"/>
                </a:lnTo>
                <a:lnTo>
                  <a:pt x="235354" y="339024"/>
                </a:lnTo>
                <a:lnTo>
                  <a:pt x="240249" y="334786"/>
                </a:lnTo>
                <a:lnTo>
                  <a:pt x="245387" y="330693"/>
                </a:lnTo>
                <a:lnTo>
                  <a:pt x="250405" y="326428"/>
                </a:lnTo>
                <a:lnTo>
                  <a:pt x="260867" y="324044"/>
                </a:lnTo>
                <a:lnTo>
                  <a:pt x="269709" y="320884"/>
                </a:lnTo>
                <a:lnTo>
                  <a:pt x="272122" y="314819"/>
                </a:lnTo>
                <a:lnTo>
                  <a:pt x="263296" y="303720"/>
                </a:lnTo>
                <a:lnTo>
                  <a:pt x="258394" y="299339"/>
                </a:lnTo>
                <a:lnTo>
                  <a:pt x="248856" y="302171"/>
                </a:lnTo>
                <a:lnTo>
                  <a:pt x="243954" y="297789"/>
                </a:lnTo>
                <a:lnTo>
                  <a:pt x="235355" y="288398"/>
                </a:lnTo>
                <a:lnTo>
                  <a:pt x="227001" y="277050"/>
                </a:lnTo>
                <a:lnTo>
                  <a:pt x="220678" y="267492"/>
                </a:lnTo>
                <a:lnTo>
                  <a:pt x="218173" y="263474"/>
                </a:lnTo>
                <a:lnTo>
                  <a:pt x="237667" y="257835"/>
                </a:lnTo>
                <a:lnTo>
                  <a:pt x="237023" y="257859"/>
                </a:lnTo>
                <a:lnTo>
                  <a:pt x="236622" y="256432"/>
                </a:lnTo>
                <a:lnTo>
                  <a:pt x="256844" y="246443"/>
                </a:lnTo>
                <a:lnTo>
                  <a:pt x="262775" y="243598"/>
                </a:lnTo>
                <a:lnTo>
                  <a:pt x="271805" y="245402"/>
                </a:lnTo>
                <a:lnTo>
                  <a:pt x="276186" y="240499"/>
                </a:lnTo>
                <a:lnTo>
                  <a:pt x="281609" y="234569"/>
                </a:lnTo>
                <a:lnTo>
                  <a:pt x="280314" y="225272"/>
                </a:lnTo>
                <a:lnTo>
                  <a:pt x="282384" y="217792"/>
                </a:lnTo>
                <a:lnTo>
                  <a:pt x="250405" y="194830"/>
                </a:lnTo>
                <a:lnTo>
                  <a:pt x="249364" y="188899"/>
                </a:lnTo>
                <a:lnTo>
                  <a:pt x="253492" y="182956"/>
                </a:lnTo>
                <a:lnTo>
                  <a:pt x="256844" y="177546"/>
                </a:lnTo>
                <a:lnTo>
                  <a:pt x="263991" y="167172"/>
                </a:lnTo>
                <a:lnTo>
                  <a:pt x="272419" y="155929"/>
                </a:lnTo>
                <a:lnTo>
                  <a:pt x="279445" y="146911"/>
                </a:lnTo>
                <a:lnTo>
                  <a:pt x="282384" y="143217"/>
                </a:lnTo>
                <a:lnTo>
                  <a:pt x="277476" y="139104"/>
                </a:lnTo>
                <a:lnTo>
                  <a:pt x="257009" y="103805"/>
                </a:lnTo>
                <a:lnTo>
                  <a:pt x="259560" y="92513"/>
                </a:lnTo>
                <a:lnTo>
                  <a:pt x="263296" y="80251"/>
                </a:lnTo>
                <a:lnTo>
                  <a:pt x="264845" y="74320"/>
                </a:lnTo>
                <a:lnTo>
                  <a:pt x="267423" y="68897"/>
                </a:lnTo>
                <a:lnTo>
                  <a:pt x="269748" y="63220"/>
                </a:lnTo>
                <a:lnTo>
                  <a:pt x="268122" y="56027"/>
                </a:lnTo>
                <a:lnTo>
                  <a:pt x="266617" y="48806"/>
                </a:lnTo>
                <a:lnTo>
                  <a:pt x="265065" y="41632"/>
                </a:lnTo>
                <a:lnTo>
                  <a:pt x="263296" y="34582"/>
                </a:lnTo>
                <a:lnTo>
                  <a:pt x="261493" y="28651"/>
                </a:lnTo>
                <a:lnTo>
                  <a:pt x="254787" y="22974"/>
                </a:lnTo>
                <a:lnTo>
                  <a:pt x="256844" y="17297"/>
                </a:lnTo>
                <a:lnTo>
                  <a:pt x="261067" y="11326"/>
                </a:lnTo>
                <a:lnTo>
                  <a:pt x="267582" y="5743"/>
                </a:lnTo>
                <a:lnTo>
                  <a:pt x="273564" y="1613"/>
                </a:lnTo>
                <a:lnTo>
                  <a:pt x="276186" y="0"/>
                </a:lnTo>
                <a:lnTo>
                  <a:pt x="247179" y="2796"/>
                </a:lnTo>
                <a:lnTo>
                  <a:pt x="189265" y="8388"/>
                </a:lnTo>
                <a:lnTo>
                  <a:pt x="147637" y="14454"/>
                </a:lnTo>
                <a:lnTo>
                  <a:pt x="141327" y="16115"/>
                </a:lnTo>
                <a:lnTo>
                  <a:pt x="134874" y="17297"/>
                </a:lnTo>
                <a:lnTo>
                  <a:pt x="113949" y="18907"/>
                </a:lnTo>
                <a:lnTo>
                  <a:pt x="93002" y="19940"/>
                </a:lnTo>
                <a:lnTo>
                  <a:pt x="72101" y="21071"/>
                </a:lnTo>
                <a:lnTo>
                  <a:pt x="51320" y="22974"/>
                </a:lnTo>
                <a:lnTo>
                  <a:pt x="34125" y="27329"/>
                </a:lnTo>
                <a:lnTo>
                  <a:pt x="14344" y="33812"/>
                </a:lnTo>
                <a:lnTo>
                  <a:pt x="221" y="37777"/>
                </a:lnTo>
                <a:lnTo>
                  <a:pt x="0" y="34582"/>
                </a:lnTo>
                <a:lnTo>
                  <a:pt x="19088" y="17297"/>
                </a:lnTo>
                <a:lnTo>
                  <a:pt x="30295" y="13795"/>
                </a:lnTo>
                <a:lnTo>
                  <a:pt x="35074" y="12134"/>
                </a:lnTo>
                <a:lnTo>
                  <a:pt x="38304" y="11635"/>
                </a:lnTo>
                <a:lnTo>
                  <a:pt x="44869" y="11620"/>
                </a:lnTo>
                <a:lnTo>
                  <a:pt x="44869" y="480999"/>
                </a:lnTo>
                <a:lnTo>
                  <a:pt x="269748" y="469646"/>
                </a:lnTo>
                <a:lnTo>
                  <a:pt x="250405" y="406692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88238" y="2604338"/>
            <a:ext cx="536575" cy="560070"/>
          </a:xfrm>
          <a:custGeom>
            <a:avLst/>
            <a:gdLst/>
            <a:ahLst/>
            <a:cxnLst/>
            <a:rect l="l" t="t" r="r" b="b"/>
            <a:pathLst>
              <a:path w="536575" h="560069">
                <a:moveTo>
                  <a:pt x="0" y="0"/>
                </a:moveTo>
                <a:lnTo>
                  <a:pt x="536384" y="0"/>
                </a:lnTo>
                <a:lnTo>
                  <a:pt x="536384" y="559447"/>
                </a:lnTo>
                <a:lnTo>
                  <a:pt x="0" y="5594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35951" y="2614676"/>
            <a:ext cx="91757" cy="538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73087" y="2647683"/>
            <a:ext cx="195972" cy="48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73080" y="2647683"/>
            <a:ext cx="20320" cy="487680"/>
          </a:xfrm>
          <a:custGeom>
            <a:avLst/>
            <a:gdLst/>
            <a:ahLst/>
            <a:cxnLst/>
            <a:rect l="l" t="t" r="r" b="b"/>
            <a:pathLst>
              <a:path w="20320" h="487680">
                <a:moveTo>
                  <a:pt x="9931" y="0"/>
                </a:moveTo>
                <a:lnTo>
                  <a:pt x="15819" y="47027"/>
                </a:lnTo>
                <a:lnTo>
                  <a:pt x="17961" y="99772"/>
                </a:lnTo>
                <a:lnTo>
                  <a:pt x="19361" y="166638"/>
                </a:lnTo>
                <a:lnTo>
                  <a:pt x="19862" y="243598"/>
                </a:lnTo>
                <a:lnTo>
                  <a:pt x="19361" y="320607"/>
                </a:lnTo>
                <a:lnTo>
                  <a:pt x="17961" y="387479"/>
                </a:lnTo>
                <a:lnTo>
                  <a:pt x="15819" y="440206"/>
                </a:lnTo>
                <a:lnTo>
                  <a:pt x="13090" y="474781"/>
                </a:lnTo>
                <a:lnTo>
                  <a:pt x="9931" y="487197"/>
                </a:lnTo>
                <a:lnTo>
                  <a:pt x="6821" y="474781"/>
                </a:lnTo>
                <a:lnTo>
                  <a:pt x="4098" y="440206"/>
                </a:lnTo>
                <a:lnTo>
                  <a:pt x="1937" y="387479"/>
                </a:lnTo>
                <a:lnTo>
                  <a:pt x="513" y="320607"/>
                </a:lnTo>
                <a:lnTo>
                  <a:pt x="0" y="243598"/>
                </a:lnTo>
                <a:lnTo>
                  <a:pt x="513" y="166638"/>
                </a:lnTo>
                <a:lnTo>
                  <a:pt x="1937" y="99772"/>
                </a:lnTo>
                <a:lnTo>
                  <a:pt x="4098" y="47027"/>
                </a:lnTo>
                <a:lnTo>
                  <a:pt x="6821" y="12427"/>
                </a:lnTo>
                <a:lnTo>
                  <a:pt x="9931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83011" y="2647683"/>
            <a:ext cx="186055" cy="487680"/>
          </a:xfrm>
          <a:custGeom>
            <a:avLst/>
            <a:gdLst/>
            <a:ahLst/>
            <a:cxnLst/>
            <a:rect l="l" t="t" r="r" b="b"/>
            <a:pathLst>
              <a:path w="186054" h="487680">
                <a:moveTo>
                  <a:pt x="0" y="0"/>
                </a:moveTo>
                <a:lnTo>
                  <a:pt x="176263" y="0"/>
                </a:lnTo>
                <a:lnTo>
                  <a:pt x="179359" y="12427"/>
                </a:lnTo>
                <a:lnTo>
                  <a:pt x="182047" y="47027"/>
                </a:lnTo>
                <a:lnTo>
                  <a:pt x="184166" y="99772"/>
                </a:lnTo>
                <a:lnTo>
                  <a:pt x="185556" y="166638"/>
                </a:lnTo>
                <a:lnTo>
                  <a:pt x="186055" y="243598"/>
                </a:lnTo>
                <a:lnTo>
                  <a:pt x="185556" y="320607"/>
                </a:lnTo>
                <a:lnTo>
                  <a:pt x="184166" y="387479"/>
                </a:lnTo>
                <a:lnTo>
                  <a:pt x="182047" y="440206"/>
                </a:lnTo>
                <a:lnTo>
                  <a:pt x="179359" y="474781"/>
                </a:lnTo>
                <a:lnTo>
                  <a:pt x="176263" y="487197"/>
                </a:lnTo>
                <a:lnTo>
                  <a:pt x="0" y="487197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42955" y="2649753"/>
            <a:ext cx="260350" cy="114935"/>
          </a:xfrm>
          <a:custGeom>
            <a:avLst/>
            <a:gdLst/>
            <a:ahLst/>
            <a:cxnLst/>
            <a:rect l="l" t="t" r="r" b="b"/>
            <a:pathLst>
              <a:path w="260350" h="114935">
                <a:moveTo>
                  <a:pt x="260145" y="114566"/>
                </a:moveTo>
                <a:lnTo>
                  <a:pt x="11682" y="114566"/>
                </a:lnTo>
                <a:lnTo>
                  <a:pt x="11247" y="99772"/>
                </a:lnTo>
                <a:lnTo>
                  <a:pt x="8240" y="47027"/>
                </a:lnTo>
                <a:lnTo>
                  <a:pt x="4417" y="12427"/>
                </a:lnTo>
                <a:lnTo>
                  <a:pt x="0" y="0"/>
                </a:lnTo>
                <a:lnTo>
                  <a:pt x="248462" y="0"/>
                </a:lnTo>
                <a:lnTo>
                  <a:pt x="252880" y="12427"/>
                </a:lnTo>
                <a:lnTo>
                  <a:pt x="256703" y="47027"/>
                </a:lnTo>
                <a:lnTo>
                  <a:pt x="259709" y="99772"/>
                </a:lnTo>
                <a:lnTo>
                  <a:pt x="260145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50849" y="2764320"/>
            <a:ext cx="254478" cy="33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42955" y="3096691"/>
            <a:ext cx="256540" cy="40640"/>
          </a:xfrm>
          <a:custGeom>
            <a:avLst/>
            <a:gdLst/>
            <a:ahLst/>
            <a:cxnLst/>
            <a:rect l="l" t="t" r="r" b="b"/>
            <a:pathLst>
              <a:path w="256539" h="40639">
                <a:moveTo>
                  <a:pt x="248462" y="40246"/>
                </a:moveTo>
                <a:lnTo>
                  <a:pt x="0" y="40246"/>
                </a:lnTo>
                <a:lnTo>
                  <a:pt x="4417" y="27831"/>
                </a:lnTo>
                <a:lnTo>
                  <a:pt x="7495" y="0"/>
                </a:lnTo>
                <a:lnTo>
                  <a:pt x="255958" y="0"/>
                </a:lnTo>
                <a:lnTo>
                  <a:pt x="252880" y="27831"/>
                </a:lnTo>
                <a:lnTo>
                  <a:pt x="248462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31110" y="2649753"/>
            <a:ext cx="24130" cy="116839"/>
          </a:xfrm>
          <a:custGeom>
            <a:avLst/>
            <a:gdLst/>
            <a:ahLst/>
            <a:cxnLst/>
            <a:rect l="l" t="t" r="r" b="b"/>
            <a:pathLst>
              <a:path w="24129" h="116839">
                <a:moveTo>
                  <a:pt x="23587" y="116624"/>
                </a:moveTo>
                <a:lnTo>
                  <a:pt x="0" y="116624"/>
                </a:lnTo>
                <a:lnTo>
                  <a:pt x="503" y="99772"/>
                </a:lnTo>
                <a:lnTo>
                  <a:pt x="3549" y="47027"/>
                </a:lnTo>
                <a:lnTo>
                  <a:pt x="7408" y="12427"/>
                </a:lnTo>
                <a:lnTo>
                  <a:pt x="11845" y="0"/>
                </a:lnTo>
                <a:lnTo>
                  <a:pt x="16262" y="12427"/>
                </a:lnTo>
                <a:lnTo>
                  <a:pt x="20085" y="47027"/>
                </a:lnTo>
                <a:lnTo>
                  <a:pt x="23092" y="99772"/>
                </a:lnTo>
                <a:lnTo>
                  <a:pt x="23587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30925" y="2766390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29" h="6350">
                <a:moveTo>
                  <a:pt x="0" y="6197"/>
                </a:moveTo>
                <a:lnTo>
                  <a:pt x="185" y="0"/>
                </a:lnTo>
                <a:lnTo>
                  <a:pt x="23774" y="0"/>
                </a:lnTo>
                <a:lnTo>
                  <a:pt x="2395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30739" y="2772575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0" y="6197"/>
                </a:moveTo>
                <a:lnTo>
                  <a:pt x="185" y="0"/>
                </a:lnTo>
                <a:lnTo>
                  <a:pt x="24140" y="0"/>
                </a:lnTo>
                <a:lnTo>
                  <a:pt x="2432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30616" y="2778772"/>
            <a:ext cx="24765" cy="4445"/>
          </a:xfrm>
          <a:custGeom>
            <a:avLst/>
            <a:gdLst/>
            <a:ahLst/>
            <a:cxnLst/>
            <a:rect l="l" t="t" r="r" b="b"/>
            <a:pathLst>
              <a:path w="24764" h="4444">
                <a:moveTo>
                  <a:pt x="0" y="4127"/>
                </a:moveTo>
                <a:lnTo>
                  <a:pt x="123" y="0"/>
                </a:lnTo>
                <a:lnTo>
                  <a:pt x="24446" y="0"/>
                </a:lnTo>
                <a:lnTo>
                  <a:pt x="2456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30431" y="2782900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0" y="6197"/>
                </a:moveTo>
                <a:lnTo>
                  <a:pt x="185" y="0"/>
                </a:lnTo>
                <a:lnTo>
                  <a:pt x="24753" y="0"/>
                </a:lnTo>
                <a:lnTo>
                  <a:pt x="2493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30246" y="2789097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0" y="6197"/>
                </a:moveTo>
                <a:lnTo>
                  <a:pt x="185" y="0"/>
                </a:lnTo>
                <a:lnTo>
                  <a:pt x="25120" y="0"/>
                </a:lnTo>
                <a:lnTo>
                  <a:pt x="2530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0061" y="2795282"/>
            <a:ext cx="26034" cy="6350"/>
          </a:xfrm>
          <a:custGeom>
            <a:avLst/>
            <a:gdLst/>
            <a:ahLst/>
            <a:cxnLst/>
            <a:rect l="l" t="t" r="r" b="b"/>
            <a:pathLst>
              <a:path w="26035" h="6350">
                <a:moveTo>
                  <a:pt x="0" y="6197"/>
                </a:moveTo>
                <a:lnTo>
                  <a:pt x="185" y="0"/>
                </a:lnTo>
                <a:lnTo>
                  <a:pt x="25487" y="0"/>
                </a:lnTo>
                <a:lnTo>
                  <a:pt x="2567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29875" y="2801480"/>
            <a:ext cx="26034" cy="6350"/>
          </a:xfrm>
          <a:custGeom>
            <a:avLst/>
            <a:gdLst/>
            <a:ahLst/>
            <a:cxnLst/>
            <a:rect l="l" t="t" r="r" b="b"/>
            <a:pathLst>
              <a:path w="26035" h="6350">
                <a:moveTo>
                  <a:pt x="0" y="6197"/>
                </a:moveTo>
                <a:lnTo>
                  <a:pt x="185" y="0"/>
                </a:lnTo>
                <a:lnTo>
                  <a:pt x="25855" y="0"/>
                </a:lnTo>
                <a:lnTo>
                  <a:pt x="2603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29752" y="2807677"/>
            <a:ext cx="26670" cy="4445"/>
          </a:xfrm>
          <a:custGeom>
            <a:avLst/>
            <a:gdLst/>
            <a:ahLst/>
            <a:cxnLst/>
            <a:rect l="l" t="t" r="r" b="b"/>
            <a:pathLst>
              <a:path w="26670" h="4444">
                <a:moveTo>
                  <a:pt x="0" y="4127"/>
                </a:moveTo>
                <a:lnTo>
                  <a:pt x="123" y="0"/>
                </a:lnTo>
                <a:lnTo>
                  <a:pt x="26161" y="0"/>
                </a:lnTo>
                <a:lnTo>
                  <a:pt x="26282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29600" y="2811805"/>
            <a:ext cx="26670" cy="6350"/>
          </a:xfrm>
          <a:custGeom>
            <a:avLst/>
            <a:gdLst/>
            <a:ahLst/>
            <a:cxnLst/>
            <a:rect l="l" t="t" r="r" b="b"/>
            <a:pathLst>
              <a:path w="26670" h="6350">
                <a:moveTo>
                  <a:pt x="26584" y="6197"/>
                </a:moveTo>
                <a:lnTo>
                  <a:pt x="0" y="6197"/>
                </a:lnTo>
                <a:lnTo>
                  <a:pt x="15" y="4586"/>
                </a:lnTo>
                <a:lnTo>
                  <a:pt x="152" y="0"/>
                </a:lnTo>
                <a:lnTo>
                  <a:pt x="26434" y="0"/>
                </a:lnTo>
                <a:lnTo>
                  <a:pt x="26569" y="4586"/>
                </a:lnTo>
                <a:lnTo>
                  <a:pt x="26584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29542" y="2818002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6642" y="0"/>
                </a:lnTo>
                <a:lnTo>
                  <a:pt x="2669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29484" y="2824187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6756" y="0"/>
                </a:lnTo>
                <a:lnTo>
                  <a:pt x="2681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29446" y="2830385"/>
            <a:ext cx="27305" cy="4445"/>
          </a:xfrm>
          <a:custGeom>
            <a:avLst/>
            <a:gdLst/>
            <a:ahLst/>
            <a:cxnLst/>
            <a:rect l="l" t="t" r="r" b="b"/>
            <a:pathLst>
              <a:path w="27304" h="4444">
                <a:moveTo>
                  <a:pt x="0" y="4127"/>
                </a:moveTo>
                <a:lnTo>
                  <a:pt x="38" y="0"/>
                </a:lnTo>
                <a:lnTo>
                  <a:pt x="26851" y="0"/>
                </a:lnTo>
                <a:lnTo>
                  <a:pt x="2688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29388" y="2834513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6947" y="0"/>
                </a:lnTo>
                <a:lnTo>
                  <a:pt x="2700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29330" y="2840710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7062" y="0"/>
                </a:lnTo>
                <a:lnTo>
                  <a:pt x="2711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29272" y="2846895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6197"/>
                </a:moveTo>
                <a:lnTo>
                  <a:pt x="57" y="0"/>
                </a:lnTo>
                <a:lnTo>
                  <a:pt x="27176" y="0"/>
                </a:lnTo>
                <a:lnTo>
                  <a:pt x="2723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29234" y="2853093"/>
            <a:ext cx="27305" cy="4445"/>
          </a:xfrm>
          <a:custGeom>
            <a:avLst/>
            <a:gdLst/>
            <a:ahLst/>
            <a:cxnLst/>
            <a:rect l="l" t="t" r="r" b="b"/>
            <a:pathLst>
              <a:path w="27304" h="4444">
                <a:moveTo>
                  <a:pt x="0" y="4127"/>
                </a:moveTo>
                <a:lnTo>
                  <a:pt x="38" y="0"/>
                </a:lnTo>
                <a:lnTo>
                  <a:pt x="27271" y="0"/>
                </a:lnTo>
                <a:lnTo>
                  <a:pt x="2730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29176" y="2857220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0" y="6197"/>
                </a:moveTo>
                <a:lnTo>
                  <a:pt x="57" y="0"/>
                </a:lnTo>
                <a:lnTo>
                  <a:pt x="27367" y="0"/>
                </a:lnTo>
                <a:lnTo>
                  <a:pt x="2742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29118" y="2863418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0" y="6197"/>
                </a:moveTo>
                <a:lnTo>
                  <a:pt x="57" y="0"/>
                </a:lnTo>
                <a:lnTo>
                  <a:pt x="27482" y="0"/>
                </a:lnTo>
                <a:lnTo>
                  <a:pt x="2753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29079" y="2869603"/>
            <a:ext cx="27940" cy="4445"/>
          </a:xfrm>
          <a:custGeom>
            <a:avLst/>
            <a:gdLst/>
            <a:ahLst/>
            <a:cxnLst/>
            <a:rect l="l" t="t" r="r" b="b"/>
            <a:pathLst>
              <a:path w="27939" h="4444">
                <a:moveTo>
                  <a:pt x="0" y="4127"/>
                </a:moveTo>
                <a:lnTo>
                  <a:pt x="38" y="0"/>
                </a:lnTo>
                <a:lnTo>
                  <a:pt x="27577" y="0"/>
                </a:lnTo>
                <a:lnTo>
                  <a:pt x="2761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29022" y="2873730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0" y="6197"/>
                </a:moveTo>
                <a:lnTo>
                  <a:pt x="57" y="0"/>
                </a:lnTo>
                <a:lnTo>
                  <a:pt x="27673" y="0"/>
                </a:lnTo>
                <a:lnTo>
                  <a:pt x="2772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28906" y="2879928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5">
                <a:moveTo>
                  <a:pt x="27959" y="14452"/>
                </a:moveTo>
                <a:lnTo>
                  <a:pt x="0" y="14452"/>
                </a:lnTo>
                <a:lnTo>
                  <a:pt x="115" y="0"/>
                </a:lnTo>
                <a:lnTo>
                  <a:pt x="27845" y="0"/>
                </a:lnTo>
                <a:lnTo>
                  <a:pt x="27959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28906" y="2894380"/>
            <a:ext cx="28575" cy="8255"/>
          </a:xfrm>
          <a:custGeom>
            <a:avLst/>
            <a:gdLst/>
            <a:ahLst/>
            <a:cxnLst/>
            <a:rect l="l" t="t" r="r" b="b"/>
            <a:pathLst>
              <a:path w="28575" h="8255">
                <a:moveTo>
                  <a:pt x="77" y="8255"/>
                </a:moveTo>
                <a:lnTo>
                  <a:pt x="0" y="0"/>
                </a:lnTo>
                <a:lnTo>
                  <a:pt x="27959" y="0"/>
                </a:lnTo>
                <a:lnTo>
                  <a:pt x="27883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28983" y="2902635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57" y="6197"/>
                </a:moveTo>
                <a:lnTo>
                  <a:pt x="0" y="0"/>
                </a:lnTo>
                <a:lnTo>
                  <a:pt x="27806" y="0"/>
                </a:lnTo>
                <a:lnTo>
                  <a:pt x="27749" y="6197"/>
                </a:lnTo>
                <a:lnTo>
                  <a:pt x="57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29041" y="2908833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57" y="6197"/>
                </a:moveTo>
                <a:lnTo>
                  <a:pt x="0" y="0"/>
                </a:lnTo>
                <a:lnTo>
                  <a:pt x="27691" y="0"/>
                </a:lnTo>
                <a:lnTo>
                  <a:pt x="27635" y="6197"/>
                </a:lnTo>
                <a:lnTo>
                  <a:pt x="57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29098" y="2915018"/>
            <a:ext cx="27940" cy="8255"/>
          </a:xfrm>
          <a:custGeom>
            <a:avLst/>
            <a:gdLst/>
            <a:ahLst/>
            <a:cxnLst/>
            <a:rect l="l" t="t" r="r" b="b"/>
            <a:pathLst>
              <a:path w="27939" h="8255">
                <a:moveTo>
                  <a:pt x="77" y="8255"/>
                </a:moveTo>
                <a:lnTo>
                  <a:pt x="0" y="0"/>
                </a:lnTo>
                <a:lnTo>
                  <a:pt x="27577" y="0"/>
                </a:lnTo>
                <a:lnTo>
                  <a:pt x="27502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29175" y="2923285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57" y="6197"/>
                </a:moveTo>
                <a:lnTo>
                  <a:pt x="0" y="0"/>
                </a:lnTo>
                <a:lnTo>
                  <a:pt x="27424" y="0"/>
                </a:lnTo>
                <a:lnTo>
                  <a:pt x="27368" y="6197"/>
                </a:lnTo>
                <a:lnTo>
                  <a:pt x="57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29233" y="2929470"/>
            <a:ext cx="27305" cy="10795"/>
          </a:xfrm>
          <a:custGeom>
            <a:avLst/>
            <a:gdLst/>
            <a:ahLst/>
            <a:cxnLst/>
            <a:rect l="l" t="t" r="r" b="b"/>
            <a:pathLst>
              <a:path w="27304" h="10794">
                <a:moveTo>
                  <a:pt x="96" y="10325"/>
                </a:moveTo>
                <a:lnTo>
                  <a:pt x="0" y="0"/>
                </a:lnTo>
                <a:lnTo>
                  <a:pt x="27310" y="0"/>
                </a:lnTo>
                <a:lnTo>
                  <a:pt x="27215" y="10325"/>
                </a:lnTo>
                <a:lnTo>
                  <a:pt x="96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29330" y="2939795"/>
            <a:ext cx="27305" cy="8255"/>
          </a:xfrm>
          <a:custGeom>
            <a:avLst/>
            <a:gdLst/>
            <a:ahLst/>
            <a:cxnLst/>
            <a:rect l="l" t="t" r="r" b="b"/>
            <a:pathLst>
              <a:path w="27304" h="8255">
                <a:moveTo>
                  <a:pt x="77" y="8254"/>
                </a:moveTo>
                <a:lnTo>
                  <a:pt x="0" y="0"/>
                </a:lnTo>
                <a:lnTo>
                  <a:pt x="27119" y="0"/>
                </a:lnTo>
                <a:lnTo>
                  <a:pt x="27043" y="8254"/>
                </a:lnTo>
                <a:lnTo>
                  <a:pt x="77" y="8254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29406" y="2948051"/>
            <a:ext cx="27305" cy="8255"/>
          </a:xfrm>
          <a:custGeom>
            <a:avLst/>
            <a:gdLst/>
            <a:ahLst/>
            <a:cxnLst/>
            <a:rect l="l" t="t" r="r" b="b"/>
            <a:pathLst>
              <a:path w="27304" h="8255">
                <a:moveTo>
                  <a:pt x="77" y="8255"/>
                </a:moveTo>
                <a:lnTo>
                  <a:pt x="0" y="0"/>
                </a:lnTo>
                <a:lnTo>
                  <a:pt x="26966" y="0"/>
                </a:lnTo>
                <a:lnTo>
                  <a:pt x="26891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29484" y="2956305"/>
            <a:ext cx="27305" cy="8255"/>
          </a:xfrm>
          <a:custGeom>
            <a:avLst/>
            <a:gdLst/>
            <a:ahLst/>
            <a:cxnLst/>
            <a:rect l="l" t="t" r="r" b="b"/>
            <a:pathLst>
              <a:path w="27304" h="8255">
                <a:moveTo>
                  <a:pt x="77" y="8255"/>
                </a:moveTo>
                <a:lnTo>
                  <a:pt x="0" y="0"/>
                </a:lnTo>
                <a:lnTo>
                  <a:pt x="26814" y="0"/>
                </a:lnTo>
                <a:lnTo>
                  <a:pt x="26738" y="8255"/>
                </a:lnTo>
                <a:lnTo>
                  <a:pt x="77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29561" y="2964573"/>
            <a:ext cx="26670" cy="8255"/>
          </a:xfrm>
          <a:custGeom>
            <a:avLst/>
            <a:gdLst/>
            <a:ahLst/>
            <a:cxnLst/>
            <a:rect l="l" t="t" r="r" b="b"/>
            <a:pathLst>
              <a:path w="26670" h="8255">
                <a:moveTo>
                  <a:pt x="26535" y="8254"/>
                </a:moveTo>
                <a:lnTo>
                  <a:pt x="127" y="8254"/>
                </a:lnTo>
                <a:lnTo>
                  <a:pt x="53" y="5785"/>
                </a:lnTo>
                <a:lnTo>
                  <a:pt x="0" y="0"/>
                </a:lnTo>
                <a:lnTo>
                  <a:pt x="26661" y="0"/>
                </a:lnTo>
                <a:lnTo>
                  <a:pt x="26535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29689" y="2972828"/>
            <a:ext cx="26670" cy="8255"/>
          </a:xfrm>
          <a:custGeom>
            <a:avLst/>
            <a:gdLst/>
            <a:ahLst/>
            <a:cxnLst/>
            <a:rect l="l" t="t" r="r" b="b"/>
            <a:pathLst>
              <a:path w="26670" h="8255">
                <a:moveTo>
                  <a:pt x="26165" y="8254"/>
                </a:moveTo>
                <a:lnTo>
                  <a:pt x="246" y="8254"/>
                </a:lnTo>
                <a:lnTo>
                  <a:pt x="0" y="0"/>
                </a:lnTo>
                <a:lnTo>
                  <a:pt x="26408" y="0"/>
                </a:lnTo>
                <a:lnTo>
                  <a:pt x="26165" y="8254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29935" y="2981083"/>
            <a:ext cx="26034" cy="8255"/>
          </a:xfrm>
          <a:custGeom>
            <a:avLst/>
            <a:gdLst/>
            <a:ahLst/>
            <a:cxnLst/>
            <a:rect l="l" t="t" r="r" b="b"/>
            <a:pathLst>
              <a:path w="26035" h="8255">
                <a:moveTo>
                  <a:pt x="25675" y="8255"/>
                </a:moveTo>
                <a:lnTo>
                  <a:pt x="246" y="8255"/>
                </a:lnTo>
                <a:lnTo>
                  <a:pt x="0" y="0"/>
                </a:lnTo>
                <a:lnTo>
                  <a:pt x="25918" y="0"/>
                </a:lnTo>
                <a:lnTo>
                  <a:pt x="25675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30182" y="2989338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4">
                <a:moveTo>
                  <a:pt x="25125" y="10325"/>
                </a:moveTo>
                <a:lnTo>
                  <a:pt x="308" y="10325"/>
                </a:lnTo>
                <a:lnTo>
                  <a:pt x="0" y="0"/>
                </a:lnTo>
                <a:lnTo>
                  <a:pt x="25428" y="0"/>
                </a:lnTo>
                <a:lnTo>
                  <a:pt x="25125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30491" y="2999663"/>
            <a:ext cx="25400" cy="10795"/>
          </a:xfrm>
          <a:custGeom>
            <a:avLst/>
            <a:gdLst/>
            <a:ahLst/>
            <a:cxnLst/>
            <a:rect l="l" t="t" r="r" b="b"/>
            <a:pathLst>
              <a:path w="25400" h="10794">
                <a:moveTo>
                  <a:pt x="24512" y="10325"/>
                </a:moveTo>
                <a:lnTo>
                  <a:pt x="308" y="10325"/>
                </a:lnTo>
                <a:lnTo>
                  <a:pt x="0" y="0"/>
                </a:lnTo>
                <a:lnTo>
                  <a:pt x="24816" y="0"/>
                </a:lnTo>
                <a:lnTo>
                  <a:pt x="24512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30799" y="3009988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4" h="10794">
                <a:moveTo>
                  <a:pt x="23900" y="10325"/>
                </a:moveTo>
                <a:lnTo>
                  <a:pt x="308" y="10325"/>
                </a:lnTo>
                <a:lnTo>
                  <a:pt x="0" y="0"/>
                </a:lnTo>
                <a:lnTo>
                  <a:pt x="24204" y="0"/>
                </a:lnTo>
                <a:lnTo>
                  <a:pt x="23900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31108" y="3020301"/>
            <a:ext cx="24130" cy="12700"/>
          </a:xfrm>
          <a:custGeom>
            <a:avLst/>
            <a:gdLst/>
            <a:ahLst/>
            <a:cxnLst/>
            <a:rect l="l" t="t" r="r" b="b"/>
            <a:pathLst>
              <a:path w="24129" h="12700">
                <a:moveTo>
                  <a:pt x="23228" y="12382"/>
                </a:moveTo>
                <a:lnTo>
                  <a:pt x="370" y="12382"/>
                </a:lnTo>
                <a:lnTo>
                  <a:pt x="0" y="0"/>
                </a:lnTo>
                <a:lnTo>
                  <a:pt x="23592" y="0"/>
                </a:lnTo>
                <a:lnTo>
                  <a:pt x="23228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31478" y="3032696"/>
            <a:ext cx="22860" cy="14604"/>
          </a:xfrm>
          <a:custGeom>
            <a:avLst/>
            <a:gdLst/>
            <a:ahLst/>
            <a:cxnLst/>
            <a:rect l="l" t="t" r="r" b="b"/>
            <a:pathLst>
              <a:path w="22860" h="14605">
                <a:moveTo>
                  <a:pt x="22158" y="14452"/>
                </a:moveTo>
                <a:lnTo>
                  <a:pt x="708" y="14452"/>
                </a:lnTo>
                <a:lnTo>
                  <a:pt x="135" y="4531"/>
                </a:lnTo>
                <a:lnTo>
                  <a:pt x="0" y="0"/>
                </a:lnTo>
                <a:lnTo>
                  <a:pt x="22857" y="0"/>
                </a:lnTo>
                <a:lnTo>
                  <a:pt x="22723" y="4531"/>
                </a:lnTo>
                <a:lnTo>
                  <a:pt x="22158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32186" y="3047136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89" h="12700">
                <a:moveTo>
                  <a:pt x="20744" y="12382"/>
                </a:moveTo>
                <a:lnTo>
                  <a:pt x="715" y="12382"/>
                </a:lnTo>
                <a:lnTo>
                  <a:pt x="0" y="0"/>
                </a:lnTo>
                <a:lnTo>
                  <a:pt x="21451" y="0"/>
                </a:lnTo>
                <a:lnTo>
                  <a:pt x="20744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32902" y="3059531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19204" y="14452"/>
                </a:moveTo>
                <a:lnTo>
                  <a:pt x="834" y="14452"/>
                </a:lnTo>
                <a:lnTo>
                  <a:pt x="0" y="0"/>
                </a:lnTo>
                <a:lnTo>
                  <a:pt x="20028" y="0"/>
                </a:lnTo>
                <a:lnTo>
                  <a:pt x="19204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33737" y="3073984"/>
            <a:ext cx="18415" cy="10795"/>
          </a:xfrm>
          <a:custGeom>
            <a:avLst/>
            <a:gdLst/>
            <a:ahLst/>
            <a:cxnLst/>
            <a:rect l="l" t="t" r="r" b="b"/>
            <a:pathLst>
              <a:path w="18414" h="10794">
                <a:moveTo>
                  <a:pt x="17780" y="10325"/>
                </a:moveTo>
                <a:lnTo>
                  <a:pt x="596" y="10325"/>
                </a:lnTo>
                <a:lnTo>
                  <a:pt x="0" y="0"/>
                </a:lnTo>
                <a:lnTo>
                  <a:pt x="18369" y="0"/>
                </a:lnTo>
                <a:lnTo>
                  <a:pt x="17780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34333" y="3084296"/>
            <a:ext cx="17780" cy="10795"/>
          </a:xfrm>
          <a:custGeom>
            <a:avLst/>
            <a:gdLst/>
            <a:ahLst/>
            <a:cxnLst/>
            <a:rect l="l" t="t" r="r" b="b"/>
            <a:pathLst>
              <a:path w="17779" h="10794">
                <a:moveTo>
                  <a:pt x="16346" y="10325"/>
                </a:moveTo>
                <a:lnTo>
                  <a:pt x="847" y="10325"/>
                </a:lnTo>
                <a:lnTo>
                  <a:pt x="326" y="5655"/>
                </a:lnTo>
                <a:lnTo>
                  <a:pt x="0" y="0"/>
                </a:lnTo>
                <a:lnTo>
                  <a:pt x="17185" y="0"/>
                </a:lnTo>
                <a:lnTo>
                  <a:pt x="16862" y="5655"/>
                </a:lnTo>
                <a:lnTo>
                  <a:pt x="16346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35181" y="3094621"/>
            <a:ext cx="15875" cy="42545"/>
          </a:xfrm>
          <a:custGeom>
            <a:avLst/>
            <a:gdLst/>
            <a:ahLst/>
            <a:cxnLst/>
            <a:rect l="l" t="t" r="r" b="b"/>
            <a:pathLst>
              <a:path w="15875" h="42544">
                <a:moveTo>
                  <a:pt x="7774" y="42316"/>
                </a:moveTo>
                <a:lnTo>
                  <a:pt x="3337" y="29902"/>
                </a:lnTo>
                <a:lnTo>
                  <a:pt x="0" y="0"/>
                </a:lnTo>
                <a:lnTo>
                  <a:pt x="15498" y="0"/>
                </a:lnTo>
                <a:lnTo>
                  <a:pt x="12191" y="29902"/>
                </a:lnTo>
                <a:lnTo>
                  <a:pt x="7774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228896" y="2649753"/>
            <a:ext cx="28575" cy="487680"/>
          </a:xfrm>
          <a:custGeom>
            <a:avLst/>
            <a:gdLst/>
            <a:ahLst/>
            <a:cxnLst/>
            <a:rect l="l" t="t" r="r" b="b"/>
            <a:pathLst>
              <a:path w="28575" h="487680">
                <a:moveTo>
                  <a:pt x="14058" y="0"/>
                </a:moveTo>
                <a:lnTo>
                  <a:pt x="22299" y="47027"/>
                </a:lnTo>
                <a:lnTo>
                  <a:pt x="25306" y="99772"/>
                </a:lnTo>
                <a:lnTo>
                  <a:pt x="27272" y="166638"/>
                </a:lnTo>
                <a:lnTo>
                  <a:pt x="27978" y="243598"/>
                </a:lnTo>
                <a:lnTo>
                  <a:pt x="27272" y="320606"/>
                </a:lnTo>
                <a:lnTo>
                  <a:pt x="25306" y="387474"/>
                </a:lnTo>
                <a:lnTo>
                  <a:pt x="22299" y="440198"/>
                </a:lnTo>
                <a:lnTo>
                  <a:pt x="18476" y="474770"/>
                </a:lnTo>
                <a:lnTo>
                  <a:pt x="14058" y="487184"/>
                </a:lnTo>
                <a:lnTo>
                  <a:pt x="9621" y="474770"/>
                </a:lnTo>
                <a:lnTo>
                  <a:pt x="5763" y="440198"/>
                </a:lnTo>
                <a:lnTo>
                  <a:pt x="2717" y="387474"/>
                </a:lnTo>
                <a:lnTo>
                  <a:pt x="718" y="320606"/>
                </a:lnTo>
                <a:lnTo>
                  <a:pt x="0" y="243598"/>
                </a:lnTo>
                <a:lnTo>
                  <a:pt x="718" y="166638"/>
                </a:lnTo>
                <a:lnTo>
                  <a:pt x="2717" y="99772"/>
                </a:lnTo>
                <a:lnTo>
                  <a:pt x="5763" y="47027"/>
                </a:lnTo>
                <a:lnTo>
                  <a:pt x="9621" y="12427"/>
                </a:lnTo>
                <a:lnTo>
                  <a:pt x="14058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242955" y="2649753"/>
            <a:ext cx="262890" cy="487680"/>
          </a:xfrm>
          <a:custGeom>
            <a:avLst/>
            <a:gdLst/>
            <a:ahLst/>
            <a:cxnLst/>
            <a:rect l="l" t="t" r="r" b="b"/>
            <a:pathLst>
              <a:path w="262889" h="487680">
                <a:moveTo>
                  <a:pt x="0" y="0"/>
                </a:moveTo>
                <a:lnTo>
                  <a:pt x="248462" y="0"/>
                </a:lnTo>
                <a:lnTo>
                  <a:pt x="252880" y="12427"/>
                </a:lnTo>
                <a:lnTo>
                  <a:pt x="256703" y="47027"/>
                </a:lnTo>
                <a:lnTo>
                  <a:pt x="259709" y="99772"/>
                </a:lnTo>
                <a:lnTo>
                  <a:pt x="261676" y="166638"/>
                </a:lnTo>
                <a:lnTo>
                  <a:pt x="262381" y="243598"/>
                </a:lnTo>
                <a:lnTo>
                  <a:pt x="261676" y="320606"/>
                </a:lnTo>
                <a:lnTo>
                  <a:pt x="259709" y="387474"/>
                </a:lnTo>
                <a:lnTo>
                  <a:pt x="256703" y="440198"/>
                </a:lnTo>
                <a:lnTo>
                  <a:pt x="252880" y="474770"/>
                </a:lnTo>
                <a:lnTo>
                  <a:pt x="248462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576127" y="2649753"/>
            <a:ext cx="318770" cy="114935"/>
          </a:xfrm>
          <a:custGeom>
            <a:avLst/>
            <a:gdLst/>
            <a:ahLst/>
            <a:cxnLst/>
            <a:rect l="l" t="t" r="r" b="b"/>
            <a:pathLst>
              <a:path w="318770" h="114935">
                <a:moveTo>
                  <a:pt x="318436" y="114566"/>
                </a:moveTo>
                <a:lnTo>
                  <a:pt x="14361" y="114566"/>
                </a:lnTo>
                <a:lnTo>
                  <a:pt x="13820" y="99772"/>
                </a:lnTo>
                <a:lnTo>
                  <a:pt x="10100" y="47027"/>
                </a:lnTo>
                <a:lnTo>
                  <a:pt x="5396" y="12427"/>
                </a:lnTo>
                <a:lnTo>
                  <a:pt x="0" y="0"/>
                </a:lnTo>
                <a:lnTo>
                  <a:pt x="304164" y="0"/>
                </a:lnTo>
                <a:lnTo>
                  <a:pt x="309548" y="12427"/>
                </a:lnTo>
                <a:lnTo>
                  <a:pt x="314220" y="47027"/>
                </a:lnTo>
                <a:lnTo>
                  <a:pt x="317902" y="99772"/>
                </a:lnTo>
                <a:lnTo>
                  <a:pt x="318436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590488" y="276638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24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90639" y="277051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22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590790" y="277463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20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590941" y="27787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8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591093" y="278187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42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591168" y="278496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5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591318" y="278806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39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91394" y="27911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3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591545" y="279528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1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591696" y="279941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9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591847" y="280354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7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91998" y="280664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31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92074" y="28097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4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592225" y="281386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2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592375" y="281799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09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592434" y="282212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7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592482" y="282625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6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92528" y="283037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5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592576" y="283450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4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92623" y="283863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4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592670" y="284277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3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92718" y="284690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2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592765" y="285000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8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92788" y="285308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1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592835" y="285618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7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592859" y="285928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0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592906" y="286341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9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592953" y="286753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9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593001" y="2870638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5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593024" y="287373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8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593071" y="287786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7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593119" y="2880963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3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593142" y="288406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6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593189" y="288922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09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593213" y="289540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5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593166" y="290057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6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593119" y="290469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6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593048" y="290986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1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593001" y="291502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8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592930" y="292018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2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592883" y="292534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0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592859" y="2928448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67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592789" y="293256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4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592742" y="293773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2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592671" y="294289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6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592600" y="294909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7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592553" y="295424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5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592506" y="295836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95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592435" y="296353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20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592412" y="296862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50" y="0"/>
                </a:lnTo>
              </a:path>
            </a:pathLst>
          </a:custGeom>
          <a:ln w="3809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592340" y="297180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51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592151" y="297489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3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592000" y="297901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05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591773" y="29841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82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591623" y="298934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10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591396" y="299450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87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591170" y="300069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290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590793" y="30089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444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590491" y="301824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373" y="0"/>
                </a:lnTo>
              </a:path>
            </a:pathLst>
          </a:custGeom>
          <a:ln w="8254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90264" y="30254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302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590037" y="303166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305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589971" y="303657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2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589814" y="303911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084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589102" y="30450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667" y="0"/>
                </a:lnTo>
              </a:path>
            </a:pathLst>
          </a:custGeom>
          <a:ln w="8255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588665" y="305230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528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588083" y="305953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678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587354" y="3068821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 h="0">
                <a:moveTo>
                  <a:pt x="0" y="0"/>
                </a:moveTo>
                <a:lnTo>
                  <a:pt x="304830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586917" y="30770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546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586335" y="308429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695" y="0"/>
                </a:lnTo>
              </a:path>
            </a:pathLst>
          </a:custGeom>
          <a:ln w="8254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586275" y="308927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19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585801" y="309308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4123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576127" y="3096691"/>
            <a:ext cx="313690" cy="40640"/>
          </a:xfrm>
          <a:custGeom>
            <a:avLst/>
            <a:gdLst/>
            <a:ahLst/>
            <a:cxnLst/>
            <a:rect l="l" t="t" r="r" b="b"/>
            <a:pathLst>
              <a:path w="313689" h="40639">
                <a:moveTo>
                  <a:pt x="304164" y="40246"/>
                </a:moveTo>
                <a:lnTo>
                  <a:pt x="0" y="40246"/>
                </a:lnTo>
                <a:lnTo>
                  <a:pt x="5396" y="27831"/>
                </a:lnTo>
                <a:lnTo>
                  <a:pt x="9183" y="0"/>
                </a:lnTo>
                <a:lnTo>
                  <a:pt x="313309" y="0"/>
                </a:lnTo>
                <a:lnTo>
                  <a:pt x="309548" y="27831"/>
                </a:lnTo>
                <a:lnTo>
                  <a:pt x="304164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561690" y="2649753"/>
            <a:ext cx="29209" cy="116839"/>
          </a:xfrm>
          <a:custGeom>
            <a:avLst/>
            <a:gdLst/>
            <a:ahLst/>
            <a:cxnLst/>
            <a:rect l="l" t="t" r="r" b="b"/>
            <a:pathLst>
              <a:path w="29210" h="116839">
                <a:moveTo>
                  <a:pt x="28872" y="116624"/>
                </a:moveTo>
                <a:lnTo>
                  <a:pt x="0" y="116624"/>
                </a:lnTo>
                <a:lnTo>
                  <a:pt x="616" y="99772"/>
                </a:lnTo>
                <a:lnTo>
                  <a:pt x="4335" y="47027"/>
                </a:lnTo>
                <a:lnTo>
                  <a:pt x="9039" y="12427"/>
                </a:lnTo>
                <a:lnTo>
                  <a:pt x="14436" y="0"/>
                </a:lnTo>
                <a:lnTo>
                  <a:pt x="19833" y="12427"/>
                </a:lnTo>
                <a:lnTo>
                  <a:pt x="24536" y="47027"/>
                </a:lnTo>
                <a:lnTo>
                  <a:pt x="28256" y="99772"/>
                </a:lnTo>
                <a:lnTo>
                  <a:pt x="28872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561463" y="2766390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6197"/>
                </a:moveTo>
                <a:lnTo>
                  <a:pt x="226" y="0"/>
                </a:lnTo>
                <a:lnTo>
                  <a:pt x="29100" y="0"/>
                </a:lnTo>
                <a:lnTo>
                  <a:pt x="2932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61237" y="2772575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6197"/>
                </a:moveTo>
                <a:lnTo>
                  <a:pt x="226" y="0"/>
                </a:lnTo>
                <a:lnTo>
                  <a:pt x="29552" y="0"/>
                </a:lnTo>
                <a:lnTo>
                  <a:pt x="2977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61086" y="2778772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79" h="4444">
                <a:moveTo>
                  <a:pt x="0" y="4127"/>
                </a:moveTo>
                <a:lnTo>
                  <a:pt x="150" y="0"/>
                </a:lnTo>
                <a:lnTo>
                  <a:pt x="29930" y="0"/>
                </a:lnTo>
                <a:lnTo>
                  <a:pt x="3008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560860" y="2782900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4" h="6350">
                <a:moveTo>
                  <a:pt x="0" y="6197"/>
                </a:moveTo>
                <a:lnTo>
                  <a:pt x="226" y="0"/>
                </a:lnTo>
                <a:lnTo>
                  <a:pt x="30307" y="0"/>
                </a:lnTo>
                <a:lnTo>
                  <a:pt x="3053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60633" y="2789097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4" h="6350">
                <a:moveTo>
                  <a:pt x="0" y="6197"/>
                </a:moveTo>
                <a:lnTo>
                  <a:pt x="226" y="0"/>
                </a:lnTo>
                <a:lnTo>
                  <a:pt x="30761" y="0"/>
                </a:lnTo>
                <a:lnTo>
                  <a:pt x="3098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60407" y="2795282"/>
            <a:ext cx="31750" cy="6350"/>
          </a:xfrm>
          <a:custGeom>
            <a:avLst/>
            <a:gdLst/>
            <a:ahLst/>
            <a:cxnLst/>
            <a:rect l="l" t="t" r="r" b="b"/>
            <a:pathLst>
              <a:path w="31750" h="6350">
                <a:moveTo>
                  <a:pt x="0" y="6197"/>
                </a:moveTo>
                <a:lnTo>
                  <a:pt x="226" y="0"/>
                </a:lnTo>
                <a:lnTo>
                  <a:pt x="31213" y="0"/>
                </a:lnTo>
                <a:lnTo>
                  <a:pt x="3144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560180" y="2801480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5" h="6350">
                <a:moveTo>
                  <a:pt x="0" y="6197"/>
                </a:moveTo>
                <a:lnTo>
                  <a:pt x="226" y="0"/>
                </a:lnTo>
                <a:lnTo>
                  <a:pt x="31666" y="0"/>
                </a:lnTo>
                <a:lnTo>
                  <a:pt x="3189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60029" y="2807677"/>
            <a:ext cx="32384" cy="4445"/>
          </a:xfrm>
          <a:custGeom>
            <a:avLst/>
            <a:gdLst/>
            <a:ahLst/>
            <a:cxnLst/>
            <a:rect l="l" t="t" r="r" b="b"/>
            <a:pathLst>
              <a:path w="32385" h="4444">
                <a:moveTo>
                  <a:pt x="0" y="4127"/>
                </a:moveTo>
                <a:lnTo>
                  <a:pt x="150" y="0"/>
                </a:lnTo>
                <a:lnTo>
                  <a:pt x="32044" y="0"/>
                </a:lnTo>
                <a:lnTo>
                  <a:pt x="3219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59843" y="2811805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32567" y="6197"/>
                </a:moveTo>
                <a:lnTo>
                  <a:pt x="0" y="6197"/>
                </a:lnTo>
                <a:lnTo>
                  <a:pt x="18" y="4586"/>
                </a:lnTo>
                <a:lnTo>
                  <a:pt x="186" y="0"/>
                </a:lnTo>
                <a:lnTo>
                  <a:pt x="32381" y="0"/>
                </a:lnTo>
                <a:lnTo>
                  <a:pt x="32549" y="4586"/>
                </a:lnTo>
                <a:lnTo>
                  <a:pt x="32567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559772" y="2818002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0" y="6197"/>
                </a:moveTo>
                <a:lnTo>
                  <a:pt x="70" y="0"/>
                </a:lnTo>
                <a:lnTo>
                  <a:pt x="32638" y="0"/>
                </a:lnTo>
                <a:lnTo>
                  <a:pt x="3270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559702" y="2824187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0" y="6197"/>
                </a:moveTo>
                <a:lnTo>
                  <a:pt x="70" y="0"/>
                </a:lnTo>
                <a:lnTo>
                  <a:pt x="32779" y="0"/>
                </a:lnTo>
                <a:lnTo>
                  <a:pt x="3285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59655" y="2830385"/>
            <a:ext cx="33020" cy="4445"/>
          </a:xfrm>
          <a:custGeom>
            <a:avLst/>
            <a:gdLst/>
            <a:ahLst/>
            <a:cxnLst/>
            <a:rect l="l" t="t" r="r" b="b"/>
            <a:pathLst>
              <a:path w="33020" h="4444">
                <a:moveTo>
                  <a:pt x="0" y="4127"/>
                </a:moveTo>
                <a:lnTo>
                  <a:pt x="47" y="0"/>
                </a:lnTo>
                <a:lnTo>
                  <a:pt x="32897" y="0"/>
                </a:lnTo>
                <a:lnTo>
                  <a:pt x="3294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559584" y="2834513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015" y="0"/>
                </a:lnTo>
                <a:lnTo>
                  <a:pt x="3308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559513" y="2840710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157" y="0"/>
                </a:lnTo>
                <a:lnTo>
                  <a:pt x="3322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559442" y="2846895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298" y="0"/>
                </a:lnTo>
                <a:lnTo>
                  <a:pt x="3336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59395" y="2853093"/>
            <a:ext cx="33655" cy="4445"/>
          </a:xfrm>
          <a:custGeom>
            <a:avLst/>
            <a:gdLst/>
            <a:ahLst/>
            <a:cxnLst/>
            <a:rect l="l" t="t" r="r" b="b"/>
            <a:pathLst>
              <a:path w="33654" h="4444">
                <a:moveTo>
                  <a:pt x="0" y="4127"/>
                </a:moveTo>
                <a:lnTo>
                  <a:pt x="47" y="0"/>
                </a:lnTo>
                <a:lnTo>
                  <a:pt x="33416" y="0"/>
                </a:lnTo>
                <a:lnTo>
                  <a:pt x="3346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559324" y="2857220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6197"/>
                </a:moveTo>
                <a:lnTo>
                  <a:pt x="70" y="0"/>
                </a:lnTo>
                <a:lnTo>
                  <a:pt x="33534" y="0"/>
                </a:lnTo>
                <a:lnTo>
                  <a:pt x="3360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559253" y="2863418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0" y="6197"/>
                </a:moveTo>
                <a:lnTo>
                  <a:pt x="70" y="0"/>
                </a:lnTo>
                <a:lnTo>
                  <a:pt x="33676" y="0"/>
                </a:lnTo>
                <a:lnTo>
                  <a:pt x="3374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559206" y="2869603"/>
            <a:ext cx="34290" cy="4445"/>
          </a:xfrm>
          <a:custGeom>
            <a:avLst/>
            <a:gdLst/>
            <a:ahLst/>
            <a:cxnLst/>
            <a:rect l="l" t="t" r="r" b="b"/>
            <a:pathLst>
              <a:path w="34289" h="4444">
                <a:moveTo>
                  <a:pt x="0" y="4127"/>
                </a:moveTo>
                <a:lnTo>
                  <a:pt x="47" y="0"/>
                </a:lnTo>
                <a:lnTo>
                  <a:pt x="33794" y="0"/>
                </a:lnTo>
                <a:lnTo>
                  <a:pt x="3384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559136" y="2873730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0" y="6197"/>
                </a:moveTo>
                <a:lnTo>
                  <a:pt x="70" y="0"/>
                </a:lnTo>
                <a:lnTo>
                  <a:pt x="33912" y="0"/>
                </a:lnTo>
                <a:lnTo>
                  <a:pt x="3398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558982" y="2879928"/>
            <a:ext cx="34290" cy="14604"/>
          </a:xfrm>
          <a:custGeom>
            <a:avLst/>
            <a:gdLst/>
            <a:ahLst/>
            <a:cxnLst/>
            <a:rect l="l" t="t" r="r" b="b"/>
            <a:pathLst>
              <a:path w="34289" h="14605">
                <a:moveTo>
                  <a:pt x="34278" y="14452"/>
                </a:moveTo>
                <a:lnTo>
                  <a:pt x="11" y="14452"/>
                </a:lnTo>
                <a:lnTo>
                  <a:pt x="0" y="13423"/>
                </a:lnTo>
                <a:lnTo>
                  <a:pt x="153" y="0"/>
                </a:lnTo>
                <a:lnTo>
                  <a:pt x="34136" y="0"/>
                </a:lnTo>
                <a:lnTo>
                  <a:pt x="34289" y="13423"/>
                </a:lnTo>
                <a:lnTo>
                  <a:pt x="34278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558994" y="2894380"/>
            <a:ext cx="34290" cy="8255"/>
          </a:xfrm>
          <a:custGeom>
            <a:avLst/>
            <a:gdLst/>
            <a:ahLst/>
            <a:cxnLst/>
            <a:rect l="l" t="t" r="r" b="b"/>
            <a:pathLst>
              <a:path w="34289" h="8255">
                <a:moveTo>
                  <a:pt x="94" y="8255"/>
                </a:moveTo>
                <a:lnTo>
                  <a:pt x="0" y="0"/>
                </a:lnTo>
                <a:lnTo>
                  <a:pt x="34266" y="0"/>
                </a:lnTo>
                <a:lnTo>
                  <a:pt x="34172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559088" y="2902635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70" y="6197"/>
                </a:moveTo>
                <a:lnTo>
                  <a:pt x="0" y="0"/>
                </a:lnTo>
                <a:lnTo>
                  <a:pt x="34077" y="0"/>
                </a:lnTo>
                <a:lnTo>
                  <a:pt x="34007" y="6197"/>
                </a:lnTo>
                <a:lnTo>
                  <a:pt x="70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559159" y="2908833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70" y="6197"/>
                </a:moveTo>
                <a:lnTo>
                  <a:pt x="0" y="0"/>
                </a:lnTo>
                <a:lnTo>
                  <a:pt x="33936" y="0"/>
                </a:lnTo>
                <a:lnTo>
                  <a:pt x="33865" y="6197"/>
                </a:lnTo>
                <a:lnTo>
                  <a:pt x="7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559229" y="2915018"/>
            <a:ext cx="34290" cy="8255"/>
          </a:xfrm>
          <a:custGeom>
            <a:avLst/>
            <a:gdLst/>
            <a:ahLst/>
            <a:cxnLst/>
            <a:rect l="l" t="t" r="r" b="b"/>
            <a:pathLst>
              <a:path w="34289" h="8255">
                <a:moveTo>
                  <a:pt x="94" y="8255"/>
                </a:moveTo>
                <a:lnTo>
                  <a:pt x="0" y="0"/>
                </a:lnTo>
                <a:lnTo>
                  <a:pt x="33795" y="0"/>
                </a:lnTo>
                <a:lnTo>
                  <a:pt x="33700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559324" y="2923285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70" y="6197"/>
                </a:moveTo>
                <a:lnTo>
                  <a:pt x="0" y="0"/>
                </a:lnTo>
                <a:lnTo>
                  <a:pt x="33606" y="0"/>
                </a:lnTo>
                <a:lnTo>
                  <a:pt x="33535" y="6197"/>
                </a:lnTo>
                <a:lnTo>
                  <a:pt x="70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559394" y="2929470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117" y="10325"/>
                </a:moveTo>
                <a:lnTo>
                  <a:pt x="0" y="0"/>
                </a:lnTo>
                <a:lnTo>
                  <a:pt x="33464" y="0"/>
                </a:lnTo>
                <a:lnTo>
                  <a:pt x="33346" y="10325"/>
                </a:lnTo>
                <a:lnTo>
                  <a:pt x="117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559513" y="2939795"/>
            <a:ext cx="33655" cy="8255"/>
          </a:xfrm>
          <a:custGeom>
            <a:avLst/>
            <a:gdLst/>
            <a:ahLst/>
            <a:cxnLst/>
            <a:rect l="l" t="t" r="r" b="b"/>
            <a:pathLst>
              <a:path w="33654" h="8255">
                <a:moveTo>
                  <a:pt x="94" y="8254"/>
                </a:moveTo>
                <a:lnTo>
                  <a:pt x="0" y="0"/>
                </a:lnTo>
                <a:lnTo>
                  <a:pt x="33228" y="0"/>
                </a:lnTo>
                <a:lnTo>
                  <a:pt x="33134" y="8254"/>
                </a:lnTo>
                <a:lnTo>
                  <a:pt x="94" y="8254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559607" y="2948051"/>
            <a:ext cx="33655" cy="8255"/>
          </a:xfrm>
          <a:custGeom>
            <a:avLst/>
            <a:gdLst/>
            <a:ahLst/>
            <a:cxnLst/>
            <a:rect l="l" t="t" r="r" b="b"/>
            <a:pathLst>
              <a:path w="33654" h="8255">
                <a:moveTo>
                  <a:pt x="94" y="8255"/>
                </a:moveTo>
                <a:lnTo>
                  <a:pt x="0" y="0"/>
                </a:lnTo>
                <a:lnTo>
                  <a:pt x="33040" y="0"/>
                </a:lnTo>
                <a:lnTo>
                  <a:pt x="32946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559701" y="2956305"/>
            <a:ext cx="33020" cy="8255"/>
          </a:xfrm>
          <a:custGeom>
            <a:avLst/>
            <a:gdLst/>
            <a:ahLst/>
            <a:cxnLst/>
            <a:rect l="l" t="t" r="r" b="b"/>
            <a:pathLst>
              <a:path w="33020" h="8255">
                <a:moveTo>
                  <a:pt x="94" y="8255"/>
                </a:moveTo>
                <a:lnTo>
                  <a:pt x="0" y="0"/>
                </a:lnTo>
                <a:lnTo>
                  <a:pt x="32851" y="0"/>
                </a:lnTo>
                <a:lnTo>
                  <a:pt x="32757" y="8255"/>
                </a:lnTo>
                <a:lnTo>
                  <a:pt x="94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559796" y="2964573"/>
            <a:ext cx="33020" cy="8255"/>
          </a:xfrm>
          <a:custGeom>
            <a:avLst/>
            <a:gdLst/>
            <a:ahLst/>
            <a:cxnLst/>
            <a:rect l="l" t="t" r="r" b="b"/>
            <a:pathLst>
              <a:path w="33020" h="8255">
                <a:moveTo>
                  <a:pt x="32506" y="8254"/>
                </a:moveTo>
                <a:lnTo>
                  <a:pt x="156" y="8254"/>
                </a:lnTo>
                <a:lnTo>
                  <a:pt x="66" y="5785"/>
                </a:lnTo>
                <a:lnTo>
                  <a:pt x="0" y="0"/>
                </a:lnTo>
                <a:lnTo>
                  <a:pt x="32662" y="0"/>
                </a:lnTo>
                <a:lnTo>
                  <a:pt x="32596" y="5785"/>
                </a:lnTo>
                <a:lnTo>
                  <a:pt x="32506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559952" y="2972828"/>
            <a:ext cx="32384" cy="8255"/>
          </a:xfrm>
          <a:custGeom>
            <a:avLst/>
            <a:gdLst/>
            <a:ahLst/>
            <a:cxnLst/>
            <a:rect l="l" t="t" r="r" b="b"/>
            <a:pathLst>
              <a:path w="32385" h="8255">
                <a:moveTo>
                  <a:pt x="32048" y="8254"/>
                </a:moveTo>
                <a:lnTo>
                  <a:pt x="301" y="8254"/>
                </a:lnTo>
                <a:lnTo>
                  <a:pt x="0" y="0"/>
                </a:lnTo>
                <a:lnTo>
                  <a:pt x="32350" y="0"/>
                </a:lnTo>
                <a:lnTo>
                  <a:pt x="32048" y="8254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560254" y="2981083"/>
            <a:ext cx="31750" cy="8255"/>
          </a:xfrm>
          <a:custGeom>
            <a:avLst/>
            <a:gdLst/>
            <a:ahLst/>
            <a:cxnLst/>
            <a:rect l="l" t="t" r="r" b="b"/>
            <a:pathLst>
              <a:path w="31750" h="8255">
                <a:moveTo>
                  <a:pt x="31444" y="8255"/>
                </a:moveTo>
                <a:lnTo>
                  <a:pt x="301" y="8255"/>
                </a:lnTo>
                <a:lnTo>
                  <a:pt x="0" y="0"/>
                </a:lnTo>
                <a:lnTo>
                  <a:pt x="31746" y="0"/>
                </a:lnTo>
                <a:lnTo>
                  <a:pt x="31444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560556" y="2989338"/>
            <a:ext cx="31750" cy="10795"/>
          </a:xfrm>
          <a:custGeom>
            <a:avLst/>
            <a:gdLst/>
            <a:ahLst/>
            <a:cxnLst/>
            <a:rect l="l" t="t" r="r" b="b"/>
            <a:pathLst>
              <a:path w="31750" h="10794">
                <a:moveTo>
                  <a:pt x="30765" y="10325"/>
                </a:moveTo>
                <a:lnTo>
                  <a:pt x="377" y="10325"/>
                </a:lnTo>
                <a:lnTo>
                  <a:pt x="0" y="0"/>
                </a:lnTo>
                <a:lnTo>
                  <a:pt x="31142" y="0"/>
                </a:lnTo>
                <a:lnTo>
                  <a:pt x="30765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560933" y="2999663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4">
                <a:moveTo>
                  <a:pt x="30010" y="10325"/>
                </a:moveTo>
                <a:lnTo>
                  <a:pt x="377" y="10325"/>
                </a:lnTo>
                <a:lnTo>
                  <a:pt x="0" y="0"/>
                </a:lnTo>
                <a:lnTo>
                  <a:pt x="30387" y="0"/>
                </a:lnTo>
                <a:lnTo>
                  <a:pt x="30010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561311" y="3009988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5" h="10794">
                <a:moveTo>
                  <a:pt x="29254" y="10325"/>
                </a:moveTo>
                <a:lnTo>
                  <a:pt x="377" y="10325"/>
                </a:lnTo>
                <a:lnTo>
                  <a:pt x="0" y="0"/>
                </a:lnTo>
                <a:lnTo>
                  <a:pt x="29632" y="0"/>
                </a:lnTo>
                <a:lnTo>
                  <a:pt x="29254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561688" y="3020301"/>
            <a:ext cx="29209" cy="12700"/>
          </a:xfrm>
          <a:custGeom>
            <a:avLst/>
            <a:gdLst/>
            <a:ahLst/>
            <a:cxnLst/>
            <a:rect l="l" t="t" r="r" b="b"/>
            <a:pathLst>
              <a:path w="29210" h="12700">
                <a:moveTo>
                  <a:pt x="28425" y="12382"/>
                </a:moveTo>
                <a:lnTo>
                  <a:pt x="452" y="12382"/>
                </a:lnTo>
                <a:lnTo>
                  <a:pt x="0" y="0"/>
                </a:lnTo>
                <a:lnTo>
                  <a:pt x="28878" y="0"/>
                </a:lnTo>
                <a:lnTo>
                  <a:pt x="28425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562141" y="3032696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5">
                <a:moveTo>
                  <a:pt x="27106" y="14452"/>
                </a:moveTo>
                <a:lnTo>
                  <a:pt x="865" y="14452"/>
                </a:lnTo>
                <a:lnTo>
                  <a:pt x="165" y="4531"/>
                </a:lnTo>
                <a:lnTo>
                  <a:pt x="0" y="0"/>
                </a:lnTo>
                <a:lnTo>
                  <a:pt x="27971" y="0"/>
                </a:lnTo>
                <a:lnTo>
                  <a:pt x="27806" y="4531"/>
                </a:lnTo>
                <a:lnTo>
                  <a:pt x="27106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563006" y="3047136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70" h="12700">
                <a:moveTo>
                  <a:pt x="25368" y="12382"/>
                </a:moveTo>
                <a:lnTo>
                  <a:pt x="873" y="12382"/>
                </a:lnTo>
                <a:lnTo>
                  <a:pt x="0" y="0"/>
                </a:lnTo>
                <a:lnTo>
                  <a:pt x="26242" y="0"/>
                </a:lnTo>
                <a:lnTo>
                  <a:pt x="25368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563880" y="3059531"/>
            <a:ext cx="24765" cy="14604"/>
          </a:xfrm>
          <a:custGeom>
            <a:avLst/>
            <a:gdLst/>
            <a:ahLst/>
            <a:cxnLst/>
            <a:rect l="l" t="t" r="r" b="b"/>
            <a:pathLst>
              <a:path w="24764" h="14605">
                <a:moveTo>
                  <a:pt x="23473" y="14452"/>
                </a:moveTo>
                <a:lnTo>
                  <a:pt x="1019" y="14452"/>
                </a:lnTo>
                <a:lnTo>
                  <a:pt x="0" y="0"/>
                </a:lnTo>
                <a:lnTo>
                  <a:pt x="24493" y="0"/>
                </a:lnTo>
                <a:lnTo>
                  <a:pt x="23473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564900" y="3073984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4">
                <a:moveTo>
                  <a:pt x="21725" y="10325"/>
                </a:moveTo>
                <a:lnTo>
                  <a:pt x="728" y="10325"/>
                </a:lnTo>
                <a:lnTo>
                  <a:pt x="0" y="0"/>
                </a:lnTo>
                <a:lnTo>
                  <a:pt x="22454" y="0"/>
                </a:lnTo>
                <a:lnTo>
                  <a:pt x="21725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565627" y="3084296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89" h="10794">
                <a:moveTo>
                  <a:pt x="19964" y="10325"/>
                </a:moveTo>
                <a:lnTo>
                  <a:pt x="1034" y="10325"/>
                </a:lnTo>
                <a:lnTo>
                  <a:pt x="398" y="5655"/>
                </a:lnTo>
                <a:lnTo>
                  <a:pt x="0" y="0"/>
                </a:lnTo>
                <a:lnTo>
                  <a:pt x="20998" y="0"/>
                </a:lnTo>
                <a:lnTo>
                  <a:pt x="20599" y="5655"/>
                </a:lnTo>
                <a:lnTo>
                  <a:pt x="19964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566662" y="3094621"/>
            <a:ext cx="19050" cy="42545"/>
          </a:xfrm>
          <a:custGeom>
            <a:avLst/>
            <a:gdLst/>
            <a:ahLst/>
            <a:cxnLst/>
            <a:rect l="l" t="t" r="r" b="b"/>
            <a:pathLst>
              <a:path w="19050" h="42544">
                <a:moveTo>
                  <a:pt x="9465" y="42316"/>
                </a:moveTo>
                <a:lnTo>
                  <a:pt x="4068" y="29902"/>
                </a:lnTo>
                <a:lnTo>
                  <a:pt x="0" y="0"/>
                </a:lnTo>
                <a:lnTo>
                  <a:pt x="18930" y="0"/>
                </a:lnTo>
                <a:lnTo>
                  <a:pt x="14861" y="29902"/>
                </a:lnTo>
                <a:lnTo>
                  <a:pt x="9465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58982" y="2649753"/>
            <a:ext cx="34290" cy="487680"/>
          </a:xfrm>
          <a:custGeom>
            <a:avLst/>
            <a:gdLst/>
            <a:ahLst/>
            <a:cxnLst/>
            <a:rect l="l" t="t" r="r" b="b"/>
            <a:pathLst>
              <a:path w="34289" h="487680">
                <a:moveTo>
                  <a:pt x="17144" y="0"/>
                </a:moveTo>
                <a:lnTo>
                  <a:pt x="27245" y="47027"/>
                </a:lnTo>
                <a:lnTo>
                  <a:pt x="30965" y="99772"/>
                </a:lnTo>
                <a:lnTo>
                  <a:pt x="33410" y="166638"/>
                </a:lnTo>
                <a:lnTo>
                  <a:pt x="34289" y="243598"/>
                </a:lnTo>
                <a:lnTo>
                  <a:pt x="33410" y="320606"/>
                </a:lnTo>
                <a:lnTo>
                  <a:pt x="30965" y="387474"/>
                </a:lnTo>
                <a:lnTo>
                  <a:pt x="27245" y="440198"/>
                </a:lnTo>
                <a:lnTo>
                  <a:pt x="22541" y="474770"/>
                </a:lnTo>
                <a:lnTo>
                  <a:pt x="17144" y="487184"/>
                </a:lnTo>
                <a:lnTo>
                  <a:pt x="11748" y="474770"/>
                </a:lnTo>
                <a:lnTo>
                  <a:pt x="7044" y="440198"/>
                </a:lnTo>
                <a:lnTo>
                  <a:pt x="3324" y="387474"/>
                </a:lnTo>
                <a:lnTo>
                  <a:pt x="879" y="320606"/>
                </a:lnTo>
                <a:lnTo>
                  <a:pt x="0" y="243598"/>
                </a:lnTo>
                <a:lnTo>
                  <a:pt x="879" y="166638"/>
                </a:lnTo>
                <a:lnTo>
                  <a:pt x="3324" y="99772"/>
                </a:lnTo>
                <a:lnTo>
                  <a:pt x="7044" y="47027"/>
                </a:lnTo>
                <a:lnTo>
                  <a:pt x="11748" y="12427"/>
                </a:lnTo>
                <a:lnTo>
                  <a:pt x="17144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76127" y="2649753"/>
            <a:ext cx="321310" cy="487680"/>
          </a:xfrm>
          <a:custGeom>
            <a:avLst/>
            <a:gdLst/>
            <a:ahLst/>
            <a:cxnLst/>
            <a:rect l="l" t="t" r="r" b="b"/>
            <a:pathLst>
              <a:path w="321310" h="487680">
                <a:moveTo>
                  <a:pt x="0" y="0"/>
                </a:moveTo>
                <a:lnTo>
                  <a:pt x="304164" y="0"/>
                </a:lnTo>
                <a:lnTo>
                  <a:pt x="309548" y="12427"/>
                </a:lnTo>
                <a:lnTo>
                  <a:pt x="314220" y="47027"/>
                </a:lnTo>
                <a:lnTo>
                  <a:pt x="317902" y="99772"/>
                </a:lnTo>
                <a:lnTo>
                  <a:pt x="320316" y="166638"/>
                </a:lnTo>
                <a:lnTo>
                  <a:pt x="321183" y="243598"/>
                </a:lnTo>
                <a:lnTo>
                  <a:pt x="320316" y="320606"/>
                </a:lnTo>
                <a:lnTo>
                  <a:pt x="317902" y="387474"/>
                </a:lnTo>
                <a:lnTo>
                  <a:pt x="314220" y="440198"/>
                </a:lnTo>
                <a:lnTo>
                  <a:pt x="309548" y="474770"/>
                </a:lnTo>
                <a:lnTo>
                  <a:pt x="304164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66550" y="2649753"/>
            <a:ext cx="367030" cy="114935"/>
          </a:xfrm>
          <a:custGeom>
            <a:avLst/>
            <a:gdLst/>
            <a:ahLst/>
            <a:cxnLst/>
            <a:rect l="l" t="t" r="r" b="b"/>
            <a:pathLst>
              <a:path w="367029" h="114935">
                <a:moveTo>
                  <a:pt x="367016" y="114566"/>
                </a:moveTo>
                <a:lnTo>
                  <a:pt x="16562" y="114566"/>
                </a:lnTo>
                <a:lnTo>
                  <a:pt x="15945" y="99772"/>
                </a:lnTo>
                <a:lnTo>
                  <a:pt x="11681" y="47027"/>
                </a:lnTo>
                <a:lnTo>
                  <a:pt x="6261" y="12427"/>
                </a:lnTo>
                <a:lnTo>
                  <a:pt x="0" y="0"/>
                </a:lnTo>
                <a:lnTo>
                  <a:pt x="350583" y="0"/>
                </a:lnTo>
                <a:lnTo>
                  <a:pt x="356781" y="12427"/>
                </a:lnTo>
                <a:lnTo>
                  <a:pt x="362161" y="47027"/>
                </a:lnTo>
                <a:lnTo>
                  <a:pt x="366401" y="99772"/>
                </a:lnTo>
                <a:lnTo>
                  <a:pt x="367016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983113" y="276638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5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83285" y="277051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5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83457" y="2774638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4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983630" y="277877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3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983803" y="278187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7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983888" y="278496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2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984060" y="278806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6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984147" y="279116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1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984319" y="279528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1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984491" y="2799416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0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984663" y="280354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0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984836" y="280664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533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984922" y="280974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19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985094" y="281386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18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985267" y="281799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2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985334" y="282212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9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985387" y="282625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9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985441" y="283037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9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985494" y="283450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9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985548" y="283863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9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985602" y="284277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8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985656" y="284690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8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985709" y="285000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71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985736" y="285308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8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985790" y="285618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71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985816" y="285928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8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985870" y="286341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8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985924" y="286753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8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985977" y="2870638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71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986004" y="2873736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7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986058" y="287786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7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986112" y="2880963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71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986139" y="288406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7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986192" y="288922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24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986219" y="289540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7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986166" y="290057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7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986112" y="290469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7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986032" y="290986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24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985978" y="291502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8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985897" y="2920187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25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985844" y="292534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8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985817" y="2928448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71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985737" y="293256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25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985683" y="293773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8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985603" y="294289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25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985522" y="294909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25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985468" y="295424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9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985415" y="295836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99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985334" y="296353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26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985308" y="296862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46" y="0"/>
                </a:lnTo>
              </a:path>
            </a:pathLst>
          </a:custGeom>
          <a:ln w="3809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985226" y="297180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46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985011" y="297489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18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984838" y="297901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19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984580" y="298418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06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984408" y="2989345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620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984149" y="299450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07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983891" y="300069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08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983460" y="300895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882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983115" y="3018243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97" y="0"/>
                </a:lnTo>
              </a:path>
            </a:pathLst>
          </a:custGeom>
          <a:ln w="8254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982857" y="3025470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12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982598" y="303166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13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982523" y="303657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56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982343" y="303911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57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981527" y="3045079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25" y="0"/>
                </a:lnTo>
              </a:path>
            </a:pathLst>
          </a:custGeom>
          <a:ln w="8255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981026" y="3052305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962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980358" y="305953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31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979523" y="3068821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 h="0">
                <a:moveTo>
                  <a:pt x="0" y="0"/>
                </a:moveTo>
                <a:lnTo>
                  <a:pt x="351302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979022" y="3077082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973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978356" y="3084296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42" y="0"/>
                </a:lnTo>
              </a:path>
            </a:pathLst>
          </a:custGeom>
          <a:ln w="8254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978287" y="308927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79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977741" y="3093085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483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966550" y="3096691"/>
            <a:ext cx="361315" cy="40640"/>
          </a:xfrm>
          <a:custGeom>
            <a:avLst/>
            <a:gdLst/>
            <a:ahLst/>
            <a:cxnLst/>
            <a:rect l="l" t="t" r="r" b="b"/>
            <a:pathLst>
              <a:path w="361314" h="40639">
                <a:moveTo>
                  <a:pt x="350583" y="40246"/>
                </a:moveTo>
                <a:lnTo>
                  <a:pt x="0" y="40246"/>
                </a:lnTo>
                <a:lnTo>
                  <a:pt x="6261" y="27831"/>
                </a:lnTo>
                <a:lnTo>
                  <a:pt x="10624" y="0"/>
                </a:lnTo>
                <a:lnTo>
                  <a:pt x="361112" y="0"/>
                </a:lnTo>
                <a:lnTo>
                  <a:pt x="356781" y="27831"/>
                </a:lnTo>
                <a:lnTo>
                  <a:pt x="350583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949942" y="2649753"/>
            <a:ext cx="33655" cy="116839"/>
          </a:xfrm>
          <a:custGeom>
            <a:avLst/>
            <a:gdLst/>
            <a:ahLst/>
            <a:cxnLst/>
            <a:rect l="l" t="t" r="r" b="b"/>
            <a:pathLst>
              <a:path w="33654" h="116839">
                <a:moveTo>
                  <a:pt x="33257" y="116624"/>
                </a:moveTo>
                <a:lnTo>
                  <a:pt x="0" y="116624"/>
                </a:lnTo>
                <a:lnTo>
                  <a:pt x="708" y="99772"/>
                </a:lnTo>
                <a:lnTo>
                  <a:pt x="4986" y="47027"/>
                </a:lnTo>
                <a:lnTo>
                  <a:pt x="10397" y="12427"/>
                </a:lnTo>
                <a:lnTo>
                  <a:pt x="16609" y="0"/>
                </a:lnTo>
                <a:lnTo>
                  <a:pt x="22870" y="12427"/>
                </a:lnTo>
                <a:lnTo>
                  <a:pt x="28290" y="47027"/>
                </a:lnTo>
                <a:lnTo>
                  <a:pt x="32554" y="99772"/>
                </a:lnTo>
                <a:lnTo>
                  <a:pt x="33257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949680" y="2766390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33777" y="6197"/>
                </a:moveTo>
                <a:lnTo>
                  <a:pt x="0" y="6197"/>
                </a:lnTo>
                <a:lnTo>
                  <a:pt x="260" y="0"/>
                </a:lnTo>
                <a:lnTo>
                  <a:pt x="33519" y="0"/>
                </a:lnTo>
                <a:lnTo>
                  <a:pt x="33777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949420" y="2772575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34295" y="6197"/>
                </a:moveTo>
                <a:lnTo>
                  <a:pt x="0" y="6197"/>
                </a:lnTo>
                <a:lnTo>
                  <a:pt x="260" y="0"/>
                </a:lnTo>
                <a:lnTo>
                  <a:pt x="34037" y="0"/>
                </a:lnTo>
                <a:lnTo>
                  <a:pt x="34295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949247" y="2778772"/>
            <a:ext cx="34925" cy="4445"/>
          </a:xfrm>
          <a:custGeom>
            <a:avLst/>
            <a:gdLst/>
            <a:ahLst/>
            <a:cxnLst/>
            <a:rect l="l" t="t" r="r" b="b"/>
            <a:pathLst>
              <a:path w="34925" h="4444">
                <a:moveTo>
                  <a:pt x="0" y="4127"/>
                </a:moveTo>
                <a:lnTo>
                  <a:pt x="173" y="0"/>
                </a:lnTo>
                <a:lnTo>
                  <a:pt x="34469" y="0"/>
                </a:lnTo>
                <a:lnTo>
                  <a:pt x="3464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948986" y="2782900"/>
            <a:ext cx="35560" cy="6350"/>
          </a:xfrm>
          <a:custGeom>
            <a:avLst/>
            <a:gdLst/>
            <a:ahLst/>
            <a:cxnLst/>
            <a:rect l="l" t="t" r="r" b="b"/>
            <a:pathLst>
              <a:path w="35560" h="6350">
                <a:moveTo>
                  <a:pt x="35160" y="6197"/>
                </a:moveTo>
                <a:lnTo>
                  <a:pt x="0" y="6197"/>
                </a:lnTo>
                <a:lnTo>
                  <a:pt x="260" y="0"/>
                </a:lnTo>
                <a:lnTo>
                  <a:pt x="34902" y="0"/>
                </a:lnTo>
                <a:lnTo>
                  <a:pt x="35160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948725" y="2789097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35680" y="6197"/>
                </a:moveTo>
                <a:lnTo>
                  <a:pt x="0" y="6197"/>
                </a:lnTo>
                <a:lnTo>
                  <a:pt x="260" y="0"/>
                </a:lnTo>
                <a:lnTo>
                  <a:pt x="35421" y="0"/>
                </a:lnTo>
                <a:lnTo>
                  <a:pt x="35680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948466" y="2795282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36198" y="6197"/>
                </a:moveTo>
                <a:lnTo>
                  <a:pt x="0" y="6197"/>
                </a:lnTo>
                <a:lnTo>
                  <a:pt x="260" y="0"/>
                </a:lnTo>
                <a:lnTo>
                  <a:pt x="35939" y="0"/>
                </a:lnTo>
                <a:lnTo>
                  <a:pt x="36198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948205" y="2801480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36717" y="6197"/>
                </a:moveTo>
                <a:lnTo>
                  <a:pt x="0" y="6197"/>
                </a:lnTo>
                <a:lnTo>
                  <a:pt x="260" y="0"/>
                </a:lnTo>
                <a:lnTo>
                  <a:pt x="36458" y="0"/>
                </a:lnTo>
                <a:lnTo>
                  <a:pt x="36717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948031" y="2807677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4" h="4444">
                <a:moveTo>
                  <a:pt x="0" y="4127"/>
                </a:moveTo>
                <a:lnTo>
                  <a:pt x="173" y="0"/>
                </a:lnTo>
                <a:lnTo>
                  <a:pt x="36890" y="0"/>
                </a:lnTo>
                <a:lnTo>
                  <a:pt x="37063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947817" y="2811805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7489" y="6197"/>
                </a:moveTo>
                <a:lnTo>
                  <a:pt x="0" y="6197"/>
                </a:lnTo>
                <a:lnTo>
                  <a:pt x="21" y="4586"/>
                </a:lnTo>
                <a:lnTo>
                  <a:pt x="214" y="0"/>
                </a:lnTo>
                <a:lnTo>
                  <a:pt x="37277" y="0"/>
                </a:lnTo>
                <a:lnTo>
                  <a:pt x="37468" y="4586"/>
                </a:lnTo>
                <a:lnTo>
                  <a:pt x="37489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947736" y="2818002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0" y="6197"/>
                </a:moveTo>
                <a:lnTo>
                  <a:pt x="81" y="0"/>
                </a:lnTo>
                <a:lnTo>
                  <a:pt x="37570" y="0"/>
                </a:lnTo>
                <a:lnTo>
                  <a:pt x="3765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947654" y="2824187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0" y="6197"/>
                </a:moveTo>
                <a:lnTo>
                  <a:pt x="81" y="0"/>
                </a:lnTo>
                <a:lnTo>
                  <a:pt x="37732" y="0"/>
                </a:lnTo>
                <a:lnTo>
                  <a:pt x="3781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947601" y="2830385"/>
            <a:ext cx="38100" cy="4445"/>
          </a:xfrm>
          <a:custGeom>
            <a:avLst/>
            <a:gdLst/>
            <a:ahLst/>
            <a:cxnLst/>
            <a:rect l="l" t="t" r="r" b="b"/>
            <a:pathLst>
              <a:path w="38100" h="4444">
                <a:moveTo>
                  <a:pt x="0" y="4127"/>
                </a:moveTo>
                <a:lnTo>
                  <a:pt x="54" y="0"/>
                </a:lnTo>
                <a:lnTo>
                  <a:pt x="37867" y="0"/>
                </a:lnTo>
                <a:lnTo>
                  <a:pt x="3792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947519" y="2834513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0" y="6197"/>
                </a:moveTo>
                <a:lnTo>
                  <a:pt x="81" y="0"/>
                </a:lnTo>
                <a:lnTo>
                  <a:pt x="38002" y="0"/>
                </a:lnTo>
                <a:lnTo>
                  <a:pt x="3808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947437" y="2840710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197"/>
                </a:moveTo>
                <a:lnTo>
                  <a:pt x="81" y="0"/>
                </a:lnTo>
                <a:lnTo>
                  <a:pt x="38164" y="0"/>
                </a:lnTo>
                <a:lnTo>
                  <a:pt x="3824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947356" y="2846895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197"/>
                </a:moveTo>
                <a:lnTo>
                  <a:pt x="81" y="0"/>
                </a:lnTo>
                <a:lnTo>
                  <a:pt x="38326" y="0"/>
                </a:lnTo>
                <a:lnTo>
                  <a:pt x="3840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947302" y="2853093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5" h="4444">
                <a:moveTo>
                  <a:pt x="0" y="4127"/>
                </a:moveTo>
                <a:lnTo>
                  <a:pt x="54" y="0"/>
                </a:lnTo>
                <a:lnTo>
                  <a:pt x="38460" y="0"/>
                </a:lnTo>
                <a:lnTo>
                  <a:pt x="3851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947221" y="2857220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197"/>
                </a:moveTo>
                <a:lnTo>
                  <a:pt x="81" y="0"/>
                </a:lnTo>
                <a:lnTo>
                  <a:pt x="38595" y="0"/>
                </a:lnTo>
                <a:lnTo>
                  <a:pt x="3867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947139" y="2863418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0" y="6197"/>
                </a:moveTo>
                <a:lnTo>
                  <a:pt x="81" y="0"/>
                </a:lnTo>
                <a:lnTo>
                  <a:pt x="38757" y="0"/>
                </a:lnTo>
                <a:lnTo>
                  <a:pt x="3883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947085" y="2869603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127"/>
                </a:moveTo>
                <a:lnTo>
                  <a:pt x="54" y="0"/>
                </a:lnTo>
                <a:lnTo>
                  <a:pt x="38892" y="0"/>
                </a:lnTo>
                <a:lnTo>
                  <a:pt x="3894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947004" y="2873730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0" y="6197"/>
                </a:moveTo>
                <a:lnTo>
                  <a:pt x="81" y="0"/>
                </a:lnTo>
                <a:lnTo>
                  <a:pt x="39027" y="0"/>
                </a:lnTo>
                <a:lnTo>
                  <a:pt x="3910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946827" y="2879928"/>
            <a:ext cx="40005" cy="14604"/>
          </a:xfrm>
          <a:custGeom>
            <a:avLst/>
            <a:gdLst/>
            <a:ahLst/>
            <a:cxnLst/>
            <a:rect l="l" t="t" r="r" b="b"/>
            <a:pathLst>
              <a:path w="40004" h="14605">
                <a:moveTo>
                  <a:pt x="39445" y="14452"/>
                </a:moveTo>
                <a:lnTo>
                  <a:pt x="13" y="14452"/>
                </a:lnTo>
                <a:lnTo>
                  <a:pt x="0" y="13423"/>
                </a:lnTo>
                <a:lnTo>
                  <a:pt x="176" y="0"/>
                </a:lnTo>
                <a:lnTo>
                  <a:pt x="39284" y="0"/>
                </a:lnTo>
                <a:lnTo>
                  <a:pt x="39458" y="13423"/>
                </a:lnTo>
                <a:lnTo>
                  <a:pt x="39445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946841" y="2894380"/>
            <a:ext cx="40005" cy="8255"/>
          </a:xfrm>
          <a:custGeom>
            <a:avLst/>
            <a:gdLst/>
            <a:ahLst/>
            <a:cxnLst/>
            <a:rect l="l" t="t" r="r" b="b"/>
            <a:pathLst>
              <a:path w="40004" h="8255">
                <a:moveTo>
                  <a:pt x="108" y="8255"/>
                </a:moveTo>
                <a:lnTo>
                  <a:pt x="0" y="0"/>
                </a:lnTo>
                <a:lnTo>
                  <a:pt x="39432" y="0"/>
                </a:lnTo>
                <a:lnTo>
                  <a:pt x="39324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946949" y="2902635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81" y="6197"/>
                </a:moveTo>
                <a:lnTo>
                  <a:pt x="0" y="0"/>
                </a:lnTo>
                <a:lnTo>
                  <a:pt x="39216" y="0"/>
                </a:lnTo>
                <a:lnTo>
                  <a:pt x="39135" y="6197"/>
                </a:lnTo>
                <a:lnTo>
                  <a:pt x="81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947030" y="2908833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81" y="6197"/>
                </a:moveTo>
                <a:lnTo>
                  <a:pt x="0" y="0"/>
                </a:lnTo>
                <a:lnTo>
                  <a:pt x="39054" y="0"/>
                </a:lnTo>
                <a:lnTo>
                  <a:pt x="38973" y="6197"/>
                </a:lnTo>
                <a:lnTo>
                  <a:pt x="81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947112" y="2915018"/>
            <a:ext cx="39370" cy="8255"/>
          </a:xfrm>
          <a:custGeom>
            <a:avLst/>
            <a:gdLst/>
            <a:ahLst/>
            <a:cxnLst/>
            <a:rect l="l" t="t" r="r" b="b"/>
            <a:pathLst>
              <a:path w="39370" h="8255">
                <a:moveTo>
                  <a:pt x="108" y="8255"/>
                </a:moveTo>
                <a:lnTo>
                  <a:pt x="0" y="0"/>
                </a:lnTo>
                <a:lnTo>
                  <a:pt x="38892" y="0"/>
                </a:lnTo>
                <a:lnTo>
                  <a:pt x="38785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947220" y="2923285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81" y="6197"/>
                </a:moveTo>
                <a:lnTo>
                  <a:pt x="0" y="0"/>
                </a:lnTo>
                <a:lnTo>
                  <a:pt x="38676" y="0"/>
                </a:lnTo>
                <a:lnTo>
                  <a:pt x="38596" y="6197"/>
                </a:lnTo>
                <a:lnTo>
                  <a:pt x="81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947302" y="2929470"/>
            <a:ext cx="38735" cy="10795"/>
          </a:xfrm>
          <a:custGeom>
            <a:avLst/>
            <a:gdLst/>
            <a:ahLst/>
            <a:cxnLst/>
            <a:rect l="l" t="t" r="r" b="b"/>
            <a:pathLst>
              <a:path w="38735" h="10794">
                <a:moveTo>
                  <a:pt x="135" y="10325"/>
                </a:moveTo>
                <a:lnTo>
                  <a:pt x="0" y="0"/>
                </a:lnTo>
                <a:lnTo>
                  <a:pt x="38515" y="0"/>
                </a:lnTo>
                <a:lnTo>
                  <a:pt x="38381" y="10325"/>
                </a:lnTo>
                <a:lnTo>
                  <a:pt x="135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947437" y="2939795"/>
            <a:ext cx="38735" cy="8255"/>
          </a:xfrm>
          <a:custGeom>
            <a:avLst/>
            <a:gdLst/>
            <a:ahLst/>
            <a:cxnLst/>
            <a:rect l="l" t="t" r="r" b="b"/>
            <a:pathLst>
              <a:path w="38735" h="8255">
                <a:moveTo>
                  <a:pt x="108" y="8254"/>
                </a:moveTo>
                <a:lnTo>
                  <a:pt x="0" y="0"/>
                </a:lnTo>
                <a:lnTo>
                  <a:pt x="38245" y="0"/>
                </a:lnTo>
                <a:lnTo>
                  <a:pt x="38138" y="8254"/>
                </a:lnTo>
                <a:lnTo>
                  <a:pt x="108" y="8254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947546" y="2948051"/>
            <a:ext cx="38100" cy="8255"/>
          </a:xfrm>
          <a:custGeom>
            <a:avLst/>
            <a:gdLst/>
            <a:ahLst/>
            <a:cxnLst/>
            <a:rect l="l" t="t" r="r" b="b"/>
            <a:pathLst>
              <a:path w="38100" h="8255">
                <a:moveTo>
                  <a:pt x="108" y="8255"/>
                </a:moveTo>
                <a:lnTo>
                  <a:pt x="0" y="0"/>
                </a:lnTo>
                <a:lnTo>
                  <a:pt x="38030" y="0"/>
                </a:lnTo>
                <a:lnTo>
                  <a:pt x="37922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947654" y="2956305"/>
            <a:ext cx="38100" cy="8255"/>
          </a:xfrm>
          <a:custGeom>
            <a:avLst/>
            <a:gdLst/>
            <a:ahLst/>
            <a:cxnLst/>
            <a:rect l="l" t="t" r="r" b="b"/>
            <a:pathLst>
              <a:path w="38100" h="8255">
                <a:moveTo>
                  <a:pt x="108" y="8255"/>
                </a:moveTo>
                <a:lnTo>
                  <a:pt x="0" y="0"/>
                </a:lnTo>
                <a:lnTo>
                  <a:pt x="37814" y="0"/>
                </a:lnTo>
                <a:lnTo>
                  <a:pt x="37707" y="8255"/>
                </a:lnTo>
                <a:lnTo>
                  <a:pt x="108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947763" y="2964573"/>
            <a:ext cx="38100" cy="8255"/>
          </a:xfrm>
          <a:custGeom>
            <a:avLst/>
            <a:gdLst/>
            <a:ahLst/>
            <a:cxnLst/>
            <a:rect l="l" t="t" r="r" b="b"/>
            <a:pathLst>
              <a:path w="38100" h="8255">
                <a:moveTo>
                  <a:pt x="37420" y="8254"/>
                </a:moveTo>
                <a:lnTo>
                  <a:pt x="179" y="8254"/>
                </a:lnTo>
                <a:lnTo>
                  <a:pt x="75" y="5785"/>
                </a:lnTo>
                <a:lnTo>
                  <a:pt x="0" y="0"/>
                </a:lnTo>
                <a:lnTo>
                  <a:pt x="37598" y="0"/>
                </a:lnTo>
                <a:lnTo>
                  <a:pt x="37523" y="5785"/>
                </a:lnTo>
                <a:lnTo>
                  <a:pt x="37420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947942" y="2972828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5">
                <a:moveTo>
                  <a:pt x="36896" y="8254"/>
                </a:moveTo>
                <a:lnTo>
                  <a:pt x="347" y="8254"/>
                </a:lnTo>
                <a:lnTo>
                  <a:pt x="0" y="0"/>
                </a:lnTo>
                <a:lnTo>
                  <a:pt x="37240" y="0"/>
                </a:lnTo>
                <a:lnTo>
                  <a:pt x="36896" y="8254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948289" y="2981083"/>
            <a:ext cx="36830" cy="8255"/>
          </a:xfrm>
          <a:custGeom>
            <a:avLst/>
            <a:gdLst/>
            <a:ahLst/>
            <a:cxnLst/>
            <a:rect l="l" t="t" r="r" b="b"/>
            <a:pathLst>
              <a:path w="36829" h="8255">
                <a:moveTo>
                  <a:pt x="36204" y="8255"/>
                </a:moveTo>
                <a:lnTo>
                  <a:pt x="347" y="8255"/>
                </a:lnTo>
                <a:lnTo>
                  <a:pt x="0" y="0"/>
                </a:lnTo>
                <a:lnTo>
                  <a:pt x="36548" y="0"/>
                </a:lnTo>
                <a:lnTo>
                  <a:pt x="36204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948637" y="2989338"/>
            <a:ext cx="36195" cy="10795"/>
          </a:xfrm>
          <a:custGeom>
            <a:avLst/>
            <a:gdLst/>
            <a:ahLst/>
            <a:cxnLst/>
            <a:rect l="l" t="t" r="r" b="b"/>
            <a:pathLst>
              <a:path w="36195" h="10794">
                <a:moveTo>
                  <a:pt x="35426" y="10325"/>
                </a:moveTo>
                <a:lnTo>
                  <a:pt x="434" y="10325"/>
                </a:lnTo>
                <a:lnTo>
                  <a:pt x="0" y="0"/>
                </a:lnTo>
                <a:lnTo>
                  <a:pt x="35857" y="0"/>
                </a:lnTo>
                <a:lnTo>
                  <a:pt x="35426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949071" y="2999663"/>
            <a:ext cx="35560" cy="10795"/>
          </a:xfrm>
          <a:custGeom>
            <a:avLst/>
            <a:gdLst/>
            <a:ahLst/>
            <a:cxnLst/>
            <a:rect l="l" t="t" r="r" b="b"/>
            <a:pathLst>
              <a:path w="35560" h="10794">
                <a:moveTo>
                  <a:pt x="34561" y="10325"/>
                </a:moveTo>
                <a:lnTo>
                  <a:pt x="434" y="10325"/>
                </a:lnTo>
                <a:lnTo>
                  <a:pt x="0" y="0"/>
                </a:lnTo>
                <a:lnTo>
                  <a:pt x="34992" y="0"/>
                </a:lnTo>
                <a:lnTo>
                  <a:pt x="34561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949505" y="3009988"/>
            <a:ext cx="34290" cy="10795"/>
          </a:xfrm>
          <a:custGeom>
            <a:avLst/>
            <a:gdLst/>
            <a:ahLst/>
            <a:cxnLst/>
            <a:rect l="l" t="t" r="r" b="b"/>
            <a:pathLst>
              <a:path w="34289" h="10794">
                <a:moveTo>
                  <a:pt x="33696" y="10325"/>
                </a:moveTo>
                <a:lnTo>
                  <a:pt x="434" y="10325"/>
                </a:lnTo>
                <a:lnTo>
                  <a:pt x="0" y="0"/>
                </a:lnTo>
                <a:lnTo>
                  <a:pt x="34127" y="0"/>
                </a:lnTo>
                <a:lnTo>
                  <a:pt x="33696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949938" y="3020301"/>
            <a:ext cx="33655" cy="12700"/>
          </a:xfrm>
          <a:custGeom>
            <a:avLst/>
            <a:gdLst/>
            <a:ahLst/>
            <a:cxnLst/>
            <a:rect l="l" t="t" r="r" b="b"/>
            <a:pathLst>
              <a:path w="33654" h="12700">
                <a:moveTo>
                  <a:pt x="32747" y="12382"/>
                </a:moveTo>
                <a:lnTo>
                  <a:pt x="520" y="12382"/>
                </a:lnTo>
                <a:lnTo>
                  <a:pt x="0" y="0"/>
                </a:lnTo>
                <a:lnTo>
                  <a:pt x="33263" y="0"/>
                </a:lnTo>
                <a:lnTo>
                  <a:pt x="32747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950459" y="303269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5">
                <a:moveTo>
                  <a:pt x="31234" y="14452"/>
                </a:moveTo>
                <a:lnTo>
                  <a:pt x="995" y="14452"/>
                </a:lnTo>
                <a:lnTo>
                  <a:pt x="190" y="4531"/>
                </a:lnTo>
                <a:lnTo>
                  <a:pt x="0" y="0"/>
                </a:lnTo>
                <a:lnTo>
                  <a:pt x="32225" y="0"/>
                </a:lnTo>
                <a:lnTo>
                  <a:pt x="32036" y="4531"/>
                </a:lnTo>
                <a:lnTo>
                  <a:pt x="31234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951454" y="304713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29239" y="12382"/>
                </a:moveTo>
                <a:lnTo>
                  <a:pt x="1004" y="12382"/>
                </a:lnTo>
                <a:lnTo>
                  <a:pt x="0" y="0"/>
                </a:lnTo>
                <a:lnTo>
                  <a:pt x="30240" y="0"/>
                </a:lnTo>
                <a:lnTo>
                  <a:pt x="29239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952460" y="3059531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5">
                <a:moveTo>
                  <a:pt x="27063" y="14452"/>
                </a:moveTo>
                <a:lnTo>
                  <a:pt x="1172" y="14452"/>
                </a:lnTo>
                <a:lnTo>
                  <a:pt x="0" y="0"/>
                </a:lnTo>
                <a:lnTo>
                  <a:pt x="28232" y="0"/>
                </a:lnTo>
                <a:lnTo>
                  <a:pt x="27063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953632" y="3073984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4">
                <a:moveTo>
                  <a:pt x="25056" y="10325"/>
                </a:moveTo>
                <a:lnTo>
                  <a:pt x="837" y="10325"/>
                </a:lnTo>
                <a:lnTo>
                  <a:pt x="0" y="0"/>
                </a:lnTo>
                <a:lnTo>
                  <a:pt x="25891" y="0"/>
                </a:lnTo>
                <a:lnTo>
                  <a:pt x="25056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954469" y="3084296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4" h="10794">
                <a:moveTo>
                  <a:pt x="23030" y="10325"/>
                </a:moveTo>
                <a:lnTo>
                  <a:pt x="1189" y="10325"/>
                </a:lnTo>
                <a:lnTo>
                  <a:pt x="458" y="5655"/>
                </a:lnTo>
                <a:lnTo>
                  <a:pt x="0" y="0"/>
                </a:lnTo>
                <a:lnTo>
                  <a:pt x="24220" y="0"/>
                </a:lnTo>
                <a:lnTo>
                  <a:pt x="23763" y="5655"/>
                </a:lnTo>
                <a:lnTo>
                  <a:pt x="23030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955659" y="3094621"/>
            <a:ext cx="22225" cy="42545"/>
          </a:xfrm>
          <a:custGeom>
            <a:avLst/>
            <a:gdLst/>
            <a:ahLst/>
            <a:cxnLst/>
            <a:rect l="l" t="t" r="r" b="b"/>
            <a:pathLst>
              <a:path w="22225" h="42544">
                <a:moveTo>
                  <a:pt x="10891" y="42316"/>
                </a:moveTo>
                <a:lnTo>
                  <a:pt x="4680" y="29902"/>
                </a:lnTo>
                <a:lnTo>
                  <a:pt x="0" y="0"/>
                </a:lnTo>
                <a:lnTo>
                  <a:pt x="21841" y="0"/>
                </a:lnTo>
                <a:lnTo>
                  <a:pt x="17152" y="29902"/>
                </a:lnTo>
                <a:lnTo>
                  <a:pt x="10891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946827" y="2649753"/>
            <a:ext cx="40005" cy="487680"/>
          </a:xfrm>
          <a:custGeom>
            <a:avLst/>
            <a:gdLst/>
            <a:ahLst/>
            <a:cxnLst/>
            <a:rect l="l" t="t" r="r" b="b"/>
            <a:pathLst>
              <a:path w="40004" h="487680">
                <a:moveTo>
                  <a:pt x="19723" y="0"/>
                </a:moveTo>
                <a:lnTo>
                  <a:pt x="31404" y="47027"/>
                </a:lnTo>
                <a:lnTo>
                  <a:pt x="35668" y="99772"/>
                </a:lnTo>
                <a:lnTo>
                  <a:pt x="38458" y="166638"/>
                </a:lnTo>
                <a:lnTo>
                  <a:pt x="39458" y="243598"/>
                </a:lnTo>
                <a:lnTo>
                  <a:pt x="38458" y="320606"/>
                </a:lnTo>
                <a:lnTo>
                  <a:pt x="35668" y="387474"/>
                </a:lnTo>
                <a:lnTo>
                  <a:pt x="31404" y="440198"/>
                </a:lnTo>
                <a:lnTo>
                  <a:pt x="25984" y="474770"/>
                </a:lnTo>
                <a:lnTo>
                  <a:pt x="19723" y="487184"/>
                </a:lnTo>
                <a:lnTo>
                  <a:pt x="13511" y="474770"/>
                </a:lnTo>
                <a:lnTo>
                  <a:pt x="8100" y="440198"/>
                </a:lnTo>
                <a:lnTo>
                  <a:pt x="3822" y="387474"/>
                </a:lnTo>
                <a:lnTo>
                  <a:pt x="1011" y="320606"/>
                </a:lnTo>
                <a:lnTo>
                  <a:pt x="0" y="243598"/>
                </a:lnTo>
                <a:lnTo>
                  <a:pt x="1011" y="166638"/>
                </a:lnTo>
                <a:lnTo>
                  <a:pt x="3822" y="99772"/>
                </a:lnTo>
                <a:lnTo>
                  <a:pt x="8100" y="47027"/>
                </a:lnTo>
                <a:lnTo>
                  <a:pt x="13511" y="12427"/>
                </a:lnTo>
                <a:lnTo>
                  <a:pt x="19723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966550" y="2649753"/>
            <a:ext cx="370205" cy="487680"/>
          </a:xfrm>
          <a:custGeom>
            <a:avLst/>
            <a:gdLst/>
            <a:ahLst/>
            <a:cxnLst/>
            <a:rect l="l" t="t" r="r" b="b"/>
            <a:pathLst>
              <a:path w="370204" h="487680">
                <a:moveTo>
                  <a:pt x="0" y="0"/>
                </a:moveTo>
                <a:lnTo>
                  <a:pt x="350583" y="0"/>
                </a:lnTo>
                <a:lnTo>
                  <a:pt x="356781" y="12427"/>
                </a:lnTo>
                <a:lnTo>
                  <a:pt x="362161" y="47027"/>
                </a:lnTo>
                <a:lnTo>
                  <a:pt x="366401" y="99772"/>
                </a:lnTo>
                <a:lnTo>
                  <a:pt x="369181" y="166638"/>
                </a:lnTo>
                <a:lnTo>
                  <a:pt x="370179" y="243598"/>
                </a:lnTo>
                <a:lnTo>
                  <a:pt x="369181" y="320606"/>
                </a:lnTo>
                <a:lnTo>
                  <a:pt x="366401" y="387474"/>
                </a:lnTo>
                <a:lnTo>
                  <a:pt x="362161" y="440198"/>
                </a:lnTo>
                <a:lnTo>
                  <a:pt x="356781" y="474770"/>
                </a:lnTo>
                <a:lnTo>
                  <a:pt x="350583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402236" y="2647683"/>
            <a:ext cx="412115" cy="114935"/>
          </a:xfrm>
          <a:custGeom>
            <a:avLst/>
            <a:gdLst/>
            <a:ahLst/>
            <a:cxnLst/>
            <a:rect l="l" t="t" r="r" b="b"/>
            <a:pathLst>
              <a:path w="412114" h="114935">
                <a:moveTo>
                  <a:pt x="411634" y="114579"/>
                </a:moveTo>
                <a:lnTo>
                  <a:pt x="18502" y="114579"/>
                </a:lnTo>
                <a:lnTo>
                  <a:pt x="17812" y="99772"/>
                </a:lnTo>
                <a:lnTo>
                  <a:pt x="13049" y="47027"/>
                </a:lnTo>
                <a:lnTo>
                  <a:pt x="6994" y="12427"/>
                </a:lnTo>
                <a:lnTo>
                  <a:pt x="0" y="0"/>
                </a:lnTo>
                <a:lnTo>
                  <a:pt x="393128" y="0"/>
                </a:lnTo>
                <a:lnTo>
                  <a:pt x="400127" y="12427"/>
                </a:lnTo>
                <a:lnTo>
                  <a:pt x="406183" y="47027"/>
                </a:lnTo>
                <a:lnTo>
                  <a:pt x="410944" y="99772"/>
                </a:lnTo>
                <a:lnTo>
                  <a:pt x="411634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420739" y="276432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3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420932" y="276845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3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421124" y="277258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3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421317" y="277670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3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421509" y="277980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27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421605" y="278290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3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5421798" y="278600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27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421894" y="278909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2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422086" y="279321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2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5422279" y="279734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2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5422472" y="280148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2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5422664" y="280458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26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5422760" y="280767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2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5422952" y="281179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2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5423145" y="281592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04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5423220" y="282006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9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5423280" y="2824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9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5423339" y="282832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9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5423399" y="283244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9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5423460" y="283657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9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5423519" y="284070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9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5423579" y="284483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9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5423639" y="284793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59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5423669" y="28510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9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5423729" y="2854128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59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5423759" y="285721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5423819" y="286135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5423879" y="286548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5423939" y="286858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58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5423969" y="287166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5424029" y="28757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5424089" y="287889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58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5424119" y="288199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5424179" y="288715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8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5424209" y="289335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5424149" y="289850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5424089" y="29026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5423999" y="290780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8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5423939" y="291295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5423849" y="291811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8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5423789" y="292327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8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423760" y="2926378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59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5423670" y="29305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9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5423610" y="293566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9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5423520" y="294082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9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5423430" y="294702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9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5423370" y="295218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9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423310" y="29563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9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5423220" y="296147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19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5423198" y="296608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29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5423121" y="296926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29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5422859" y="297282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2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5422667" y="297694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2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5422377" y="29821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18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5422185" y="298727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322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5421896" y="299243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19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5421607" y="299863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19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5421127" y="300688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612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5420742" y="301617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516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5420453" y="30234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20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5420164" y="302959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420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5420102" y="30340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2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5419865" y="303720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2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5418968" y="3043008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877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5418408" y="305023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692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5417662" y="3057461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878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5416729" y="3066751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4065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5416169" y="307501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693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5415424" y="3082239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879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5415390" y="308673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3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5414710" y="309117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33" y="0"/>
                </a:lnTo>
              </a:path>
            </a:pathLst>
          </a:custGeom>
          <a:ln w="762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5402236" y="3114751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 h="0">
                <a:moveTo>
                  <a:pt x="0" y="0"/>
                </a:moveTo>
                <a:lnTo>
                  <a:pt x="405004" y="0"/>
                </a:lnTo>
              </a:path>
            </a:pathLst>
          </a:custGeom>
          <a:ln w="40259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5383545" y="2647683"/>
            <a:ext cx="37465" cy="116839"/>
          </a:xfrm>
          <a:custGeom>
            <a:avLst/>
            <a:gdLst/>
            <a:ahLst/>
            <a:cxnLst/>
            <a:rect l="l" t="t" r="r" b="b"/>
            <a:pathLst>
              <a:path w="37464" h="116839">
                <a:moveTo>
                  <a:pt x="37290" y="116636"/>
                </a:moveTo>
                <a:lnTo>
                  <a:pt x="0" y="116636"/>
                </a:lnTo>
                <a:lnTo>
                  <a:pt x="793" y="99772"/>
                </a:lnTo>
                <a:lnTo>
                  <a:pt x="5592" y="47027"/>
                </a:lnTo>
                <a:lnTo>
                  <a:pt x="11679" y="12427"/>
                </a:lnTo>
                <a:lnTo>
                  <a:pt x="18691" y="0"/>
                </a:lnTo>
                <a:lnTo>
                  <a:pt x="25686" y="12427"/>
                </a:lnTo>
                <a:lnTo>
                  <a:pt x="31741" y="47027"/>
                </a:lnTo>
                <a:lnTo>
                  <a:pt x="36504" y="99772"/>
                </a:lnTo>
                <a:lnTo>
                  <a:pt x="37290" y="11663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5383253" y="2764320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7871" y="6197"/>
                </a:moveTo>
                <a:lnTo>
                  <a:pt x="0" y="6197"/>
                </a:lnTo>
                <a:lnTo>
                  <a:pt x="291" y="0"/>
                </a:lnTo>
                <a:lnTo>
                  <a:pt x="37582" y="0"/>
                </a:lnTo>
                <a:lnTo>
                  <a:pt x="37871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5382962" y="2770517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38451" y="6197"/>
                </a:moveTo>
                <a:lnTo>
                  <a:pt x="0" y="6197"/>
                </a:lnTo>
                <a:lnTo>
                  <a:pt x="291" y="0"/>
                </a:lnTo>
                <a:lnTo>
                  <a:pt x="38162" y="0"/>
                </a:lnTo>
                <a:lnTo>
                  <a:pt x="38451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5382767" y="2776715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127"/>
                </a:moveTo>
                <a:lnTo>
                  <a:pt x="194" y="0"/>
                </a:lnTo>
                <a:lnTo>
                  <a:pt x="38645" y="0"/>
                </a:lnTo>
                <a:lnTo>
                  <a:pt x="3883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5382476" y="2780842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418" y="6197"/>
                </a:moveTo>
                <a:lnTo>
                  <a:pt x="0" y="6197"/>
                </a:lnTo>
                <a:lnTo>
                  <a:pt x="291" y="0"/>
                </a:lnTo>
                <a:lnTo>
                  <a:pt x="39129" y="0"/>
                </a:lnTo>
                <a:lnTo>
                  <a:pt x="39418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5382185" y="2787027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998" y="6197"/>
                </a:moveTo>
                <a:lnTo>
                  <a:pt x="0" y="6197"/>
                </a:lnTo>
                <a:lnTo>
                  <a:pt x="291" y="0"/>
                </a:lnTo>
                <a:lnTo>
                  <a:pt x="39709" y="0"/>
                </a:lnTo>
                <a:lnTo>
                  <a:pt x="39998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5381893" y="2793225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40578" y="6197"/>
                </a:moveTo>
                <a:lnTo>
                  <a:pt x="0" y="6197"/>
                </a:lnTo>
                <a:lnTo>
                  <a:pt x="291" y="0"/>
                </a:lnTo>
                <a:lnTo>
                  <a:pt x="40289" y="0"/>
                </a:lnTo>
                <a:lnTo>
                  <a:pt x="40578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5381601" y="2799422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41159" y="6197"/>
                </a:moveTo>
                <a:lnTo>
                  <a:pt x="0" y="6197"/>
                </a:lnTo>
                <a:lnTo>
                  <a:pt x="291" y="0"/>
                </a:lnTo>
                <a:lnTo>
                  <a:pt x="40870" y="0"/>
                </a:lnTo>
                <a:lnTo>
                  <a:pt x="41159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381408" y="2805607"/>
            <a:ext cx="41910" cy="4445"/>
          </a:xfrm>
          <a:custGeom>
            <a:avLst/>
            <a:gdLst/>
            <a:ahLst/>
            <a:cxnLst/>
            <a:rect l="l" t="t" r="r" b="b"/>
            <a:pathLst>
              <a:path w="41910" h="4444">
                <a:moveTo>
                  <a:pt x="0" y="4127"/>
                </a:moveTo>
                <a:lnTo>
                  <a:pt x="194" y="0"/>
                </a:lnTo>
                <a:lnTo>
                  <a:pt x="41352" y="0"/>
                </a:lnTo>
                <a:lnTo>
                  <a:pt x="4154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5381168" y="2809735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021" y="6197"/>
                </a:moveTo>
                <a:lnTo>
                  <a:pt x="0" y="6197"/>
                </a:lnTo>
                <a:lnTo>
                  <a:pt x="23" y="4586"/>
                </a:lnTo>
                <a:lnTo>
                  <a:pt x="239" y="0"/>
                </a:lnTo>
                <a:lnTo>
                  <a:pt x="41784" y="0"/>
                </a:lnTo>
                <a:lnTo>
                  <a:pt x="41997" y="4586"/>
                </a:lnTo>
                <a:lnTo>
                  <a:pt x="42021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5381077" y="2815932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0" y="6197"/>
                </a:moveTo>
                <a:lnTo>
                  <a:pt x="90" y="0"/>
                </a:lnTo>
                <a:lnTo>
                  <a:pt x="42112" y="0"/>
                </a:lnTo>
                <a:lnTo>
                  <a:pt x="4220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5380987" y="2822130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0" y="6197"/>
                </a:moveTo>
                <a:lnTo>
                  <a:pt x="90" y="0"/>
                </a:lnTo>
                <a:lnTo>
                  <a:pt x="42293" y="0"/>
                </a:lnTo>
                <a:lnTo>
                  <a:pt x="4238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380926" y="2828315"/>
            <a:ext cx="42545" cy="4445"/>
          </a:xfrm>
          <a:custGeom>
            <a:avLst/>
            <a:gdLst/>
            <a:ahLst/>
            <a:cxnLst/>
            <a:rect l="l" t="t" r="r" b="b"/>
            <a:pathLst>
              <a:path w="42545" h="4444">
                <a:moveTo>
                  <a:pt x="0" y="4127"/>
                </a:moveTo>
                <a:lnTo>
                  <a:pt x="60" y="0"/>
                </a:lnTo>
                <a:lnTo>
                  <a:pt x="42443" y="0"/>
                </a:lnTo>
                <a:lnTo>
                  <a:pt x="42503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5380835" y="2832442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6197"/>
                </a:moveTo>
                <a:lnTo>
                  <a:pt x="90" y="0"/>
                </a:lnTo>
                <a:lnTo>
                  <a:pt x="42594" y="0"/>
                </a:lnTo>
                <a:lnTo>
                  <a:pt x="4268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5380744" y="2838640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6197"/>
                </a:moveTo>
                <a:lnTo>
                  <a:pt x="90" y="0"/>
                </a:lnTo>
                <a:lnTo>
                  <a:pt x="42775" y="0"/>
                </a:lnTo>
                <a:lnTo>
                  <a:pt x="4286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5380653" y="2844838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6197"/>
                </a:moveTo>
                <a:lnTo>
                  <a:pt x="90" y="0"/>
                </a:lnTo>
                <a:lnTo>
                  <a:pt x="42956" y="0"/>
                </a:lnTo>
                <a:lnTo>
                  <a:pt x="4304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5380593" y="2851023"/>
            <a:ext cx="43180" cy="4445"/>
          </a:xfrm>
          <a:custGeom>
            <a:avLst/>
            <a:gdLst/>
            <a:ahLst/>
            <a:cxnLst/>
            <a:rect l="l" t="t" r="r" b="b"/>
            <a:pathLst>
              <a:path w="43179" h="4444">
                <a:moveTo>
                  <a:pt x="0" y="4127"/>
                </a:moveTo>
                <a:lnTo>
                  <a:pt x="60" y="0"/>
                </a:lnTo>
                <a:lnTo>
                  <a:pt x="43106" y="0"/>
                </a:lnTo>
                <a:lnTo>
                  <a:pt x="4316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5380502" y="2855150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0" y="6197"/>
                </a:moveTo>
                <a:lnTo>
                  <a:pt x="90" y="0"/>
                </a:lnTo>
                <a:lnTo>
                  <a:pt x="43257" y="0"/>
                </a:lnTo>
                <a:lnTo>
                  <a:pt x="4334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5380411" y="2861348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0" y="6197"/>
                </a:moveTo>
                <a:lnTo>
                  <a:pt x="90" y="0"/>
                </a:lnTo>
                <a:lnTo>
                  <a:pt x="43438" y="0"/>
                </a:lnTo>
                <a:lnTo>
                  <a:pt x="4352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5380350" y="2867545"/>
            <a:ext cx="43815" cy="4445"/>
          </a:xfrm>
          <a:custGeom>
            <a:avLst/>
            <a:gdLst/>
            <a:ahLst/>
            <a:cxnLst/>
            <a:rect l="l" t="t" r="r" b="b"/>
            <a:pathLst>
              <a:path w="43814" h="4444">
                <a:moveTo>
                  <a:pt x="0" y="4127"/>
                </a:moveTo>
                <a:lnTo>
                  <a:pt x="60" y="0"/>
                </a:lnTo>
                <a:lnTo>
                  <a:pt x="43588" y="0"/>
                </a:lnTo>
                <a:lnTo>
                  <a:pt x="4364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5380259" y="2871673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6197"/>
                </a:moveTo>
                <a:lnTo>
                  <a:pt x="90" y="0"/>
                </a:lnTo>
                <a:lnTo>
                  <a:pt x="43739" y="0"/>
                </a:lnTo>
                <a:lnTo>
                  <a:pt x="4382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5380063" y="2877858"/>
            <a:ext cx="44450" cy="14604"/>
          </a:xfrm>
          <a:custGeom>
            <a:avLst/>
            <a:gdLst/>
            <a:ahLst/>
            <a:cxnLst/>
            <a:rect l="l" t="t" r="r" b="b"/>
            <a:pathLst>
              <a:path w="44450" h="14605">
                <a:moveTo>
                  <a:pt x="44206" y="14452"/>
                </a:moveTo>
                <a:lnTo>
                  <a:pt x="15" y="14452"/>
                </a:lnTo>
                <a:lnTo>
                  <a:pt x="0" y="13423"/>
                </a:lnTo>
                <a:lnTo>
                  <a:pt x="197" y="0"/>
                </a:lnTo>
                <a:lnTo>
                  <a:pt x="44026" y="0"/>
                </a:lnTo>
                <a:lnTo>
                  <a:pt x="44221" y="13423"/>
                </a:lnTo>
                <a:lnTo>
                  <a:pt x="44206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5380077" y="2892310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121" y="8255"/>
                </a:moveTo>
                <a:lnTo>
                  <a:pt x="0" y="0"/>
                </a:lnTo>
                <a:lnTo>
                  <a:pt x="44191" y="0"/>
                </a:lnTo>
                <a:lnTo>
                  <a:pt x="44071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5380199" y="2900565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90" y="6197"/>
                </a:moveTo>
                <a:lnTo>
                  <a:pt x="0" y="0"/>
                </a:lnTo>
                <a:lnTo>
                  <a:pt x="43950" y="0"/>
                </a:lnTo>
                <a:lnTo>
                  <a:pt x="43860" y="6197"/>
                </a:lnTo>
                <a:lnTo>
                  <a:pt x="90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5380289" y="2906763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90" y="6197"/>
                </a:moveTo>
                <a:lnTo>
                  <a:pt x="0" y="0"/>
                </a:lnTo>
                <a:lnTo>
                  <a:pt x="43769" y="0"/>
                </a:lnTo>
                <a:lnTo>
                  <a:pt x="43679" y="6197"/>
                </a:lnTo>
                <a:lnTo>
                  <a:pt x="9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5380380" y="2912960"/>
            <a:ext cx="43815" cy="8255"/>
          </a:xfrm>
          <a:custGeom>
            <a:avLst/>
            <a:gdLst/>
            <a:ahLst/>
            <a:cxnLst/>
            <a:rect l="l" t="t" r="r" b="b"/>
            <a:pathLst>
              <a:path w="43814" h="8255">
                <a:moveTo>
                  <a:pt x="121" y="8255"/>
                </a:moveTo>
                <a:lnTo>
                  <a:pt x="0" y="0"/>
                </a:lnTo>
                <a:lnTo>
                  <a:pt x="43588" y="0"/>
                </a:lnTo>
                <a:lnTo>
                  <a:pt x="43468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5380501" y="2921215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90" y="6197"/>
                </a:moveTo>
                <a:lnTo>
                  <a:pt x="0" y="0"/>
                </a:lnTo>
                <a:lnTo>
                  <a:pt x="43347" y="0"/>
                </a:lnTo>
                <a:lnTo>
                  <a:pt x="43257" y="6197"/>
                </a:lnTo>
                <a:lnTo>
                  <a:pt x="90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5380592" y="2927413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151" y="10325"/>
                </a:moveTo>
                <a:lnTo>
                  <a:pt x="0" y="0"/>
                </a:lnTo>
                <a:lnTo>
                  <a:pt x="43167" y="0"/>
                </a:lnTo>
                <a:lnTo>
                  <a:pt x="43017" y="10325"/>
                </a:lnTo>
                <a:lnTo>
                  <a:pt x="151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5380744" y="2937725"/>
            <a:ext cx="43180" cy="8255"/>
          </a:xfrm>
          <a:custGeom>
            <a:avLst/>
            <a:gdLst/>
            <a:ahLst/>
            <a:cxnLst/>
            <a:rect l="l" t="t" r="r" b="b"/>
            <a:pathLst>
              <a:path w="43179" h="8255">
                <a:moveTo>
                  <a:pt x="121" y="8255"/>
                </a:moveTo>
                <a:lnTo>
                  <a:pt x="0" y="0"/>
                </a:lnTo>
                <a:lnTo>
                  <a:pt x="42866" y="0"/>
                </a:lnTo>
                <a:lnTo>
                  <a:pt x="42746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5380865" y="2945993"/>
            <a:ext cx="43180" cy="8255"/>
          </a:xfrm>
          <a:custGeom>
            <a:avLst/>
            <a:gdLst/>
            <a:ahLst/>
            <a:cxnLst/>
            <a:rect l="l" t="t" r="r" b="b"/>
            <a:pathLst>
              <a:path w="43179" h="8255">
                <a:moveTo>
                  <a:pt x="121" y="8255"/>
                </a:moveTo>
                <a:lnTo>
                  <a:pt x="0" y="0"/>
                </a:lnTo>
                <a:lnTo>
                  <a:pt x="42624" y="0"/>
                </a:lnTo>
                <a:lnTo>
                  <a:pt x="42505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5380986" y="2954248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5" h="8255">
                <a:moveTo>
                  <a:pt x="121" y="8255"/>
                </a:moveTo>
                <a:lnTo>
                  <a:pt x="0" y="0"/>
                </a:lnTo>
                <a:lnTo>
                  <a:pt x="42383" y="0"/>
                </a:lnTo>
                <a:lnTo>
                  <a:pt x="42264" y="8255"/>
                </a:lnTo>
                <a:lnTo>
                  <a:pt x="121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5381107" y="2962503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5" h="8255">
                <a:moveTo>
                  <a:pt x="41944" y="8254"/>
                </a:moveTo>
                <a:lnTo>
                  <a:pt x="200" y="8254"/>
                </a:lnTo>
                <a:lnTo>
                  <a:pt x="84" y="5787"/>
                </a:lnTo>
                <a:lnTo>
                  <a:pt x="0" y="0"/>
                </a:lnTo>
                <a:lnTo>
                  <a:pt x="42143" y="0"/>
                </a:lnTo>
                <a:lnTo>
                  <a:pt x="42059" y="5787"/>
                </a:lnTo>
                <a:lnTo>
                  <a:pt x="41944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5381308" y="2970758"/>
            <a:ext cx="41910" cy="8255"/>
          </a:xfrm>
          <a:custGeom>
            <a:avLst/>
            <a:gdLst/>
            <a:ahLst/>
            <a:cxnLst/>
            <a:rect l="l" t="t" r="r" b="b"/>
            <a:pathLst>
              <a:path w="41910" h="8255">
                <a:moveTo>
                  <a:pt x="41358" y="8255"/>
                </a:moveTo>
                <a:lnTo>
                  <a:pt x="388" y="8255"/>
                </a:lnTo>
                <a:lnTo>
                  <a:pt x="0" y="0"/>
                </a:lnTo>
                <a:lnTo>
                  <a:pt x="41743" y="0"/>
                </a:lnTo>
                <a:lnTo>
                  <a:pt x="41358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5381697" y="2979013"/>
            <a:ext cx="41275" cy="8255"/>
          </a:xfrm>
          <a:custGeom>
            <a:avLst/>
            <a:gdLst/>
            <a:ahLst/>
            <a:cxnLst/>
            <a:rect l="l" t="t" r="r" b="b"/>
            <a:pathLst>
              <a:path w="41275" h="8255">
                <a:moveTo>
                  <a:pt x="40585" y="8255"/>
                </a:moveTo>
                <a:lnTo>
                  <a:pt x="388" y="8255"/>
                </a:lnTo>
                <a:lnTo>
                  <a:pt x="0" y="0"/>
                </a:lnTo>
                <a:lnTo>
                  <a:pt x="40969" y="0"/>
                </a:lnTo>
                <a:lnTo>
                  <a:pt x="40585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5382085" y="2987281"/>
            <a:ext cx="40640" cy="10795"/>
          </a:xfrm>
          <a:custGeom>
            <a:avLst/>
            <a:gdLst/>
            <a:ahLst/>
            <a:cxnLst/>
            <a:rect l="l" t="t" r="r" b="b"/>
            <a:pathLst>
              <a:path w="40639" h="10794">
                <a:moveTo>
                  <a:pt x="39714" y="10325"/>
                </a:moveTo>
                <a:lnTo>
                  <a:pt x="485" y="10325"/>
                </a:lnTo>
                <a:lnTo>
                  <a:pt x="0" y="0"/>
                </a:lnTo>
                <a:lnTo>
                  <a:pt x="40195" y="0"/>
                </a:lnTo>
                <a:lnTo>
                  <a:pt x="39714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5382571" y="2997593"/>
            <a:ext cx="39370" cy="10795"/>
          </a:xfrm>
          <a:custGeom>
            <a:avLst/>
            <a:gdLst/>
            <a:ahLst/>
            <a:cxnLst/>
            <a:rect l="l" t="t" r="r" b="b"/>
            <a:pathLst>
              <a:path w="39370" h="10794">
                <a:moveTo>
                  <a:pt x="38748" y="10325"/>
                </a:moveTo>
                <a:lnTo>
                  <a:pt x="485" y="10325"/>
                </a:lnTo>
                <a:lnTo>
                  <a:pt x="0" y="0"/>
                </a:lnTo>
                <a:lnTo>
                  <a:pt x="39229" y="0"/>
                </a:lnTo>
                <a:lnTo>
                  <a:pt x="38748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5383056" y="3007918"/>
            <a:ext cx="38735" cy="10795"/>
          </a:xfrm>
          <a:custGeom>
            <a:avLst/>
            <a:gdLst/>
            <a:ahLst/>
            <a:cxnLst/>
            <a:rect l="l" t="t" r="r" b="b"/>
            <a:pathLst>
              <a:path w="38735" h="10794">
                <a:moveTo>
                  <a:pt x="37781" y="10325"/>
                </a:moveTo>
                <a:lnTo>
                  <a:pt x="485" y="10325"/>
                </a:lnTo>
                <a:lnTo>
                  <a:pt x="0" y="0"/>
                </a:lnTo>
                <a:lnTo>
                  <a:pt x="38262" y="0"/>
                </a:lnTo>
                <a:lnTo>
                  <a:pt x="37781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5383542" y="3018243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36718" y="12382"/>
                </a:moveTo>
                <a:lnTo>
                  <a:pt x="582" y="12382"/>
                </a:lnTo>
                <a:lnTo>
                  <a:pt x="0" y="0"/>
                </a:lnTo>
                <a:lnTo>
                  <a:pt x="37295" y="0"/>
                </a:lnTo>
                <a:lnTo>
                  <a:pt x="36718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5384125" y="3030626"/>
            <a:ext cx="36195" cy="14604"/>
          </a:xfrm>
          <a:custGeom>
            <a:avLst/>
            <a:gdLst/>
            <a:ahLst/>
            <a:cxnLst/>
            <a:rect l="l" t="t" r="r" b="b"/>
            <a:pathLst>
              <a:path w="36195" h="14605">
                <a:moveTo>
                  <a:pt x="35028" y="14452"/>
                </a:moveTo>
                <a:lnTo>
                  <a:pt x="1115" y="14452"/>
                </a:lnTo>
                <a:lnTo>
                  <a:pt x="213" y="4536"/>
                </a:lnTo>
                <a:lnTo>
                  <a:pt x="0" y="0"/>
                </a:lnTo>
                <a:lnTo>
                  <a:pt x="36135" y="0"/>
                </a:lnTo>
                <a:lnTo>
                  <a:pt x="35924" y="4536"/>
                </a:lnTo>
                <a:lnTo>
                  <a:pt x="35028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5385241" y="3045079"/>
            <a:ext cx="34290" cy="12700"/>
          </a:xfrm>
          <a:custGeom>
            <a:avLst/>
            <a:gdLst/>
            <a:ahLst/>
            <a:cxnLst/>
            <a:rect l="l" t="t" r="r" b="b"/>
            <a:pathLst>
              <a:path w="34289" h="12700">
                <a:moveTo>
                  <a:pt x="32794" y="12382"/>
                </a:moveTo>
                <a:lnTo>
                  <a:pt x="1126" y="12382"/>
                </a:lnTo>
                <a:lnTo>
                  <a:pt x="0" y="0"/>
                </a:lnTo>
                <a:lnTo>
                  <a:pt x="33912" y="0"/>
                </a:lnTo>
                <a:lnTo>
                  <a:pt x="32794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5386368" y="3057461"/>
            <a:ext cx="31750" cy="14604"/>
          </a:xfrm>
          <a:custGeom>
            <a:avLst/>
            <a:gdLst/>
            <a:ahLst/>
            <a:cxnLst/>
            <a:rect l="l" t="t" r="r" b="b"/>
            <a:pathLst>
              <a:path w="31750" h="14605">
                <a:moveTo>
                  <a:pt x="30361" y="14452"/>
                </a:moveTo>
                <a:lnTo>
                  <a:pt x="1315" y="14452"/>
                </a:lnTo>
                <a:lnTo>
                  <a:pt x="0" y="0"/>
                </a:lnTo>
                <a:lnTo>
                  <a:pt x="31667" y="0"/>
                </a:lnTo>
                <a:lnTo>
                  <a:pt x="30361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5387683" y="3071914"/>
            <a:ext cx="29209" cy="10795"/>
          </a:xfrm>
          <a:custGeom>
            <a:avLst/>
            <a:gdLst/>
            <a:ahLst/>
            <a:cxnLst/>
            <a:rect l="l" t="t" r="r" b="b"/>
            <a:pathLst>
              <a:path w="29210" h="10794">
                <a:moveTo>
                  <a:pt x="28113" y="10325"/>
                </a:moveTo>
                <a:lnTo>
                  <a:pt x="939" y="10325"/>
                </a:lnTo>
                <a:lnTo>
                  <a:pt x="0" y="0"/>
                </a:lnTo>
                <a:lnTo>
                  <a:pt x="29046" y="0"/>
                </a:lnTo>
                <a:lnTo>
                  <a:pt x="28113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5388623" y="3082239"/>
            <a:ext cx="27305" cy="10795"/>
          </a:xfrm>
          <a:custGeom>
            <a:avLst/>
            <a:gdLst/>
            <a:ahLst/>
            <a:cxnLst/>
            <a:rect l="l" t="t" r="r" b="b"/>
            <a:pathLst>
              <a:path w="27304" h="10794">
                <a:moveTo>
                  <a:pt x="25844" y="10325"/>
                </a:moveTo>
                <a:lnTo>
                  <a:pt x="1337" y="10325"/>
                </a:lnTo>
                <a:lnTo>
                  <a:pt x="514" y="5650"/>
                </a:lnTo>
                <a:lnTo>
                  <a:pt x="0" y="0"/>
                </a:lnTo>
                <a:lnTo>
                  <a:pt x="27173" y="0"/>
                </a:lnTo>
                <a:lnTo>
                  <a:pt x="26663" y="5650"/>
                </a:lnTo>
                <a:lnTo>
                  <a:pt x="25844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5389960" y="3092564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4" h="42544">
                <a:moveTo>
                  <a:pt x="12276" y="42316"/>
                </a:moveTo>
                <a:lnTo>
                  <a:pt x="5264" y="29900"/>
                </a:lnTo>
                <a:lnTo>
                  <a:pt x="0" y="0"/>
                </a:lnTo>
                <a:lnTo>
                  <a:pt x="24507" y="0"/>
                </a:lnTo>
                <a:lnTo>
                  <a:pt x="19270" y="29900"/>
                </a:lnTo>
                <a:lnTo>
                  <a:pt x="12276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5380063" y="2647683"/>
            <a:ext cx="44450" cy="487680"/>
          </a:xfrm>
          <a:custGeom>
            <a:avLst/>
            <a:gdLst/>
            <a:ahLst/>
            <a:cxnLst/>
            <a:rect l="l" t="t" r="r" b="b"/>
            <a:pathLst>
              <a:path w="44450" h="487680">
                <a:moveTo>
                  <a:pt x="22174" y="0"/>
                </a:moveTo>
                <a:lnTo>
                  <a:pt x="35223" y="47027"/>
                </a:lnTo>
                <a:lnTo>
                  <a:pt x="39986" y="99772"/>
                </a:lnTo>
                <a:lnTo>
                  <a:pt x="43103" y="166638"/>
                </a:lnTo>
                <a:lnTo>
                  <a:pt x="44221" y="243598"/>
                </a:lnTo>
                <a:lnTo>
                  <a:pt x="43103" y="320607"/>
                </a:lnTo>
                <a:lnTo>
                  <a:pt x="39986" y="387479"/>
                </a:lnTo>
                <a:lnTo>
                  <a:pt x="35223" y="440206"/>
                </a:lnTo>
                <a:lnTo>
                  <a:pt x="29168" y="474781"/>
                </a:lnTo>
                <a:lnTo>
                  <a:pt x="22174" y="487197"/>
                </a:lnTo>
                <a:lnTo>
                  <a:pt x="15161" y="474781"/>
                </a:lnTo>
                <a:lnTo>
                  <a:pt x="9074" y="440206"/>
                </a:lnTo>
                <a:lnTo>
                  <a:pt x="4275" y="387479"/>
                </a:lnTo>
                <a:lnTo>
                  <a:pt x="1129" y="320607"/>
                </a:lnTo>
                <a:lnTo>
                  <a:pt x="0" y="243598"/>
                </a:lnTo>
                <a:lnTo>
                  <a:pt x="1129" y="166638"/>
                </a:lnTo>
                <a:lnTo>
                  <a:pt x="4275" y="99772"/>
                </a:lnTo>
                <a:lnTo>
                  <a:pt x="9074" y="47027"/>
                </a:lnTo>
                <a:lnTo>
                  <a:pt x="15161" y="12427"/>
                </a:lnTo>
                <a:lnTo>
                  <a:pt x="22174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5402236" y="2647683"/>
            <a:ext cx="415290" cy="487680"/>
          </a:xfrm>
          <a:custGeom>
            <a:avLst/>
            <a:gdLst/>
            <a:ahLst/>
            <a:cxnLst/>
            <a:rect l="l" t="t" r="r" b="b"/>
            <a:pathLst>
              <a:path w="415289" h="487680">
                <a:moveTo>
                  <a:pt x="0" y="0"/>
                </a:moveTo>
                <a:lnTo>
                  <a:pt x="393128" y="0"/>
                </a:lnTo>
                <a:lnTo>
                  <a:pt x="400127" y="12427"/>
                </a:lnTo>
                <a:lnTo>
                  <a:pt x="406183" y="47027"/>
                </a:lnTo>
                <a:lnTo>
                  <a:pt x="410944" y="99772"/>
                </a:lnTo>
                <a:lnTo>
                  <a:pt x="414059" y="166638"/>
                </a:lnTo>
                <a:lnTo>
                  <a:pt x="415175" y="243598"/>
                </a:lnTo>
                <a:lnTo>
                  <a:pt x="414059" y="320607"/>
                </a:lnTo>
                <a:lnTo>
                  <a:pt x="410944" y="387479"/>
                </a:lnTo>
                <a:lnTo>
                  <a:pt x="406183" y="440206"/>
                </a:lnTo>
                <a:lnTo>
                  <a:pt x="400127" y="474781"/>
                </a:lnTo>
                <a:lnTo>
                  <a:pt x="393128" y="487197"/>
                </a:lnTo>
                <a:lnTo>
                  <a:pt x="0" y="487197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5876734" y="2647683"/>
            <a:ext cx="450850" cy="114935"/>
          </a:xfrm>
          <a:custGeom>
            <a:avLst/>
            <a:gdLst/>
            <a:ahLst/>
            <a:cxnLst/>
            <a:rect l="l" t="t" r="r" b="b"/>
            <a:pathLst>
              <a:path w="450850" h="114935">
                <a:moveTo>
                  <a:pt x="450467" y="114579"/>
                </a:moveTo>
                <a:lnTo>
                  <a:pt x="20321" y="114579"/>
                </a:lnTo>
                <a:lnTo>
                  <a:pt x="19560" y="99772"/>
                </a:lnTo>
                <a:lnTo>
                  <a:pt x="14317" y="47027"/>
                </a:lnTo>
                <a:lnTo>
                  <a:pt x="7665" y="12427"/>
                </a:lnTo>
                <a:lnTo>
                  <a:pt x="0" y="0"/>
                </a:lnTo>
                <a:lnTo>
                  <a:pt x="430263" y="0"/>
                </a:lnTo>
                <a:lnTo>
                  <a:pt x="437871" y="12427"/>
                </a:lnTo>
                <a:lnTo>
                  <a:pt x="444486" y="47027"/>
                </a:lnTo>
                <a:lnTo>
                  <a:pt x="449708" y="99772"/>
                </a:lnTo>
                <a:lnTo>
                  <a:pt x="450467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5897056" y="276432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7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5897268" y="2768453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6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5897480" y="277258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6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5897692" y="277670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5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5897905" y="277980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9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5898011" y="278290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4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5898223" y="278600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8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5898329" y="278909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3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5898541" y="279321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3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5898753" y="279734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2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5898966" y="280148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2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899178" y="280458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46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5899284" y="280767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1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5899496" y="281179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0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5899708" y="281592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20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5899791" y="282006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4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5899857" y="282419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4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5899923" y="282832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4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5899989" y="283244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4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5900056" y="283657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4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900122" y="284070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5900188" y="284483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5900254" y="284793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70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5900287" y="285102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5900353" y="2854128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70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5900386" y="285721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900453" y="286135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5900519" y="286548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5900585" y="286858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70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5900618" y="2871666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5900684" y="287579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900751" y="2878893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69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900784" y="288199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900850" y="288715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5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900883" y="289335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900817" y="289850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900751" y="290262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900651" y="290780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5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900585" y="291295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2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900486" y="291811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6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900420" y="292327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900387" y="2926378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70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900287" y="293051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6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900222" y="293566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3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900122" y="294082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6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900023" y="294702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7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899957" y="295218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4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899891" y="295631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04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899791" y="296147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237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899767" y="296608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38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5899682" y="296926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38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5899393" y="297282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1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5899181" y="297694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1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5898862" y="298211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58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898650" y="298727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353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898331" y="299243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60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898013" y="299863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60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897483" y="3006883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673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5897059" y="3016173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569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896740" y="302340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64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5896422" y="3029597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465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5896353" y="303402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47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5896092" y="303720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148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5895104" y="3043008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970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5894488" y="305023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769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5893667" y="3057461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976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5892640" y="3066751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185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5892024" y="3075012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779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5891203" y="3082239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0986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5889756" y="309049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615" y="0"/>
                </a:lnTo>
              </a:path>
            </a:pathLst>
          </a:custGeom>
          <a:ln w="825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5876734" y="3114751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 h="0">
                <a:moveTo>
                  <a:pt x="0" y="0"/>
                </a:moveTo>
                <a:lnTo>
                  <a:pt x="443198" y="0"/>
                </a:lnTo>
              </a:path>
            </a:pathLst>
          </a:custGeom>
          <a:ln w="40259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5856294" y="2647683"/>
            <a:ext cx="41275" cy="116839"/>
          </a:xfrm>
          <a:custGeom>
            <a:avLst/>
            <a:gdLst/>
            <a:ahLst/>
            <a:cxnLst/>
            <a:rect l="l" t="t" r="r" b="b"/>
            <a:pathLst>
              <a:path w="41275" h="116839">
                <a:moveTo>
                  <a:pt x="40867" y="116636"/>
                </a:moveTo>
                <a:lnTo>
                  <a:pt x="0" y="116636"/>
                </a:lnTo>
                <a:lnTo>
                  <a:pt x="866" y="99772"/>
                </a:lnTo>
                <a:lnTo>
                  <a:pt x="6112" y="47027"/>
                </a:lnTo>
                <a:lnTo>
                  <a:pt x="12768" y="12427"/>
                </a:lnTo>
                <a:lnTo>
                  <a:pt x="20439" y="0"/>
                </a:lnTo>
                <a:lnTo>
                  <a:pt x="28104" y="12427"/>
                </a:lnTo>
                <a:lnTo>
                  <a:pt x="34757" y="47027"/>
                </a:lnTo>
                <a:lnTo>
                  <a:pt x="40000" y="99772"/>
                </a:lnTo>
                <a:lnTo>
                  <a:pt x="40867" y="11663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5855976" y="2764320"/>
            <a:ext cx="41910" cy="6350"/>
          </a:xfrm>
          <a:custGeom>
            <a:avLst/>
            <a:gdLst/>
            <a:ahLst/>
            <a:cxnLst/>
            <a:rect l="l" t="t" r="r" b="b"/>
            <a:pathLst>
              <a:path w="41910" h="6350">
                <a:moveTo>
                  <a:pt x="41504" y="6197"/>
                </a:moveTo>
                <a:lnTo>
                  <a:pt x="0" y="6197"/>
                </a:lnTo>
                <a:lnTo>
                  <a:pt x="318" y="0"/>
                </a:lnTo>
                <a:lnTo>
                  <a:pt x="41186" y="0"/>
                </a:lnTo>
                <a:lnTo>
                  <a:pt x="41504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5855657" y="2770517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141" y="6197"/>
                </a:moveTo>
                <a:lnTo>
                  <a:pt x="0" y="6197"/>
                </a:lnTo>
                <a:lnTo>
                  <a:pt x="318" y="0"/>
                </a:lnTo>
                <a:lnTo>
                  <a:pt x="41823" y="0"/>
                </a:lnTo>
                <a:lnTo>
                  <a:pt x="42141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5855445" y="2776715"/>
            <a:ext cx="43180" cy="4445"/>
          </a:xfrm>
          <a:custGeom>
            <a:avLst/>
            <a:gdLst/>
            <a:ahLst/>
            <a:cxnLst/>
            <a:rect l="l" t="t" r="r" b="b"/>
            <a:pathLst>
              <a:path w="43179" h="4444">
                <a:moveTo>
                  <a:pt x="0" y="4127"/>
                </a:moveTo>
                <a:lnTo>
                  <a:pt x="212" y="0"/>
                </a:lnTo>
                <a:lnTo>
                  <a:pt x="42353" y="0"/>
                </a:lnTo>
                <a:lnTo>
                  <a:pt x="4256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5855126" y="2780842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43203" y="6197"/>
                </a:moveTo>
                <a:lnTo>
                  <a:pt x="0" y="6197"/>
                </a:lnTo>
                <a:lnTo>
                  <a:pt x="318" y="0"/>
                </a:lnTo>
                <a:lnTo>
                  <a:pt x="42884" y="0"/>
                </a:lnTo>
                <a:lnTo>
                  <a:pt x="43203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5854808" y="2787027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3839" y="6197"/>
                </a:moveTo>
                <a:lnTo>
                  <a:pt x="0" y="6197"/>
                </a:lnTo>
                <a:lnTo>
                  <a:pt x="318" y="0"/>
                </a:lnTo>
                <a:lnTo>
                  <a:pt x="43520" y="0"/>
                </a:lnTo>
                <a:lnTo>
                  <a:pt x="43839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5854489" y="2793225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44476" y="6197"/>
                </a:moveTo>
                <a:lnTo>
                  <a:pt x="0" y="6197"/>
                </a:lnTo>
                <a:lnTo>
                  <a:pt x="318" y="0"/>
                </a:lnTo>
                <a:lnTo>
                  <a:pt x="44157" y="0"/>
                </a:lnTo>
                <a:lnTo>
                  <a:pt x="44476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5854171" y="2799422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45113" y="6197"/>
                </a:moveTo>
                <a:lnTo>
                  <a:pt x="0" y="6197"/>
                </a:lnTo>
                <a:lnTo>
                  <a:pt x="318" y="0"/>
                </a:lnTo>
                <a:lnTo>
                  <a:pt x="44794" y="0"/>
                </a:lnTo>
                <a:lnTo>
                  <a:pt x="45113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5853960" y="2805607"/>
            <a:ext cx="45720" cy="4445"/>
          </a:xfrm>
          <a:custGeom>
            <a:avLst/>
            <a:gdLst/>
            <a:ahLst/>
            <a:cxnLst/>
            <a:rect l="l" t="t" r="r" b="b"/>
            <a:pathLst>
              <a:path w="45720" h="4444">
                <a:moveTo>
                  <a:pt x="0" y="4127"/>
                </a:moveTo>
                <a:lnTo>
                  <a:pt x="212" y="0"/>
                </a:lnTo>
                <a:lnTo>
                  <a:pt x="45324" y="0"/>
                </a:lnTo>
                <a:lnTo>
                  <a:pt x="4553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5853698" y="2809735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46059" y="6197"/>
                </a:moveTo>
                <a:lnTo>
                  <a:pt x="0" y="6197"/>
                </a:lnTo>
                <a:lnTo>
                  <a:pt x="25" y="4586"/>
                </a:lnTo>
                <a:lnTo>
                  <a:pt x="261" y="0"/>
                </a:lnTo>
                <a:lnTo>
                  <a:pt x="45798" y="0"/>
                </a:lnTo>
                <a:lnTo>
                  <a:pt x="46033" y="4586"/>
                </a:lnTo>
                <a:lnTo>
                  <a:pt x="46059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5853598" y="2815932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0" y="6197"/>
                </a:moveTo>
                <a:lnTo>
                  <a:pt x="99" y="0"/>
                </a:lnTo>
                <a:lnTo>
                  <a:pt x="46159" y="0"/>
                </a:lnTo>
                <a:lnTo>
                  <a:pt x="4625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5853499" y="2822130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0" y="6197"/>
                </a:moveTo>
                <a:lnTo>
                  <a:pt x="99" y="0"/>
                </a:lnTo>
                <a:lnTo>
                  <a:pt x="46357" y="0"/>
                </a:lnTo>
                <a:lnTo>
                  <a:pt x="4645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5853433" y="2828315"/>
            <a:ext cx="46990" cy="4445"/>
          </a:xfrm>
          <a:custGeom>
            <a:avLst/>
            <a:gdLst/>
            <a:ahLst/>
            <a:cxnLst/>
            <a:rect l="l" t="t" r="r" b="b"/>
            <a:pathLst>
              <a:path w="46989" h="4444">
                <a:moveTo>
                  <a:pt x="0" y="4127"/>
                </a:moveTo>
                <a:lnTo>
                  <a:pt x="66" y="0"/>
                </a:lnTo>
                <a:lnTo>
                  <a:pt x="46523" y="0"/>
                </a:lnTo>
                <a:lnTo>
                  <a:pt x="4658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5853334" y="2832442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0" y="6197"/>
                </a:moveTo>
                <a:lnTo>
                  <a:pt x="99" y="0"/>
                </a:lnTo>
                <a:lnTo>
                  <a:pt x="46688" y="0"/>
                </a:lnTo>
                <a:lnTo>
                  <a:pt x="4678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5853234" y="2838640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0" y="6197"/>
                </a:moveTo>
                <a:lnTo>
                  <a:pt x="99" y="0"/>
                </a:lnTo>
                <a:lnTo>
                  <a:pt x="46887" y="0"/>
                </a:lnTo>
                <a:lnTo>
                  <a:pt x="4698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5853135" y="2844838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99" y="0"/>
                </a:lnTo>
                <a:lnTo>
                  <a:pt x="47086" y="0"/>
                </a:lnTo>
                <a:lnTo>
                  <a:pt x="4718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5853069" y="2851023"/>
            <a:ext cx="47625" cy="4445"/>
          </a:xfrm>
          <a:custGeom>
            <a:avLst/>
            <a:gdLst/>
            <a:ahLst/>
            <a:cxnLst/>
            <a:rect l="l" t="t" r="r" b="b"/>
            <a:pathLst>
              <a:path w="47625" h="4444">
                <a:moveTo>
                  <a:pt x="0" y="4127"/>
                </a:moveTo>
                <a:lnTo>
                  <a:pt x="66" y="0"/>
                </a:lnTo>
                <a:lnTo>
                  <a:pt x="47251" y="0"/>
                </a:lnTo>
                <a:lnTo>
                  <a:pt x="4731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5852970" y="2855150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99" y="0"/>
                </a:lnTo>
                <a:lnTo>
                  <a:pt x="47416" y="0"/>
                </a:lnTo>
                <a:lnTo>
                  <a:pt x="4751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852870" y="2861348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99" y="0"/>
                </a:lnTo>
                <a:lnTo>
                  <a:pt x="47615" y="0"/>
                </a:lnTo>
                <a:lnTo>
                  <a:pt x="4771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5852804" y="2867545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60" h="4444">
                <a:moveTo>
                  <a:pt x="0" y="4127"/>
                </a:moveTo>
                <a:lnTo>
                  <a:pt x="66" y="0"/>
                </a:lnTo>
                <a:lnTo>
                  <a:pt x="47780" y="0"/>
                </a:lnTo>
                <a:lnTo>
                  <a:pt x="4784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5852705" y="2871673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99" y="0"/>
                </a:lnTo>
                <a:lnTo>
                  <a:pt x="47946" y="0"/>
                </a:lnTo>
                <a:lnTo>
                  <a:pt x="4804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5852490" y="2877858"/>
            <a:ext cx="48895" cy="14604"/>
          </a:xfrm>
          <a:custGeom>
            <a:avLst/>
            <a:gdLst/>
            <a:ahLst/>
            <a:cxnLst/>
            <a:rect l="l" t="t" r="r" b="b"/>
            <a:pathLst>
              <a:path w="48895" h="14605">
                <a:moveTo>
                  <a:pt x="48459" y="14452"/>
                </a:moveTo>
                <a:lnTo>
                  <a:pt x="16" y="14452"/>
                </a:lnTo>
                <a:lnTo>
                  <a:pt x="0" y="13423"/>
                </a:lnTo>
                <a:lnTo>
                  <a:pt x="215" y="0"/>
                </a:lnTo>
                <a:lnTo>
                  <a:pt x="48260" y="0"/>
                </a:lnTo>
                <a:lnTo>
                  <a:pt x="48475" y="13423"/>
                </a:lnTo>
                <a:lnTo>
                  <a:pt x="48459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5852506" y="2892310"/>
            <a:ext cx="48895" cy="8255"/>
          </a:xfrm>
          <a:custGeom>
            <a:avLst/>
            <a:gdLst/>
            <a:ahLst/>
            <a:cxnLst/>
            <a:rect l="l" t="t" r="r" b="b"/>
            <a:pathLst>
              <a:path w="48895" h="8255">
                <a:moveTo>
                  <a:pt x="132" y="8255"/>
                </a:moveTo>
                <a:lnTo>
                  <a:pt x="0" y="0"/>
                </a:lnTo>
                <a:lnTo>
                  <a:pt x="48442" y="0"/>
                </a:lnTo>
                <a:lnTo>
                  <a:pt x="48310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5852638" y="2900565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99" y="6197"/>
                </a:moveTo>
                <a:lnTo>
                  <a:pt x="0" y="0"/>
                </a:lnTo>
                <a:lnTo>
                  <a:pt x="48178" y="0"/>
                </a:lnTo>
                <a:lnTo>
                  <a:pt x="48079" y="6197"/>
                </a:lnTo>
                <a:lnTo>
                  <a:pt x="99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5852738" y="2906763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99" y="6197"/>
                </a:moveTo>
                <a:lnTo>
                  <a:pt x="0" y="0"/>
                </a:lnTo>
                <a:lnTo>
                  <a:pt x="47979" y="0"/>
                </a:lnTo>
                <a:lnTo>
                  <a:pt x="47880" y="6197"/>
                </a:lnTo>
                <a:lnTo>
                  <a:pt x="99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5852837" y="2912960"/>
            <a:ext cx="48260" cy="8255"/>
          </a:xfrm>
          <a:custGeom>
            <a:avLst/>
            <a:gdLst/>
            <a:ahLst/>
            <a:cxnLst/>
            <a:rect l="l" t="t" r="r" b="b"/>
            <a:pathLst>
              <a:path w="48260" h="8255">
                <a:moveTo>
                  <a:pt x="132" y="8255"/>
                </a:moveTo>
                <a:lnTo>
                  <a:pt x="0" y="0"/>
                </a:lnTo>
                <a:lnTo>
                  <a:pt x="47781" y="0"/>
                </a:lnTo>
                <a:lnTo>
                  <a:pt x="47648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5852969" y="2921215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99" y="6197"/>
                </a:moveTo>
                <a:lnTo>
                  <a:pt x="0" y="0"/>
                </a:lnTo>
                <a:lnTo>
                  <a:pt x="47516" y="0"/>
                </a:lnTo>
                <a:lnTo>
                  <a:pt x="47417" y="6197"/>
                </a:lnTo>
                <a:lnTo>
                  <a:pt x="99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5853069" y="2927413"/>
            <a:ext cx="47625" cy="10795"/>
          </a:xfrm>
          <a:custGeom>
            <a:avLst/>
            <a:gdLst/>
            <a:ahLst/>
            <a:cxnLst/>
            <a:rect l="l" t="t" r="r" b="b"/>
            <a:pathLst>
              <a:path w="47625" h="10794">
                <a:moveTo>
                  <a:pt x="47152" y="10325"/>
                </a:moveTo>
                <a:lnTo>
                  <a:pt x="165" y="10325"/>
                </a:lnTo>
                <a:lnTo>
                  <a:pt x="0" y="0"/>
                </a:lnTo>
                <a:lnTo>
                  <a:pt x="47318" y="0"/>
                </a:lnTo>
                <a:lnTo>
                  <a:pt x="47152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5853234" y="2937725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132" y="8255"/>
                </a:moveTo>
                <a:lnTo>
                  <a:pt x="0" y="0"/>
                </a:lnTo>
                <a:lnTo>
                  <a:pt x="46987" y="0"/>
                </a:lnTo>
                <a:lnTo>
                  <a:pt x="46855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5853366" y="2945993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132" y="8255"/>
                </a:moveTo>
                <a:lnTo>
                  <a:pt x="0" y="0"/>
                </a:lnTo>
                <a:lnTo>
                  <a:pt x="46722" y="0"/>
                </a:lnTo>
                <a:lnTo>
                  <a:pt x="46590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5853499" y="2954248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132" y="8255"/>
                </a:moveTo>
                <a:lnTo>
                  <a:pt x="0" y="0"/>
                </a:lnTo>
                <a:lnTo>
                  <a:pt x="46458" y="0"/>
                </a:lnTo>
                <a:lnTo>
                  <a:pt x="46325" y="8255"/>
                </a:lnTo>
                <a:lnTo>
                  <a:pt x="132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5853631" y="2962503"/>
            <a:ext cx="46355" cy="8255"/>
          </a:xfrm>
          <a:custGeom>
            <a:avLst/>
            <a:gdLst/>
            <a:ahLst/>
            <a:cxnLst/>
            <a:rect l="l" t="t" r="r" b="b"/>
            <a:pathLst>
              <a:path w="46354" h="8255">
                <a:moveTo>
                  <a:pt x="45974" y="8254"/>
                </a:moveTo>
                <a:lnTo>
                  <a:pt x="219" y="8254"/>
                </a:lnTo>
                <a:lnTo>
                  <a:pt x="92" y="5787"/>
                </a:lnTo>
                <a:lnTo>
                  <a:pt x="0" y="0"/>
                </a:lnTo>
                <a:lnTo>
                  <a:pt x="46193" y="0"/>
                </a:lnTo>
                <a:lnTo>
                  <a:pt x="46100" y="5787"/>
                </a:lnTo>
                <a:lnTo>
                  <a:pt x="45974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5853850" y="2970758"/>
            <a:ext cx="46355" cy="8255"/>
          </a:xfrm>
          <a:custGeom>
            <a:avLst/>
            <a:gdLst/>
            <a:ahLst/>
            <a:cxnLst/>
            <a:rect l="l" t="t" r="r" b="b"/>
            <a:pathLst>
              <a:path w="46354" h="8255">
                <a:moveTo>
                  <a:pt x="45330" y="8255"/>
                </a:moveTo>
                <a:lnTo>
                  <a:pt x="424" y="8255"/>
                </a:lnTo>
                <a:lnTo>
                  <a:pt x="0" y="0"/>
                </a:lnTo>
                <a:lnTo>
                  <a:pt x="45754" y="0"/>
                </a:lnTo>
                <a:lnTo>
                  <a:pt x="45330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5854275" y="2979013"/>
            <a:ext cx="45085" cy="8255"/>
          </a:xfrm>
          <a:custGeom>
            <a:avLst/>
            <a:gdLst/>
            <a:ahLst/>
            <a:cxnLst/>
            <a:rect l="l" t="t" r="r" b="b"/>
            <a:pathLst>
              <a:path w="45085" h="8255">
                <a:moveTo>
                  <a:pt x="44481" y="8255"/>
                </a:moveTo>
                <a:lnTo>
                  <a:pt x="424" y="8255"/>
                </a:lnTo>
                <a:lnTo>
                  <a:pt x="0" y="0"/>
                </a:lnTo>
                <a:lnTo>
                  <a:pt x="44905" y="0"/>
                </a:lnTo>
                <a:lnTo>
                  <a:pt x="44481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5854700" y="2987281"/>
            <a:ext cx="44450" cy="10795"/>
          </a:xfrm>
          <a:custGeom>
            <a:avLst/>
            <a:gdLst/>
            <a:ahLst/>
            <a:cxnLst/>
            <a:rect l="l" t="t" r="r" b="b"/>
            <a:pathLst>
              <a:path w="44450" h="10794">
                <a:moveTo>
                  <a:pt x="43525" y="10325"/>
                </a:moveTo>
                <a:lnTo>
                  <a:pt x="530" y="10325"/>
                </a:lnTo>
                <a:lnTo>
                  <a:pt x="0" y="0"/>
                </a:lnTo>
                <a:lnTo>
                  <a:pt x="44055" y="0"/>
                </a:lnTo>
                <a:lnTo>
                  <a:pt x="43525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5855230" y="2997593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42465" y="10325"/>
                </a:moveTo>
                <a:lnTo>
                  <a:pt x="530" y="10325"/>
                </a:lnTo>
                <a:lnTo>
                  <a:pt x="0" y="0"/>
                </a:lnTo>
                <a:lnTo>
                  <a:pt x="42995" y="0"/>
                </a:lnTo>
                <a:lnTo>
                  <a:pt x="42465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5855761" y="3007918"/>
            <a:ext cx="42545" cy="10795"/>
          </a:xfrm>
          <a:custGeom>
            <a:avLst/>
            <a:gdLst/>
            <a:ahLst/>
            <a:cxnLst/>
            <a:rect l="l" t="t" r="r" b="b"/>
            <a:pathLst>
              <a:path w="42545" h="10794">
                <a:moveTo>
                  <a:pt x="41403" y="10325"/>
                </a:moveTo>
                <a:lnTo>
                  <a:pt x="530" y="10325"/>
                </a:lnTo>
                <a:lnTo>
                  <a:pt x="0" y="0"/>
                </a:lnTo>
                <a:lnTo>
                  <a:pt x="41934" y="0"/>
                </a:lnTo>
                <a:lnTo>
                  <a:pt x="41403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5856292" y="3018243"/>
            <a:ext cx="41275" cy="12700"/>
          </a:xfrm>
          <a:custGeom>
            <a:avLst/>
            <a:gdLst/>
            <a:ahLst/>
            <a:cxnLst/>
            <a:rect l="l" t="t" r="r" b="b"/>
            <a:pathLst>
              <a:path w="41275" h="12700">
                <a:moveTo>
                  <a:pt x="40236" y="12382"/>
                </a:moveTo>
                <a:lnTo>
                  <a:pt x="636" y="12382"/>
                </a:lnTo>
                <a:lnTo>
                  <a:pt x="0" y="0"/>
                </a:lnTo>
                <a:lnTo>
                  <a:pt x="40872" y="0"/>
                </a:lnTo>
                <a:lnTo>
                  <a:pt x="40236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5856928" y="3030626"/>
            <a:ext cx="40005" cy="14604"/>
          </a:xfrm>
          <a:custGeom>
            <a:avLst/>
            <a:gdLst/>
            <a:ahLst/>
            <a:cxnLst/>
            <a:rect l="l" t="t" r="r" b="b"/>
            <a:pathLst>
              <a:path w="40004" h="14605">
                <a:moveTo>
                  <a:pt x="38380" y="14452"/>
                </a:moveTo>
                <a:lnTo>
                  <a:pt x="1219" y="14452"/>
                </a:lnTo>
                <a:lnTo>
                  <a:pt x="233" y="4536"/>
                </a:lnTo>
                <a:lnTo>
                  <a:pt x="0" y="0"/>
                </a:lnTo>
                <a:lnTo>
                  <a:pt x="39599" y="0"/>
                </a:lnTo>
                <a:lnTo>
                  <a:pt x="39366" y="4536"/>
                </a:lnTo>
                <a:lnTo>
                  <a:pt x="38380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5858148" y="3045079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35929" y="12382"/>
                </a:moveTo>
                <a:lnTo>
                  <a:pt x="1231" y="12382"/>
                </a:lnTo>
                <a:lnTo>
                  <a:pt x="0" y="0"/>
                </a:lnTo>
                <a:lnTo>
                  <a:pt x="37161" y="0"/>
                </a:lnTo>
                <a:lnTo>
                  <a:pt x="35929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5859379" y="3057461"/>
            <a:ext cx="34925" cy="14604"/>
          </a:xfrm>
          <a:custGeom>
            <a:avLst/>
            <a:gdLst/>
            <a:ahLst/>
            <a:cxnLst/>
            <a:rect l="l" t="t" r="r" b="b"/>
            <a:pathLst>
              <a:path w="34925" h="14605">
                <a:moveTo>
                  <a:pt x="33260" y="14452"/>
                </a:moveTo>
                <a:lnTo>
                  <a:pt x="1437" y="14452"/>
                </a:lnTo>
                <a:lnTo>
                  <a:pt x="0" y="0"/>
                </a:lnTo>
                <a:lnTo>
                  <a:pt x="34697" y="0"/>
                </a:lnTo>
                <a:lnTo>
                  <a:pt x="33260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5860817" y="3071914"/>
            <a:ext cx="32384" cy="10795"/>
          </a:xfrm>
          <a:custGeom>
            <a:avLst/>
            <a:gdLst/>
            <a:ahLst/>
            <a:cxnLst/>
            <a:rect l="l" t="t" r="r" b="b"/>
            <a:pathLst>
              <a:path w="32385" h="10794">
                <a:moveTo>
                  <a:pt x="30796" y="10325"/>
                </a:moveTo>
                <a:lnTo>
                  <a:pt x="1027" y="10325"/>
                </a:lnTo>
                <a:lnTo>
                  <a:pt x="0" y="0"/>
                </a:lnTo>
                <a:lnTo>
                  <a:pt x="31823" y="0"/>
                </a:lnTo>
                <a:lnTo>
                  <a:pt x="30796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5861844" y="3082239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5" h="10794">
                <a:moveTo>
                  <a:pt x="28308" y="10325"/>
                </a:moveTo>
                <a:lnTo>
                  <a:pt x="1462" y="10325"/>
                </a:lnTo>
                <a:lnTo>
                  <a:pt x="562" y="5650"/>
                </a:lnTo>
                <a:lnTo>
                  <a:pt x="0" y="0"/>
                </a:lnTo>
                <a:lnTo>
                  <a:pt x="29769" y="0"/>
                </a:lnTo>
                <a:lnTo>
                  <a:pt x="29207" y="5650"/>
                </a:lnTo>
                <a:lnTo>
                  <a:pt x="28308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5863306" y="3092564"/>
            <a:ext cx="27305" cy="42545"/>
          </a:xfrm>
          <a:custGeom>
            <a:avLst/>
            <a:gdLst/>
            <a:ahLst/>
            <a:cxnLst/>
            <a:rect l="l" t="t" r="r" b="b"/>
            <a:pathLst>
              <a:path w="27304" h="42544">
                <a:moveTo>
                  <a:pt x="13427" y="42316"/>
                </a:moveTo>
                <a:lnTo>
                  <a:pt x="5756" y="29900"/>
                </a:lnTo>
                <a:lnTo>
                  <a:pt x="0" y="0"/>
                </a:lnTo>
                <a:lnTo>
                  <a:pt x="26846" y="0"/>
                </a:lnTo>
                <a:lnTo>
                  <a:pt x="21092" y="29900"/>
                </a:lnTo>
                <a:lnTo>
                  <a:pt x="13427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5852490" y="2647683"/>
            <a:ext cx="48895" cy="487680"/>
          </a:xfrm>
          <a:custGeom>
            <a:avLst/>
            <a:gdLst/>
            <a:ahLst/>
            <a:cxnLst/>
            <a:rect l="l" t="t" r="r" b="b"/>
            <a:pathLst>
              <a:path w="48895" h="487680">
                <a:moveTo>
                  <a:pt x="24244" y="0"/>
                </a:moveTo>
                <a:lnTo>
                  <a:pt x="38561" y="47027"/>
                </a:lnTo>
                <a:lnTo>
                  <a:pt x="43805" y="99772"/>
                </a:lnTo>
                <a:lnTo>
                  <a:pt x="47242" y="166638"/>
                </a:lnTo>
                <a:lnTo>
                  <a:pt x="48475" y="243598"/>
                </a:lnTo>
                <a:lnTo>
                  <a:pt x="47242" y="320607"/>
                </a:lnTo>
                <a:lnTo>
                  <a:pt x="43805" y="387479"/>
                </a:lnTo>
                <a:lnTo>
                  <a:pt x="38561" y="440206"/>
                </a:lnTo>
                <a:lnTo>
                  <a:pt x="31909" y="474781"/>
                </a:lnTo>
                <a:lnTo>
                  <a:pt x="24244" y="487197"/>
                </a:lnTo>
                <a:lnTo>
                  <a:pt x="16572" y="474781"/>
                </a:lnTo>
                <a:lnTo>
                  <a:pt x="9916" y="440206"/>
                </a:lnTo>
                <a:lnTo>
                  <a:pt x="4671" y="387479"/>
                </a:lnTo>
                <a:lnTo>
                  <a:pt x="1233" y="320607"/>
                </a:lnTo>
                <a:lnTo>
                  <a:pt x="0" y="243598"/>
                </a:lnTo>
                <a:lnTo>
                  <a:pt x="1233" y="166638"/>
                </a:lnTo>
                <a:lnTo>
                  <a:pt x="4671" y="99772"/>
                </a:lnTo>
                <a:lnTo>
                  <a:pt x="9916" y="47027"/>
                </a:lnTo>
                <a:lnTo>
                  <a:pt x="16572" y="12427"/>
                </a:lnTo>
                <a:lnTo>
                  <a:pt x="24244" y="0"/>
                </a:lnTo>
                <a:close/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5876734" y="2647683"/>
            <a:ext cx="454659" cy="487680"/>
          </a:xfrm>
          <a:custGeom>
            <a:avLst/>
            <a:gdLst/>
            <a:ahLst/>
            <a:cxnLst/>
            <a:rect l="l" t="t" r="r" b="b"/>
            <a:pathLst>
              <a:path w="454660" h="487680">
                <a:moveTo>
                  <a:pt x="0" y="0"/>
                </a:moveTo>
                <a:lnTo>
                  <a:pt x="430263" y="0"/>
                </a:lnTo>
                <a:lnTo>
                  <a:pt x="437871" y="12427"/>
                </a:lnTo>
                <a:lnTo>
                  <a:pt x="444486" y="47027"/>
                </a:lnTo>
                <a:lnTo>
                  <a:pt x="449708" y="99772"/>
                </a:lnTo>
                <a:lnTo>
                  <a:pt x="453136" y="166638"/>
                </a:lnTo>
                <a:lnTo>
                  <a:pt x="454367" y="243598"/>
                </a:lnTo>
                <a:lnTo>
                  <a:pt x="453136" y="320607"/>
                </a:lnTo>
                <a:lnTo>
                  <a:pt x="449708" y="387479"/>
                </a:lnTo>
                <a:lnTo>
                  <a:pt x="444486" y="440206"/>
                </a:lnTo>
                <a:lnTo>
                  <a:pt x="437871" y="474781"/>
                </a:lnTo>
                <a:lnTo>
                  <a:pt x="430263" y="487197"/>
                </a:lnTo>
                <a:lnTo>
                  <a:pt x="0" y="487197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6395059" y="2645625"/>
            <a:ext cx="489584" cy="114935"/>
          </a:xfrm>
          <a:custGeom>
            <a:avLst/>
            <a:gdLst/>
            <a:ahLst/>
            <a:cxnLst/>
            <a:rect l="l" t="t" r="r" b="b"/>
            <a:pathLst>
              <a:path w="489584" h="114935">
                <a:moveTo>
                  <a:pt x="489141" y="114566"/>
                </a:moveTo>
                <a:lnTo>
                  <a:pt x="20574" y="114566"/>
                </a:lnTo>
                <a:lnTo>
                  <a:pt x="19810" y="99764"/>
                </a:lnTo>
                <a:lnTo>
                  <a:pt x="14526" y="47022"/>
                </a:lnTo>
                <a:lnTo>
                  <a:pt x="7795" y="12426"/>
                </a:lnTo>
                <a:lnTo>
                  <a:pt x="0" y="0"/>
                </a:lnTo>
                <a:lnTo>
                  <a:pt x="468566" y="0"/>
                </a:lnTo>
                <a:lnTo>
                  <a:pt x="476361" y="12426"/>
                </a:lnTo>
                <a:lnTo>
                  <a:pt x="483093" y="47022"/>
                </a:lnTo>
                <a:lnTo>
                  <a:pt x="488376" y="99764"/>
                </a:lnTo>
                <a:lnTo>
                  <a:pt x="489141" y="11456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6415634" y="276225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6415847" y="2766383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6416060" y="2770511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6416273" y="2774638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6416487" y="277775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73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6416593" y="278083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6416806" y="278393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73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6416913" y="278703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6417126" y="2791161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6417339" y="279528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6417552" y="279941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6417765" y="280251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73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6417872" y="280561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6418085" y="2809741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6418298" y="281386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48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6418381" y="281799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6418447" y="282212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6418513" y="282625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6418579" y="283037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6418646" y="283450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6418712" y="283863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6418779" y="284277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6418845" y="2845873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99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6418878" y="284895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6418944" y="285205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99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6418977" y="285515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6419044" y="285928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6419110" y="286341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6419176" y="286651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99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6419210" y="286960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6419276" y="287373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6419342" y="287683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99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6419375" y="287992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6419441" y="288509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6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6419474" y="289128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6419408" y="289644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6419342" y="290057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6419243" y="290573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5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6419177" y="2910897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6419077" y="291605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5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6419011" y="292120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6418978" y="292432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99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6418879" y="292844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5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6418812" y="293360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6418713" y="293876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5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6418614" y="294495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5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6418548" y="295011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6418481" y="295424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632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6418382" y="295940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665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6418345" y="296481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66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6418233" y="296798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66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6417983" y="297076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6417770" y="297489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6417450" y="298005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86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6417238" y="298520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779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6416917" y="299038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86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6416598" y="299656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86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6416065" y="300482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099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6415639" y="301411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992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6415319" y="3021342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86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6415000" y="302752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8886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6414955" y="303148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66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6414718" y="303466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66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6413674" y="3040951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94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6413053" y="3048177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87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6412225" y="3055404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94" y="0"/>
                </a:lnTo>
              </a:path>
            </a:pathLst>
          </a:custGeom>
          <a:ln w="8254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6411190" y="3064694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601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6410569" y="307295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87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6409743" y="3080169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94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6408282" y="3088424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4" h="0">
                <a:moveTo>
                  <a:pt x="0" y="0"/>
                </a:moveTo>
                <a:lnTo>
                  <a:pt x="470027" y="0"/>
                </a:lnTo>
              </a:path>
            </a:pathLst>
          </a:custGeom>
          <a:ln w="825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6395059" y="3112687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786" y="0"/>
                </a:lnTo>
              </a:path>
            </a:pathLst>
          </a:custGeom>
          <a:ln w="40246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6374191" y="2645625"/>
            <a:ext cx="41910" cy="116839"/>
          </a:xfrm>
          <a:custGeom>
            <a:avLst/>
            <a:gdLst/>
            <a:ahLst/>
            <a:cxnLst/>
            <a:rect l="l" t="t" r="r" b="b"/>
            <a:pathLst>
              <a:path w="41910" h="116839">
                <a:moveTo>
                  <a:pt x="41511" y="116624"/>
                </a:moveTo>
                <a:lnTo>
                  <a:pt x="0" y="116624"/>
                </a:lnTo>
                <a:lnTo>
                  <a:pt x="884" y="99764"/>
                </a:lnTo>
                <a:lnTo>
                  <a:pt x="6224" y="47022"/>
                </a:lnTo>
                <a:lnTo>
                  <a:pt x="12980" y="12426"/>
                </a:lnTo>
                <a:lnTo>
                  <a:pt x="20740" y="0"/>
                </a:lnTo>
                <a:lnTo>
                  <a:pt x="28549" y="12426"/>
                </a:lnTo>
                <a:lnTo>
                  <a:pt x="35312" y="47022"/>
                </a:lnTo>
                <a:lnTo>
                  <a:pt x="40633" y="99764"/>
                </a:lnTo>
                <a:lnTo>
                  <a:pt x="41511" y="116624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6373865" y="2762262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161" y="6197"/>
                </a:moveTo>
                <a:lnTo>
                  <a:pt x="0" y="6197"/>
                </a:lnTo>
                <a:lnTo>
                  <a:pt x="325" y="0"/>
                </a:lnTo>
                <a:lnTo>
                  <a:pt x="41838" y="0"/>
                </a:lnTo>
                <a:lnTo>
                  <a:pt x="42161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6373541" y="2768447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42807" y="6197"/>
                </a:moveTo>
                <a:lnTo>
                  <a:pt x="0" y="6197"/>
                </a:lnTo>
                <a:lnTo>
                  <a:pt x="325" y="0"/>
                </a:lnTo>
                <a:lnTo>
                  <a:pt x="42484" y="0"/>
                </a:lnTo>
                <a:lnTo>
                  <a:pt x="42807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6373324" y="2774645"/>
            <a:ext cx="43815" cy="4445"/>
          </a:xfrm>
          <a:custGeom>
            <a:avLst/>
            <a:gdLst/>
            <a:ahLst/>
            <a:cxnLst/>
            <a:rect l="l" t="t" r="r" b="b"/>
            <a:pathLst>
              <a:path w="43814" h="4444">
                <a:moveTo>
                  <a:pt x="0" y="4127"/>
                </a:moveTo>
                <a:lnTo>
                  <a:pt x="216" y="0"/>
                </a:lnTo>
                <a:lnTo>
                  <a:pt x="43024" y="0"/>
                </a:lnTo>
                <a:lnTo>
                  <a:pt x="4323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6373000" y="2778772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3887" y="6197"/>
                </a:moveTo>
                <a:lnTo>
                  <a:pt x="0" y="6197"/>
                </a:lnTo>
                <a:lnTo>
                  <a:pt x="325" y="0"/>
                </a:lnTo>
                <a:lnTo>
                  <a:pt x="43564" y="0"/>
                </a:lnTo>
                <a:lnTo>
                  <a:pt x="43887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6372674" y="2784970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44535" y="6197"/>
                </a:moveTo>
                <a:lnTo>
                  <a:pt x="0" y="6197"/>
                </a:lnTo>
                <a:lnTo>
                  <a:pt x="325" y="0"/>
                </a:lnTo>
                <a:lnTo>
                  <a:pt x="44212" y="0"/>
                </a:lnTo>
                <a:lnTo>
                  <a:pt x="44535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6372350" y="2791155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45182" y="6197"/>
                </a:moveTo>
                <a:lnTo>
                  <a:pt x="0" y="6197"/>
                </a:lnTo>
                <a:lnTo>
                  <a:pt x="325" y="0"/>
                </a:lnTo>
                <a:lnTo>
                  <a:pt x="44859" y="0"/>
                </a:lnTo>
                <a:lnTo>
                  <a:pt x="45182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6372025" y="2797352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45830" y="6197"/>
                </a:moveTo>
                <a:lnTo>
                  <a:pt x="0" y="6197"/>
                </a:lnTo>
                <a:lnTo>
                  <a:pt x="325" y="0"/>
                </a:lnTo>
                <a:lnTo>
                  <a:pt x="45507" y="0"/>
                </a:lnTo>
                <a:lnTo>
                  <a:pt x="4583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6371808" y="2803550"/>
            <a:ext cx="46355" cy="4445"/>
          </a:xfrm>
          <a:custGeom>
            <a:avLst/>
            <a:gdLst/>
            <a:ahLst/>
            <a:cxnLst/>
            <a:rect l="l" t="t" r="r" b="b"/>
            <a:pathLst>
              <a:path w="46354" h="4444">
                <a:moveTo>
                  <a:pt x="0" y="4127"/>
                </a:moveTo>
                <a:lnTo>
                  <a:pt x="216" y="0"/>
                </a:lnTo>
                <a:lnTo>
                  <a:pt x="46046" y="0"/>
                </a:lnTo>
                <a:lnTo>
                  <a:pt x="4626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6371542" y="2807677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46792" y="6197"/>
                </a:moveTo>
                <a:lnTo>
                  <a:pt x="0" y="6197"/>
                </a:lnTo>
                <a:lnTo>
                  <a:pt x="26" y="4575"/>
                </a:lnTo>
                <a:lnTo>
                  <a:pt x="266" y="0"/>
                </a:lnTo>
                <a:lnTo>
                  <a:pt x="46528" y="0"/>
                </a:lnTo>
                <a:lnTo>
                  <a:pt x="46766" y="4575"/>
                </a:lnTo>
                <a:lnTo>
                  <a:pt x="46792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6371440" y="2813862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89" h="6350">
                <a:moveTo>
                  <a:pt x="0" y="6197"/>
                </a:moveTo>
                <a:lnTo>
                  <a:pt x="101" y="0"/>
                </a:lnTo>
                <a:lnTo>
                  <a:pt x="46894" y="0"/>
                </a:lnTo>
                <a:lnTo>
                  <a:pt x="4699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6371339" y="2820060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096" y="0"/>
                </a:lnTo>
                <a:lnTo>
                  <a:pt x="4719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6371271" y="2826257"/>
            <a:ext cx="47625" cy="4445"/>
          </a:xfrm>
          <a:custGeom>
            <a:avLst/>
            <a:gdLst/>
            <a:ahLst/>
            <a:cxnLst/>
            <a:rect l="l" t="t" r="r" b="b"/>
            <a:pathLst>
              <a:path w="47625" h="4444">
                <a:moveTo>
                  <a:pt x="0" y="4127"/>
                </a:moveTo>
                <a:lnTo>
                  <a:pt x="67" y="0"/>
                </a:lnTo>
                <a:lnTo>
                  <a:pt x="47264" y="0"/>
                </a:lnTo>
                <a:lnTo>
                  <a:pt x="4733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6371170" y="2830385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433" y="0"/>
                </a:lnTo>
                <a:lnTo>
                  <a:pt x="4753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6371068" y="2836570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101" y="0"/>
                </a:lnTo>
                <a:lnTo>
                  <a:pt x="47634" y="0"/>
                </a:lnTo>
                <a:lnTo>
                  <a:pt x="4773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6370966" y="2842767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60" h="6350">
                <a:moveTo>
                  <a:pt x="0" y="6197"/>
                </a:moveTo>
                <a:lnTo>
                  <a:pt x="101" y="0"/>
                </a:lnTo>
                <a:lnTo>
                  <a:pt x="47837" y="0"/>
                </a:lnTo>
                <a:lnTo>
                  <a:pt x="4793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6370899" y="2848965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60" h="4444">
                <a:moveTo>
                  <a:pt x="0" y="4127"/>
                </a:moveTo>
                <a:lnTo>
                  <a:pt x="67" y="0"/>
                </a:lnTo>
                <a:lnTo>
                  <a:pt x="48005" y="0"/>
                </a:lnTo>
                <a:lnTo>
                  <a:pt x="48072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6370797" y="285309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173" y="0"/>
                </a:lnTo>
                <a:lnTo>
                  <a:pt x="4827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6370696" y="2859290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376" y="0"/>
                </a:lnTo>
                <a:lnTo>
                  <a:pt x="4847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6370628" y="2865475"/>
            <a:ext cx="48895" cy="4445"/>
          </a:xfrm>
          <a:custGeom>
            <a:avLst/>
            <a:gdLst/>
            <a:ahLst/>
            <a:cxnLst/>
            <a:rect l="l" t="t" r="r" b="b"/>
            <a:pathLst>
              <a:path w="48895" h="4444">
                <a:moveTo>
                  <a:pt x="0" y="4127"/>
                </a:moveTo>
                <a:lnTo>
                  <a:pt x="67" y="0"/>
                </a:lnTo>
                <a:lnTo>
                  <a:pt x="48543" y="0"/>
                </a:lnTo>
                <a:lnTo>
                  <a:pt x="4861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6370527" y="286960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712" y="0"/>
                </a:lnTo>
                <a:lnTo>
                  <a:pt x="4881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6370307" y="2875800"/>
            <a:ext cx="49530" cy="14604"/>
          </a:xfrm>
          <a:custGeom>
            <a:avLst/>
            <a:gdLst/>
            <a:ahLst/>
            <a:cxnLst/>
            <a:rect l="l" t="t" r="r" b="b"/>
            <a:pathLst>
              <a:path w="49529" h="14605">
                <a:moveTo>
                  <a:pt x="49233" y="14452"/>
                </a:moveTo>
                <a:lnTo>
                  <a:pt x="17" y="14452"/>
                </a:lnTo>
                <a:lnTo>
                  <a:pt x="0" y="13411"/>
                </a:lnTo>
                <a:lnTo>
                  <a:pt x="219" y="0"/>
                </a:lnTo>
                <a:lnTo>
                  <a:pt x="49032" y="0"/>
                </a:lnTo>
                <a:lnTo>
                  <a:pt x="49250" y="13411"/>
                </a:lnTo>
                <a:lnTo>
                  <a:pt x="49233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6370324" y="2890253"/>
            <a:ext cx="49530" cy="8255"/>
          </a:xfrm>
          <a:custGeom>
            <a:avLst/>
            <a:gdLst/>
            <a:ahLst/>
            <a:cxnLst/>
            <a:rect l="l" t="t" r="r" b="b"/>
            <a:pathLst>
              <a:path w="49529" h="8255">
                <a:moveTo>
                  <a:pt x="135" y="8255"/>
                </a:moveTo>
                <a:lnTo>
                  <a:pt x="0" y="0"/>
                </a:lnTo>
                <a:lnTo>
                  <a:pt x="49216" y="0"/>
                </a:lnTo>
                <a:lnTo>
                  <a:pt x="49082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6370459" y="2898508"/>
            <a:ext cx="49530" cy="6350"/>
          </a:xfrm>
          <a:custGeom>
            <a:avLst/>
            <a:gdLst/>
            <a:ahLst/>
            <a:cxnLst/>
            <a:rect l="l" t="t" r="r" b="b"/>
            <a:pathLst>
              <a:path w="49529" h="6350">
                <a:moveTo>
                  <a:pt x="101" y="6197"/>
                </a:moveTo>
                <a:lnTo>
                  <a:pt x="0" y="0"/>
                </a:lnTo>
                <a:lnTo>
                  <a:pt x="48947" y="0"/>
                </a:lnTo>
                <a:lnTo>
                  <a:pt x="48847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6370561" y="2904705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745" y="0"/>
                </a:lnTo>
                <a:lnTo>
                  <a:pt x="48644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6370662" y="2910890"/>
            <a:ext cx="48895" cy="8255"/>
          </a:xfrm>
          <a:custGeom>
            <a:avLst/>
            <a:gdLst/>
            <a:ahLst/>
            <a:cxnLst/>
            <a:rect l="l" t="t" r="r" b="b"/>
            <a:pathLst>
              <a:path w="48895" h="8255">
                <a:moveTo>
                  <a:pt x="135" y="8255"/>
                </a:moveTo>
                <a:lnTo>
                  <a:pt x="0" y="0"/>
                </a:lnTo>
                <a:lnTo>
                  <a:pt x="48543" y="0"/>
                </a:lnTo>
                <a:lnTo>
                  <a:pt x="48410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6370797" y="2919145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274" y="0"/>
                </a:lnTo>
                <a:lnTo>
                  <a:pt x="48174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6370899" y="2925343"/>
            <a:ext cx="48260" cy="10795"/>
          </a:xfrm>
          <a:custGeom>
            <a:avLst/>
            <a:gdLst/>
            <a:ahLst/>
            <a:cxnLst/>
            <a:rect l="l" t="t" r="r" b="b"/>
            <a:pathLst>
              <a:path w="48260" h="10794">
                <a:moveTo>
                  <a:pt x="47905" y="10325"/>
                </a:moveTo>
                <a:lnTo>
                  <a:pt x="169" y="10325"/>
                </a:lnTo>
                <a:lnTo>
                  <a:pt x="0" y="0"/>
                </a:lnTo>
                <a:lnTo>
                  <a:pt x="48072" y="0"/>
                </a:lnTo>
                <a:lnTo>
                  <a:pt x="47905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6371068" y="2935668"/>
            <a:ext cx="48260" cy="8255"/>
          </a:xfrm>
          <a:custGeom>
            <a:avLst/>
            <a:gdLst/>
            <a:ahLst/>
            <a:cxnLst/>
            <a:rect l="l" t="t" r="r" b="b"/>
            <a:pathLst>
              <a:path w="48260" h="8255">
                <a:moveTo>
                  <a:pt x="135" y="8255"/>
                </a:moveTo>
                <a:lnTo>
                  <a:pt x="0" y="0"/>
                </a:lnTo>
                <a:lnTo>
                  <a:pt x="47736" y="0"/>
                </a:lnTo>
                <a:lnTo>
                  <a:pt x="47602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6371203" y="2943923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5"/>
                </a:moveTo>
                <a:lnTo>
                  <a:pt x="0" y="0"/>
                </a:lnTo>
                <a:lnTo>
                  <a:pt x="47467" y="0"/>
                </a:lnTo>
                <a:lnTo>
                  <a:pt x="47333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6371338" y="2952178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4"/>
                </a:moveTo>
                <a:lnTo>
                  <a:pt x="0" y="0"/>
                </a:lnTo>
                <a:lnTo>
                  <a:pt x="47197" y="0"/>
                </a:lnTo>
                <a:lnTo>
                  <a:pt x="47064" y="8254"/>
                </a:lnTo>
                <a:lnTo>
                  <a:pt x="135" y="8254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6371473" y="2960433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46706" y="8254"/>
                </a:moveTo>
                <a:lnTo>
                  <a:pt x="224" y="8254"/>
                </a:lnTo>
                <a:lnTo>
                  <a:pt x="94" y="5792"/>
                </a:lnTo>
                <a:lnTo>
                  <a:pt x="0" y="0"/>
                </a:lnTo>
                <a:lnTo>
                  <a:pt x="46928" y="0"/>
                </a:lnTo>
                <a:lnTo>
                  <a:pt x="46834" y="5792"/>
                </a:lnTo>
                <a:lnTo>
                  <a:pt x="46706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6371698" y="2968701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89" h="8255">
                <a:moveTo>
                  <a:pt x="46051" y="8255"/>
                </a:moveTo>
                <a:lnTo>
                  <a:pt x="433" y="8255"/>
                </a:lnTo>
                <a:lnTo>
                  <a:pt x="0" y="0"/>
                </a:lnTo>
                <a:lnTo>
                  <a:pt x="46481" y="0"/>
                </a:lnTo>
                <a:lnTo>
                  <a:pt x="46051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6372131" y="2976956"/>
            <a:ext cx="45720" cy="8255"/>
          </a:xfrm>
          <a:custGeom>
            <a:avLst/>
            <a:gdLst/>
            <a:ahLst/>
            <a:cxnLst/>
            <a:rect l="l" t="t" r="r" b="b"/>
            <a:pathLst>
              <a:path w="45720" h="8255">
                <a:moveTo>
                  <a:pt x="45188" y="8255"/>
                </a:moveTo>
                <a:lnTo>
                  <a:pt x="433" y="8255"/>
                </a:lnTo>
                <a:lnTo>
                  <a:pt x="0" y="0"/>
                </a:lnTo>
                <a:lnTo>
                  <a:pt x="45618" y="0"/>
                </a:lnTo>
                <a:lnTo>
                  <a:pt x="45188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6372564" y="2985211"/>
            <a:ext cx="45085" cy="10795"/>
          </a:xfrm>
          <a:custGeom>
            <a:avLst/>
            <a:gdLst/>
            <a:ahLst/>
            <a:cxnLst/>
            <a:rect l="l" t="t" r="r" b="b"/>
            <a:pathLst>
              <a:path w="45085" h="10794">
                <a:moveTo>
                  <a:pt x="44217" y="10325"/>
                </a:moveTo>
                <a:lnTo>
                  <a:pt x="541" y="10325"/>
                </a:lnTo>
                <a:lnTo>
                  <a:pt x="0" y="0"/>
                </a:lnTo>
                <a:lnTo>
                  <a:pt x="44755" y="0"/>
                </a:lnTo>
                <a:lnTo>
                  <a:pt x="44217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6373105" y="2995536"/>
            <a:ext cx="43815" cy="10795"/>
          </a:xfrm>
          <a:custGeom>
            <a:avLst/>
            <a:gdLst/>
            <a:ahLst/>
            <a:cxnLst/>
            <a:rect l="l" t="t" r="r" b="b"/>
            <a:pathLst>
              <a:path w="43814" h="10794">
                <a:moveTo>
                  <a:pt x="43137" y="10325"/>
                </a:moveTo>
                <a:lnTo>
                  <a:pt x="541" y="10325"/>
                </a:lnTo>
                <a:lnTo>
                  <a:pt x="0" y="0"/>
                </a:lnTo>
                <a:lnTo>
                  <a:pt x="43675" y="0"/>
                </a:lnTo>
                <a:lnTo>
                  <a:pt x="43137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6373647" y="3005861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42058" y="10325"/>
                </a:moveTo>
                <a:lnTo>
                  <a:pt x="541" y="10325"/>
                </a:lnTo>
                <a:lnTo>
                  <a:pt x="0" y="0"/>
                </a:lnTo>
                <a:lnTo>
                  <a:pt x="42596" y="0"/>
                </a:lnTo>
                <a:lnTo>
                  <a:pt x="42058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6374188" y="3016173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10" h="12700">
                <a:moveTo>
                  <a:pt x="40873" y="12382"/>
                </a:moveTo>
                <a:lnTo>
                  <a:pt x="649" y="12382"/>
                </a:lnTo>
                <a:lnTo>
                  <a:pt x="0" y="0"/>
                </a:lnTo>
                <a:lnTo>
                  <a:pt x="41518" y="0"/>
                </a:lnTo>
                <a:lnTo>
                  <a:pt x="40873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6374838" y="3028569"/>
            <a:ext cx="40640" cy="14604"/>
          </a:xfrm>
          <a:custGeom>
            <a:avLst/>
            <a:gdLst/>
            <a:ahLst/>
            <a:cxnLst/>
            <a:rect l="l" t="t" r="r" b="b"/>
            <a:pathLst>
              <a:path w="40639" h="14605">
                <a:moveTo>
                  <a:pt x="38984" y="14452"/>
                </a:moveTo>
                <a:lnTo>
                  <a:pt x="1242" y="14452"/>
                </a:lnTo>
                <a:lnTo>
                  <a:pt x="237" y="4529"/>
                </a:lnTo>
                <a:lnTo>
                  <a:pt x="0" y="0"/>
                </a:lnTo>
                <a:lnTo>
                  <a:pt x="40222" y="0"/>
                </a:lnTo>
                <a:lnTo>
                  <a:pt x="39986" y="4529"/>
                </a:lnTo>
                <a:lnTo>
                  <a:pt x="38984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6376080" y="304300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36495" y="12382"/>
                </a:moveTo>
                <a:lnTo>
                  <a:pt x="1253" y="12382"/>
                </a:lnTo>
                <a:lnTo>
                  <a:pt x="0" y="0"/>
                </a:lnTo>
                <a:lnTo>
                  <a:pt x="37745" y="0"/>
                </a:lnTo>
                <a:lnTo>
                  <a:pt x="36495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6377335" y="3055404"/>
            <a:ext cx="35560" cy="14604"/>
          </a:xfrm>
          <a:custGeom>
            <a:avLst/>
            <a:gdLst/>
            <a:ahLst/>
            <a:cxnLst/>
            <a:rect l="l" t="t" r="r" b="b"/>
            <a:pathLst>
              <a:path w="35560" h="14605">
                <a:moveTo>
                  <a:pt x="33780" y="14452"/>
                </a:moveTo>
                <a:lnTo>
                  <a:pt x="1463" y="14452"/>
                </a:lnTo>
                <a:lnTo>
                  <a:pt x="0" y="0"/>
                </a:lnTo>
                <a:lnTo>
                  <a:pt x="35238" y="0"/>
                </a:lnTo>
                <a:lnTo>
                  <a:pt x="33780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6378799" y="3069856"/>
            <a:ext cx="32384" cy="10795"/>
          </a:xfrm>
          <a:custGeom>
            <a:avLst/>
            <a:gdLst/>
            <a:ahLst/>
            <a:cxnLst/>
            <a:rect l="l" t="t" r="r" b="b"/>
            <a:pathLst>
              <a:path w="32385" h="10794">
                <a:moveTo>
                  <a:pt x="31274" y="10325"/>
                </a:moveTo>
                <a:lnTo>
                  <a:pt x="1045" y="10325"/>
                </a:lnTo>
                <a:lnTo>
                  <a:pt x="0" y="0"/>
                </a:lnTo>
                <a:lnTo>
                  <a:pt x="32316" y="0"/>
                </a:lnTo>
                <a:lnTo>
                  <a:pt x="31274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6379843" y="3080169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4">
                <a:moveTo>
                  <a:pt x="28747" y="10325"/>
                </a:moveTo>
                <a:lnTo>
                  <a:pt x="1485" y="10325"/>
                </a:lnTo>
                <a:lnTo>
                  <a:pt x="572" y="5654"/>
                </a:lnTo>
                <a:lnTo>
                  <a:pt x="0" y="0"/>
                </a:lnTo>
                <a:lnTo>
                  <a:pt x="30231" y="0"/>
                </a:lnTo>
                <a:lnTo>
                  <a:pt x="29660" y="5654"/>
                </a:lnTo>
                <a:lnTo>
                  <a:pt x="28747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6381328" y="3090494"/>
            <a:ext cx="27305" cy="42545"/>
          </a:xfrm>
          <a:custGeom>
            <a:avLst/>
            <a:gdLst/>
            <a:ahLst/>
            <a:cxnLst/>
            <a:rect l="l" t="t" r="r" b="b"/>
            <a:pathLst>
              <a:path w="27304" h="42544">
                <a:moveTo>
                  <a:pt x="13603" y="42316"/>
                </a:moveTo>
                <a:lnTo>
                  <a:pt x="5844" y="29901"/>
                </a:lnTo>
                <a:lnTo>
                  <a:pt x="0" y="0"/>
                </a:lnTo>
                <a:lnTo>
                  <a:pt x="27261" y="0"/>
                </a:lnTo>
                <a:lnTo>
                  <a:pt x="21412" y="29901"/>
                </a:lnTo>
                <a:lnTo>
                  <a:pt x="13603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6370307" y="2645625"/>
            <a:ext cx="49530" cy="487680"/>
          </a:xfrm>
          <a:custGeom>
            <a:avLst/>
            <a:gdLst/>
            <a:ahLst/>
            <a:cxnLst/>
            <a:rect l="l" t="t" r="r" b="b"/>
            <a:pathLst>
              <a:path w="49529" h="487680">
                <a:moveTo>
                  <a:pt x="24752" y="0"/>
                </a:moveTo>
                <a:lnTo>
                  <a:pt x="39279" y="47022"/>
                </a:lnTo>
                <a:lnTo>
                  <a:pt x="44562" y="99764"/>
                </a:lnTo>
                <a:lnTo>
                  <a:pt x="48014" y="166627"/>
                </a:lnTo>
                <a:lnTo>
                  <a:pt x="49250" y="243586"/>
                </a:lnTo>
                <a:lnTo>
                  <a:pt x="48014" y="320648"/>
                </a:lnTo>
                <a:lnTo>
                  <a:pt x="44562" y="387526"/>
                </a:lnTo>
                <a:lnTo>
                  <a:pt x="39279" y="440234"/>
                </a:lnTo>
                <a:lnTo>
                  <a:pt x="32547" y="474782"/>
                </a:lnTo>
                <a:lnTo>
                  <a:pt x="24752" y="487184"/>
                </a:lnTo>
                <a:lnTo>
                  <a:pt x="16930" y="474782"/>
                </a:lnTo>
                <a:lnTo>
                  <a:pt x="10136" y="440234"/>
                </a:lnTo>
                <a:lnTo>
                  <a:pt x="4777" y="387526"/>
                </a:lnTo>
                <a:lnTo>
                  <a:pt x="1262" y="320648"/>
                </a:lnTo>
                <a:lnTo>
                  <a:pt x="0" y="243586"/>
                </a:lnTo>
                <a:lnTo>
                  <a:pt x="1262" y="166627"/>
                </a:lnTo>
                <a:lnTo>
                  <a:pt x="4777" y="99764"/>
                </a:lnTo>
                <a:lnTo>
                  <a:pt x="10136" y="47022"/>
                </a:lnTo>
                <a:lnTo>
                  <a:pt x="16930" y="12426"/>
                </a:lnTo>
                <a:lnTo>
                  <a:pt x="24752" y="0"/>
                </a:lnTo>
                <a:close/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6395059" y="2645625"/>
            <a:ext cx="493395" cy="487680"/>
          </a:xfrm>
          <a:custGeom>
            <a:avLst/>
            <a:gdLst/>
            <a:ahLst/>
            <a:cxnLst/>
            <a:rect l="l" t="t" r="r" b="b"/>
            <a:pathLst>
              <a:path w="493395" h="487680">
                <a:moveTo>
                  <a:pt x="0" y="0"/>
                </a:moveTo>
                <a:lnTo>
                  <a:pt x="468566" y="0"/>
                </a:lnTo>
                <a:lnTo>
                  <a:pt x="476361" y="12426"/>
                </a:lnTo>
                <a:lnTo>
                  <a:pt x="483093" y="47022"/>
                </a:lnTo>
                <a:lnTo>
                  <a:pt x="488376" y="99764"/>
                </a:lnTo>
                <a:lnTo>
                  <a:pt x="491828" y="166627"/>
                </a:lnTo>
                <a:lnTo>
                  <a:pt x="493064" y="243586"/>
                </a:lnTo>
                <a:lnTo>
                  <a:pt x="491828" y="320648"/>
                </a:lnTo>
                <a:lnTo>
                  <a:pt x="488376" y="387526"/>
                </a:lnTo>
                <a:lnTo>
                  <a:pt x="483093" y="440234"/>
                </a:lnTo>
                <a:lnTo>
                  <a:pt x="476361" y="474782"/>
                </a:lnTo>
                <a:lnTo>
                  <a:pt x="468566" y="487184"/>
                </a:lnTo>
                <a:lnTo>
                  <a:pt x="0" y="487184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6954139" y="2647683"/>
            <a:ext cx="524510" cy="114935"/>
          </a:xfrm>
          <a:custGeom>
            <a:avLst/>
            <a:gdLst/>
            <a:ahLst/>
            <a:cxnLst/>
            <a:rect l="l" t="t" r="r" b="b"/>
            <a:pathLst>
              <a:path w="524509" h="114935">
                <a:moveTo>
                  <a:pt x="524206" y="114579"/>
                </a:moveTo>
                <a:lnTo>
                  <a:pt x="20574" y="114579"/>
                </a:lnTo>
                <a:lnTo>
                  <a:pt x="19810" y="99772"/>
                </a:lnTo>
                <a:lnTo>
                  <a:pt x="14526" y="47027"/>
                </a:lnTo>
                <a:lnTo>
                  <a:pt x="7795" y="12427"/>
                </a:lnTo>
                <a:lnTo>
                  <a:pt x="0" y="0"/>
                </a:lnTo>
                <a:lnTo>
                  <a:pt x="503631" y="0"/>
                </a:lnTo>
                <a:lnTo>
                  <a:pt x="511426" y="12427"/>
                </a:lnTo>
                <a:lnTo>
                  <a:pt x="518157" y="47027"/>
                </a:lnTo>
                <a:lnTo>
                  <a:pt x="523441" y="99772"/>
                </a:lnTo>
                <a:lnTo>
                  <a:pt x="524206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6974713" y="276432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6974926" y="276845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6975140" y="277258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6975353" y="277670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6975566" y="277980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8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6975672" y="278290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6975885" y="278600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8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6975992" y="278909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6976205" y="279321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6976418" y="279734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6976632" y="280148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6976845" y="280458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8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6976951" y="280767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6977164" y="281179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6977377" y="281592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13" y="0"/>
                </a:lnTo>
              </a:path>
            </a:pathLst>
          </a:custGeom>
          <a:ln w="4127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6977460" y="282006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6977526" y="282419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6977592" y="282832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6977659" y="283244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6977725" y="283657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6977791" y="284070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6977857" y="284483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6977924" y="284793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6977957" y="285102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6978023" y="2854128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6978057" y="285721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6978123" y="286135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6978189" y="286548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6978256" y="286858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6978288" y="287166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6978355" y="287579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6978421" y="287889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6978454" y="288199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6978521" y="288715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6978554" y="289335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6197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6978488" y="289850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6978422" y="290262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6978322" y="290780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6978256" y="291295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6978157" y="291811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6978091" y="292327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6978057" y="2926378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64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6977958" y="293051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6977892" y="293566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6977792" y="294082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6977693" y="294702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6977627" y="295218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6977560" y="295631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97" y="0"/>
                </a:lnTo>
              </a:path>
            </a:pathLst>
          </a:custGeom>
          <a:ln w="4127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6977461" y="296147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730" y="0"/>
                </a:lnTo>
              </a:path>
            </a:pathLst>
          </a:custGeom>
          <a:ln w="6197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6977437" y="296608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6977353" y="296926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6977063" y="297282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6976850" y="297694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6976530" y="298211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6976317" y="298727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844" y="0"/>
                </a:lnTo>
              </a:path>
            </a:pathLst>
          </a:custGeom>
          <a:ln w="4127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6975997" y="299243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6975678" y="299863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6975145" y="300688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4164" y="0"/>
                </a:lnTo>
              </a:path>
            </a:pathLst>
          </a:custGeom>
          <a:ln w="1032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6974719" y="301617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4057" y="0"/>
                </a:lnTo>
              </a:path>
            </a:pathLst>
          </a:custGeom>
          <a:ln w="825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6974399" y="302340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6974079" y="302959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951" y="0"/>
                </a:lnTo>
              </a:path>
            </a:pathLst>
          </a:custGeom>
          <a:ln w="6197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6974010" y="303402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6973750" y="303720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31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6972755" y="3043008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58" y="0"/>
                </a:lnTo>
              </a:path>
            </a:pathLst>
          </a:custGeom>
          <a:ln w="8254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6972133" y="3050235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252" y="0"/>
                </a:lnTo>
              </a:path>
            </a:pathLst>
          </a:custGeom>
          <a:ln w="6197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6971306" y="3057461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58" y="0"/>
                </a:lnTo>
              </a:path>
            </a:pathLst>
          </a:custGeom>
          <a:ln w="8255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6970270" y="3066751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666" y="0"/>
                </a:lnTo>
              </a:path>
            </a:pathLst>
          </a:custGeom>
          <a:ln w="1032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6969649" y="3075012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252" y="0"/>
                </a:lnTo>
              </a:path>
            </a:pathLst>
          </a:custGeom>
          <a:ln w="6197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6968821" y="3082239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458" y="0"/>
                </a:lnTo>
              </a:path>
            </a:pathLst>
          </a:custGeom>
          <a:ln w="8255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6967361" y="3090494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 h="0">
                <a:moveTo>
                  <a:pt x="0" y="0"/>
                </a:moveTo>
                <a:lnTo>
                  <a:pt x="505091" y="0"/>
                </a:lnTo>
              </a:path>
            </a:pathLst>
          </a:custGeom>
          <a:ln w="825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6954139" y="3114751"/>
            <a:ext cx="516890" cy="0"/>
          </a:xfrm>
          <a:custGeom>
            <a:avLst/>
            <a:gdLst/>
            <a:ahLst/>
            <a:cxnLst/>
            <a:rect l="l" t="t" r="r" b="b"/>
            <a:pathLst>
              <a:path w="516890" h="0">
                <a:moveTo>
                  <a:pt x="0" y="0"/>
                </a:moveTo>
                <a:lnTo>
                  <a:pt x="516853" y="0"/>
                </a:lnTo>
              </a:path>
            </a:pathLst>
          </a:custGeom>
          <a:ln w="40259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6933277" y="2647683"/>
            <a:ext cx="41910" cy="116839"/>
          </a:xfrm>
          <a:custGeom>
            <a:avLst/>
            <a:gdLst/>
            <a:ahLst/>
            <a:cxnLst/>
            <a:rect l="l" t="t" r="r" b="b"/>
            <a:pathLst>
              <a:path w="41909" h="116839">
                <a:moveTo>
                  <a:pt x="41542" y="116636"/>
                </a:moveTo>
                <a:lnTo>
                  <a:pt x="0" y="116636"/>
                </a:lnTo>
                <a:lnTo>
                  <a:pt x="886" y="99772"/>
                </a:lnTo>
                <a:lnTo>
                  <a:pt x="6245" y="47027"/>
                </a:lnTo>
                <a:lnTo>
                  <a:pt x="13039" y="12427"/>
                </a:lnTo>
                <a:lnTo>
                  <a:pt x="20861" y="0"/>
                </a:lnTo>
                <a:lnTo>
                  <a:pt x="28656" y="12427"/>
                </a:lnTo>
                <a:lnTo>
                  <a:pt x="35388" y="47027"/>
                </a:lnTo>
                <a:lnTo>
                  <a:pt x="40672" y="99772"/>
                </a:lnTo>
                <a:lnTo>
                  <a:pt x="41542" y="11663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6932952" y="2764320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188" y="6197"/>
                </a:moveTo>
                <a:lnTo>
                  <a:pt x="0" y="6197"/>
                </a:lnTo>
                <a:lnTo>
                  <a:pt x="325" y="0"/>
                </a:lnTo>
                <a:lnTo>
                  <a:pt x="41868" y="0"/>
                </a:lnTo>
                <a:lnTo>
                  <a:pt x="42188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6932625" y="2770517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42834" y="6197"/>
                </a:moveTo>
                <a:lnTo>
                  <a:pt x="0" y="6197"/>
                </a:lnTo>
                <a:lnTo>
                  <a:pt x="325" y="0"/>
                </a:lnTo>
                <a:lnTo>
                  <a:pt x="42514" y="0"/>
                </a:lnTo>
                <a:lnTo>
                  <a:pt x="42834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6932408" y="2776715"/>
            <a:ext cx="43815" cy="4445"/>
          </a:xfrm>
          <a:custGeom>
            <a:avLst/>
            <a:gdLst/>
            <a:ahLst/>
            <a:cxnLst/>
            <a:rect l="l" t="t" r="r" b="b"/>
            <a:pathLst>
              <a:path w="43815" h="4444">
                <a:moveTo>
                  <a:pt x="0" y="4127"/>
                </a:moveTo>
                <a:lnTo>
                  <a:pt x="216" y="0"/>
                </a:lnTo>
                <a:lnTo>
                  <a:pt x="43051" y="0"/>
                </a:lnTo>
                <a:lnTo>
                  <a:pt x="4326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6932083" y="2780842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43909" y="6197"/>
                </a:moveTo>
                <a:lnTo>
                  <a:pt x="0" y="6197"/>
                </a:lnTo>
                <a:lnTo>
                  <a:pt x="325" y="0"/>
                </a:lnTo>
                <a:lnTo>
                  <a:pt x="43589" y="0"/>
                </a:lnTo>
                <a:lnTo>
                  <a:pt x="43909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6931758" y="2787027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4" h="6350">
                <a:moveTo>
                  <a:pt x="44554" y="6197"/>
                </a:moveTo>
                <a:lnTo>
                  <a:pt x="0" y="6197"/>
                </a:lnTo>
                <a:lnTo>
                  <a:pt x="325" y="0"/>
                </a:lnTo>
                <a:lnTo>
                  <a:pt x="44234" y="0"/>
                </a:lnTo>
                <a:lnTo>
                  <a:pt x="44554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6931431" y="2793225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45199" y="6197"/>
                </a:moveTo>
                <a:lnTo>
                  <a:pt x="0" y="6197"/>
                </a:lnTo>
                <a:lnTo>
                  <a:pt x="325" y="0"/>
                </a:lnTo>
                <a:lnTo>
                  <a:pt x="44879" y="0"/>
                </a:lnTo>
                <a:lnTo>
                  <a:pt x="45199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6931106" y="2799422"/>
            <a:ext cx="46355" cy="6350"/>
          </a:xfrm>
          <a:custGeom>
            <a:avLst/>
            <a:gdLst/>
            <a:ahLst/>
            <a:cxnLst/>
            <a:rect l="l" t="t" r="r" b="b"/>
            <a:pathLst>
              <a:path w="46354" h="6350">
                <a:moveTo>
                  <a:pt x="45845" y="6197"/>
                </a:moveTo>
                <a:lnTo>
                  <a:pt x="0" y="6197"/>
                </a:lnTo>
                <a:lnTo>
                  <a:pt x="325" y="0"/>
                </a:lnTo>
                <a:lnTo>
                  <a:pt x="45525" y="0"/>
                </a:lnTo>
                <a:lnTo>
                  <a:pt x="45845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6930890" y="2805607"/>
            <a:ext cx="46355" cy="4445"/>
          </a:xfrm>
          <a:custGeom>
            <a:avLst/>
            <a:gdLst/>
            <a:ahLst/>
            <a:cxnLst/>
            <a:rect l="l" t="t" r="r" b="b"/>
            <a:pathLst>
              <a:path w="46354" h="4444">
                <a:moveTo>
                  <a:pt x="0" y="4127"/>
                </a:moveTo>
                <a:lnTo>
                  <a:pt x="216" y="0"/>
                </a:lnTo>
                <a:lnTo>
                  <a:pt x="46061" y="0"/>
                </a:lnTo>
                <a:lnTo>
                  <a:pt x="4627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6930622" y="2809735"/>
            <a:ext cx="46990" cy="6350"/>
          </a:xfrm>
          <a:custGeom>
            <a:avLst/>
            <a:gdLst/>
            <a:ahLst/>
            <a:cxnLst/>
            <a:rect l="l" t="t" r="r" b="b"/>
            <a:pathLst>
              <a:path w="46990" h="6350">
                <a:moveTo>
                  <a:pt x="46804" y="6197"/>
                </a:moveTo>
                <a:lnTo>
                  <a:pt x="0" y="6197"/>
                </a:lnTo>
                <a:lnTo>
                  <a:pt x="26" y="4586"/>
                </a:lnTo>
                <a:lnTo>
                  <a:pt x="267" y="0"/>
                </a:lnTo>
                <a:lnTo>
                  <a:pt x="46541" y="0"/>
                </a:lnTo>
                <a:lnTo>
                  <a:pt x="46778" y="4586"/>
                </a:lnTo>
                <a:lnTo>
                  <a:pt x="46804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6930521" y="2815932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6906" y="0"/>
                </a:lnTo>
                <a:lnTo>
                  <a:pt x="4700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6930419" y="2822130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107" y="0"/>
                </a:lnTo>
                <a:lnTo>
                  <a:pt x="4720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6930352" y="2828315"/>
            <a:ext cx="47625" cy="4445"/>
          </a:xfrm>
          <a:custGeom>
            <a:avLst/>
            <a:gdLst/>
            <a:ahLst/>
            <a:cxnLst/>
            <a:rect l="l" t="t" r="r" b="b"/>
            <a:pathLst>
              <a:path w="47625" h="4444">
                <a:moveTo>
                  <a:pt x="0" y="4127"/>
                </a:moveTo>
                <a:lnTo>
                  <a:pt x="67" y="0"/>
                </a:lnTo>
                <a:lnTo>
                  <a:pt x="47274" y="0"/>
                </a:lnTo>
                <a:lnTo>
                  <a:pt x="4734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6930249" y="2832442"/>
            <a:ext cx="47625" cy="6350"/>
          </a:xfrm>
          <a:custGeom>
            <a:avLst/>
            <a:gdLst/>
            <a:ahLst/>
            <a:cxnLst/>
            <a:rect l="l" t="t" r="r" b="b"/>
            <a:pathLst>
              <a:path w="47625" h="6350">
                <a:moveTo>
                  <a:pt x="0" y="6197"/>
                </a:moveTo>
                <a:lnTo>
                  <a:pt x="101" y="0"/>
                </a:lnTo>
                <a:lnTo>
                  <a:pt x="47442" y="0"/>
                </a:lnTo>
                <a:lnTo>
                  <a:pt x="4754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6930148" y="2838640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59" h="6350">
                <a:moveTo>
                  <a:pt x="0" y="6197"/>
                </a:moveTo>
                <a:lnTo>
                  <a:pt x="101" y="0"/>
                </a:lnTo>
                <a:lnTo>
                  <a:pt x="47643" y="0"/>
                </a:lnTo>
                <a:lnTo>
                  <a:pt x="4774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6930046" y="2844838"/>
            <a:ext cx="48260" cy="6350"/>
          </a:xfrm>
          <a:custGeom>
            <a:avLst/>
            <a:gdLst/>
            <a:ahLst/>
            <a:cxnLst/>
            <a:rect l="l" t="t" r="r" b="b"/>
            <a:pathLst>
              <a:path w="48259" h="6350">
                <a:moveTo>
                  <a:pt x="0" y="6197"/>
                </a:moveTo>
                <a:lnTo>
                  <a:pt x="101" y="0"/>
                </a:lnTo>
                <a:lnTo>
                  <a:pt x="47844" y="0"/>
                </a:lnTo>
                <a:lnTo>
                  <a:pt x="4794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6929979" y="2851023"/>
            <a:ext cx="48260" cy="4445"/>
          </a:xfrm>
          <a:custGeom>
            <a:avLst/>
            <a:gdLst/>
            <a:ahLst/>
            <a:cxnLst/>
            <a:rect l="l" t="t" r="r" b="b"/>
            <a:pathLst>
              <a:path w="48259" h="4444">
                <a:moveTo>
                  <a:pt x="0" y="4127"/>
                </a:moveTo>
                <a:lnTo>
                  <a:pt x="67" y="0"/>
                </a:lnTo>
                <a:lnTo>
                  <a:pt x="48011" y="0"/>
                </a:lnTo>
                <a:lnTo>
                  <a:pt x="4807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6929877" y="2855150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179" y="0"/>
                </a:lnTo>
                <a:lnTo>
                  <a:pt x="4827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6929776" y="2861348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380" y="0"/>
                </a:lnTo>
                <a:lnTo>
                  <a:pt x="4848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6929708" y="2867545"/>
            <a:ext cx="48895" cy="4445"/>
          </a:xfrm>
          <a:custGeom>
            <a:avLst/>
            <a:gdLst/>
            <a:ahLst/>
            <a:cxnLst/>
            <a:rect l="l" t="t" r="r" b="b"/>
            <a:pathLst>
              <a:path w="48895" h="4444">
                <a:moveTo>
                  <a:pt x="0" y="4127"/>
                </a:moveTo>
                <a:lnTo>
                  <a:pt x="67" y="0"/>
                </a:lnTo>
                <a:lnTo>
                  <a:pt x="48547" y="0"/>
                </a:lnTo>
                <a:lnTo>
                  <a:pt x="48614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6929606" y="287167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0" y="6197"/>
                </a:moveTo>
                <a:lnTo>
                  <a:pt x="101" y="0"/>
                </a:lnTo>
                <a:lnTo>
                  <a:pt x="48715" y="0"/>
                </a:lnTo>
                <a:lnTo>
                  <a:pt x="4881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6929386" y="2877858"/>
            <a:ext cx="49530" cy="14604"/>
          </a:xfrm>
          <a:custGeom>
            <a:avLst/>
            <a:gdLst/>
            <a:ahLst/>
            <a:cxnLst/>
            <a:rect l="l" t="t" r="r" b="b"/>
            <a:pathLst>
              <a:path w="49529" h="14605">
                <a:moveTo>
                  <a:pt x="49234" y="14452"/>
                </a:moveTo>
                <a:lnTo>
                  <a:pt x="16" y="14452"/>
                </a:lnTo>
                <a:lnTo>
                  <a:pt x="0" y="13423"/>
                </a:lnTo>
                <a:lnTo>
                  <a:pt x="220" y="0"/>
                </a:lnTo>
                <a:lnTo>
                  <a:pt x="49035" y="0"/>
                </a:lnTo>
                <a:lnTo>
                  <a:pt x="49250" y="13423"/>
                </a:lnTo>
                <a:lnTo>
                  <a:pt x="49234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6929403" y="2892310"/>
            <a:ext cx="49530" cy="8255"/>
          </a:xfrm>
          <a:custGeom>
            <a:avLst/>
            <a:gdLst/>
            <a:ahLst/>
            <a:cxnLst/>
            <a:rect l="l" t="t" r="r" b="b"/>
            <a:pathLst>
              <a:path w="49529" h="8255">
                <a:moveTo>
                  <a:pt x="135" y="8255"/>
                </a:moveTo>
                <a:lnTo>
                  <a:pt x="0" y="0"/>
                </a:lnTo>
                <a:lnTo>
                  <a:pt x="49217" y="0"/>
                </a:lnTo>
                <a:lnTo>
                  <a:pt x="49084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6929539" y="2900565"/>
            <a:ext cx="49530" cy="6350"/>
          </a:xfrm>
          <a:custGeom>
            <a:avLst/>
            <a:gdLst/>
            <a:ahLst/>
            <a:cxnLst/>
            <a:rect l="l" t="t" r="r" b="b"/>
            <a:pathLst>
              <a:path w="49529" h="6350">
                <a:moveTo>
                  <a:pt x="101" y="6197"/>
                </a:moveTo>
                <a:lnTo>
                  <a:pt x="0" y="0"/>
                </a:lnTo>
                <a:lnTo>
                  <a:pt x="48949" y="0"/>
                </a:lnTo>
                <a:lnTo>
                  <a:pt x="48850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6929640" y="2906763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748" y="0"/>
                </a:lnTo>
                <a:lnTo>
                  <a:pt x="48649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6929742" y="2912960"/>
            <a:ext cx="48895" cy="8255"/>
          </a:xfrm>
          <a:custGeom>
            <a:avLst/>
            <a:gdLst/>
            <a:ahLst/>
            <a:cxnLst/>
            <a:rect l="l" t="t" r="r" b="b"/>
            <a:pathLst>
              <a:path w="48895" h="8255">
                <a:moveTo>
                  <a:pt x="135" y="8255"/>
                </a:moveTo>
                <a:lnTo>
                  <a:pt x="0" y="0"/>
                </a:lnTo>
                <a:lnTo>
                  <a:pt x="48547" y="0"/>
                </a:lnTo>
                <a:lnTo>
                  <a:pt x="48415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6929877" y="2921215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101" y="6197"/>
                </a:moveTo>
                <a:lnTo>
                  <a:pt x="0" y="0"/>
                </a:lnTo>
                <a:lnTo>
                  <a:pt x="48280" y="0"/>
                </a:lnTo>
                <a:lnTo>
                  <a:pt x="48180" y="6197"/>
                </a:lnTo>
                <a:lnTo>
                  <a:pt x="101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6929978" y="2927413"/>
            <a:ext cx="48260" cy="10795"/>
          </a:xfrm>
          <a:custGeom>
            <a:avLst/>
            <a:gdLst/>
            <a:ahLst/>
            <a:cxnLst/>
            <a:rect l="l" t="t" r="r" b="b"/>
            <a:pathLst>
              <a:path w="48259" h="10794">
                <a:moveTo>
                  <a:pt x="47913" y="10325"/>
                </a:moveTo>
                <a:lnTo>
                  <a:pt x="169" y="10325"/>
                </a:lnTo>
                <a:lnTo>
                  <a:pt x="0" y="0"/>
                </a:lnTo>
                <a:lnTo>
                  <a:pt x="48079" y="0"/>
                </a:lnTo>
                <a:lnTo>
                  <a:pt x="47913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6930147" y="2937725"/>
            <a:ext cx="48260" cy="8255"/>
          </a:xfrm>
          <a:custGeom>
            <a:avLst/>
            <a:gdLst/>
            <a:ahLst/>
            <a:cxnLst/>
            <a:rect l="l" t="t" r="r" b="b"/>
            <a:pathLst>
              <a:path w="48259" h="8255">
                <a:moveTo>
                  <a:pt x="135" y="8255"/>
                </a:moveTo>
                <a:lnTo>
                  <a:pt x="0" y="0"/>
                </a:lnTo>
                <a:lnTo>
                  <a:pt x="47744" y="0"/>
                </a:lnTo>
                <a:lnTo>
                  <a:pt x="47612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6930283" y="2945993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5"/>
                </a:moveTo>
                <a:lnTo>
                  <a:pt x="0" y="0"/>
                </a:lnTo>
                <a:lnTo>
                  <a:pt x="47476" y="0"/>
                </a:lnTo>
                <a:lnTo>
                  <a:pt x="47344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6930418" y="2954248"/>
            <a:ext cx="47625" cy="8255"/>
          </a:xfrm>
          <a:custGeom>
            <a:avLst/>
            <a:gdLst/>
            <a:ahLst/>
            <a:cxnLst/>
            <a:rect l="l" t="t" r="r" b="b"/>
            <a:pathLst>
              <a:path w="47625" h="8255">
                <a:moveTo>
                  <a:pt x="135" y="8255"/>
                </a:moveTo>
                <a:lnTo>
                  <a:pt x="0" y="0"/>
                </a:lnTo>
                <a:lnTo>
                  <a:pt x="47209" y="0"/>
                </a:lnTo>
                <a:lnTo>
                  <a:pt x="47076" y="8255"/>
                </a:lnTo>
                <a:lnTo>
                  <a:pt x="135" y="825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6930553" y="2962503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90" h="8255">
                <a:moveTo>
                  <a:pt x="46723" y="8254"/>
                </a:moveTo>
                <a:lnTo>
                  <a:pt x="222" y="8254"/>
                </a:lnTo>
                <a:lnTo>
                  <a:pt x="95" y="5836"/>
                </a:lnTo>
                <a:lnTo>
                  <a:pt x="0" y="0"/>
                </a:lnTo>
                <a:lnTo>
                  <a:pt x="46941" y="0"/>
                </a:lnTo>
                <a:lnTo>
                  <a:pt x="46847" y="5836"/>
                </a:lnTo>
                <a:lnTo>
                  <a:pt x="46723" y="8254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6930776" y="2970758"/>
            <a:ext cx="46990" cy="8255"/>
          </a:xfrm>
          <a:custGeom>
            <a:avLst/>
            <a:gdLst/>
            <a:ahLst/>
            <a:cxnLst/>
            <a:rect l="l" t="t" r="r" b="b"/>
            <a:pathLst>
              <a:path w="46990" h="8255">
                <a:moveTo>
                  <a:pt x="46074" y="8255"/>
                </a:moveTo>
                <a:lnTo>
                  <a:pt x="433" y="8255"/>
                </a:lnTo>
                <a:lnTo>
                  <a:pt x="0" y="0"/>
                </a:lnTo>
                <a:lnTo>
                  <a:pt x="46500" y="0"/>
                </a:lnTo>
                <a:lnTo>
                  <a:pt x="46074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6931210" y="2979013"/>
            <a:ext cx="45720" cy="8255"/>
          </a:xfrm>
          <a:custGeom>
            <a:avLst/>
            <a:gdLst/>
            <a:ahLst/>
            <a:cxnLst/>
            <a:rect l="l" t="t" r="r" b="b"/>
            <a:pathLst>
              <a:path w="45720" h="8255">
                <a:moveTo>
                  <a:pt x="45214" y="8255"/>
                </a:moveTo>
                <a:lnTo>
                  <a:pt x="433" y="8255"/>
                </a:lnTo>
                <a:lnTo>
                  <a:pt x="0" y="0"/>
                </a:lnTo>
                <a:lnTo>
                  <a:pt x="45640" y="0"/>
                </a:lnTo>
                <a:lnTo>
                  <a:pt x="45214" y="8255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6931644" y="2987281"/>
            <a:ext cx="45085" cy="10795"/>
          </a:xfrm>
          <a:custGeom>
            <a:avLst/>
            <a:gdLst/>
            <a:ahLst/>
            <a:cxnLst/>
            <a:rect l="l" t="t" r="r" b="b"/>
            <a:pathLst>
              <a:path w="45084" h="10794">
                <a:moveTo>
                  <a:pt x="44246" y="10325"/>
                </a:moveTo>
                <a:lnTo>
                  <a:pt x="542" y="10325"/>
                </a:lnTo>
                <a:lnTo>
                  <a:pt x="0" y="0"/>
                </a:lnTo>
                <a:lnTo>
                  <a:pt x="44779" y="0"/>
                </a:lnTo>
                <a:lnTo>
                  <a:pt x="44246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6932186" y="2997593"/>
            <a:ext cx="43815" cy="10795"/>
          </a:xfrm>
          <a:custGeom>
            <a:avLst/>
            <a:gdLst/>
            <a:ahLst/>
            <a:cxnLst/>
            <a:rect l="l" t="t" r="r" b="b"/>
            <a:pathLst>
              <a:path w="43815" h="10794">
                <a:moveTo>
                  <a:pt x="43171" y="10325"/>
                </a:moveTo>
                <a:lnTo>
                  <a:pt x="542" y="10325"/>
                </a:lnTo>
                <a:lnTo>
                  <a:pt x="0" y="0"/>
                </a:lnTo>
                <a:lnTo>
                  <a:pt x="43704" y="0"/>
                </a:lnTo>
                <a:lnTo>
                  <a:pt x="43171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6932729" y="3007918"/>
            <a:ext cx="43180" cy="10795"/>
          </a:xfrm>
          <a:custGeom>
            <a:avLst/>
            <a:gdLst/>
            <a:ahLst/>
            <a:cxnLst/>
            <a:rect l="l" t="t" r="r" b="b"/>
            <a:pathLst>
              <a:path w="43179" h="10794">
                <a:moveTo>
                  <a:pt x="42096" y="10325"/>
                </a:moveTo>
                <a:lnTo>
                  <a:pt x="542" y="10325"/>
                </a:lnTo>
                <a:lnTo>
                  <a:pt x="0" y="0"/>
                </a:lnTo>
                <a:lnTo>
                  <a:pt x="42629" y="0"/>
                </a:lnTo>
                <a:lnTo>
                  <a:pt x="42096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6933272" y="3018243"/>
            <a:ext cx="41910" cy="12700"/>
          </a:xfrm>
          <a:custGeom>
            <a:avLst/>
            <a:gdLst/>
            <a:ahLst/>
            <a:cxnLst/>
            <a:rect l="l" t="t" r="r" b="b"/>
            <a:pathLst>
              <a:path w="41909" h="12700">
                <a:moveTo>
                  <a:pt x="40914" y="12382"/>
                </a:moveTo>
                <a:lnTo>
                  <a:pt x="650" y="12382"/>
                </a:lnTo>
                <a:lnTo>
                  <a:pt x="0" y="0"/>
                </a:lnTo>
                <a:lnTo>
                  <a:pt x="41553" y="0"/>
                </a:lnTo>
                <a:lnTo>
                  <a:pt x="40914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6933922" y="3030626"/>
            <a:ext cx="40640" cy="14604"/>
          </a:xfrm>
          <a:custGeom>
            <a:avLst/>
            <a:gdLst/>
            <a:ahLst/>
            <a:cxnLst/>
            <a:rect l="l" t="t" r="r" b="b"/>
            <a:pathLst>
              <a:path w="40640" h="14605">
                <a:moveTo>
                  <a:pt x="39038" y="14452"/>
                </a:moveTo>
                <a:lnTo>
                  <a:pt x="1243" y="14452"/>
                </a:lnTo>
                <a:lnTo>
                  <a:pt x="241" y="4591"/>
                </a:lnTo>
                <a:lnTo>
                  <a:pt x="0" y="0"/>
                </a:lnTo>
                <a:lnTo>
                  <a:pt x="40263" y="0"/>
                </a:lnTo>
                <a:lnTo>
                  <a:pt x="40026" y="4591"/>
                </a:lnTo>
                <a:lnTo>
                  <a:pt x="39038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6935166" y="3045079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36553" y="12382"/>
                </a:moveTo>
                <a:lnTo>
                  <a:pt x="1258" y="12382"/>
                </a:lnTo>
                <a:lnTo>
                  <a:pt x="0" y="0"/>
                </a:lnTo>
                <a:lnTo>
                  <a:pt x="37794" y="0"/>
                </a:lnTo>
                <a:lnTo>
                  <a:pt x="36553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6936425" y="3057461"/>
            <a:ext cx="35560" cy="14604"/>
          </a:xfrm>
          <a:custGeom>
            <a:avLst/>
            <a:gdLst/>
            <a:ahLst/>
            <a:cxnLst/>
            <a:rect l="l" t="t" r="r" b="b"/>
            <a:pathLst>
              <a:path w="35559" h="14605">
                <a:moveTo>
                  <a:pt x="33845" y="14452"/>
                </a:moveTo>
                <a:lnTo>
                  <a:pt x="1469" y="14452"/>
                </a:lnTo>
                <a:lnTo>
                  <a:pt x="0" y="0"/>
                </a:lnTo>
                <a:lnTo>
                  <a:pt x="35294" y="0"/>
                </a:lnTo>
                <a:lnTo>
                  <a:pt x="33845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6937895" y="3071914"/>
            <a:ext cx="32384" cy="10795"/>
          </a:xfrm>
          <a:custGeom>
            <a:avLst/>
            <a:gdLst/>
            <a:ahLst/>
            <a:cxnLst/>
            <a:rect l="l" t="t" r="r" b="b"/>
            <a:pathLst>
              <a:path w="32384" h="10794">
                <a:moveTo>
                  <a:pt x="31341" y="10325"/>
                </a:moveTo>
                <a:lnTo>
                  <a:pt x="1049" y="10325"/>
                </a:lnTo>
                <a:lnTo>
                  <a:pt x="0" y="0"/>
                </a:lnTo>
                <a:lnTo>
                  <a:pt x="32376" y="0"/>
                </a:lnTo>
                <a:lnTo>
                  <a:pt x="31341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6938944" y="3082239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4">
                <a:moveTo>
                  <a:pt x="28817" y="10325"/>
                </a:moveTo>
                <a:lnTo>
                  <a:pt x="1490" y="10325"/>
                </a:lnTo>
                <a:lnTo>
                  <a:pt x="578" y="5687"/>
                </a:lnTo>
                <a:lnTo>
                  <a:pt x="0" y="0"/>
                </a:lnTo>
                <a:lnTo>
                  <a:pt x="30291" y="0"/>
                </a:lnTo>
                <a:lnTo>
                  <a:pt x="29721" y="5687"/>
                </a:lnTo>
                <a:lnTo>
                  <a:pt x="28817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6940434" y="3092564"/>
            <a:ext cx="27940" cy="42545"/>
          </a:xfrm>
          <a:custGeom>
            <a:avLst/>
            <a:gdLst/>
            <a:ahLst/>
            <a:cxnLst/>
            <a:rect l="l" t="t" r="r" b="b"/>
            <a:pathLst>
              <a:path w="27940" h="42544">
                <a:moveTo>
                  <a:pt x="13704" y="42316"/>
                </a:moveTo>
                <a:lnTo>
                  <a:pt x="5882" y="29912"/>
                </a:lnTo>
                <a:lnTo>
                  <a:pt x="0" y="0"/>
                </a:lnTo>
                <a:lnTo>
                  <a:pt x="27327" y="0"/>
                </a:lnTo>
                <a:lnTo>
                  <a:pt x="21499" y="29912"/>
                </a:lnTo>
                <a:lnTo>
                  <a:pt x="13704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6929386" y="2647683"/>
            <a:ext cx="49530" cy="487680"/>
          </a:xfrm>
          <a:custGeom>
            <a:avLst/>
            <a:gdLst/>
            <a:ahLst/>
            <a:cxnLst/>
            <a:rect l="l" t="t" r="r" b="b"/>
            <a:pathLst>
              <a:path w="49529" h="487680">
                <a:moveTo>
                  <a:pt x="24752" y="0"/>
                </a:moveTo>
                <a:lnTo>
                  <a:pt x="39279" y="47027"/>
                </a:lnTo>
                <a:lnTo>
                  <a:pt x="44562" y="99772"/>
                </a:lnTo>
                <a:lnTo>
                  <a:pt x="48014" y="166638"/>
                </a:lnTo>
                <a:lnTo>
                  <a:pt x="49250" y="243598"/>
                </a:lnTo>
                <a:lnTo>
                  <a:pt x="48014" y="320656"/>
                </a:lnTo>
                <a:lnTo>
                  <a:pt x="44562" y="387534"/>
                </a:lnTo>
                <a:lnTo>
                  <a:pt x="39279" y="440243"/>
                </a:lnTo>
                <a:lnTo>
                  <a:pt x="32547" y="474793"/>
                </a:lnTo>
                <a:lnTo>
                  <a:pt x="24752" y="487197"/>
                </a:lnTo>
                <a:lnTo>
                  <a:pt x="16930" y="474793"/>
                </a:lnTo>
                <a:lnTo>
                  <a:pt x="10136" y="440243"/>
                </a:lnTo>
                <a:lnTo>
                  <a:pt x="4777" y="387534"/>
                </a:lnTo>
                <a:lnTo>
                  <a:pt x="1262" y="320656"/>
                </a:lnTo>
                <a:lnTo>
                  <a:pt x="0" y="243598"/>
                </a:lnTo>
                <a:lnTo>
                  <a:pt x="1262" y="166638"/>
                </a:lnTo>
                <a:lnTo>
                  <a:pt x="4777" y="99772"/>
                </a:lnTo>
                <a:lnTo>
                  <a:pt x="10136" y="47027"/>
                </a:lnTo>
                <a:lnTo>
                  <a:pt x="16930" y="12427"/>
                </a:lnTo>
                <a:lnTo>
                  <a:pt x="24752" y="0"/>
                </a:lnTo>
                <a:close/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6954139" y="2647683"/>
            <a:ext cx="528320" cy="487680"/>
          </a:xfrm>
          <a:custGeom>
            <a:avLst/>
            <a:gdLst/>
            <a:ahLst/>
            <a:cxnLst/>
            <a:rect l="l" t="t" r="r" b="b"/>
            <a:pathLst>
              <a:path w="528320" h="487680">
                <a:moveTo>
                  <a:pt x="0" y="0"/>
                </a:moveTo>
                <a:lnTo>
                  <a:pt x="503631" y="0"/>
                </a:lnTo>
                <a:lnTo>
                  <a:pt x="511426" y="12427"/>
                </a:lnTo>
                <a:lnTo>
                  <a:pt x="518157" y="47027"/>
                </a:lnTo>
                <a:lnTo>
                  <a:pt x="523441" y="99772"/>
                </a:lnTo>
                <a:lnTo>
                  <a:pt x="526893" y="166638"/>
                </a:lnTo>
                <a:lnTo>
                  <a:pt x="528129" y="243598"/>
                </a:lnTo>
                <a:lnTo>
                  <a:pt x="526893" y="320656"/>
                </a:lnTo>
                <a:lnTo>
                  <a:pt x="523441" y="387534"/>
                </a:lnTo>
                <a:lnTo>
                  <a:pt x="518157" y="440243"/>
                </a:lnTo>
                <a:lnTo>
                  <a:pt x="511426" y="474793"/>
                </a:lnTo>
                <a:lnTo>
                  <a:pt x="503631" y="487197"/>
                </a:lnTo>
                <a:lnTo>
                  <a:pt x="0" y="487197"/>
                </a:lnTo>
              </a:path>
            </a:pathLst>
          </a:custGeom>
          <a:ln w="17284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3840149" y="2653880"/>
            <a:ext cx="58419" cy="114935"/>
          </a:xfrm>
          <a:custGeom>
            <a:avLst/>
            <a:gdLst/>
            <a:ahLst/>
            <a:cxnLst/>
            <a:rect l="l" t="t" r="r" b="b"/>
            <a:pathLst>
              <a:path w="58420" h="114935">
                <a:moveTo>
                  <a:pt x="58187" y="114579"/>
                </a:moveTo>
                <a:lnTo>
                  <a:pt x="2580" y="114579"/>
                </a:lnTo>
                <a:lnTo>
                  <a:pt x="2482" y="99772"/>
                </a:lnTo>
                <a:lnTo>
                  <a:pt x="1810" y="47027"/>
                </a:lnTo>
                <a:lnTo>
                  <a:pt x="964" y="12427"/>
                </a:lnTo>
                <a:lnTo>
                  <a:pt x="0" y="0"/>
                </a:lnTo>
                <a:lnTo>
                  <a:pt x="55575" y="0"/>
                </a:lnTo>
                <a:lnTo>
                  <a:pt x="56588" y="12427"/>
                </a:lnTo>
                <a:lnTo>
                  <a:pt x="57440" y="47027"/>
                </a:lnTo>
                <a:lnTo>
                  <a:pt x="58094" y="99772"/>
                </a:lnTo>
                <a:lnTo>
                  <a:pt x="58187" y="11457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3842730" y="276844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606" y="0"/>
                </a:lnTo>
                <a:lnTo>
                  <a:pt x="55632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1C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3842758" y="277257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604" y="0"/>
                </a:lnTo>
                <a:lnTo>
                  <a:pt x="55630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5C8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3842785" y="277671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603" y="0"/>
                </a:lnTo>
                <a:lnTo>
                  <a:pt x="55629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7CA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3842812" y="278084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601" y="0"/>
                </a:lnTo>
                <a:lnTo>
                  <a:pt x="55627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8C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3842840" y="2784970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13" y="2070"/>
                </a:moveTo>
                <a:lnTo>
                  <a:pt x="0" y="0"/>
                </a:lnTo>
                <a:lnTo>
                  <a:pt x="55600" y="0"/>
                </a:lnTo>
                <a:lnTo>
                  <a:pt x="55613" y="2070"/>
                </a:lnTo>
                <a:lnTo>
                  <a:pt x="13" y="2070"/>
                </a:lnTo>
                <a:close/>
              </a:path>
            </a:pathLst>
          </a:custGeom>
          <a:solidFill>
            <a:srgbClr val="BACE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3842853" y="278702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9" y="0"/>
                </a:lnTo>
                <a:lnTo>
                  <a:pt x="55625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BC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3842880" y="2791155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13" y="2070"/>
                </a:moveTo>
                <a:lnTo>
                  <a:pt x="0" y="0"/>
                </a:lnTo>
                <a:lnTo>
                  <a:pt x="55598" y="0"/>
                </a:lnTo>
                <a:lnTo>
                  <a:pt x="55611" y="2070"/>
                </a:lnTo>
                <a:lnTo>
                  <a:pt x="13" y="2070"/>
                </a:lnTo>
                <a:close/>
              </a:path>
            </a:pathLst>
          </a:custGeom>
          <a:solidFill>
            <a:srgbClr val="BED1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3842894" y="279322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7" y="0"/>
                </a:lnTo>
                <a:lnTo>
                  <a:pt x="55623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1D2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3842922" y="279735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5" y="0"/>
                </a:lnTo>
                <a:lnTo>
                  <a:pt x="55621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3D3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3842949" y="280148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4" y="0"/>
                </a:lnTo>
                <a:lnTo>
                  <a:pt x="55620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5D4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3842977" y="280560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2" y="0"/>
                </a:lnTo>
                <a:lnTo>
                  <a:pt x="55618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6D6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3843004" y="2809735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13" y="2070"/>
                </a:moveTo>
                <a:lnTo>
                  <a:pt x="0" y="0"/>
                </a:lnTo>
                <a:lnTo>
                  <a:pt x="55591" y="0"/>
                </a:lnTo>
                <a:lnTo>
                  <a:pt x="55604" y="2070"/>
                </a:lnTo>
                <a:lnTo>
                  <a:pt x="13" y="2070"/>
                </a:lnTo>
                <a:close/>
              </a:path>
            </a:pathLst>
          </a:custGeom>
          <a:solidFill>
            <a:srgbClr val="C8D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3843018" y="281180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90" y="0"/>
                </a:lnTo>
                <a:lnTo>
                  <a:pt x="55616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A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3843045" y="281593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27" y="4127"/>
                </a:moveTo>
                <a:lnTo>
                  <a:pt x="0" y="0"/>
                </a:lnTo>
                <a:lnTo>
                  <a:pt x="55589" y="0"/>
                </a:lnTo>
                <a:lnTo>
                  <a:pt x="55614" y="4127"/>
                </a:lnTo>
                <a:lnTo>
                  <a:pt x="27" y="4127"/>
                </a:lnTo>
                <a:close/>
              </a:path>
            </a:pathLst>
          </a:custGeom>
          <a:solidFill>
            <a:srgbClr val="CE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3843072" y="282006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10" y="4127"/>
                </a:moveTo>
                <a:lnTo>
                  <a:pt x="0" y="0"/>
                </a:lnTo>
                <a:lnTo>
                  <a:pt x="55587" y="0"/>
                </a:lnTo>
                <a:lnTo>
                  <a:pt x="55597" y="4127"/>
                </a:lnTo>
                <a:lnTo>
                  <a:pt x="10" y="4127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3843083" y="2824187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6" y="0"/>
                </a:lnTo>
                <a:lnTo>
                  <a:pt x="55594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3843092" y="282831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6" y="0"/>
                </a:lnTo>
                <a:lnTo>
                  <a:pt x="55594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3843100" y="2832442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5" y="0"/>
                </a:lnTo>
                <a:lnTo>
                  <a:pt x="55593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3843109" y="283657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4" y="0"/>
                </a:lnTo>
                <a:lnTo>
                  <a:pt x="55592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3843117" y="284071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4" y="0"/>
                </a:lnTo>
                <a:lnTo>
                  <a:pt x="55592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3843126" y="284483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3" y="0"/>
                </a:lnTo>
                <a:lnTo>
                  <a:pt x="55591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3843135" y="284896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2" y="0"/>
                </a:lnTo>
                <a:lnTo>
                  <a:pt x="55590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DFE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3843143" y="2853093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82" y="0"/>
                </a:lnTo>
                <a:lnTo>
                  <a:pt x="55586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E1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3843147" y="285515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1" y="0"/>
                </a:lnTo>
                <a:lnTo>
                  <a:pt x="55589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3843156" y="2859290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81" y="0"/>
                </a:lnTo>
                <a:lnTo>
                  <a:pt x="55585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3843160" y="286134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0" y="0"/>
                </a:lnTo>
                <a:lnTo>
                  <a:pt x="55588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3843169" y="286547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80" y="0"/>
                </a:lnTo>
                <a:lnTo>
                  <a:pt x="55588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3843177" y="286960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9" y="0"/>
                </a:lnTo>
                <a:lnTo>
                  <a:pt x="55587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B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3843186" y="2873730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78" y="0"/>
                </a:lnTo>
                <a:lnTo>
                  <a:pt x="55582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ED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3843190" y="287580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8" y="0"/>
                </a:lnTo>
                <a:lnTo>
                  <a:pt x="55586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EF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3843199" y="287992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7" y="0"/>
                </a:lnTo>
                <a:lnTo>
                  <a:pt x="55585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F1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3843208" y="2884055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4" y="2070"/>
                </a:moveTo>
                <a:lnTo>
                  <a:pt x="0" y="0"/>
                </a:lnTo>
                <a:lnTo>
                  <a:pt x="55577" y="0"/>
                </a:lnTo>
                <a:lnTo>
                  <a:pt x="55581" y="2070"/>
                </a:lnTo>
                <a:lnTo>
                  <a:pt x="4" y="2070"/>
                </a:lnTo>
                <a:close/>
              </a:path>
            </a:pathLst>
          </a:custGeom>
          <a:solidFill>
            <a:srgbClr val="F4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3843212" y="288612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8" y="4127"/>
                </a:moveTo>
                <a:lnTo>
                  <a:pt x="0" y="0"/>
                </a:lnTo>
                <a:lnTo>
                  <a:pt x="55576" y="0"/>
                </a:lnTo>
                <a:lnTo>
                  <a:pt x="55584" y="4127"/>
                </a:lnTo>
                <a:lnTo>
                  <a:pt x="8" y="4127"/>
                </a:lnTo>
                <a:close/>
              </a:path>
            </a:pathLst>
          </a:custGeom>
          <a:solidFill>
            <a:srgbClr val="F6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3843220" y="289025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12" y="6197"/>
                </a:moveTo>
                <a:lnTo>
                  <a:pt x="0" y="0"/>
                </a:lnTo>
                <a:lnTo>
                  <a:pt x="55576" y="0"/>
                </a:lnTo>
                <a:lnTo>
                  <a:pt x="55588" y="6197"/>
                </a:lnTo>
                <a:lnTo>
                  <a:pt x="12" y="6197"/>
                </a:lnTo>
                <a:close/>
              </a:path>
            </a:pathLst>
          </a:custGeom>
          <a:solidFill>
            <a:srgbClr val="F4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3843225" y="289643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8" y="0"/>
                </a:lnTo>
                <a:lnTo>
                  <a:pt x="55583" y="0"/>
                </a:lnTo>
                <a:lnTo>
                  <a:pt x="5557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3843216" y="290263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84" y="0"/>
                </a:lnTo>
                <a:lnTo>
                  <a:pt x="55576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3843208" y="290676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85" y="0"/>
                </a:lnTo>
                <a:lnTo>
                  <a:pt x="5557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3843195" y="2910890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0" y="0"/>
                </a:lnTo>
                <a:lnTo>
                  <a:pt x="5557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3843186" y="291708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86" y="0"/>
                </a:lnTo>
                <a:lnTo>
                  <a:pt x="55578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3843173" y="2921215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1" y="0"/>
                </a:lnTo>
                <a:lnTo>
                  <a:pt x="5557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3843165" y="292741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88" y="0"/>
                </a:lnTo>
                <a:lnTo>
                  <a:pt x="5558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6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3843160" y="2931541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39">
                <a:moveTo>
                  <a:pt x="0" y="2070"/>
                </a:moveTo>
                <a:lnTo>
                  <a:pt x="4" y="0"/>
                </a:lnTo>
                <a:lnTo>
                  <a:pt x="55584" y="0"/>
                </a:lnTo>
                <a:lnTo>
                  <a:pt x="55580" y="2070"/>
                </a:lnTo>
                <a:lnTo>
                  <a:pt x="0" y="2070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3843147" y="293359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3" y="0"/>
                </a:lnTo>
                <a:lnTo>
                  <a:pt x="5558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2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3843139" y="293979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90" y="0"/>
                </a:lnTo>
                <a:lnTo>
                  <a:pt x="55582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0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3843126" y="294392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5" y="0"/>
                </a:lnTo>
                <a:lnTo>
                  <a:pt x="5558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3843113" y="295012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6" y="0"/>
                </a:lnTo>
                <a:lnTo>
                  <a:pt x="5558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D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3843104" y="2956305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93" y="0"/>
                </a:lnTo>
                <a:lnTo>
                  <a:pt x="5558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3843096" y="296043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8" y="0"/>
                </a:lnTo>
                <a:lnTo>
                  <a:pt x="55593" y="0"/>
                </a:lnTo>
                <a:lnTo>
                  <a:pt x="5558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3843083" y="296457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12" y="0"/>
                </a:lnTo>
                <a:lnTo>
                  <a:pt x="55598" y="0"/>
                </a:lnTo>
                <a:lnTo>
                  <a:pt x="5558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6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3843059" y="297075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24" y="0"/>
                </a:lnTo>
                <a:lnTo>
                  <a:pt x="55610" y="0"/>
                </a:lnTo>
                <a:lnTo>
                  <a:pt x="5558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3843032" y="2976956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27" y="0"/>
                </a:lnTo>
                <a:lnTo>
                  <a:pt x="55615" y="0"/>
                </a:lnTo>
                <a:lnTo>
                  <a:pt x="5558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3843004" y="2981083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27" y="0"/>
                </a:lnTo>
                <a:lnTo>
                  <a:pt x="55617" y="0"/>
                </a:lnTo>
                <a:lnTo>
                  <a:pt x="55591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3842963" y="298521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32" y="0"/>
                </a:lnTo>
                <a:lnTo>
                  <a:pt x="5559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F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3842936" y="2991408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4">
                <a:moveTo>
                  <a:pt x="0" y="4127"/>
                </a:moveTo>
                <a:lnTo>
                  <a:pt x="27" y="0"/>
                </a:lnTo>
                <a:lnTo>
                  <a:pt x="55620" y="0"/>
                </a:lnTo>
                <a:lnTo>
                  <a:pt x="5559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CDD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3842895" y="2995536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36" y="0"/>
                </a:lnTo>
                <a:lnTo>
                  <a:pt x="5559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A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3842854" y="300172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38" y="0"/>
                </a:lnTo>
                <a:lnTo>
                  <a:pt x="5559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8D9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3842785" y="3007918"/>
            <a:ext cx="55880" cy="10795"/>
          </a:xfrm>
          <a:custGeom>
            <a:avLst/>
            <a:gdLst/>
            <a:ahLst/>
            <a:cxnLst/>
            <a:rect l="l" t="t" r="r" b="b"/>
            <a:pathLst>
              <a:path w="55879" h="10794">
                <a:moveTo>
                  <a:pt x="0" y="10325"/>
                </a:moveTo>
                <a:lnTo>
                  <a:pt x="68" y="0"/>
                </a:lnTo>
                <a:lnTo>
                  <a:pt x="55668" y="0"/>
                </a:lnTo>
                <a:lnTo>
                  <a:pt x="55603" y="10325"/>
                </a:lnTo>
                <a:lnTo>
                  <a:pt x="0" y="10325"/>
                </a:lnTo>
                <a:close/>
              </a:path>
            </a:pathLst>
          </a:custGeom>
          <a:solidFill>
            <a:srgbClr val="C6D6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3842730" y="3018243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4"/>
                </a:moveTo>
                <a:lnTo>
                  <a:pt x="54" y="0"/>
                </a:lnTo>
                <a:lnTo>
                  <a:pt x="55658" y="0"/>
                </a:lnTo>
                <a:lnTo>
                  <a:pt x="55606" y="8254"/>
                </a:lnTo>
                <a:lnTo>
                  <a:pt x="0" y="8254"/>
                </a:lnTo>
                <a:close/>
              </a:path>
            </a:pathLst>
          </a:custGeom>
          <a:solidFill>
            <a:srgbClr val="C5D4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3842689" y="3026498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47" y="0"/>
                </a:lnTo>
                <a:lnTo>
                  <a:pt x="5560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3D3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3842648" y="3032696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41" y="0"/>
                </a:lnTo>
                <a:lnTo>
                  <a:pt x="55649" y="0"/>
                </a:lnTo>
                <a:lnTo>
                  <a:pt x="55610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1D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3842584" y="303888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63" y="0"/>
                </a:lnTo>
                <a:lnTo>
                  <a:pt x="55674" y="0"/>
                </a:lnTo>
                <a:lnTo>
                  <a:pt x="5561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C0D1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3842479" y="3045079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5"/>
                </a:moveTo>
                <a:lnTo>
                  <a:pt x="105" y="0"/>
                </a:lnTo>
                <a:lnTo>
                  <a:pt x="55718" y="0"/>
                </a:lnTo>
                <a:lnTo>
                  <a:pt x="55615" y="8255"/>
                </a:lnTo>
                <a:lnTo>
                  <a:pt x="0" y="8255"/>
                </a:lnTo>
                <a:close/>
              </a:path>
            </a:pathLst>
          </a:custGeom>
          <a:solidFill>
            <a:srgbClr val="BD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3842400" y="3053333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79" y="0"/>
                </a:lnTo>
                <a:lnTo>
                  <a:pt x="55694" y="0"/>
                </a:lnTo>
                <a:lnTo>
                  <a:pt x="5561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BBC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3842295" y="3059531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4"/>
                </a:moveTo>
                <a:lnTo>
                  <a:pt x="105" y="0"/>
                </a:lnTo>
                <a:lnTo>
                  <a:pt x="55723" y="0"/>
                </a:lnTo>
                <a:lnTo>
                  <a:pt x="55620" y="8254"/>
                </a:lnTo>
                <a:lnTo>
                  <a:pt x="0" y="8254"/>
                </a:lnTo>
                <a:close/>
              </a:path>
            </a:pathLst>
          </a:custGeom>
          <a:solidFill>
            <a:srgbClr val="B9CE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3842163" y="3067786"/>
            <a:ext cx="55880" cy="10795"/>
          </a:xfrm>
          <a:custGeom>
            <a:avLst/>
            <a:gdLst/>
            <a:ahLst/>
            <a:cxnLst/>
            <a:rect l="l" t="t" r="r" b="b"/>
            <a:pathLst>
              <a:path w="55879" h="10794">
                <a:moveTo>
                  <a:pt x="0" y="10325"/>
                </a:moveTo>
                <a:lnTo>
                  <a:pt x="131" y="0"/>
                </a:lnTo>
                <a:lnTo>
                  <a:pt x="55752" y="0"/>
                </a:lnTo>
                <a:lnTo>
                  <a:pt x="55624" y="10325"/>
                </a:lnTo>
                <a:lnTo>
                  <a:pt x="0" y="10325"/>
                </a:lnTo>
                <a:close/>
              </a:path>
            </a:pathLst>
          </a:custGeom>
          <a:solidFill>
            <a:srgbClr val="B8C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3842084" y="3078111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6197"/>
                </a:moveTo>
                <a:lnTo>
                  <a:pt x="79" y="0"/>
                </a:lnTo>
                <a:lnTo>
                  <a:pt x="55703" y="0"/>
                </a:lnTo>
                <a:lnTo>
                  <a:pt x="5562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B6C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3841979" y="3084296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0" y="8255"/>
                </a:moveTo>
                <a:lnTo>
                  <a:pt x="105" y="0"/>
                </a:lnTo>
                <a:lnTo>
                  <a:pt x="55731" y="0"/>
                </a:lnTo>
                <a:lnTo>
                  <a:pt x="55629" y="8255"/>
                </a:lnTo>
                <a:lnTo>
                  <a:pt x="0" y="8255"/>
                </a:lnTo>
                <a:close/>
              </a:path>
            </a:pathLst>
          </a:custGeom>
          <a:solidFill>
            <a:srgbClr val="B4C8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3841795" y="3092564"/>
            <a:ext cx="55880" cy="8255"/>
          </a:xfrm>
          <a:custGeom>
            <a:avLst/>
            <a:gdLst/>
            <a:ahLst/>
            <a:cxnLst/>
            <a:rect l="l" t="t" r="r" b="b"/>
            <a:pathLst>
              <a:path w="55879" h="8255">
                <a:moveTo>
                  <a:pt x="55628" y="8254"/>
                </a:moveTo>
                <a:lnTo>
                  <a:pt x="0" y="8254"/>
                </a:lnTo>
                <a:lnTo>
                  <a:pt x="164" y="1514"/>
                </a:lnTo>
                <a:lnTo>
                  <a:pt x="184" y="0"/>
                </a:lnTo>
                <a:lnTo>
                  <a:pt x="55813" y="0"/>
                </a:lnTo>
                <a:lnTo>
                  <a:pt x="55794" y="1514"/>
                </a:lnTo>
                <a:lnTo>
                  <a:pt x="55628" y="8254"/>
                </a:lnTo>
                <a:close/>
              </a:path>
            </a:pathLst>
          </a:custGeom>
          <a:solidFill>
            <a:srgbClr val="B1C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3840149" y="3100819"/>
            <a:ext cx="57785" cy="40640"/>
          </a:xfrm>
          <a:custGeom>
            <a:avLst/>
            <a:gdLst/>
            <a:ahLst/>
            <a:cxnLst/>
            <a:rect l="l" t="t" r="r" b="b"/>
            <a:pathLst>
              <a:path w="57785" h="40639">
                <a:moveTo>
                  <a:pt x="55575" y="40246"/>
                </a:moveTo>
                <a:lnTo>
                  <a:pt x="0" y="40246"/>
                </a:lnTo>
                <a:lnTo>
                  <a:pt x="964" y="27831"/>
                </a:lnTo>
                <a:lnTo>
                  <a:pt x="1645" y="0"/>
                </a:lnTo>
                <a:lnTo>
                  <a:pt x="57274" y="0"/>
                </a:lnTo>
                <a:lnTo>
                  <a:pt x="56588" y="27831"/>
                </a:lnTo>
                <a:lnTo>
                  <a:pt x="55575" y="4024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3840084" y="2653880"/>
            <a:ext cx="0" cy="116839"/>
          </a:xfrm>
          <a:custGeom>
            <a:avLst/>
            <a:gdLst/>
            <a:ahLst/>
            <a:cxnLst/>
            <a:rect l="l" t="t" r="r" b="b"/>
            <a:pathLst>
              <a:path w="0" h="116839">
                <a:moveTo>
                  <a:pt x="0" y="0"/>
                </a:moveTo>
                <a:lnTo>
                  <a:pt x="0" y="116636"/>
                </a:lnTo>
              </a:path>
            </a:pathLst>
          </a:custGeom>
          <a:ln w="5318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3837383" y="277051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2" y="0"/>
                </a:lnTo>
                <a:lnTo>
                  <a:pt x="5360" y="0"/>
                </a:lnTo>
                <a:lnTo>
                  <a:pt x="540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3837341" y="277671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2" y="0"/>
                </a:lnTo>
                <a:lnTo>
                  <a:pt x="5443" y="0"/>
                </a:lnTo>
                <a:lnTo>
                  <a:pt x="5484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3837313" y="2782900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0" y="4127"/>
                </a:moveTo>
                <a:lnTo>
                  <a:pt x="28" y="0"/>
                </a:lnTo>
                <a:lnTo>
                  <a:pt x="5512" y="0"/>
                </a:lnTo>
                <a:lnTo>
                  <a:pt x="554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3837271" y="278702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2" y="0"/>
                </a:lnTo>
                <a:lnTo>
                  <a:pt x="5582" y="0"/>
                </a:lnTo>
                <a:lnTo>
                  <a:pt x="562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3837229" y="279322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6197"/>
                </a:moveTo>
                <a:lnTo>
                  <a:pt x="42" y="0"/>
                </a:lnTo>
                <a:lnTo>
                  <a:pt x="5665" y="0"/>
                </a:lnTo>
                <a:lnTo>
                  <a:pt x="570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3837187" y="279942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42" y="0"/>
                </a:lnTo>
                <a:lnTo>
                  <a:pt x="5748" y="0"/>
                </a:lnTo>
                <a:lnTo>
                  <a:pt x="5789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3837145" y="28056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42" y="0"/>
                </a:lnTo>
                <a:lnTo>
                  <a:pt x="5831" y="0"/>
                </a:lnTo>
                <a:lnTo>
                  <a:pt x="587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3837117" y="2811805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28" y="0"/>
                </a:lnTo>
                <a:lnTo>
                  <a:pt x="5900" y="0"/>
                </a:lnTo>
                <a:lnTo>
                  <a:pt x="5927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3837082" y="281593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34" y="0"/>
                </a:lnTo>
                <a:lnTo>
                  <a:pt x="5962" y="0"/>
                </a:lnTo>
                <a:lnTo>
                  <a:pt x="599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3837070" y="282213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009" y="0"/>
                </a:lnTo>
                <a:lnTo>
                  <a:pt x="602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3837056" y="282831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035" y="0"/>
                </a:lnTo>
                <a:lnTo>
                  <a:pt x="6048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3837047" y="2834513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8" y="0"/>
                </a:lnTo>
                <a:lnTo>
                  <a:pt x="6056" y="0"/>
                </a:lnTo>
                <a:lnTo>
                  <a:pt x="6065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3837035" y="28386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078" y="0"/>
                </a:lnTo>
                <a:lnTo>
                  <a:pt x="6091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3837021" y="284483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104" y="0"/>
                </a:lnTo>
                <a:lnTo>
                  <a:pt x="6117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3837008" y="285102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130" y="0"/>
                </a:lnTo>
                <a:lnTo>
                  <a:pt x="6143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3837000" y="2857220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8" y="0"/>
                </a:lnTo>
                <a:lnTo>
                  <a:pt x="6151" y="0"/>
                </a:lnTo>
                <a:lnTo>
                  <a:pt x="6160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3836987" y="286134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173" y="0"/>
                </a:lnTo>
                <a:lnTo>
                  <a:pt x="6186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3836973" y="286754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199" y="0"/>
                </a:lnTo>
                <a:lnTo>
                  <a:pt x="6212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3836965" y="2873730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127"/>
                </a:moveTo>
                <a:lnTo>
                  <a:pt x="8" y="0"/>
                </a:lnTo>
                <a:lnTo>
                  <a:pt x="6221" y="0"/>
                </a:lnTo>
                <a:lnTo>
                  <a:pt x="6229" y="4127"/>
                </a:lnTo>
                <a:lnTo>
                  <a:pt x="0" y="412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3836952" y="287785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97"/>
                </a:moveTo>
                <a:lnTo>
                  <a:pt x="13" y="0"/>
                </a:lnTo>
                <a:lnTo>
                  <a:pt x="6242" y="0"/>
                </a:lnTo>
                <a:lnTo>
                  <a:pt x="6255" y="6197"/>
                </a:lnTo>
                <a:lnTo>
                  <a:pt x="0" y="6197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3836926" y="2884055"/>
            <a:ext cx="6350" cy="14604"/>
          </a:xfrm>
          <a:custGeom>
            <a:avLst/>
            <a:gdLst/>
            <a:ahLst/>
            <a:cxnLst/>
            <a:rect l="l" t="t" r="r" b="b"/>
            <a:pathLst>
              <a:path w="6350" h="14605">
                <a:moveTo>
                  <a:pt x="0" y="14452"/>
                </a:moveTo>
                <a:lnTo>
                  <a:pt x="26" y="0"/>
                </a:lnTo>
                <a:lnTo>
                  <a:pt x="6281" y="0"/>
                </a:lnTo>
                <a:lnTo>
                  <a:pt x="6307" y="14452"/>
                </a:lnTo>
                <a:lnTo>
                  <a:pt x="0" y="14452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3836926" y="28985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307" y="0"/>
                </a:lnTo>
                <a:lnTo>
                  <a:pt x="6290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3836943" y="290676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3" y="6197"/>
                </a:moveTo>
                <a:lnTo>
                  <a:pt x="0" y="0"/>
                </a:lnTo>
                <a:lnTo>
                  <a:pt x="6273" y="0"/>
                </a:lnTo>
                <a:lnTo>
                  <a:pt x="6260" y="6197"/>
                </a:lnTo>
                <a:lnTo>
                  <a:pt x="13" y="6197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3836956" y="291296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3" y="6197"/>
                </a:moveTo>
                <a:lnTo>
                  <a:pt x="0" y="0"/>
                </a:lnTo>
                <a:lnTo>
                  <a:pt x="6247" y="0"/>
                </a:lnTo>
                <a:lnTo>
                  <a:pt x="6234" y="6197"/>
                </a:lnTo>
                <a:lnTo>
                  <a:pt x="13" y="6197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3836969" y="291914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221" y="0"/>
                </a:lnTo>
                <a:lnTo>
                  <a:pt x="6204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3836987" y="292741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3" y="6197"/>
                </a:moveTo>
                <a:lnTo>
                  <a:pt x="0" y="0"/>
                </a:lnTo>
                <a:lnTo>
                  <a:pt x="6186" y="0"/>
                </a:lnTo>
                <a:lnTo>
                  <a:pt x="6173" y="6197"/>
                </a:lnTo>
                <a:lnTo>
                  <a:pt x="13" y="6197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3837000" y="2933598"/>
            <a:ext cx="6350" cy="10795"/>
          </a:xfrm>
          <a:custGeom>
            <a:avLst/>
            <a:gdLst/>
            <a:ahLst/>
            <a:cxnLst/>
            <a:rect l="l" t="t" r="r" b="b"/>
            <a:pathLst>
              <a:path w="6350" h="10794">
                <a:moveTo>
                  <a:pt x="21" y="10325"/>
                </a:moveTo>
                <a:lnTo>
                  <a:pt x="0" y="0"/>
                </a:lnTo>
                <a:lnTo>
                  <a:pt x="6160" y="0"/>
                </a:lnTo>
                <a:lnTo>
                  <a:pt x="6139" y="10325"/>
                </a:lnTo>
                <a:lnTo>
                  <a:pt x="21" y="1032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3837021" y="294392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5"/>
                </a:moveTo>
                <a:lnTo>
                  <a:pt x="0" y="0"/>
                </a:lnTo>
                <a:lnTo>
                  <a:pt x="6117" y="0"/>
                </a:lnTo>
                <a:lnTo>
                  <a:pt x="6100" y="8255"/>
                </a:lnTo>
                <a:lnTo>
                  <a:pt x="17" y="8255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3837039" y="295217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082" y="0"/>
                </a:lnTo>
                <a:lnTo>
                  <a:pt x="6065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3837056" y="2960433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7" y="8254"/>
                </a:moveTo>
                <a:lnTo>
                  <a:pt x="0" y="0"/>
                </a:lnTo>
                <a:lnTo>
                  <a:pt x="6048" y="0"/>
                </a:lnTo>
                <a:lnTo>
                  <a:pt x="6031" y="8254"/>
                </a:lnTo>
                <a:lnTo>
                  <a:pt x="17" y="8254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3837074" y="2968701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28" y="8255"/>
                </a:moveTo>
                <a:lnTo>
                  <a:pt x="0" y="0"/>
                </a:lnTo>
                <a:lnTo>
                  <a:pt x="6013" y="0"/>
                </a:lnTo>
                <a:lnTo>
                  <a:pt x="5985" y="8255"/>
                </a:lnTo>
                <a:lnTo>
                  <a:pt x="28" y="8255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3837102" y="2976956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6" y="8255"/>
                </a:moveTo>
                <a:lnTo>
                  <a:pt x="0" y="0"/>
                </a:lnTo>
                <a:lnTo>
                  <a:pt x="5956" y="0"/>
                </a:lnTo>
                <a:lnTo>
                  <a:pt x="5901" y="8255"/>
                </a:lnTo>
                <a:lnTo>
                  <a:pt x="56" y="825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3837159" y="2985211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6" y="8254"/>
                </a:moveTo>
                <a:lnTo>
                  <a:pt x="0" y="0"/>
                </a:lnTo>
                <a:lnTo>
                  <a:pt x="5845" y="0"/>
                </a:lnTo>
                <a:lnTo>
                  <a:pt x="5790" y="8254"/>
                </a:lnTo>
                <a:lnTo>
                  <a:pt x="56" y="8254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3837215" y="2993466"/>
            <a:ext cx="6350" cy="10795"/>
          </a:xfrm>
          <a:custGeom>
            <a:avLst/>
            <a:gdLst/>
            <a:ahLst/>
            <a:cxnLst/>
            <a:rect l="l" t="t" r="r" b="b"/>
            <a:pathLst>
              <a:path w="6350" h="10794">
                <a:moveTo>
                  <a:pt x="70" y="10325"/>
                </a:moveTo>
                <a:lnTo>
                  <a:pt x="0" y="0"/>
                </a:lnTo>
                <a:lnTo>
                  <a:pt x="5734" y="0"/>
                </a:lnTo>
                <a:lnTo>
                  <a:pt x="5666" y="10325"/>
                </a:lnTo>
                <a:lnTo>
                  <a:pt x="70" y="1032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3837285" y="3003791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4" h="10794">
                <a:moveTo>
                  <a:pt x="70" y="10325"/>
                </a:moveTo>
                <a:lnTo>
                  <a:pt x="0" y="0"/>
                </a:lnTo>
                <a:lnTo>
                  <a:pt x="5596" y="0"/>
                </a:lnTo>
                <a:lnTo>
                  <a:pt x="5527" y="10325"/>
                </a:lnTo>
                <a:lnTo>
                  <a:pt x="70" y="1032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3837355" y="3014116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4" h="10794">
                <a:moveTo>
                  <a:pt x="70" y="10325"/>
                </a:moveTo>
                <a:lnTo>
                  <a:pt x="0" y="0"/>
                </a:lnTo>
                <a:lnTo>
                  <a:pt x="5457" y="0"/>
                </a:lnTo>
                <a:lnTo>
                  <a:pt x="5389" y="10325"/>
                </a:lnTo>
                <a:lnTo>
                  <a:pt x="70" y="1032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3837425" y="3024428"/>
            <a:ext cx="5715" cy="12700"/>
          </a:xfrm>
          <a:custGeom>
            <a:avLst/>
            <a:gdLst/>
            <a:ahLst/>
            <a:cxnLst/>
            <a:rect l="l" t="t" r="r" b="b"/>
            <a:pathLst>
              <a:path w="5714" h="12700">
                <a:moveTo>
                  <a:pt x="84" y="12382"/>
                </a:moveTo>
                <a:lnTo>
                  <a:pt x="0" y="0"/>
                </a:lnTo>
                <a:lnTo>
                  <a:pt x="5319" y="0"/>
                </a:lnTo>
                <a:lnTo>
                  <a:pt x="5237" y="12382"/>
                </a:lnTo>
                <a:lnTo>
                  <a:pt x="84" y="12382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3837509" y="3036823"/>
            <a:ext cx="5715" cy="14604"/>
          </a:xfrm>
          <a:custGeom>
            <a:avLst/>
            <a:gdLst/>
            <a:ahLst/>
            <a:cxnLst/>
            <a:rect l="l" t="t" r="r" b="b"/>
            <a:pathLst>
              <a:path w="5714" h="14605">
                <a:moveTo>
                  <a:pt x="4996" y="14452"/>
                </a:moveTo>
                <a:lnTo>
                  <a:pt x="161" y="14452"/>
                </a:lnTo>
                <a:lnTo>
                  <a:pt x="30" y="4531"/>
                </a:lnTo>
                <a:lnTo>
                  <a:pt x="0" y="0"/>
                </a:lnTo>
                <a:lnTo>
                  <a:pt x="5153" y="0"/>
                </a:lnTo>
                <a:lnTo>
                  <a:pt x="5123" y="4531"/>
                </a:lnTo>
                <a:lnTo>
                  <a:pt x="4996" y="14452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3837670" y="3051276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4677" y="12382"/>
                </a:moveTo>
                <a:lnTo>
                  <a:pt x="163" y="12382"/>
                </a:lnTo>
                <a:lnTo>
                  <a:pt x="0" y="0"/>
                </a:lnTo>
                <a:lnTo>
                  <a:pt x="4835" y="0"/>
                </a:lnTo>
                <a:lnTo>
                  <a:pt x="4677" y="12382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3837834" y="3063659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5">
                <a:moveTo>
                  <a:pt x="4329" y="14452"/>
                </a:moveTo>
                <a:lnTo>
                  <a:pt x="190" y="14452"/>
                </a:lnTo>
                <a:lnTo>
                  <a:pt x="0" y="0"/>
                </a:lnTo>
                <a:lnTo>
                  <a:pt x="4513" y="0"/>
                </a:lnTo>
                <a:lnTo>
                  <a:pt x="4329" y="14452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3838024" y="3078111"/>
            <a:ext cx="4445" cy="10795"/>
          </a:xfrm>
          <a:custGeom>
            <a:avLst/>
            <a:gdLst/>
            <a:ahLst/>
            <a:cxnLst/>
            <a:rect l="l" t="t" r="r" b="b"/>
            <a:pathLst>
              <a:path w="4445" h="10794">
                <a:moveTo>
                  <a:pt x="136" y="10325"/>
                </a:moveTo>
                <a:lnTo>
                  <a:pt x="0" y="0"/>
                </a:lnTo>
                <a:lnTo>
                  <a:pt x="4139" y="0"/>
                </a:lnTo>
                <a:lnTo>
                  <a:pt x="4007" y="10325"/>
                </a:lnTo>
                <a:lnTo>
                  <a:pt x="136" y="1032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3838160" y="3088424"/>
            <a:ext cx="4445" cy="10795"/>
          </a:xfrm>
          <a:custGeom>
            <a:avLst/>
            <a:gdLst/>
            <a:ahLst/>
            <a:cxnLst/>
            <a:rect l="l" t="t" r="r" b="b"/>
            <a:pathLst>
              <a:path w="4445" h="10794">
                <a:moveTo>
                  <a:pt x="3685" y="10325"/>
                </a:moveTo>
                <a:lnTo>
                  <a:pt x="194" y="10325"/>
                </a:lnTo>
                <a:lnTo>
                  <a:pt x="74" y="5655"/>
                </a:lnTo>
                <a:lnTo>
                  <a:pt x="0" y="0"/>
                </a:lnTo>
                <a:lnTo>
                  <a:pt x="3871" y="0"/>
                </a:lnTo>
                <a:lnTo>
                  <a:pt x="3799" y="5655"/>
                </a:lnTo>
                <a:lnTo>
                  <a:pt x="3685" y="1032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3838354" y="3098749"/>
            <a:ext cx="3810" cy="42545"/>
          </a:xfrm>
          <a:custGeom>
            <a:avLst/>
            <a:gdLst/>
            <a:ahLst/>
            <a:cxnLst/>
            <a:rect l="l" t="t" r="r" b="b"/>
            <a:pathLst>
              <a:path w="3810" h="42544">
                <a:moveTo>
                  <a:pt x="1794" y="42316"/>
                </a:moveTo>
                <a:lnTo>
                  <a:pt x="766" y="29902"/>
                </a:lnTo>
                <a:lnTo>
                  <a:pt x="0" y="0"/>
                </a:lnTo>
                <a:lnTo>
                  <a:pt x="3491" y="0"/>
                </a:lnTo>
                <a:lnTo>
                  <a:pt x="2759" y="29902"/>
                </a:lnTo>
                <a:lnTo>
                  <a:pt x="1794" y="42316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3836923" y="2653880"/>
            <a:ext cx="6350" cy="487680"/>
          </a:xfrm>
          <a:custGeom>
            <a:avLst/>
            <a:gdLst/>
            <a:ahLst/>
            <a:cxnLst/>
            <a:rect l="l" t="t" r="r" b="b"/>
            <a:pathLst>
              <a:path w="6350" h="487680">
                <a:moveTo>
                  <a:pt x="3155" y="-8578"/>
                </a:moveTo>
                <a:lnTo>
                  <a:pt x="3155" y="495763"/>
                </a:lnTo>
              </a:path>
            </a:pathLst>
          </a:custGeom>
          <a:ln w="2346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3840149" y="2653880"/>
            <a:ext cx="59055" cy="487680"/>
          </a:xfrm>
          <a:custGeom>
            <a:avLst/>
            <a:gdLst/>
            <a:ahLst/>
            <a:cxnLst/>
            <a:rect l="l" t="t" r="r" b="b"/>
            <a:pathLst>
              <a:path w="59054" h="487680">
                <a:moveTo>
                  <a:pt x="0" y="0"/>
                </a:moveTo>
                <a:lnTo>
                  <a:pt x="55575" y="0"/>
                </a:lnTo>
                <a:lnTo>
                  <a:pt x="56588" y="12427"/>
                </a:lnTo>
                <a:lnTo>
                  <a:pt x="57440" y="47027"/>
                </a:lnTo>
                <a:lnTo>
                  <a:pt x="58094" y="99772"/>
                </a:lnTo>
                <a:lnTo>
                  <a:pt x="58513" y="166638"/>
                </a:lnTo>
                <a:lnTo>
                  <a:pt x="58661" y="243598"/>
                </a:lnTo>
                <a:lnTo>
                  <a:pt x="58513" y="320606"/>
                </a:lnTo>
                <a:lnTo>
                  <a:pt x="58094" y="387474"/>
                </a:lnTo>
                <a:lnTo>
                  <a:pt x="57440" y="440198"/>
                </a:lnTo>
                <a:lnTo>
                  <a:pt x="56588" y="474770"/>
                </a:lnTo>
                <a:lnTo>
                  <a:pt x="55575" y="487184"/>
                </a:lnTo>
                <a:lnTo>
                  <a:pt x="0" y="487184"/>
                </a:lnTo>
              </a:path>
            </a:pathLst>
          </a:custGeom>
          <a:ln w="1715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3763683" y="3144164"/>
            <a:ext cx="195986" cy="198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3980307" y="2832442"/>
            <a:ext cx="195986" cy="198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4279442" y="2828315"/>
            <a:ext cx="195986" cy="1981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4638408" y="2828315"/>
            <a:ext cx="195986" cy="2002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5053076" y="2824187"/>
            <a:ext cx="195986" cy="2002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5523433" y="2824187"/>
            <a:ext cx="195986" cy="2002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6020625" y="2830385"/>
            <a:ext cx="195986" cy="1981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6538442" y="2830385"/>
            <a:ext cx="195986" cy="2002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7124331" y="2826257"/>
            <a:ext cx="195986" cy="200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8073967" y="3053988"/>
            <a:ext cx="81229" cy="792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8067770" y="2626658"/>
            <a:ext cx="81241" cy="771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7910347" y="2723032"/>
            <a:ext cx="389915" cy="2085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7910347" y="2857220"/>
            <a:ext cx="389915" cy="1775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7214082" y="2399957"/>
            <a:ext cx="0" cy="264795"/>
          </a:xfrm>
          <a:custGeom>
            <a:avLst/>
            <a:gdLst/>
            <a:ahLst/>
            <a:cxnLst/>
            <a:rect l="l" t="t" r="r" b="b"/>
            <a:pathLst>
              <a:path w="0" h="264794">
                <a:moveTo>
                  <a:pt x="0" y="0"/>
                </a:moveTo>
                <a:lnTo>
                  <a:pt x="0" y="264248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 txBox="1"/>
          <p:nvPr/>
        </p:nvSpPr>
        <p:spPr>
          <a:xfrm>
            <a:off x="8539073" y="2989160"/>
            <a:ext cx="14281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第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华文楷体"/>
                <a:cs typeface="华文楷体"/>
              </a:rPr>
              <a:t>号圆筒 的长度为</a:t>
            </a: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baseline="-17921" sz="2325" spc="7" i="1"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28" name="object 928"/>
          <p:cNvSpPr txBox="1"/>
          <p:nvPr/>
        </p:nvSpPr>
        <p:spPr>
          <a:xfrm>
            <a:off x="7164184" y="4639310"/>
            <a:ext cx="1670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29" name="object 929"/>
          <p:cNvSpPr txBox="1"/>
          <p:nvPr/>
        </p:nvSpPr>
        <p:spPr>
          <a:xfrm>
            <a:off x="6465049" y="4511675"/>
            <a:ext cx="14408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neu </a:t>
            </a:r>
            <a:r>
              <a:rPr dirty="0" sz="2000">
                <a:latin typeface="Cambria Math"/>
                <a:cs typeface="Cambria Math"/>
              </a:rPr>
              <a:t>= </a:t>
            </a:r>
            <a:r>
              <a:rPr dirty="0" u="heavy" baseline="31944" sz="30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dirty="0" baseline="31944" sz="3000">
                <a:latin typeface="Cambria Math"/>
                <a:cs typeface="Cambria Math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m</a:t>
            </a:r>
            <a:r>
              <a:rPr dirty="0" sz="2000" spc="-7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 i="1">
                <a:latin typeface="Times New Roman"/>
                <a:cs typeface="Times New Roman"/>
              </a:rPr>
              <a:t>n</a:t>
            </a:r>
            <a:r>
              <a:rPr dirty="0" baseline="21367" sz="1950" spc="-7">
                <a:latin typeface="Times New Roman"/>
                <a:cs typeface="Times New Roman"/>
              </a:rPr>
              <a:t>2</a:t>
            </a:r>
            <a:endParaRPr baseline="21367" sz="1950">
              <a:latin typeface="Times New Roman"/>
              <a:cs typeface="Times New Roman"/>
            </a:endParaRPr>
          </a:p>
        </p:txBody>
      </p:sp>
      <p:sp>
        <p:nvSpPr>
          <p:cNvPr id="930" name="object 930"/>
          <p:cNvSpPr txBox="1"/>
          <p:nvPr/>
        </p:nvSpPr>
        <p:spPr>
          <a:xfrm>
            <a:off x="7383488" y="5042865"/>
            <a:ext cx="1676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1" name="object 931"/>
          <p:cNvSpPr/>
          <p:nvPr/>
        </p:nvSpPr>
        <p:spPr>
          <a:xfrm>
            <a:off x="7396188" y="542916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 txBox="1"/>
          <p:nvPr/>
        </p:nvSpPr>
        <p:spPr>
          <a:xfrm>
            <a:off x="6742772" y="5234647"/>
            <a:ext cx="8007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baseline="-17094" sz="1950" spc="-7" i="1">
                <a:latin typeface="Times New Roman"/>
                <a:cs typeface="Times New Roman"/>
              </a:rPr>
              <a:t>n</a:t>
            </a:r>
            <a:r>
              <a:rPr dirty="0" sz="2000" spc="-5" i="1">
                <a:latin typeface="Times New Roman"/>
                <a:cs typeface="Times New Roman"/>
              </a:rPr>
              <a:t>=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 i="1">
                <a:latin typeface="Times New Roman"/>
                <a:cs typeface="Times New Roman"/>
              </a:rPr>
              <a:t>n</a:t>
            </a:r>
            <a:r>
              <a:rPr dirty="0" sz="2000" spc="-5" i="1">
                <a:latin typeface="Times New Roman"/>
                <a:cs typeface="Times New Roman"/>
              </a:rPr>
              <a:t>∙</a:t>
            </a:r>
            <a:r>
              <a:rPr dirty="0" sz="2000" spc="-175" i="1">
                <a:latin typeface="Times New Roman"/>
                <a:cs typeface="Times New Roman"/>
              </a:rPr>
              <a:t> </a:t>
            </a:r>
            <a:r>
              <a:rPr dirty="0" baseline="-37500" sz="3000">
                <a:latin typeface="Times New Roman"/>
                <a:cs typeface="Times New Roman"/>
              </a:rPr>
              <a:t>2</a:t>
            </a:r>
            <a:endParaRPr baseline="-37500" sz="3000">
              <a:latin typeface="Times New Roman"/>
              <a:cs typeface="Times New Roman"/>
            </a:endParaRPr>
          </a:p>
        </p:txBody>
      </p:sp>
      <p:sp>
        <p:nvSpPr>
          <p:cNvPr id="933" name="object 933"/>
          <p:cNvSpPr txBox="1"/>
          <p:nvPr/>
        </p:nvSpPr>
        <p:spPr>
          <a:xfrm>
            <a:off x="8609558" y="4676317"/>
            <a:ext cx="107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i="1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34" name="object 934"/>
          <p:cNvSpPr txBox="1"/>
          <p:nvPr/>
        </p:nvSpPr>
        <p:spPr>
          <a:xfrm>
            <a:off x="8539073" y="4535982"/>
            <a:ext cx="535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l =</a:t>
            </a:r>
            <a:r>
              <a:rPr dirty="0" sz="2000" spc="-105" i="1">
                <a:latin typeface="Times New Roman"/>
                <a:cs typeface="Times New Roman"/>
              </a:rPr>
              <a:t> </a:t>
            </a:r>
            <a:r>
              <a:rPr dirty="0" u="heavy" baseline="31944" sz="30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endParaRPr baseline="31944" sz="3000">
              <a:latin typeface="Times New Roman"/>
              <a:cs typeface="Times New Roman"/>
            </a:endParaRPr>
          </a:p>
        </p:txBody>
      </p:sp>
      <p:sp>
        <p:nvSpPr>
          <p:cNvPr id="935" name="object 935"/>
          <p:cNvSpPr/>
          <p:nvPr/>
        </p:nvSpPr>
        <p:spPr>
          <a:xfrm>
            <a:off x="9107931" y="4405045"/>
            <a:ext cx="680720" cy="567055"/>
          </a:xfrm>
          <a:custGeom>
            <a:avLst/>
            <a:gdLst/>
            <a:ahLst/>
            <a:cxnLst/>
            <a:rect l="l" t="t" r="r" b="b"/>
            <a:pathLst>
              <a:path w="680720" h="567054">
                <a:moveTo>
                  <a:pt x="120111" y="521525"/>
                </a:moveTo>
                <a:lnTo>
                  <a:pt x="105295" y="521525"/>
                </a:lnTo>
                <a:lnTo>
                  <a:pt x="156883" y="0"/>
                </a:lnTo>
                <a:lnTo>
                  <a:pt x="680186" y="0"/>
                </a:lnTo>
                <a:lnTo>
                  <a:pt x="680186" y="16497"/>
                </a:lnTo>
                <a:lnTo>
                  <a:pt x="170776" y="16497"/>
                </a:lnTo>
                <a:lnTo>
                  <a:pt x="120111" y="521525"/>
                </a:lnTo>
                <a:close/>
              </a:path>
              <a:path w="680720" h="567054">
                <a:moveTo>
                  <a:pt x="680186" y="16763"/>
                </a:moveTo>
                <a:lnTo>
                  <a:pt x="186156" y="16763"/>
                </a:lnTo>
                <a:lnTo>
                  <a:pt x="186156" y="16497"/>
                </a:lnTo>
                <a:lnTo>
                  <a:pt x="680186" y="16497"/>
                </a:lnTo>
                <a:lnTo>
                  <a:pt x="680186" y="16763"/>
                </a:lnTo>
                <a:close/>
              </a:path>
              <a:path w="680720" h="567054">
                <a:moveTo>
                  <a:pt x="4825" y="437819"/>
                </a:moveTo>
                <a:lnTo>
                  <a:pt x="0" y="429006"/>
                </a:lnTo>
                <a:lnTo>
                  <a:pt x="43027" y="406311"/>
                </a:lnTo>
                <a:lnTo>
                  <a:pt x="53618" y="425907"/>
                </a:lnTo>
                <a:lnTo>
                  <a:pt x="27533" y="425907"/>
                </a:lnTo>
                <a:lnTo>
                  <a:pt x="4825" y="437819"/>
                </a:lnTo>
                <a:close/>
              </a:path>
              <a:path w="680720" h="567054">
                <a:moveTo>
                  <a:pt x="115595" y="566547"/>
                </a:moveTo>
                <a:lnTo>
                  <a:pt x="104051" y="566547"/>
                </a:lnTo>
                <a:lnTo>
                  <a:pt x="27533" y="425907"/>
                </a:lnTo>
                <a:lnTo>
                  <a:pt x="53618" y="425907"/>
                </a:lnTo>
                <a:lnTo>
                  <a:pt x="105295" y="521525"/>
                </a:lnTo>
                <a:lnTo>
                  <a:pt x="120111" y="521525"/>
                </a:lnTo>
                <a:lnTo>
                  <a:pt x="115595" y="5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9294088" y="4729613"/>
            <a:ext cx="494030" cy="0"/>
          </a:xfrm>
          <a:custGeom>
            <a:avLst/>
            <a:gdLst/>
            <a:ahLst/>
            <a:cxnLst/>
            <a:rect l="l" t="t" r="r" b="b"/>
            <a:pathLst>
              <a:path w="494029" h="0">
                <a:moveTo>
                  <a:pt x="0" y="0"/>
                </a:moveTo>
                <a:lnTo>
                  <a:pt x="494029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 txBox="1"/>
          <p:nvPr/>
        </p:nvSpPr>
        <p:spPr>
          <a:xfrm>
            <a:off x="8913723" y="4386757"/>
            <a:ext cx="887730" cy="608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9730">
              <a:lnSpc>
                <a:spcPts val="229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2</a:t>
            </a:r>
            <a:r>
              <a:rPr dirty="0" sz="2000" i="1">
                <a:latin typeface="Times New Roman"/>
                <a:cs typeface="Times New Roman"/>
              </a:rPr>
              <a:t>e</a:t>
            </a:r>
            <a:r>
              <a:rPr dirty="0" sz="2000" spc="-5" i="1">
                <a:latin typeface="Times New Roman"/>
                <a:cs typeface="Times New Roman"/>
              </a:rPr>
              <a:t>u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  <a:tabLst>
                <a:tab pos="534670" algn="l"/>
              </a:tabLst>
            </a:pPr>
            <a:r>
              <a:rPr dirty="0" sz="2000">
                <a:latin typeface="Times New Roman"/>
                <a:cs typeface="Times New Roman"/>
              </a:rPr>
              <a:t>2	</a:t>
            </a:r>
            <a:r>
              <a:rPr dirty="0" sz="2000" i="1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8" name="object 938"/>
          <p:cNvSpPr/>
          <p:nvPr/>
        </p:nvSpPr>
        <p:spPr>
          <a:xfrm>
            <a:off x="8762886" y="5229517"/>
            <a:ext cx="986790" cy="413384"/>
          </a:xfrm>
          <a:custGeom>
            <a:avLst/>
            <a:gdLst/>
            <a:ahLst/>
            <a:cxnLst/>
            <a:rect l="l" t="t" r="r" b="b"/>
            <a:pathLst>
              <a:path w="986790" h="413385">
                <a:moveTo>
                  <a:pt x="981862" y="413092"/>
                </a:moveTo>
                <a:lnTo>
                  <a:pt x="4762" y="413092"/>
                </a:lnTo>
                <a:lnTo>
                  <a:pt x="3289" y="412864"/>
                </a:lnTo>
                <a:lnTo>
                  <a:pt x="1955" y="412178"/>
                </a:lnTo>
                <a:lnTo>
                  <a:pt x="901" y="411124"/>
                </a:lnTo>
                <a:lnTo>
                  <a:pt x="228" y="409803"/>
                </a:lnTo>
                <a:lnTo>
                  <a:pt x="0" y="408330"/>
                </a:lnTo>
                <a:lnTo>
                  <a:pt x="0" y="4762"/>
                </a:lnTo>
                <a:lnTo>
                  <a:pt x="4762" y="0"/>
                </a:lnTo>
                <a:lnTo>
                  <a:pt x="981862" y="0"/>
                </a:lnTo>
                <a:lnTo>
                  <a:pt x="98662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03567"/>
                </a:lnTo>
                <a:lnTo>
                  <a:pt x="4762" y="403567"/>
                </a:lnTo>
                <a:lnTo>
                  <a:pt x="9525" y="408330"/>
                </a:lnTo>
                <a:lnTo>
                  <a:pt x="986624" y="408330"/>
                </a:lnTo>
                <a:lnTo>
                  <a:pt x="986396" y="409803"/>
                </a:lnTo>
                <a:lnTo>
                  <a:pt x="985723" y="411124"/>
                </a:lnTo>
                <a:lnTo>
                  <a:pt x="984669" y="412178"/>
                </a:lnTo>
                <a:lnTo>
                  <a:pt x="983335" y="412864"/>
                </a:lnTo>
                <a:lnTo>
                  <a:pt x="981862" y="413092"/>
                </a:lnTo>
                <a:close/>
              </a:path>
              <a:path w="986790" h="4133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986790" h="413385">
                <a:moveTo>
                  <a:pt x="97709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77099" y="4762"/>
                </a:lnTo>
                <a:lnTo>
                  <a:pt x="977099" y="9525"/>
                </a:lnTo>
                <a:close/>
              </a:path>
              <a:path w="986790" h="413385">
                <a:moveTo>
                  <a:pt x="977099" y="408330"/>
                </a:moveTo>
                <a:lnTo>
                  <a:pt x="977099" y="4762"/>
                </a:lnTo>
                <a:lnTo>
                  <a:pt x="981862" y="9525"/>
                </a:lnTo>
                <a:lnTo>
                  <a:pt x="986624" y="9525"/>
                </a:lnTo>
                <a:lnTo>
                  <a:pt x="986624" y="403567"/>
                </a:lnTo>
                <a:lnTo>
                  <a:pt x="981862" y="403567"/>
                </a:lnTo>
                <a:lnTo>
                  <a:pt x="977099" y="408330"/>
                </a:lnTo>
                <a:close/>
              </a:path>
              <a:path w="986790" h="413385">
                <a:moveTo>
                  <a:pt x="986624" y="9525"/>
                </a:moveTo>
                <a:lnTo>
                  <a:pt x="981862" y="9525"/>
                </a:lnTo>
                <a:lnTo>
                  <a:pt x="977099" y="4762"/>
                </a:lnTo>
                <a:lnTo>
                  <a:pt x="986624" y="4762"/>
                </a:lnTo>
                <a:lnTo>
                  <a:pt x="986624" y="9525"/>
                </a:lnTo>
                <a:close/>
              </a:path>
              <a:path w="986790" h="413385">
                <a:moveTo>
                  <a:pt x="9525" y="408330"/>
                </a:moveTo>
                <a:lnTo>
                  <a:pt x="4762" y="403567"/>
                </a:lnTo>
                <a:lnTo>
                  <a:pt x="9525" y="403567"/>
                </a:lnTo>
                <a:lnTo>
                  <a:pt x="9525" y="408330"/>
                </a:lnTo>
                <a:close/>
              </a:path>
              <a:path w="986790" h="413385">
                <a:moveTo>
                  <a:pt x="977099" y="408330"/>
                </a:moveTo>
                <a:lnTo>
                  <a:pt x="9525" y="408330"/>
                </a:lnTo>
                <a:lnTo>
                  <a:pt x="9525" y="403567"/>
                </a:lnTo>
                <a:lnTo>
                  <a:pt x="977099" y="403567"/>
                </a:lnTo>
                <a:lnTo>
                  <a:pt x="977099" y="408330"/>
                </a:lnTo>
                <a:close/>
              </a:path>
              <a:path w="986790" h="413385">
                <a:moveTo>
                  <a:pt x="986624" y="408330"/>
                </a:moveTo>
                <a:lnTo>
                  <a:pt x="977099" y="408330"/>
                </a:lnTo>
                <a:lnTo>
                  <a:pt x="981862" y="403567"/>
                </a:lnTo>
                <a:lnTo>
                  <a:pt x="986624" y="403567"/>
                </a:lnTo>
                <a:lnTo>
                  <a:pt x="986624" y="4083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9236176" y="5325732"/>
            <a:ext cx="289560" cy="244475"/>
          </a:xfrm>
          <a:custGeom>
            <a:avLst/>
            <a:gdLst/>
            <a:ahLst/>
            <a:cxnLst/>
            <a:rect l="l" t="t" r="r" b="b"/>
            <a:pathLst>
              <a:path w="289559" h="244475">
                <a:moveTo>
                  <a:pt x="97763" y="211709"/>
                </a:moveTo>
                <a:lnTo>
                  <a:pt x="84454" y="211709"/>
                </a:lnTo>
                <a:lnTo>
                  <a:pt x="145719" y="0"/>
                </a:lnTo>
                <a:lnTo>
                  <a:pt x="289026" y="0"/>
                </a:lnTo>
                <a:lnTo>
                  <a:pt x="289026" y="16497"/>
                </a:lnTo>
                <a:lnTo>
                  <a:pt x="154901" y="16497"/>
                </a:lnTo>
                <a:lnTo>
                  <a:pt x="97763" y="211709"/>
                </a:lnTo>
                <a:close/>
              </a:path>
              <a:path w="289559" h="244475">
                <a:moveTo>
                  <a:pt x="289026" y="16763"/>
                </a:moveTo>
                <a:lnTo>
                  <a:pt x="162026" y="16763"/>
                </a:lnTo>
                <a:lnTo>
                  <a:pt x="162026" y="16497"/>
                </a:lnTo>
                <a:lnTo>
                  <a:pt x="289026" y="16497"/>
                </a:lnTo>
                <a:lnTo>
                  <a:pt x="289026" y="16763"/>
                </a:lnTo>
                <a:close/>
              </a:path>
              <a:path w="289559" h="244475">
                <a:moveTo>
                  <a:pt x="88176" y="244462"/>
                </a:moveTo>
                <a:lnTo>
                  <a:pt x="76149" y="244462"/>
                </a:lnTo>
                <a:lnTo>
                  <a:pt x="24803" y="134061"/>
                </a:lnTo>
                <a:lnTo>
                  <a:pt x="0" y="134061"/>
                </a:lnTo>
                <a:lnTo>
                  <a:pt x="40678" y="115468"/>
                </a:lnTo>
                <a:lnTo>
                  <a:pt x="49135" y="134061"/>
                </a:lnTo>
                <a:lnTo>
                  <a:pt x="24803" y="134061"/>
                </a:lnTo>
                <a:lnTo>
                  <a:pt x="3835" y="143370"/>
                </a:lnTo>
                <a:lnTo>
                  <a:pt x="53369" y="143370"/>
                </a:lnTo>
                <a:lnTo>
                  <a:pt x="84454" y="211709"/>
                </a:lnTo>
                <a:lnTo>
                  <a:pt x="97763" y="211709"/>
                </a:lnTo>
                <a:lnTo>
                  <a:pt x="88176" y="244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 txBox="1"/>
          <p:nvPr/>
        </p:nvSpPr>
        <p:spPr>
          <a:xfrm>
            <a:off x="8846387" y="5255234"/>
            <a:ext cx="6921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1180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baseline="-17094" sz="1950" spc="-7" i="1">
                <a:latin typeface="Times New Roman"/>
                <a:cs typeface="Times New Roman"/>
              </a:rPr>
              <a:t>n</a:t>
            </a:r>
            <a:r>
              <a:rPr dirty="0" baseline="-17094" sz="1950" i="1">
                <a:latin typeface="Times New Roman"/>
                <a:cs typeface="Times New Roman"/>
              </a:rPr>
              <a:t> </a:t>
            </a:r>
            <a:r>
              <a:rPr dirty="0" sz="2000">
                <a:latin typeface="Cambria Math"/>
                <a:cs typeface="Cambria Math"/>
              </a:rPr>
              <a:t>∝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41" name="object 941"/>
          <p:cNvSpPr txBox="1"/>
          <p:nvPr/>
        </p:nvSpPr>
        <p:spPr>
          <a:xfrm>
            <a:off x="6089484" y="3612629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每次加速时，静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42" name="object 942"/>
          <p:cNvSpPr txBox="1"/>
          <p:nvPr/>
        </p:nvSpPr>
        <p:spPr>
          <a:xfrm>
            <a:off x="6089484" y="3983469"/>
            <a:ext cx="2141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电力做功均为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43" name="object 943"/>
          <p:cNvSpPr/>
          <p:nvPr/>
        </p:nvSpPr>
        <p:spPr>
          <a:xfrm>
            <a:off x="3040379" y="3910584"/>
            <a:ext cx="3070860" cy="1656714"/>
          </a:xfrm>
          <a:custGeom>
            <a:avLst/>
            <a:gdLst/>
            <a:ahLst/>
            <a:cxnLst/>
            <a:rect l="l" t="t" r="r" b="b"/>
            <a:pathLst>
              <a:path w="3070860" h="1656714">
                <a:moveTo>
                  <a:pt x="0" y="0"/>
                </a:moveTo>
                <a:lnTo>
                  <a:pt x="3070860" y="0"/>
                </a:lnTo>
                <a:lnTo>
                  <a:pt x="3070860" y="1656588"/>
                </a:lnTo>
                <a:lnTo>
                  <a:pt x="0" y="1656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 txBox="1"/>
          <p:nvPr/>
        </p:nvSpPr>
        <p:spPr>
          <a:xfrm>
            <a:off x="3333064" y="3901351"/>
            <a:ext cx="10160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宋体"/>
                <a:cs typeface="宋体"/>
              </a:rPr>
              <a:t> 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945" name="object 945"/>
          <p:cNvSpPr/>
          <p:nvPr/>
        </p:nvSpPr>
        <p:spPr>
          <a:xfrm>
            <a:off x="3287001" y="4225328"/>
            <a:ext cx="1193800" cy="1187450"/>
          </a:xfrm>
          <a:custGeom>
            <a:avLst/>
            <a:gdLst/>
            <a:ahLst/>
            <a:cxnLst/>
            <a:rect l="l" t="t" r="r" b="b"/>
            <a:pathLst>
              <a:path w="1193800" h="1187450">
                <a:moveTo>
                  <a:pt x="0" y="0"/>
                </a:moveTo>
                <a:lnTo>
                  <a:pt x="1193545" y="0"/>
                </a:lnTo>
                <a:lnTo>
                  <a:pt x="1193545" y="118719"/>
                </a:lnTo>
                <a:lnTo>
                  <a:pt x="0" y="118719"/>
                </a:lnTo>
                <a:lnTo>
                  <a:pt x="0" y="237426"/>
                </a:lnTo>
                <a:lnTo>
                  <a:pt x="1193545" y="237426"/>
                </a:lnTo>
                <a:lnTo>
                  <a:pt x="1193545" y="356133"/>
                </a:lnTo>
                <a:lnTo>
                  <a:pt x="0" y="356133"/>
                </a:lnTo>
                <a:lnTo>
                  <a:pt x="0" y="474853"/>
                </a:lnTo>
                <a:lnTo>
                  <a:pt x="1193545" y="474853"/>
                </a:lnTo>
                <a:lnTo>
                  <a:pt x="1193545" y="593458"/>
                </a:lnTo>
                <a:lnTo>
                  <a:pt x="0" y="593458"/>
                </a:lnTo>
                <a:lnTo>
                  <a:pt x="0" y="712177"/>
                </a:lnTo>
                <a:lnTo>
                  <a:pt x="1193545" y="712177"/>
                </a:lnTo>
                <a:lnTo>
                  <a:pt x="1193545" y="830884"/>
                </a:lnTo>
                <a:lnTo>
                  <a:pt x="0" y="830884"/>
                </a:lnTo>
                <a:lnTo>
                  <a:pt x="0" y="949604"/>
                </a:lnTo>
                <a:lnTo>
                  <a:pt x="1193545" y="949604"/>
                </a:lnTo>
                <a:lnTo>
                  <a:pt x="1193545" y="1068311"/>
                </a:lnTo>
                <a:lnTo>
                  <a:pt x="0" y="1068311"/>
                </a:lnTo>
                <a:lnTo>
                  <a:pt x="0" y="1186929"/>
                </a:lnTo>
                <a:lnTo>
                  <a:pt x="1193545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3287001" y="4225328"/>
            <a:ext cx="1193800" cy="1187450"/>
          </a:xfrm>
          <a:custGeom>
            <a:avLst/>
            <a:gdLst/>
            <a:ahLst/>
            <a:cxnLst/>
            <a:rect l="l" t="t" r="r" b="b"/>
            <a:pathLst>
              <a:path w="1193800" h="1187450">
                <a:moveTo>
                  <a:pt x="0" y="0"/>
                </a:moveTo>
                <a:lnTo>
                  <a:pt x="0" y="1186929"/>
                </a:lnTo>
                <a:lnTo>
                  <a:pt x="119430" y="1186929"/>
                </a:lnTo>
                <a:lnTo>
                  <a:pt x="119430" y="0"/>
                </a:lnTo>
                <a:lnTo>
                  <a:pt x="238760" y="0"/>
                </a:lnTo>
                <a:lnTo>
                  <a:pt x="238760" y="1186929"/>
                </a:lnTo>
                <a:lnTo>
                  <a:pt x="358101" y="1186929"/>
                </a:lnTo>
                <a:lnTo>
                  <a:pt x="358101" y="0"/>
                </a:lnTo>
                <a:lnTo>
                  <a:pt x="477431" y="0"/>
                </a:lnTo>
                <a:lnTo>
                  <a:pt x="477431" y="1186929"/>
                </a:lnTo>
                <a:lnTo>
                  <a:pt x="596773" y="1186929"/>
                </a:lnTo>
                <a:lnTo>
                  <a:pt x="596773" y="0"/>
                </a:lnTo>
                <a:lnTo>
                  <a:pt x="716203" y="0"/>
                </a:lnTo>
                <a:lnTo>
                  <a:pt x="716203" y="1186929"/>
                </a:lnTo>
                <a:lnTo>
                  <a:pt x="835532" y="1186929"/>
                </a:lnTo>
                <a:lnTo>
                  <a:pt x="835532" y="0"/>
                </a:lnTo>
                <a:lnTo>
                  <a:pt x="954874" y="0"/>
                </a:lnTo>
                <a:lnTo>
                  <a:pt x="954874" y="1186929"/>
                </a:lnTo>
                <a:lnTo>
                  <a:pt x="1074204" y="1186929"/>
                </a:lnTo>
                <a:lnTo>
                  <a:pt x="1074204" y="0"/>
                </a:lnTo>
                <a:lnTo>
                  <a:pt x="1193545" y="0"/>
                </a:lnTo>
                <a:lnTo>
                  <a:pt x="1193545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4477486" y="4225328"/>
            <a:ext cx="1192530" cy="1187450"/>
          </a:xfrm>
          <a:custGeom>
            <a:avLst/>
            <a:gdLst/>
            <a:ahLst/>
            <a:cxnLst/>
            <a:rect l="l" t="t" r="r" b="b"/>
            <a:pathLst>
              <a:path w="1192529" h="1187450">
                <a:moveTo>
                  <a:pt x="0" y="0"/>
                </a:moveTo>
                <a:lnTo>
                  <a:pt x="1192022" y="0"/>
                </a:lnTo>
                <a:lnTo>
                  <a:pt x="1192022" y="118719"/>
                </a:lnTo>
                <a:lnTo>
                  <a:pt x="0" y="118719"/>
                </a:lnTo>
                <a:lnTo>
                  <a:pt x="0" y="237426"/>
                </a:lnTo>
                <a:lnTo>
                  <a:pt x="1192022" y="237426"/>
                </a:lnTo>
                <a:lnTo>
                  <a:pt x="1192022" y="356133"/>
                </a:lnTo>
                <a:lnTo>
                  <a:pt x="0" y="356133"/>
                </a:lnTo>
                <a:lnTo>
                  <a:pt x="0" y="474853"/>
                </a:lnTo>
                <a:lnTo>
                  <a:pt x="1192022" y="474853"/>
                </a:lnTo>
                <a:lnTo>
                  <a:pt x="1192022" y="593458"/>
                </a:lnTo>
                <a:lnTo>
                  <a:pt x="0" y="593458"/>
                </a:lnTo>
                <a:lnTo>
                  <a:pt x="0" y="712177"/>
                </a:lnTo>
                <a:lnTo>
                  <a:pt x="1192022" y="712177"/>
                </a:lnTo>
                <a:lnTo>
                  <a:pt x="1192022" y="830884"/>
                </a:lnTo>
                <a:lnTo>
                  <a:pt x="0" y="830884"/>
                </a:lnTo>
                <a:lnTo>
                  <a:pt x="0" y="949604"/>
                </a:lnTo>
                <a:lnTo>
                  <a:pt x="1192022" y="949604"/>
                </a:lnTo>
                <a:lnTo>
                  <a:pt x="1192022" y="1068311"/>
                </a:lnTo>
                <a:lnTo>
                  <a:pt x="0" y="1068311"/>
                </a:lnTo>
                <a:lnTo>
                  <a:pt x="0" y="1186929"/>
                </a:lnTo>
                <a:lnTo>
                  <a:pt x="1192022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4477486" y="4225328"/>
            <a:ext cx="1192530" cy="1187450"/>
          </a:xfrm>
          <a:custGeom>
            <a:avLst/>
            <a:gdLst/>
            <a:ahLst/>
            <a:cxnLst/>
            <a:rect l="l" t="t" r="r" b="b"/>
            <a:pathLst>
              <a:path w="1192529" h="1187450">
                <a:moveTo>
                  <a:pt x="0" y="0"/>
                </a:moveTo>
                <a:lnTo>
                  <a:pt x="0" y="1186929"/>
                </a:lnTo>
                <a:lnTo>
                  <a:pt x="119240" y="1186929"/>
                </a:lnTo>
                <a:lnTo>
                  <a:pt x="119240" y="0"/>
                </a:lnTo>
                <a:lnTo>
                  <a:pt x="238480" y="0"/>
                </a:lnTo>
                <a:lnTo>
                  <a:pt x="238480" y="1186929"/>
                </a:lnTo>
                <a:lnTo>
                  <a:pt x="357632" y="1186929"/>
                </a:lnTo>
                <a:lnTo>
                  <a:pt x="357632" y="0"/>
                </a:lnTo>
                <a:lnTo>
                  <a:pt x="476872" y="0"/>
                </a:lnTo>
                <a:lnTo>
                  <a:pt x="476872" y="1186929"/>
                </a:lnTo>
                <a:lnTo>
                  <a:pt x="596011" y="1186929"/>
                </a:lnTo>
                <a:lnTo>
                  <a:pt x="596011" y="0"/>
                </a:lnTo>
                <a:lnTo>
                  <a:pt x="715251" y="0"/>
                </a:lnTo>
                <a:lnTo>
                  <a:pt x="715251" y="1186929"/>
                </a:lnTo>
                <a:lnTo>
                  <a:pt x="834491" y="1186929"/>
                </a:lnTo>
                <a:lnTo>
                  <a:pt x="834491" y="0"/>
                </a:lnTo>
                <a:lnTo>
                  <a:pt x="953643" y="0"/>
                </a:lnTo>
                <a:lnTo>
                  <a:pt x="953643" y="1186929"/>
                </a:lnTo>
                <a:lnTo>
                  <a:pt x="1072883" y="1186929"/>
                </a:lnTo>
                <a:lnTo>
                  <a:pt x="1072883" y="0"/>
                </a:lnTo>
                <a:lnTo>
                  <a:pt x="1192022" y="0"/>
                </a:lnTo>
                <a:lnTo>
                  <a:pt x="1192022" y="1186929"/>
                </a:lnTo>
              </a:path>
            </a:pathLst>
          </a:custGeom>
          <a:ln w="962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3255517" y="3960876"/>
            <a:ext cx="51435" cy="1565910"/>
          </a:xfrm>
          <a:custGeom>
            <a:avLst/>
            <a:gdLst/>
            <a:ahLst/>
            <a:cxnLst/>
            <a:rect l="l" t="t" r="r" b="b"/>
            <a:pathLst>
              <a:path w="51435" h="1565910">
                <a:moveTo>
                  <a:pt x="19075" y="129705"/>
                </a:moveTo>
                <a:lnTo>
                  <a:pt x="0" y="129705"/>
                </a:lnTo>
                <a:lnTo>
                  <a:pt x="25374" y="0"/>
                </a:lnTo>
                <a:lnTo>
                  <a:pt x="48291" y="116674"/>
                </a:lnTo>
                <a:lnTo>
                  <a:pt x="19075" y="116674"/>
                </a:lnTo>
                <a:lnTo>
                  <a:pt x="19075" y="129705"/>
                </a:lnTo>
                <a:close/>
              </a:path>
              <a:path w="51435" h="1565910">
                <a:moveTo>
                  <a:pt x="31762" y="1565808"/>
                </a:moveTo>
                <a:lnTo>
                  <a:pt x="19075" y="1565808"/>
                </a:lnTo>
                <a:lnTo>
                  <a:pt x="19075" y="116674"/>
                </a:lnTo>
                <a:lnTo>
                  <a:pt x="31762" y="116674"/>
                </a:lnTo>
                <a:lnTo>
                  <a:pt x="31762" y="1565808"/>
                </a:lnTo>
                <a:close/>
              </a:path>
              <a:path w="51435" h="1565910">
                <a:moveTo>
                  <a:pt x="50850" y="129705"/>
                </a:moveTo>
                <a:lnTo>
                  <a:pt x="31762" y="129705"/>
                </a:lnTo>
                <a:lnTo>
                  <a:pt x="31762" y="116674"/>
                </a:lnTo>
                <a:lnTo>
                  <a:pt x="48291" y="116674"/>
                </a:lnTo>
                <a:lnTo>
                  <a:pt x="50850" y="12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3280936" y="4076782"/>
            <a:ext cx="0" cy="1450975"/>
          </a:xfrm>
          <a:custGeom>
            <a:avLst/>
            <a:gdLst/>
            <a:ahLst/>
            <a:cxnLst/>
            <a:rect l="l" t="t" r="r" b="b"/>
            <a:pathLst>
              <a:path w="0" h="1450975">
                <a:moveTo>
                  <a:pt x="0" y="0"/>
                </a:moveTo>
                <a:lnTo>
                  <a:pt x="0" y="145067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3255517" y="3960876"/>
            <a:ext cx="51435" cy="130175"/>
          </a:xfrm>
          <a:custGeom>
            <a:avLst/>
            <a:gdLst/>
            <a:ahLst/>
            <a:cxnLst/>
            <a:rect l="l" t="t" r="r" b="b"/>
            <a:pathLst>
              <a:path w="51435" h="130175">
                <a:moveTo>
                  <a:pt x="50850" y="129705"/>
                </a:moveTo>
                <a:lnTo>
                  <a:pt x="25374" y="0"/>
                </a:lnTo>
                <a:lnTo>
                  <a:pt x="0" y="129705"/>
                </a:lnTo>
                <a:lnTo>
                  <a:pt x="50850" y="1297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3271735" y="4796815"/>
            <a:ext cx="2753995" cy="52069"/>
          </a:xfrm>
          <a:custGeom>
            <a:avLst/>
            <a:gdLst/>
            <a:ahLst/>
            <a:cxnLst/>
            <a:rect l="l" t="t" r="r" b="b"/>
            <a:pathLst>
              <a:path w="2753995" h="52070">
                <a:moveTo>
                  <a:pt x="2626423" y="51828"/>
                </a:moveTo>
                <a:lnTo>
                  <a:pt x="2626423" y="0"/>
                </a:lnTo>
                <a:lnTo>
                  <a:pt x="2722000" y="19443"/>
                </a:lnTo>
                <a:lnTo>
                  <a:pt x="2639110" y="19443"/>
                </a:lnTo>
                <a:lnTo>
                  <a:pt x="2639110" y="32385"/>
                </a:lnTo>
                <a:lnTo>
                  <a:pt x="2721672" y="32385"/>
                </a:lnTo>
                <a:lnTo>
                  <a:pt x="2626423" y="51828"/>
                </a:lnTo>
                <a:close/>
              </a:path>
              <a:path w="2753995" h="52070">
                <a:moveTo>
                  <a:pt x="2626423" y="32385"/>
                </a:moveTo>
                <a:lnTo>
                  <a:pt x="0" y="32385"/>
                </a:lnTo>
                <a:lnTo>
                  <a:pt x="0" y="19443"/>
                </a:lnTo>
                <a:lnTo>
                  <a:pt x="2626423" y="19443"/>
                </a:lnTo>
                <a:lnTo>
                  <a:pt x="2626423" y="32385"/>
                </a:lnTo>
                <a:close/>
              </a:path>
              <a:path w="2753995" h="52070">
                <a:moveTo>
                  <a:pt x="2721672" y="32385"/>
                </a:moveTo>
                <a:lnTo>
                  <a:pt x="2639110" y="32385"/>
                </a:lnTo>
                <a:lnTo>
                  <a:pt x="2639110" y="19443"/>
                </a:lnTo>
                <a:lnTo>
                  <a:pt x="2722000" y="19443"/>
                </a:lnTo>
                <a:lnTo>
                  <a:pt x="2753588" y="25869"/>
                </a:lnTo>
                <a:lnTo>
                  <a:pt x="2721672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3270967" y="4822729"/>
            <a:ext cx="2640965" cy="0"/>
          </a:xfrm>
          <a:custGeom>
            <a:avLst/>
            <a:gdLst/>
            <a:ahLst/>
            <a:cxnLst/>
            <a:rect l="l" t="t" r="r" b="b"/>
            <a:pathLst>
              <a:path w="2640965" h="0">
                <a:moveTo>
                  <a:pt x="0" y="0"/>
                </a:moveTo>
                <a:lnTo>
                  <a:pt x="2640647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3640328" y="447189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3400704" y="517347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3879951" y="517347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4351578" y="517813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40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4836921" y="517813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5308549" y="517347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41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4119575" y="445945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4591202" y="4465675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40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5075021" y="4465675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153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3290811" y="4465675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 h="0">
                <a:moveTo>
                  <a:pt x="0" y="0"/>
                </a:moveTo>
                <a:lnTo>
                  <a:pt x="119049" y="0"/>
                </a:lnTo>
              </a:path>
            </a:pathLst>
          </a:custGeom>
          <a:ln w="2889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3404527" y="4450892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3631933" y="4457115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3876141" y="4457115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4109656" y="4457115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4349280" y="4450892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4593488" y="4457115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4833111" y="4457115"/>
            <a:ext cx="0" cy="725170"/>
          </a:xfrm>
          <a:custGeom>
            <a:avLst/>
            <a:gdLst/>
            <a:ahLst/>
            <a:cxnLst/>
            <a:rect l="l" t="t" r="r" b="b"/>
            <a:pathLst>
              <a:path w="0" h="725170">
                <a:moveTo>
                  <a:pt x="0" y="0"/>
                </a:moveTo>
                <a:lnTo>
                  <a:pt x="0" y="724623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5078844" y="4450892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5306250" y="4457115"/>
            <a:ext cx="0" cy="725805"/>
          </a:xfrm>
          <a:custGeom>
            <a:avLst/>
            <a:gdLst/>
            <a:ahLst/>
            <a:cxnLst/>
            <a:rect l="l" t="t" r="r" b="b"/>
            <a:pathLst>
              <a:path w="0" h="725804">
                <a:moveTo>
                  <a:pt x="0" y="0"/>
                </a:moveTo>
                <a:lnTo>
                  <a:pt x="0" y="725297"/>
                </a:lnTo>
              </a:path>
            </a:pathLst>
          </a:custGeom>
          <a:ln w="962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3058820" y="4389450"/>
            <a:ext cx="219786" cy="2364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3060344" y="5112804"/>
            <a:ext cx="196888" cy="2348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3104603" y="5112804"/>
            <a:ext cx="219786" cy="2348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3255708" y="3960101"/>
            <a:ext cx="248780" cy="2348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5850369" y="4796047"/>
            <a:ext cx="189255" cy="28253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3667798" y="4851463"/>
            <a:ext cx="227418" cy="2364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4093629" y="4837455"/>
            <a:ext cx="219786" cy="2348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4160786" y="4837455"/>
            <a:ext cx="199948" cy="2348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4569828" y="4842128"/>
            <a:ext cx="219786" cy="2348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4636985" y="4842128"/>
            <a:ext cx="199936" cy="2348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5033822" y="4835905"/>
            <a:ext cx="219786" cy="2348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5100967" y="4835905"/>
            <a:ext cx="198424" cy="2348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3084766" y="4789233"/>
            <a:ext cx="219786" cy="23489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0527" y="1517903"/>
            <a:ext cx="6790944" cy="382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9" y="4073652"/>
            <a:ext cx="1103375" cy="131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51920" y="3522332"/>
            <a:ext cx="1744412" cy="601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76701" y="3576434"/>
            <a:ext cx="943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换个思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路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4666" y="2039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2551" y="176936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0672" y="199339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97896" y="1509014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多级加速器的加速原理</a:t>
            </a:r>
          </a:p>
        </p:txBody>
      </p:sp>
      <p:sp>
        <p:nvSpPr>
          <p:cNvPr id="9" name="object 9"/>
          <p:cNvSpPr/>
          <p:nvPr/>
        </p:nvSpPr>
        <p:spPr>
          <a:xfrm>
            <a:off x="2705100" y="2293620"/>
            <a:ext cx="4357370" cy="1114425"/>
          </a:xfrm>
          <a:custGeom>
            <a:avLst/>
            <a:gdLst/>
            <a:ahLst/>
            <a:cxnLst/>
            <a:rect l="l" t="t" r="r" b="b"/>
            <a:pathLst>
              <a:path w="4357370" h="1114425">
                <a:moveTo>
                  <a:pt x="0" y="0"/>
                </a:moveTo>
                <a:lnTo>
                  <a:pt x="4357115" y="0"/>
                </a:lnTo>
                <a:lnTo>
                  <a:pt x="4357115" y="1114043"/>
                </a:lnTo>
                <a:lnTo>
                  <a:pt x="0" y="11140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91840" y="3007486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5">
                <a:moveTo>
                  <a:pt x="0" y="0"/>
                </a:moveTo>
                <a:lnTo>
                  <a:pt x="0" y="217258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12933" y="3003651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5">
                <a:moveTo>
                  <a:pt x="0" y="0"/>
                </a:moveTo>
                <a:lnTo>
                  <a:pt x="0" y="217258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11640" y="2338692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5">
                <a:moveTo>
                  <a:pt x="0" y="0"/>
                </a:moveTo>
                <a:lnTo>
                  <a:pt x="0" y="217385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62495" y="2332951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5">
                <a:moveTo>
                  <a:pt x="0" y="0"/>
                </a:moveTo>
                <a:lnTo>
                  <a:pt x="0" y="217258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91840" y="3214446"/>
            <a:ext cx="3790315" cy="0"/>
          </a:xfrm>
          <a:custGeom>
            <a:avLst/>
            <a:gdLst/>
            <a:ahLst/>
            <a:cxnLst/>
            <a:rect l="l" t="t" r="r" b="b"/>
            <a:pathLst>
              <a:path w="3790315" h="0">
                <a:moveTo>
                  <a:pt x="0" y="0"/>
                </a:moveTo>
                <a:lnTo>
                  <a:pt x="3790302" y="0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29556" y="3003651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5">
                <a:moveTo>
                  <a:pt x="0" y="0"/>
                </a:moveTo>
                <a:lnTo>
                  <a:pt x="0" y="217258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95696" y="3003651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5">
                <a:moveTo>
                  <a:pt x="0" y="0"/>
                </a:moveTo>
                <a:lnTo>
                  <a:pt x="0" y="217258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11640" y="2332951"/>
            <a:ext cx="3963035" cy="0"/>
          </a:xfrm>
          <a:custGeom>
            <a:avLst/>
            <a:gdLst/>
            <a:ahLst/>
            <a:cxnLst/>
            <a:rect l="l" t="t" r="r" b="b"/>
            <a:pathLst>
              <a:path w="3963034" h="0">
                <a:moveTo>
                  <a:pt x="0" y="0"/>
                </a:moveTo>
                <a:lnTo>
                  <a:pt x="3962831" y="0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90887" y="2338692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5">
                <a:moveTo>
                  <a:pt x="0" y="0"/>
                </a:moveTo>
                <a:lnTo>
                  <a:pt x="0" y="217258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0156" y="2338692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5">
                <a:moveTo>
                  <a:pt x="0" y="0"/>
                </a:moveTo>
                <a:lnTo>
                  <a:pt x="0" y="217258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81955" y="2332951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5">
                <a:moveTo>
                  <a:pt x="0" y="0"/>
                </a:moveTo>
                <a:lnTo>
                  <a:pt x="0" y="217258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62495" y="2992158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5">
                <a:moveTo>
                  <a:pt x="0" y="0"/>
                </a:moveTo>
                <a:lnTo>
                  <a:pt x="0" y="217258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83325" y="2568651"/>
            <a:ext cx="402590" cy="106680"/>
          </a:xfrm>
          <a:custGeom>
            <a:avLst/>
            <a:gdLst/>
            <a:ahLst/>
            <a:cxnLst/>
            <a:rect l="l" t="t" r="r" b="b"/>
            <a:pathLst>
              <a:path w="402589" h="106680">
                <a:moveTo>
                  <a:pt x="402278" y="106362"/>
                </a:moveTo>
                <a:lnTo>
                  <a:pt x="18108" y="106362"/>
                </a:lnTo>
                <a:lnTo>
                  <a:pt x="17357" y="91477"/>
                </a:lnTo>
                <a:lnTo>
                  <a:pt x="12665" y="43124"/>
                </a:lnTo>
                <a:lnTo>
                  <a:pt x="6753" y="11398"/>
                </a:lnTo>
                <a:lnTo>
                  <a:pt x="0" y="0"/>
                </a:lnTo>
                <a:lnTo>
                  <a:pt x="384111" y="0"/>
                </a:lnTo>
                <a:lnTo>
                  <a:pt x="390957" y="11398"/>
                </a:lnTo>
                <a:lnTo>
                  <a:pt x="396881" y="43124"/>
                </a:lnTo>
                <a:lnTo>
                  <a:pt x="401538" y="91477"/>
                </a:lnTo>
                <a:lnTo>
                  <a:pt x="402278" y="106362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64991" y="2568651"/>
            <a:ext cx="36830" cy="106680"/>
          </a:xfrm>
          <a:custGeom>
            <a:avLst/>
            <a:gdLst/>
            <a:ahLst/>
            <a:cxnLst/>
            <a:rect l="l" t="t" r="r" b="b"/>
            <a:pathLst>
              <a:path w="36829" h="106680">
                <a:moveTo>
                  <a:pt x="36442" y="106362"/>
                </a:moveTo>
                <a:lnTo>
                  <a:pt x="0" y="106362"/>
                </a:lnTo>
                <a:lnTo>
                  <a:pt x="755" y="91477"/>
                </a:lnTo>
                <a:lnTo>
                  <a:pt x="5485" y="43124"/>
                </a:lnTo>
                <a:lnTo>
                  <a:pt x="11467" y="11398"/>
                </a:lnTo>
                <a:lnTo>
                  <a:pt x="18334" y="0"/>
                </a:lnTo>
                <a:lnTo>
                  <a:pt x="25088" y="11398"/>
                </a:lnTo>
                <a:lnTo>
                  <a:pt x="31000" y="43124"/>
                </a:lnTo>
                <a:lnTo>
                  <a:pt x="35691" y="91477"/>
                </a:lnTo>
                <a:lnTo>
                  <a:pt x="36442" y="106362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62613" y="2717164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41185" y="5753"/>
                </a:moveTo>
                <a:lnTo>
                  <a:pt x="0" y="5753"/>
                </a:lnTo>
                <a:lnTo>
                  <a:pt x="23" y="4240"/>
                </a:lnTo>
                <a:lnTo>
                  <a:pt x="239" y="0"/>
                </a:lnTo>
                <a:lnTo>
                  <a:pt x="40947" y="0"/>
                </a:lnTo>
                <a:lnTo>
                  <a:pt x="41161" y="4240"/>
                </a:lnTo>
                <a:lnTo>
                  <a:pt x="41185" y="5753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62551" y="2857055"/>
            <a:ext cx="41910" cy="8255"/>
          </a:xfrm>
          <a:custGeom>
            <a:avLst/>
            <a:gdLst/>
            <a:ahLst/>
            <a:cxnLst/>
            <a:rect l="l" t="t" r="r" b="b"/>
            <a:pathLst>
              <a:path w="41910" h="8255">
                <a:moveTo>
                  <a:pt x="41110" y="7670"/>
                </a:moveTo>
                <a:lnTo>
                  <a:pt x="199" y="7670"/>
                </a:lnTo>
                <a:lnTo>
                  <a:pt x="86" y="5434"/>
                </a:lnTo>
                <a:lnTo>
                  <a:pt x="0" y="0"/>
                </a:lnTo>
                <a:lnTo>
                  <a:pt x="41309" y="0"/>
                </a:lnTo>
                <a:lnTo>
                  <a:pt x="41223" y="5434"/>
                </a:lnTo>
                <a:lnTo>
                  <a:pt x="41110" y="7670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65180" y="2912630"/>
            <a:ext cx="36195" cy="12065"/>
          </a:xfrm>
          <a:custGeom>
            <a:avLst/>
            <a:gdLst/>
            <a:ahLst/>
            <a:cxnLst/>
            <a:rect l="l" t="t" r="r" b="b"/>
            <a:pathLst>
              <a:path w="36195" h="12064">
                <a:moveTo>
                  <a:pt x="35467" y="11493"/>
                </a:moveTo>
                <a:lnTo>
                  <a:pt x="599" y="11493"/>
                </a:lnTo>
                <a:lnTo>
                  <a:pt x="565" y="11143"/>
                </a:lnTo>
                <a:lnTo>
                  <a:pt x="0" y="0"/>
                </a:lnTo>
                <a:lnTo>
                  <a:pt x="36064" y="0"/>
                </a:lnTo>
                <a:lnTo>
                  <a:pt x="35501" y="11143"/>
                </a:lnTo>
                <a:lnTo>
                  <a:pt x="35467" y="11493"/>
                </a:lnTo>
                <a:close/>
              </a:path>
            </a:pathLst>
          </a:custGeom>
          <a:solidFill>
            <a:srgbClr val="DA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66531" y="2931795"/>
            <a:ext cx="33655" cy="13970"/>
          </a:xfrm>
          <a:custGeom>
            <a:avLst/>
            <a:gdLst/>
            <a:ahLst/>
            <a:cxnLst/>
            <a:rect l="l" t="t" r="r" b="b"/>
            <a:pathLst>
              <a:path w="33654" h="13969">
                <a:moveTo>
                  <a:pt x="32070" y="13411"/>
                </a:moveTo>
                <a:lnTo>
                  <a:pt x="1312" y="13411"/>
                </a:lnTo>
                <a:lnTo>
                  <a:pt x="0" y="0"/>
                </a:lnTo>
                <a:lnTo>
                  <a:pt x="33372" y="0"/>
                </a:lnTo>
                <a:lnTo>
                  <a:pt x="32070" y="13411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69908" y="2966288"/>
            <a:ext cx="26670" cy="10160"/>
          </a:xfrm>
          <a:custGeom>
            <a:avLst/>
            <a:gdLst/>
            <a:ahLst/>
            <a:cxnLst/>
            <a:rect l="l" t="t" r="r" b="b"/>
            <a:pathLst>
              <a:path w="26670" h="10160">
                <a:moveTo>
                  <a:pt x="25378" y="9575"/>
                </a:moveTo>
                <a:lnTo>
                  <a:pt x="1280" y="9575"/>
                </a:lnTo>
                <a:lnTo>
                  <a:pt x="568" y="5802"/>
                </a:lnTo>
                <a:lnTo>
                  <a:pt x="0" y="0"/>
                </a:lnTo>
                <a:lnTo>
                  <a:pt x="26646" y="0"/>
                </a:lnTo>
                <a:lnTo>
                  <a:pt x="26083" y="5802"/>
                </a:lnTo>
                <a:lnTo>
                  <a:pt x="25378" y="957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71189" y="2975864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29" h="39369">
                <a:moveTo>
                  <a:pt x="12136" y="39281"/>
                </a:moveTo>
                <a:lnTo>
                  <a:pt x="5270" y="27906"/>
                </a:lnTo>
                <a:lnTo>
                  <a:pt x="0" y="0"/>
                </a:lnTo>
                <a:lnTo>
                  <a:pt x="24098" y="0"/>
                </a:lnTo>
                <a:lnTo>
                  <a:pt x="18890" y="27906"/>
                </a:lnTo>
                <a:lnTo>
                  <a:pt x="12136" y="39281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61519" y="2568651"/>
            <a:ext cx="43815" cy="447040"/>
          </a:xfrm>
          <a:custGeom>
            <a:avLst/>
            <a:gdLst/>
            <a:ahLst/>
            <a:cxnLst/>
            <a:rect l="l" t="t" r="r" b="b"/>
            <a:pathLst>
              <a:path w="43814" h="447039">
                <a:moveTo>
                  <a:pt x="21805" y="0"/>
                </a:moveTo>
                <a:lnTo>
                  <a:pt x="34471" y="43124"/>
                </a:lnTo>
                <a:lnTo>
                  <a:pt x="39163" y="91477"/>
                </a:lnTo>
                <a:lnTo>
                  <a:pt x="42255" y="152754"/>
                </a:lnTo>
                <a:lnTo>
                  <a:pt x="43370" y="223253"/>
                </a:lnTo>
                <a:lnTo>
                  <a:pt x="42255" y="293838"/>
                </a:lnTo>
                <a:lnTo>
                  <a:pt x="39163" y="355123"/>
                </a:lnTo>
                <a:lnTo>
                  <a:pt x="34471" y="403439"/>
                </a:lnTo>
                <a:lnTo>
                  <a:pt x="28559" y="435118"/>
                </a:lnTo>
                <a:lnTo>
                  <a:pt x="21805" y="446493"/>
                </a:lnTo>
                <a:lnTo>
                  <a:pt x="14939" y="435118"/>
                </a:lnTo>
                <a:lnTo>
                  <a:pt x="8956" y="403439"/>
                </a:lnTo>
                <a:lnTo>
                  <a:pt x="4226" y="355123"/>
                </a:lnTo>
                <a:lnTo>
                  <a:pt x="1118" y="293838"/>
                </a:lnTo>
                <a:lnTo>
                  <a:pt x="0" y="223253"/>
                </a:lnTo>
                <a:lnTo>
                  <a:pt x="1118" y="152754"/>
                </a:lnTo>
                <a:lnTo>
                  <a:pt x="4226" y="91477"/>
                </a:lnTo>
                <a:lnTo>
                  <a:pt x="8956" y="43124"/>
                </a:lnTo>
                <a:lnTo>
                  <a:pt x="14939" y="11398"/>
                </a:lnTo>
                <a:lnTo>
                  <a:pt x="21805" y="0"/>
                </a:lnTo>
                <a:close/>
              </a:path>
            </a:pathLst>
          </a:custGeom>
          <a:ln w="16052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83325" y="2568651"/>
            <a:ext cx="405765" cy="447040"/>
          </a:xfrm>
          <a:custGeom>
            <a:avLst/>
            <a:gdLst/>
            <a:ahLst/>
            <a:cxnLst/>
            <a:rect l="l" t="t" r="r" b="b"/>
            <a:pathLst>
              <a:path w="405764" h="447039">
                <a:moveTo>
                  <a:pt x="0" y="0"/>
                </a:moveTo>
                <a:lnTo>
                  <a:pt x="384111" y="0"/>
                </a:lnTo>
                <a:lnTo>
                  <a:pt x="390957" y="11398"/>
                </a:lnTo>
                <a:lnTo>
                  <a:pt x="396881" y="43124"/>
                </a:lnTo>
                <a:lnTo>
                  <a:pt x="401538" y="91477"/>
                </a:lnTo>
                <a:lnTo>
                  <a:pt x="404584" y="152754"/>
                </a:lnTo>
                <a:lnTo>
                  <a:pt x="405676" y="223253"/>
                </a:lnTo>
                <a:lnTo>
                  <a:pt x="404584" y="293838"/>
                </a:lnTo>
                <a:lnTo>
                  <a:pt x="401538" y="355123"/>
                </a:lnTo>
                <a:lnTo>
                  <a:pt x="396881" y="403439"/>
                </a:lnTo>
                <a:lnTo>
                  <a:pt x="390957" y="435118"/>
                </a:lnTo>
                <a:lnTo>
                  <a:pt x="384111" y="446493"/>
                </a:lnTo>
                <a:lnTo>
                  <a:pt x="0" y="446493"/>
                </a:lnTo>
              </a:path>
            </a:pathLst>
          </a:custGeom>
          <a:ln w="16052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10973" y="2560993"/>
            <a:ext cx="257175" cy="106680"/>
          </a:xfrm>
          <a:custGeom>
            <a:avLst/>
            <a:gdLst/>
            <a:ahLst/>
            <a:cxnLst/>
            <a:rect l="l" t="t" r="r" b="b"/>
            <a:pathLst>
              <a:path w="257175" h="106680">
                <a:moveTo>
                  <a:pt x="239344" y="106349"/>
                </a:moveTo>
                <a:lnTo>
                  <a:pt x="41694" y="106349"/>
                </a:lnTo>
                <a:lnTo>
                  <a:pt x="41694" y="22824"/>
                </a:lnTo>
                <a:lnTo>
                  <a:pt x="47675" y="21310"/>
                </a:lnTo>
                <a:lnTo>
                  <a:pt x="66985" y="19545"/>
                </a:lnTo>
                <a:lnTo>
                  <a:pt x="105872" y="17540"/>
                </a:lnTo>
                <a:lnTo>
                  <a:pt x="125310" y="16040"/>
                </a:lnTo>
                <a:lnTo>
                  <a:pt x="133464" y="15087"/>
                </a:lnTo>
                <a:lnTo>
                  <a:pt x="140893" y="11734"/>
                </a:lnTo>
                <a:lnTo>
                  <a:pt x="175858" y="7774"/>
                </a:lnTo>
                <a:lnTo>
                  <a:pt x="256628" y="0"/>
                </a:lnTo>
                <a:lnTo>
                  <a:pt x="241287" y="8851"/>
                </a:lnTo>
                <a:lnTo>
                  <a:pt x="236740" y="21310"/>
                </a:lnTo>
                <a:lnTo>
                  <a:pt x="249124" y="52004"/>
                </a:lnTo>
                <a:lnTo>
                  <a:pt x="250634" y="58686"/>
                </a:lnTo>
                <a:lnTo>
                  <a:pt x="248475" y="63944"/>
                </a:lnTo>
                <a:lnTo>
                  <a:pt x="246087" y="68986"/>
                </a:lnTo>
                <a:lnTo>
                  <a:pt x="244640" y="74485"/>
                </a:lnTo>
                <a:lnTo>
                  <a:pt x="241173" y="85865"/>
                </a:lnTo>
                <a:lnTo>
                  <a:pt x="238806" y="96346"/>
                </a:lnTo>
                <a:lnTo>
                  <a:pt x="239344" y="106349"/>
                </a:lnTo>
                <a:close/>
              </a:path>
              <a:path w="257175" h="106680">
                <a:moveTo>
                  <a:pt x="202" y="35056"/>
                </a:moveTo>
                <a:lnTo>
                  <a:pt x="0" y="32092"/>
                </a:lnTo>
                <a:lnTo>
                  <a:pt x="17729" y="16040"/>
                </a:lnTo>
                <a:lnTo>
                  <a:pt x="28144" y="12794"/>
                </a:lnTo>
                <a:lnTo>
                  <a:pt x="32583" y="11252"/>
                </a:lnTo>
                <a:lnTo>
                  <a:pt x="35586" y="10785"/>
                </a:lnTo>
                <a:lnTo>
                  <a:pt x="41694" y="10769"/>
                </a:lnTo>
                <a:lnTo>
                  <a:pt x="41694" y="22824"/>
                </a:lnTo>
                <a:lnTo>
                  <a:pt x="31700" y="25354"/>
                </a:lnTo>
                <a:lnTo>
                  <a:pt x="13322" y="31373"/>
                </a:lnTo>
                <a:lnTo>
                  <a:pt x="202" y="3505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52667" y="2667342"/>
            <a:ext cx="220687" cy="340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10973" y="2560993"/>
            <a:ext cx="262890" cy="447040"/>
          </a:xfrm>
          <a:custGeom>
            <a:avLst/>
            <a:gdLst/>
            <a:ahLst/>
            <a:cxnLst/>
            <a:rect l="l" t="t" r="r" b="b"/>
            <a:pathLst>
              <a:path w="262889" h="447039">
                <a:moveTo>
                  <a:pt x="232663" y="377507"/>
                </a:moveTo>
                <a:lnTo>
                  <a:pt x="222173" y="361974"/>
                </a:lnTo>
                <a:lnTo>
                  <a:pt x="212715" y="348103"/>
                </a:lnTo>
                <a:lnTo>
                  <a:pt x="208739" y="334323"/>
                </a:lnTo>
                <a:lnTo>
                  <a:pt x="214693" y="319062"/>
                </a:lnTo>
                <a:lnTo>
                  <a:pt x="219481" y="312826"/>
                </a:lnTo>
                <a:lnTo>
                  <a:pt x="226669" y="308521"/>
                </a:lnTo>
                <a:lnTo>
                  <a:pt x="232663" y="303009"/>
                </a:lnTo>
                <a:lnTo>
                  <a:pt x="242384" y="300793"/>
                </a:lnTo>
                <a:lnTo>
                  <a:pt x="250601" y="297859"/>
                </a:lnTo>
                <a:lnTo>
                  <a:pt x="252843" y="292229"/>
                </a:lnTo>
                <a:lnTo>
                  <a:pt x="244640" y="281927"/>
                </a:lnTo>
                <a:lnTo>
                  <a:pt x="240093" y="277850"/>
                </a:lnTo>
                <a:lnTo>
                  <a:pt x="231228" y="280492"/>
                </a:lnTo>
                <a:lnTo>
                  <a:pt x="226669" y="276415"/>
                </a:lnTo>
                <a:lnTo>
                  <a:pt x="218683" y="267698"/>
                </a:lnTo>
                <a:lnTo>
                  <a:pt x="210921" y="257165"/>
                </a:lnTo>
                <a:lnTo>
                  <a:pt x="205045" y="248294"/>
                </a:lnTo>
                <a:lnTo>
                  <a:pt x="202717" y="244563"/>
                </a:lnTo>
                <a:lnTo>
                  <a:pt x="220832" y="239332"/>
                </a:lnTo>
                <a:lnTo>
                  <a:pt x="220235" y="239353"/>
                </a:lnTo>
                <a:lnTo>
                  <a:pt x="219864" y="238027"/>
                </a:lnTo>
                <a:lnTo>
                  <a:pt x="238658" y="228752"/>
                </a:lnTo>
                <a:lnTo>
                  <a:pt x="244170" y="226110"/>
                </a:lnTo>
                <a:lnTo>
                  <a:pt x="252552" y="227799"/>
                </a:lnTo>
                <a:lnTo>
                  <a:pt x="256628" y="223240"/>
                </a:lnTo>
                <a:lnTo>
                  <a:pt x="261658" y="217728"/>
                </a:lnTo>
                <a:lnTo>
                  <a:pt x="260464" y="209105"/>
                </a:lnTo>
                <a:lnTo>
                  <a:pt x="262382" y="202158"/>
                </a:lnTo>
                <a:lnTo>
                  <a:pt x="231711" y="175336"/>
                </a:lnTo>
                <a:lnTo>
                  <a:pt x="235534" y="169824"/>
                </a:lnTo>
                <a:lnTo>
                  <a:pt x="238658" y="164795"/>
                </a:lnTo>
                <a:lnTo>
                  <a:pt x="245295" y="155165"/>
                </a:lnTo>
                <a:lnTo>
                  <a:pt x="253125" y="144729"/>
                </a:lnTo>
                <a:lnTo>
                  <a:pt x="259652" y="136359"/>
                </a:lnTo>
                <a:lnTo>
                  <a:pt x="262382" y="132930"/>
                </a:lnTo>
                <a:lnTo>
                  <a:pt x="256628" y="127673"/>
                </a:lnTo>
                <a:lnTo>
                  <a:pt x="249199" y="123355"/>
                </a:lnTo>
                <a:lnTo>
                  <a:pt x="244640" y="117132"/>
                </a:lnTo>
                <a:lnTo>
                  <a:pt x="239355" y="106559"/>
                </a:lnTo>
                <a:lnTo>
                  <a:pt x="238806" y="96346"/>
                </a:lnTo>
                <a:lnTo>
                  <a:pt x="241173" y="85865"/>
                </a:lnTo>
                <a:lnTo>
                  <a:pt x="244640" y="74485"/>
                </a:lnTo>
                <a:lnTo>
                  <a:pt x="246087" y="68986"/>
                </a:lnTo>
                <a:lnTo>
                  <a:pt x="248475" y="63944"/>
                </a:lnTo>
                <a:lnTo>
                  <a:pt x="250634" y="58686"/>
                </a:lnTo>
                <a:lnTo>
                  <a:pt x="249124" y="52004"/>
                </a:lnTo>
                <a:lnTo>
                  <a:pt x="247727" y="45299"/>
                </a:lnTo>
                <a:lnTo>
                  <a:pt x="246285" y="38639"/>
                </a:lnTo>
                <a:lnTo>
                  <a:pt x="244640" y="32092"/>
                </a:lnTo>
                <a:lnTo>
                  <a:pt x="242963" y="26581"/>
                </a:lnTo>
                <a:lnTo>
                  <a:pt x="236740" y="21310"/>
                </a:lnTo>
                <a:lnTo>
                  <a:pt x="238658" y="16040"/>
                </a:lnTo>
                <a:lnTo>
                  <a:pt x="241287" y="8851"/>
                </a:lnTo>
                <a:lnTo>
                  <a:pt x="256628" y="0"/>
                </a:lnTo>
                <a:lnTo>
                  <a:pt x="229676" y="2588"/>
                </a:lnTo>
                <a:lnTo>
                  <a:pt x="202745" y="5113"/>
                </a:lnTo>
                <a:lnTo>
                  <a:pt x="175858" y="7774"/>
                </a:lnTo>
                <a:lnTo>
                  <a:pt x="149034" y="10769"/>
                </a:lnTo>
                <a:lnTo>
                  <a:pt x="140893" y="11734"/>
                </a:lnTo>
                <a:lnTo>
                  <a:pt x="133464" y="15087"/>
                </a:lnTo>
                <a:lnTo>
                  <a:pt x="125310" y="16040"/>
                </a:lnTo>
                <a:lnTo>
                  <a:pt x="105872" y="17540"/>
                </a:lnTo>
                <a:lnTo>
                  <a:pt x="86407" y="18499"/>
                </a:lnTo>
                <a:lnTo>
                  <a:pt x="66985" y="19545"/>
                </a:lnTo>
                <a:lnTo>
                  <a:pt x="47675" y="21310"/>
                </a:lnTo>
                <a:lnTo>
                  <a:pt x="31700" y="25354"/>
                </a:lnTo>
                <a:lnTo>
                  <a:pt x="13322" y="31373"/>
                </a:lnTo>
                <a:lnTo>
                  <a:pt x="202" y="35056"/>
                </a:lnTo>
                <a:lnTo>
                  <a:pt x="0" y="32092"/>
                </a:lnTo>
                <a:lnTo>
                  <a:pt x="17729" y="16040"/>
                </a:lnTo>
                <a:lnTo>
                  <a:pt x="28144" y="12794"/>
                </a:lnTo>
                <a:lnTo>
                  <a:pt x="32583" y="11252"/>
                </a:lnTo>
                <a:lnTo>
                  <a:pt x="35586" y="10785"/>
                </a:lnTo>
                <a:lnTo>
                  <a:pt x="41694" y="10769"/>
                </a:lnTo>
                <a:lnTo>
                  <a:pt x="41694" y="446493"/>
                </a:lnTo>
                <a:lnTo>
                  <a:pt x="250634" y="435952"/>
                </a:lnTo>
                <a:lnTo>
                  <a:pt x="232663" y="377507"/>
                </a:lnTo>
              </a:path>
            </a:pathLst>
          </a:custGeom>
          <a:ln w="16052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05931" y="2516911"/>
            <a:ext cx="498475" cy="519430"/>
          </a:xfrm>
          <a:custGeom>
            <a:avLst/>
            <a:gdLst/>
            <a:ahLst/>
            <a:cxnLst/>
            <a:rect l="l" t="t" r="r" b="b"/>
            <a:pathLst>
              <a:path w="498475" h="519430">
                <a:moveTo>
                  <a:pt x="0" y="0"/>
                </a:moveTo>
                <a:lnTo>
                  <a:pt x="498411" y="0"/>
                </a:lnTo>
                <a:lnTo>
                  <a:pt x="498411" y="519315"/>
                </a:lnTo>
                <a:lnTo>
                  <a:pt x="0" y="5193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21945" y="2526512"/>
            <a:ext cx="85267" cy="499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11328" y="2557157"/>
            <a:ext cx="182105" cy="4522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11322" y="2557157"/>
            <a:ext cx="19050" cy="452755"/>
          </a:xfrm>
          <a:custGeom>
            <a:avLst/>
            <a:gdLst/>
            <a:ahLst/>
            <a:cxnLst/>
            <a:rect l="l" t="t" r="r" b="b"/>
            <a:pathLst>
              <a:path w="19050" h="452755">
                <a:moveTo>
                  <a:pt x="9232" y="0"/>
                </a:moveTo>
                <a:lnTo>
                  <a:pt x="14700" y="43652"/>
                </a:lnTo>
                <a:lnTo>
                  <a:pt x="16688" y="92613"/>
                </a:lnTo>
                <a:lnTo>
                  <a:pt x="17987" y="154682"/>
                </a:lnTo>
                <a:lnTo>
                  <a:pt x="18453" y="226123"/>
                </a:lnTo>
                <a:lnTo>
                  <a:pt x="17987" y="297608"/>
                </a:lnTo>
                <a:lnTo>
                  <a:pt x="16688" y="359683"/>
                </a:lnTo>
                <a:lnTo>
                  <a:pt x="14700" y="408627"/>
                </a:lnTo>
                <a:lnTo>
                  <a:pt x="12166" y="440722"/>
                </a:lnTo>
                <a:lnTo>
                  <a:pt x="9232" y="452247"/>
                </a:lnTo>
                <a:lnTo>
                  <a:pt x="6341" y="440722"/>
                </a:lnTo>
                <a:lnTo>
                  <a:pt x="3810" y="408627"/>
                </a:lnTo>
                <a:lnTo>
                  <a:pt x="1801" y="359683"/>
                </a:lnTo>
                <a:lnTo>
                  <a:pt x="477" y="297608"/>
                </a:lnTo>
                <a:lnTo>
                  <a:pt x="0" y="226123"/>
                </a:lnTo>
                <a:lnTo>
                  <a:pt x="477" y="154682"/>
                </a:lnTo>
                <a:lnTo>
                  <a:pt x="1801" y="92613"/>
                </a:lnTo>
                <a:lnTo>
                  <a:pt x="3810" y="43652"/>
                </a:lnTo>
                <a:lnTo>
                  <a:pt x="6341" y="11535"/>
                </a:lnTo>
                <a:lnTo>
                  <a:pt x="9232" y="0"/>
                </a:lnTo>
                <a:close/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20555" y="2557157"/>
            <a:ext cx="173355" cy="452755"/>
          </a:xfrm>
          <a:custGeom>
            <a:avLst/>
            <a:gdLst/>
            <a:ahLst/>
            <a:cxnLst/>
            <a:rect l="l" t="t" r="r" b="b"/>
            <a:pathLst>
              <a:path w="173355" h="452755">
                <a:moveTo>
                  <a:pt x="0" y="0"/>
                </a:moveTo>
                <a:lnTo>
                  <a:pt x="163779" y="0"/>
                </a:lnTo>
                <a:lnTo>
                  <a:pt x="166657" y="11535"/>
                </a:lnTo>
                <a:lnTo>
                  <a:pt x="169157" y="43652"/>
                </a:lnTo>
                <a:lnTo>
                  <a:pt x="171128" y="92613"/>
                </a:lnTo>
                <a:lnTo>
                  <a:pt x="172420" y="154682"/>
                </a:lnTo>
                <a:lnTo>
                  <a:pt x="172885" y="226123"/>
                </a:lnTo>
                <a:lnTo>
                  <a:pt x="172420" y="297608"/>
                </a:lnTo>
                <a:lnTo>
                  <a:pt x="171128" y="359683"/>
                </a:lnTo>
                <a:lnTo>
                  <a:pt x="169157" y="408627"/>
                </a:lnTo>
                <a:lnTo>
                  <a:pt x="166657" y="440722"/>
                </a:lnTo>
                <a:lnTo>
                  <a:pt x="163779" y="452247"/>
                </a:lnTo>
                <a:lnTo>
                  <a:pt x="0" y="452247"/>
                </a:lnTo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49037" y="2559075"/>
            <a:ext cx="256852" cy="4522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49028" y="2559075"/>
            <a:ext cx="26034" cy="452755"/>
          </a:xfrm>
          <a:custGeom>
            <a:avLst/>
            <a:gdLst/>
            <a:ahLst/>
            <a:cxnLst/>
            <a:rect l="l" t="t" r="r" b="b"/>
            <a:pathLst>
              <a:path w="26035" h="452755">
                <a:moveTo>
                  <a:pt x="13055" y="0"/>
                </a:moveTo>
                <a:lnTo>
                  <a:pt x="20716" y="43652"/>
                </a:lnTo>
                <a:lnTo>
                  <a:pt x="23511" y="92613"/>
                </a:lnTo>
                <a:lnTo>
                  <a:pt x="25341" y="154682"/>
                </a:lnTo>
                <a:lnTo>
                  <a:pt x="25996" y="226123"/>
                </a:lnTo>
                <a:lnTo>
                  <a:pt x="25341" y="297608"/>
                </a:lnTo>
                <a:lnTo>
                  <a:pt x="23511" y="359683"/>
                </a:lnTo>
                <a:lnTo>
                  <a:pt x="20716" y="408627"/>
                </a:lnTo>
                <a:lnTo>
                  <a:pt x="17161" y="440722"/>
                </a:lnTo>
                <a:lnTo>
                  <a:pt x="13055" y="452246"/>
                </a:lnTo>
                <a:lnTo>
                  <a:pt x="8937" y="440722"/>
                </a:lnTo>
                <a:lnTo>
                  <a:pt x="5354" y="408627"/>
                </a:lnTo>
                <a:lnTo>
                  <a:pt x="2525" y="359683"/>
                </a:lnTo>
                <a:lnTo>
                  <a:pt x="667" y="297608"/>
                </a:lnTo>
                <a:lnTo>
                  <a:pt x="0" y="226123"/>
                </a:lnTo>
                <a:lnTo>
                  <a:pt x="667" y="154682"/>
                </a:lnTo>
                <a:lnTo>
                  <a:pt x="2525" y="92613"/>
                </a:lnTo>
                <a:lnTo>
                  <a:pt x="5354" y="43652"/>
                </a:lnTo>
                <a:lnTo>
                  <a:pt x="8937" y="11535"/>
                </a:lnTo>
                <a:lnTo>
                  <a:pt x="13055" y="0"/>
                </a:lnTo>
                <a:close/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62083" y="2559075"/>
            <a:ext cx="243840" cy="452755"/>
          </a:xfrm>
          <a:custGeom>
            <a:avLst/>
            <a:gdLst/>
            <a:ahLst/>
            <a:cxnLst/>
            <a:rect l="l" t="t" r="r" b="b"/>
            <a:pathLst>
              <a:path w="243839" h="452755">
                <a:moveTo>
                  <a:pt x="0" y="0"/>
                </a:moveTo>
                <a:lnTo>
                  <a:pt x="230873" y="0"/>
                </a:lnTo>
                <a:lnTo>
                  <a:pt x="234979" y="11535"/>
                </a:lnTo>
                <a:lnTo>
                  <a:pt x="238533" y="43652"/>
                </a:lnTo>
                <a:lnTo>
                  <a:pt x="241329" y="92613"/>
                </a:lnTo>
                <a:lnTo>
                  <a:pt x="243158" y="154682"/>
                </a:lnTo>
                <a:lnTo>
                  <a:pt x="243814" y="226123"/>
                </a:lnTo>
                <a:lnTo>
                  <a:pt x="243158" y="297608"/>
                </a:lnTo>
                <a:lnTo>
                  <a:pt x="241329" y="359683"/>
                </a:lnTo>
                <a:lnTo>
                  <a:pt x="238533" y="408627"/>
                </a:lnTo>
                <a:lnTo>
                  <a:pt x="234979" y="440722"/>
                </a:lnTo>
                <a:lnTo>
                  <a:pt x="230873" y="452246"/>
                </a:lnTo>
                <a:lnTo>
                  <a:pt x="0" y="452246"/>
                </a:lnTo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71671" y="2559075"/>
            <a:ext cx="295910" cy="106680"/>
          </a:xfrm>
          <a:custGeom>
            <a:avLst/>
            <a:gdLst/>
            <a:ahLst/>
            <a:cxnLst/>
            <a:rect l="l" t="t" r="r" b="b"/>
            <a:pathLst>
              <a:path w="295910" h="106680">
                <a:moveTo>
                  <a:pt x="295900" y="106349"/>
                </a:moveTo>
                <a:lnTo>
                  <a:pt x="13351" y="106349"/>
                </a:lnTo>
                <a:lnTo>
                  <a:pt x="12848" y="92613"/>
                </a:lnTo>
                <a:lnTo>
                  <a:pt x="9390" y="43652"/>
                </a:lnTo>
                <a:lnTo>
                  <a:pt x="5017" y="11535"/>
                </a:lnTo>
                <a:lnTo>
                  <a:pt x="0" y="0"/>
                </a:lnTo>
                <a:lnTo>
                  <a:pt x="282638" y="0"/>
                </a:lnTo>
                <a:lnTo>
                  <a:pt x="287643" y="11535"/>
                </a:lnTo>
                <a:lnTo>
                  <a:pt x="291984" y="43652"/>
                </a:lnTo>
                <a:lnTo>
                  <a:pt x="295404" y="92613"/>
                </a:lnTo>
                <a:lnTo>
                  <a:pt x="295900" y="10634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85023" y="266734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87" y="0"/>
                </a:lnTo>
              </a:path>
            </a:pathLst>
          </a:custGeom>
          <a:ln w="383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85163" y="2671178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85" y="0"/>
                </a:lnTo>
              </a:path>
            </a:pathLst>
          </a:custGeom>
          <a:ln w="3835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85304" y="2675013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83" y="0"/>
                </a:lnTo>
              </a:path>
            </a:pathLst>
          </a:custGeom>
          <a:ln w="3835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85443" y="267883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81" y="0"/>
                </a:lnTo>
              </a:path>
            </a:pathLst>
          </a:custGeom>
          <a:ln w="383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85584" y="268171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10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85654" y="2684589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78" y="0"/>
                </a:lnTo>
              </a:path>
            </a:pathLst>
          </a:custGeom>
          <a:ln w="3835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85795" y="268746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07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85865" y="269034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76" y="0"/>
                </a:lnTo>
              </a:path>
            </a:pathLst>
          </a:custGeom>
          <a:ln w="3835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86005" y="269416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74" y="0"/>
                </a:lnTo>
              </a:path>
            </a:pathLst>
          </a:custGeom>
          <a:ln w="3835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86145" y="2698000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72" y="0"/>
                </a:lnTo>
              </a:path>
            </a:pathLst>
          </a:custGeom>
          <a:ln w="383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86286" y="270183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70" y="0"/>
                </a:lnTo>
              </a:path>
            </a:pathLst>
          </a:custGeom>
          <a:ln w="383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86426" y="270471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599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586496" y="2707589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67" y="0"/>
                </a:lnTo>
              </a:path>
            </a:pathLst>
          </a:custGeom>
          <a:ln w="3835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586636" y="271141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65" y="0"/>
                </a:lnTo>
              </a:path>
            </a:pathLst>
          </a:custGeom>
          <a:ln w="3835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86777" y="2715247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78" y="0"/>
                </a:lnTo>
              </a:path>
            </a:pathLst>
          </a:custGeom>
          <a:ln w="3835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86831" y="2719082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7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86875" y="2722918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6" y="0"/>
                </a:lnTo>
              </a:path>
            </a:pathLst>
          </a:custGeom>
          <a:ln w="3835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86919" y="2726753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5" y="0"/>
                </a:lnTo>
              </a:path>
            </a:pathLst>
          </a:custGeom>
          <a:ln w="3835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86963" y="2730576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5" y="0"/>
                </a:lnTo>
              </a:path>
            </a:pathLst>
          </a:custGeom>
          <a:ln w="3835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87007" y="2734411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4" y="0"/>
                </a:lnTo>
              </a:path>
            </a:pathLst>
          </a:custGeom>
          <a:ln w="3835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87051" y="2738247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3" y="0"/>
                </a:lnTo>
              </a:path>
            </a:pathLst>
          </a:custGeom>
          <a:ln w="3835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87095" y="2742082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3" y="0"/>
                </a:lnTo>
              </a:path>
            </a:pathLst>
          </a:custGeom>
          <a:ln w="3835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87138" y="2744946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40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587160" y="2747822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1" y="0"/>
                </a:lnTo>
              </a:path>
            </a:pathLst>
          </a:custGeom>
          <a:ln w="3835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87204" y="2750699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39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87226" y="2753575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0" y="0"/>
                </a:lnTo>
              </a:path>
            </a:pathLst>
          </a:custGeom>
          <a:ln w="3835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587270" y="2757411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0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87314" y="2761246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59" y="0"/>
                </a:lnTo>
              </a:path>
            </a:pathLst>
          </a:custGeom>
          <a:ln w="3835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587358" y="2764110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37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587379" y="2766987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58" y="0"/>
                </a:lnTo>
              </a:path>
            </a:pathLst>
          </a:custGeom>
          <a:ln w="3835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87423" y="2770822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57" y="0"/>
                </a:lnTo>
              </a:path>
            </a:pathLst>
          </a:custGeom>
          <a:ln w="3835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587467" y="2773699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35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587489" y="2776575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56" y="0"/>
                </a:lnTo>
              </a:path>
            </a:pathLst>
          </a:custGeom>
          <a:ln w="3835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87533" y="2781357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77" y="0"/>
                </a:lnTo>
              </a:path>
            </a:pathLst>
          </a:custGeom>
          <a:ln w="5753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587555" y="2787110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55" y="0"/>
                </a:lnTo>
              </a:path>
            </a:pathLst>
          </a:custGeom>
          <a:ln w="5753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587511" y="2791904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56" y="0"/>
                </a:lnTo>
              </a:path>
            </a:pathLst>
          </a:custGeom>
          <a:ln w="3835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587467" y="2795739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56" y="0"/>
                </a:lnTo>
              </a:path>
            </a:pathLst>
          </a:custGeom>
          <a:ln w="3835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587402" y="2800521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79" y="0"/>
                </a:lnTo>
              </a:path>
            </a:pathLst>
          </a:custGeom>
          <a:ln w="5753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587358" y="2805315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58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587292" y="2810109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581" y="0"/>
                </a:lnTo>
              </a:path>
            </a:pathLst>
          </a:custGeom>
          <a:ln w="5753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87248" y="2814891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0" y="0"/>
                </a:lnTo>
              </a:path>
            </a:pathLst>
          </a:custGeom>
          <a:ln w="3835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587226" y="2817768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39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587160" y="2821603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583" y="0"/>
                </a:lnTo>
              </a:path>
            </a:pathLst>
          </a:custGeom>
          <a:ln w="5753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587117" y="2826397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2" y="0"/>
                </a:lnTo>
              </a:path>
            </a:pathLst>
          </a:custGeom>
          <a:ln w="3835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587051" y="283119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585" y="0"/>
                </a:lnTo>
              </a:path>
            </a:pathLst>
          </a:custGeom>
          <a:ln w="5753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586985" y="283693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586" y="0"/>
                </a:lnTo>
              </a:path>
            </a:pathLst>
          </a:custGeom>
          <a:ln w="5753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586941" y="2841726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5" y="0"/>
                </a:lnTo>
              </a:path>
            </a:pathLst>
          </a:custGeom>
          <a:ln w="3835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586898" y="2845561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66" y="0"/>
                </a:lnTo>
              </a:path>
            </a:pathLst>
          </a:custGeom>
          <a:ln w="3835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586832" y="2850343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588" y="0"/>
                </a:lnTo>
              </a:path>
            </a:pathLst>
          </a:custGeom>
          <a:ln w="5753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586708" y="285609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47" y="0"/>
                </a:lnTo>
              </a:path>
            </a:pathLst>
          </a:custGeom>
          <a:ln w="5753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86568" y="2860890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66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586427" y="286472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68" y="0"/>
                </a:lnTo>
              </a:path>
            </a:pathLst>
          </a:custGeom>
          <a:ln w="3835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86217" y="286950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740" y="0"/>
                </a:lnTo>
              </a:path>
            </a:pathLst>
          </a:custGeom>
          <a:ln w="5753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86077" y="287430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673" y="0"/>
                </a:lnTo>
              </a:path>
            </a:pathLst>
          </a:custGeom>
          <a:ln w="3835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585866" y="287909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745" y="0"/>
                </a:lnTo>
              </a:path>
            </a:pathLst>
          </a:custGeom>
          <a:ln w="5753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585656" y="288483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748" y="0"/>
                </a:lnTo>
              </a:path>
            </a:pathLst>
          </a:custGeom>
          <a:ln w="5753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585305" y="289250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891" y="0"/>
                </a:lnTo>
              </a:path>
            </a:pathLst>
          </a:custGeom>
          <a:ln w="957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585024" y="290113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826" y="0"/>
                </a:lnTo>
              </a:path>
            </a:pathLst>
          </a:custGeom>
          <a:ln w="7670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584814" y="290783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759" y="0"/>
                </a:lnTo>
              </a:path>
            </a:pathLst>
          </a:custGeom>
          <a:ln w="5753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584604" y="2913589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762" y="0"/>
                </a:lnTo>
              </a:path>
            </a:pathLst>
          </a:custGeom>
          <a:ln w="5753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584577" y="2917189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55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584406" y="2920364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557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583734" y="292604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3100" y="0"/>
                </a:lnTo>
              </a:path>
            </a:pathLst>
          </a:custGeom>
          <a:ln w="7670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83328" y="2932753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971" y="0"/>
                </a:lnTo>
              </a:path>
            </a:pathLst>
          </a:custGeom>
          <a:ln w="5753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82787" y="2939453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3111" y="0"/>
                </a:lnTo>
              </a:path>
            </a:pathLst>
          </a:custGeom>
          <a:ln w="7670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82110" y="2948076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 h="0">
                <a:moveTo>
                  <a:pt x="0" y="0"/>
                </a:moveTo>
                <a:lnTo>
                  <a:pt x="283251" y="0"/>
                </a:lnTo>
              </a:path>
            </a:pathLst>
          </a:custGeom>
          <a:ln w="957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581704" y="2955740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988" y="0"/>
                </a:lnTo>
              </a:path>
            </a:pathLst>
          </a:custGeom>
          <a:ln w="5753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581162" y="2962452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3128" y="0"/>
                </a:lnTo>
              </a:path>
            </a:pathLst>
          </a:custGeom>
          <a:ln w="7670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581086" y="296735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593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80590" y="297116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2597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571671" y="2973946"/>
            <a:ext cx="291465" cy="37465"/>
          </a:xfrm>
          <a:custGeom>
            <a:avLst/>
            <a:gdLst/>
            <a:ahLst/>
            <a:cxnLst/>
            <a:rect l="l" t="t" r="r" b="b"/>
            <a:pathLst>
              <a:path w="291464" h="37464">
                <a:moveTo>
                  <a:pt x="282638" y="37376"/>
                </a:moveTo>
                <a:lnTo>
                  <a:pt x="0" y="37376"/>
                </a:lnTo>
                <a:lnTo>
                  <a:pt x="5017" y="25851"/>
                </a:lnTo>
                <a:lnTo>
                  <a:pt x="8539" y="0"/>
                </a:lnTo>
                <a:lnTo>
                  <a:pt x="291139" y="0"/>
                </a:lnTo>
                <a:lnTo>
                  <a:pt x="287643" y="25851"/>
                </a:lnTo>
                <a:lnTo>
                  <a:pt x="282638" y="3737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558262" y="2559075"/>
            <a:ext cx="27305" cy="108585"/>
          </a:xfrm>
          <a:custGeom>
            <a:avLst/>
            <a:gdLst/>
            <a:ahLst/>
            <a:cxnLst/>
            <a:rect l="l" t="t" r="r" b="b"/>
            <a:pathLst>
              <a:path w="27304" h="108585">
                <a:moveTo>
                  <a:pt x="26830" y="108267"/>
                </a:moveTo>
                <a:lnTo>
                  <a:pt x="0" y="108267"/>
                </a:lnTo>
                <a:lnTo>
                  <a:pt x="573" y="92613"/>
                </a:lnTo>
                <a:lnTo>
                  <a:pt x="4028" y="43652"/>
                </a:lnTo>
                <a:lnTo>
                  <a:pt x="8397" y="11535"/>
                </a:lnTo>
                <a:lnTo>
                  <a:pt x="13409" y="0"/>
                </a:lnTo>
                <a:lnTo>
                  <a:pt x="18427" y="11535"/>
                </a:lnTo>
                <a:lnTo>
                  <a:pt x="22799" y="43652"/>
                </a:lnTo>
                <a:lnTo>
                  <a:pt x="26257" y="92613"/>
                </a:lnTo>
                <a:lnTo>
                  <a:pt x="26830" y="108267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558051" y="2667342"/>
            <a:ext cx="27305" cy="6350"/>
          </a:xfrm>
          <a:custGeom>
            <a:avLst/>
            <a:gdLst/>
            <a:ahLst/>
            <a:cxnLst/>
            <a:rect l="l" t="t" r="r" b="b"/>
            <a:pathLst>
              <a:path w="27304" h="6350">
                <a:moveTo>
                  <a:pt x="0" y="5753"/>
                </a:moveTo>
                <a:lnTo>
                  <a:pt x="210" y="0"/>
                </a:lnTo>
                <a:lnTo>
                  <a:pt x="27041" y="0"/>
                </a:lnTo>
                <a:lnTo>
                  <a:pt x="2725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557841" y="2673095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0" y="5753"/>
                </a:moveTo>
                <a:lnTo>
                  <a:pt x="210" y="0"/>
                </a:lnTo>
                <a:lnTo>
                  <a:pt x="27462" y="0"/>
                </a:lnTo>
                <a:lnTo>
                  <a:pt x="27673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557701" y="2678836"/>
            <a:ext cx="28575" cy="4445"/>
          </a:xfrm>
          <a:custGeom>
            <a:avLst/>
            <a:gdLst/>
            <a:ahLst/>
            <a:cxnLst/>
            <a:rect l="l" t="t" r="r" b="b"/>
            <a:pathLst>
              <a:path w="28575" h="4444">
                <a:moveTo>
                  <a:pt x="0" y="3835"/>
                </a:moveTo>
                <a:lnTo>
                  <a:pt x="140" y="0"/>
                </a:lnTo>
                <a:lnTo>
                  <a:pt x="27812" y="0"/>
                </a:lnTo>
                <a:lnTo>
                  <a:pt x="27953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557490" y="2682671"/>
            <a:ext cx="28575" cy="6350"/>
          </a:xfrm>
          <a:custGeom>
            <a:avLst/>
            <a:gdLst/>
            <a:ahLst/>
            <a:cxnLst/>
            <a:rect l="l" t="t" r="r" b="b"/>
            <a:pathLst>
              <a:path w="28575" h="6350">
                <a:moveTo>
                  <a:pt x="0" y="5753"/>
                </a:moveTo>
                <a:lnTo>
                  <a:pt x="210" y="0"/>
                </a:lnTo>
                <a:lnTo>
                  <a:pt x="28163" y="0"/>
                </a:lnTo>
                <a:lnTo>
                  <a:pt x="28374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557280" y="2688424"/>
            <a:ext cx="29209" cy="6350"/>
          </a:xfrm>
          <a:custGeom>
            <a:avLst/>
            <a:gdLst/>
            <a:ahLst/>
            <a:cxnLst/>
            <a:rect l="l" t="t" r="r" b="b"/>
            <a:pathLst>
              <a:path w="29210" h="6350">
                <a:moveTo>
                  <a:pt x="0" y="5753"/>
                </a:moveTo>
                <a:lnTo>
                  <a:pt x="210" y="0"/>
                </a:lnTo>
                <a:lnTo>
                  <a:pt x="28584" y="0"/>
                </a:lnTo>
                <a:lnTo>
                  <a:pt x="2879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557070" y="2694165"/>
            <a:ext cx="29209" cy="6350"/>
          </a:xfrm>
          <a:custGeom>
            <a:avLst/>
            <a:gdLst/>
            <a:ahLst/>
            <a:cxnLst/>
            <a:rect l="l" t="t" r="r" b="b"/>
            <a:pathLst>
              <a:path w="29210" h="6350">
                <a:moveTo>
                  <a:pt x="0" y="5753"/>
                </a:moveTo>
                <a:lnTo>
                  <a:pt x="210" y="0"/>
                </a:lnTo>
                <a:lnTo>
                  <a:pt x="29005" y="0"/>
                </a:lnTo>
                <a:lnTo>
                  <a:pt x="2921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556859" y="2699918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5753"/>
                </a:moveTo>
                <a:lnTo>
                  <a:pt x="210" y="0"/>
                </a:lnTo>
                <a:lnTo>
                  <a:pt x="29426" y="0"/>
                </a:lnTo>
                <a:lnTo>
                  <a:pt x="29637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556718" y="2705671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79" h="4444">
                <a:moveTo>
                  <a:pt x="0" y="3835"/>
                </a:moveTo>
                <a:lnTo>
                  <a:pt x="140" y="0"/>
                </a:lnTo>
                <a:lnTo>
                  <a:pt x="29777" y="0"/>
                </a:lnTo>
                <a:lnTo>
                  <a:pt x="29918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556546" y="2709494"/>
            <a:ext cx="30480" cy="6350"/>
          </a:xfrm>
          <a:custGeom>
            <a:avLst/>
            <a:gdLst/>
            <a:ahLst/>
            <a:cxnLst/>
            <a:rect l="l" t="t" r="r" b="b"/>
            <a:pathLst>
              <a:path w="30479" h="6350">
                <a:moveTo>
                  <a:pt x="30263" y="5753"/>
                </a:moveTo>
                <a:lnTo>
                  <a:pt x="0" y="5753"/>
                </a:lnTo>
                <a:lnTo>
                  <a:pt x="17" y="4263"/>
                </a:lnTo>
                <a:lnTo>
                  <a:pt x="173" y="0"/>
                </a:lnTo>
                <a:lnTo>
                  <a:pt x="30090" y="0"/>
                </a:lnTo>
                <a:lnTo>
                  <a:pt x="30246" y="4263"/>
                </a:lnTo>
                <a:lnTo>
                  <a:pt x="30263" y="5753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556480" y="2715247"/>
            <a:ext cx="30480" cy="6350"/>
          </a:xfrm>
          <a:custGeom>
            <a:avLst/>
            <a:gdLst/>
            <a:ahLst/>
            <a:cxnLst/>
            <a:rect l="l" t="t" r="r" b="b"/>
            <a:pathLst>
              <a:path w="30479" h="6350">
                <a:moveTo>
                  <a:pt x="0" y="5753"/>
                </a:moveTo>
                <a:lnTo>
                  <a:pt x="65" y="0"/>
                </a:lnTo>
                <a:lnTo>
                  <a:pt x="30329" y="0"/>
                </a:lnTo>
                <a:lnTo>
                  <a:pt x="3039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56414" y="2721000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4" h="6350">
                <a:moveTo>
                  <a:pt x="0" y="5753"/>
                </a:moveTo>
                <a:lnTo>
                  <a:pt x="65" y="0"/>
                </a:lnTo>
                <a:lnTo>
                  <a:pt x="30460" y="0"/>
                </a:lnTo>
                <a:lnTo>
                  <a:pt x="30526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556370" y="2726740"/>
            <a:ext cx="31115" cy="4445"/>
          </a:xfrm>
          <a:custGeom>
            <a:avLst/>
            <a:gdLst/>
            <a:ahLst/>
            <a:cxnLst/>
            <a:rect l="l" t="t" r="r" b="b"/>
            <a:pathLst>
              <a:path w="31114" h="4444">
                <a:moveTo>
                  <a:pt x="0" y="3835"/>
                </a:moveTo>
                <a:lnTo>
                  <a:pt x="43" y="0"/>
                </a:lnTo>
                <a:lnTo>
                  <a:pt x="30570" y="0"/>
                </a:lnTo>
                <a:lnTo>
                  <a:pt x="30614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556305" y="2730576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4" h="6350">
                <a:moveTo>
                  <a:pt x="0" y="5753"/>
                </a:moveTo>
                <a:lnTo>
                  <a:pt x="65" y="0"/>
                </a:lnTo>
                <a:lnTo>
                  <a:pt x="30679" y="0"/>
                </a:lnTo>
                <a:lnTo>
                  <a:pt x="3074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556239" y="2736329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4" h="6350">
                <a:moveTo>
                  <a:pt x="0" y="5753"/>
                </a:moveTo>
                <a:lnTo>
                  <a:pt x="65" y="0"/>
                </a:lnTo>
                <a:lnTo>
                  <a:pt x="30811" y="0"/>
                </a:lnTo>
                <a:lnTo>
                  <a:pt x="30877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556173" y="2742082"/>
            <a:ext cx="31115" cy="6350"/>
          </a:xfrm>
          <a:custGeom>
            <a:avLst/>
            <a:gdLst/>
            <a:ahLst/>
            <a:cxnLst/>
            <a:rect l="l" t="t" r="r" b="b"/>
            <a:pathLst>
              <a:path w="31114" h="6350">
                <a:moveTo>
                  <a:pt x="0" y="5753"/>
                </a:moveTo>
                <a:lnTo>
                  <a:pt x="65" y="0"/>
                </a:lnTo>
                <a:lnTo>
                  <a:pt x="30943" y="0"/>
                </a:lnTo>
                <a:lnTo>
                  <a:pt x="31009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556129" y="2747822"/>
            <a:ext cx="31115" cy="4445"/>
          </a:xfrm>
          <a:custGeom>
            <a:avLst/>
            <a:gdLst/>
            <a:ahLst/>
            <a:cxnLst/>
            <a:rect l="l" t="t" r="r" b="b"/>
            <a:pathLst>
              <a:path w="31114" h="4444">
                <a:moveTo>
                  <a:pt x="0" y="3835"/>
                </a:moveTo>
                <a:lnTo>
                  <a:pt x="43" y="0"/>
                </a:lnTo>
                <a:lnTo>
                  <a:pt x="31052" y="0"/>
                </a:lnTo>
                <a:lnTo>
                  <a:pt x="31096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56063" y="2751658"/>
            <a:ext cx="31750" cy="6350"/>
          </a:xfrm>
          <a:custGeom>
            <a:avLst/>
            <a:gdLst/>
            <a:ahLst/>
            <a:cxnLst/>
            <a:rect l="l" t="t" r="r" b="b"/>
            <a:pathLst>
              <a:path w="31750" h="6350">
                <a:moveTo>
                  <a:pt x="0" y="5753"/>
                </a:moveTo>
                <a:lnTo>
                  <a:pt x="65" y="0"/>
                </a:lnTo>
                <a:lnTo>
                  <a:pt x="31162" y="0"/>
                </a:lnTo>
                <a:lnTo>
                  <a:pt x="31228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555998" y="2757411"/>
            <a:ext cx="31750" cy="6350"/>
          </a:xfrm>
          <a:custGeom>
            <a:avLst/>
            <a:gdLst/>
            <a:ahLst/>
            <a:cxnLst/>
            <a:rect l="l" t="t" r="r" b="b"/>
            <a:pathLst>
              <a:path w="31750" h="6350">
                <a:moveTo>
                  <a:pt x="0" y="5753"/>
                </a:moveTo>
                <a:lnTo>
                  <a:pt x="65" y="0"/>
                </a:lnTo>
                <a:lnTo>
                  <a:pt x="31294" y="0"/>
                </a:lnTo>
                <a:lnTo>
                  <a:pt x="3136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555954" y="2763151"/>
            <a:ext cx="31750" cy="4445"/>
          </a:xfrm>
          <a:custGeom>
            <a:avLst/>
            <a:gdLst/>
            <a:ahLst/>
            <a:cxnLst/>
            <a:rect l="l" t="t" r="r" b="b"/>
            <a:pathLst>
              <a:path w="31750" h="4444">
                <a:moveTo>
                  <a:pt x="0" y="3835"/>
                </a:moveTo>
                <a:lnTo>
                  <a:pt x="43" y="0"/>
                </a:lnTo>
                <a:lnTo>
                  <a:pt x="31403" y="0"/>
                </a:lnTo>
                <a:lnTo>
                  <a:pt x="31447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555888" y="2766987"/>
            <a:ext cx="31750" cy="6350"/>
          </a:xfrm>
          <a:custGeom>
            <a:avLst/>
            <a:gdLst/>
            <a:ahLst/>
            <a:cxnLst/>
            <a:rect l="l" t="t" r="r" b="b"/>
            <a:pathLst>
              <a:path w="31750" h="6350">
                <a:moveTo>
                  <a:pt x="0" y="5753"/>
                </a:moveTo>
                <a:lnTo>
                  <a:pt x="65" y="0"/>
                </a:lnTo>
                <a:lnTo>
                  <a:pt x="31513" y="0"/>
                </a:lnTo>
                <a:lnTo>
                  <a:pt x="31579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55746" y="277274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5" h="13969">
                <a:moveTo>
                  <a:pt x="31853" y="13411"/>
                </a:moveTo>
                <a:lnTo>
                  <a:pt x="10" y="13411"/>
                </a:lnTo>
                <a:lnTo>
                  <a:pt x="0" y="12458"/>
                </a:lnTo>
                <a:lnTo>
                  <a:pt x="142" y="0"/>
                </a:lnTo>
                <a:lnTo>
                  <a:pt x="31721" y="0"/>
                </a:lnTo>
                <a:lnTo>
                  <a:pt x="31864" y="12458"/>
                </a:lnTo>
                <a:lnTo>
                  <a:pt x="31853" y="13411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555756" y="2786151"/>
            <a:ext cx="32384" cy="8255"/>
          </a:xfrm>
          <a:custGeom>
            <a:avLst/>
            <a:gdLst/>
            <a:ahLst/>
            <a:cxnLst/>
            <a:rect l="l" t="t" r="r" b="b"/>
            <a:pathLst>
              <a:path w="32385" h="8255">
                <a:moveTo>
                  <a:pt x="87" y="7670"/>
                </a:moveTo>
                <a:lnTo>
                  <a:pt x="0" y="0"/>
                </a:lnTo>
                <a:lnTo>
                  <a:pt x="31842" y="0"/>
                </a:lnTo>
                <a:lnTo>
                  <a:pt x="31754" y="7670"/>
                </a:lnTo>
                <a:lnTo>
                  <a:pt x="87" y="7670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555844" y="2793822"/>
            <a:ext cx="31750" cy="6350"/>
          </a:xfrm>
          <a:custGeom>
            <a:avLst/>
            <a:gdLst/>
            <a:ahLst/>
            <a:cxnLst/>
            <a:rect l="l" t="t" r="r" b="b"/>
            <a:pathLst>
              <a:path w="31750" h="6350">
                <a:moveTo>
                  <a:pt x="65" y="5753"/>
                </a:moveTo>
                <a:lnTo>
                  <a:pt x="0" y="0"/>
                </a:lnTo>
                <a:lnTo>
                  <a:pt x="31667" y="0"/>
                </a:lnTo>
                <a:lnTo>
                  <a:pt x="31601" y="5753"/>
                </a:lnTo>
                <a:lnTo>
                  <a:pt x="65" y="5753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555910" y="2799562"/>
            <a:ext cx="31750" cy="6350"/>
          </a:xfrm>
          <a:custGeom>
            <a:avLst/>
            <a:gdLst/>
            <a:ahLst/>
            <a:cxnLst/>
            <a:rect l="l" t="t" r="r" b="b"/>
            <a:pathLst>
              <a:path w="31750" h="6350">
                <a:moveTo>
                  <a:pt x="65" y="5753"/>
                </a:moveTo>
                <a:lnTo>
                  <a:pt x="0" y="0"/>
                </a:lnTo>
                <a:lnTo>
                  <a:pt x="31535" y="0"/>
                </a:lnTo>
                <a:lnTo>
                  <a:pt x="31469" y="5753"/>
                </a:lnTo>
                <a:lnTo>
                  <a:pt x="65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555975" y="2805315"/>
            <a:ext cx="31750" cy="8255"/>
          </a:xfrm>
          <a:custGeom>
            <a:avLst/>
            <a:gdLst/>
            <a:ahLst/>
            <a:cxnLst/>
            <a:rect l="l" t="t" r="r" b="b"/>
            <a:pathLst>
              <a:path w="31750" h="8255">
                <a:moveTo>
                  <a:pt x="87" y="7670"/>
                </a:moveTo>
                <a:lnTo>
                  <a:pt x="0" y="0"/>
                </a:lnTo>
                <a:lnTo>
                  <a:pt x="31404" y="0"/>
                </a:lnTo>
                <a:lnTo>
                  <a:pt x="31316" y="7670"/>
                </a:lnTo>
                <a:lnTo>
                  <a:pt x="87" y="7670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556063" y="2812973"/>
            <a:ext cx="31750" cy="6350"/>
          </a:xfrm>
          <a:custGeom>
            <a:avLst/>
            <a:gdLst/>
            <a:ahLst/>
            <a:cxnLst/>
            <a:rect l="l" t="t" r="r" b="b"/>
            <a:pathLst>
              <a:path w="31750" h="6350">
                <a:moveTo>
                  <a:pt x="65" y="5753"/>
                </a:moveTo>
                <a:lnTo>
                  <a:pt x="0" y="0"/>
                </a:lnTo>
                <a:lnTo>
                  <a:pt x="31229" y="0"/>
                </a:lnTo>
                <a:lnTo>
                  <a:pt x="31163" y="5753"/>
                </a:lnTo>
                <a:lnTo>
                  <a:pt x="65" y="5753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556129" y="2818726"/>
            <a:ext cx="31115" cy="10160"/>
          </a:xfrm>
          <a:custGeom>
            <a:avLst/>
            <a:gdLst/>
            <a:ahLst/>
            <a:cxnLst/>
            <a:rect l="l" t="t" r="r" b="b"/>
            <a:pathLst>
              <a:path w="31114" h="10160">
                <a:moveTo>
                  <a:pt x="109" y="9575"/>
                </a:moveTo>
                <a:lnTo>
                  <a:pt x="0" y="0"/>
                </a:lnTo>
                <a:lnTo>
                  <a:pt x="31097" y="0"/>
                </a:lnTo>
                <a:lnTo>
                  <a:pt x="30987" y="9575"/>
                </a:lnTo>
                <a:lnTo>
                  <a:pt x="109" y="957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556239" y="2828315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5">
                <a:moveTo>
                  <a:pt x="87" y="7670"/>
                </a:moveTo>
                <a:lnTo>
                  <a:pt x="0" y="0"/>
                </a:lnTo>
                <a:lnTo>
                  <a:pt x="30878" y="0"/>
                </a:lnTo>
                <a:lnTo>
                  <a:pt x="30790" y="7670"/>
                </a:lnTo>
                <a:lnTo>
                  <a:pt x="87" y="7670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556326" y="2835973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5">
                <a:moveTo>
                  <a:pt x="87" y="7670"/>
                </a:moveTo>
                <a:lnTo>
                  <a:pt x="0" y="0"/>
                </a:lnTo>
                <a:lnTo>
                  <a:pt x="30702" y="0"/>
                </a:lnTo>
                <a:lnTo>
                  <a:pt x="30615" y="7670"/>
                </a:lnTo>
                <a:lnTo>
                  <a:pt x="87" y="7670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556414" y="2843644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5">
                <a:moveTo>
                  <a:pt x="87" y="7670"/>
                </a:moveTo>
                <a:lnTo>
                  <a:pt x="0" y="0"/>
                </a:lnTo>
                <a:lnTo>
                  <a:pt x="30527" y="0"/>
                </a:lnTo>
                <a:lnTo>
                  <a:pt x="30439" y="7670"/>
                </a:lnTo>
                <a:lnTo>
                  <a:pt x="87" y="7670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556501" y="2851302"/>
            <a:ext cx="30480" cy="8255"/>
          </a:xfrm>
          <a:custGeom>
            <a:avLst/>
            <a:gdLst/>
            <a:ahLst/>
            <a:cxnLst/>
            <a:rect l="l" t="t" r="r" b="b"/>
            <a:pathLst>
              <a:path w="30479" h="8255">
                <a:moveTo>
                  <a:pt x="30206" y="7670"/>
                </a:moveTo>
                <a:lnTo>
                  <a:pt x="145" y="7670"/>
                </a:lnTo>
                <a:lnTo>
                  <a:pt x="61" y="5381"/>
                </a:lnTo>
                <a:lnTo>
                  <a:pt x="0" y="0"/>
                </a:lnTo>
                <a:lnTo>
                  <a:pt x="30352" y="0"/>
                </a:lnTo>
                <a:lnTo>
                  <a:pt x="30290" y="5381"/>
                </a:lnTo>
                <a:lnTo>
                  <a:pt x="30206" y="7670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556647" y="2858973"/>
            <a:ext cx="30480" cy="8255"/>
          </a:xfrm>
          <a:custGeom>
            <a:avLst/>
            <a:gdLst/>
            <a:ahLst/>
            <a:cxnLst/>
            <a:rect l="l" t="t" r="r" b="b"/>
            <a:pathLst>
              <a:path w="30479" h="8255">
                <a:moveTo>
                  <a:pt x="29780" y="7670"/>
                </a:moveTo>
                <a:lnTo>
                  <a:pt x="280" y="7670"/>
                </a:lnTo>
                <a:lnTo>
                  <a:pt x="0" y="0"/>
                </a:lnTo>
                <a:lnTo>
                  <a:pt x="30061" y="0"/>
                </a:lnTo>
                <a:lnTo>
                  <a:pt x="29780" y="767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556927" y="2866631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5" h="8255">
                <a:moveTo>
                  <a:pt x="29220" y="7670"/>
                </a:moveTo>
                <a:lnTo>
                  <a:pt x="280" y="7670"/>
                </a:lnTo>
                <a:lnTo>
                  <a:pt x="0" y="0"/>
                </a:lnTo>
                <a:lnTo>
                  <a:pt x="29500" y="0"/>
                </a:lnTo>
                <a:lnTo>
                  <a:pt x="29220" y="7670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557208" y="2874302"/>
            <a:ext cx="29209" cy="10160"/>
          </a:xfrm>
          <a:custGeom>
            <a:avLst/>
            <a:gdLst/>
            <a:ahLst/>
            <a:cxnLst/>
            <a:rect l="l" t="t" r="r" b="b"/>
            <a:pathLst>
              <a:path w="29210" h="10160">
                <a:moveTo>
                  <a:pt x="28588" y="9575"/>
                </a:moveTo>
                <a:lnTo>
                  <a:pt x="350" y="9575"/>
                </a:lnTo>
                <a:lnTo>
                  <a:pt x="0" y="0"/>
                </a:lnTo>
                <a:lnTo>
                  <a:pt x="28939" y="0"/>
                </a:lnTo>
                <a:lnTo>
                  <a:pt x="28588" y="957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557558" y="2883877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27887" y="9575"/>
                </a:moveTo>
                <a:lnTo>
                  <a:pt x="350" y="9575"/>
                </a:lnTo>
                <a:lnTo>
                  <a:pt x="0" y="0"/>
                </a:lnTo>
                <a:lnTo>
                  <a:pt x="28238" y="0"/>
                </a:lnTo>
                <a:lnTo>
                  <a:pt x="27887" y="957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557909" y="2893466"/>
            <a:ext cx="27940" cy="10160"/>
          </a:xfrm>
          <a:custGeom>
            <a:avLst/>
            <a:gdLst/>
            <a:ahLst/>
            <a:cxnLst/>
            <a:rect l="l" t="t" r="r" b="b"/>
            <a:pathLst>
              <a:path w="27939" h="10160">
                <a:moveTo>
                  <a:pt x="27185" y="9575"/>
                </a:moveTo>
                <a:lnTo>
                  <a:pt x="350" y="9575"/>
                </a:lnTo>
                <a:lnTo>
                  <a:pt x="0" y="0"/>
                </a:lnTo>
                <a:lnTo>
                  <a:pt x="27536" y="0"/>
                </a:lnTo>
                <a:lnTo>
                  <a:pt x="27185" y="957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558260" y="2903042"/>
            <a:ext cx="27305" cy="12065"/>
          </a:xfrm>
          <a:custGeom>
            <a:avLst/>
            <a:gdLst/>
            <a:ahLst/>
            <a:cxnLst/>
            <a:rect l="l" t="t" r="r" b="b"/>
            <a:pathLst>
              <a:path w="27304" h="12064">
                <a:moveTo>
                  <a:pt x="26414" y="11493"/>
                </a:moveTo>
                <a:lnTo>
                  <a:pt x="420" y="11493"/>
                </a:lnTo>
                <a:lnTo>
                  <a:pt x="0" y="0"/>
                </a:lnTo>
                <a:lnTo>
                  <a:pt x="26835" y="0"/>
                </a:lnTo>
                <a:lnTo>
                  <a:pt x="26414" y="11493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558681" y="2914548"/>
            <a:ext cx="26034" cy="13970"/>
          </a:xfrm>
          <a:custGeom>
            <a:avLst/>
            <a:gdLst/>
            <a:ahLst/>
            <a:cxnLst/>
            <a:rect l="l" t="t" r="r" b="b"/>
            <a:pathLst>
              <a:path w="26035" h="13969">
                <a:moveTo>
                  <a:pt x="25188" y="13411"/>
                </a:moveTo>
                <a:lnTo>
                  <a:pt x="803" y="13411"/>
                </a:lnTo>
                <a:lnTo>
                  <a:pt x="154" y="4210"/>
                </a:lnTo>
                <a:lnTo>
                  <a:pt x="0" y="0"/>
                </a:lnTo>
                <a:lnTo>
                  <a:pt x="25992" y="0"/>
                </a:lnTo>
                <a:lnTo>
                  <a:pt x="25838" y="4210"/>
                </a:lnTo>
                <a:lnTo>
                  <a:pt x="25188" y="13411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559485" y="2927959"/>
            <a:ext cx="24765" cy="12065"/>
          </a:xfrm>
          <a:custGeom>
            <a:avLst/>
            <a:gdLst/>
            <a:ahLst/>
            <a:cxnLst/>
            <a:rect l="l" t="t" r="r" b="b"/>
            <a:pathLst>
              <a:path w="24764" h="12064">
                <a:moveTo>
                  <a:pt x="23572" y="11493"/>
                </a:moveTo>
                <a:lnTo>
                  <a:pt x="811" y="11493"/>
                </a:lnTo>
                <a:lnTo>
                  <a:pt x="0" y="0"/>
                </a:lnTo>
                <a:lnTo>
                  <a:pt x="24384" y="0"/>
                </a:lnTo>
                <a:lnTo>
                  <a:pt x="23572" y="11493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560296" y="2939453"/>
            <a:ext cx="22860" cy="13970"/>
          </a:xfrm>
          <a:custGeom>
            <a:avLst/>
            <a:gdLst/>
            <a:ahLst/>
            <a:cxnLst/>
            <a:rect l="l" t="t" r="r" b="b"/>
            <a:pathLst>
              <a:path w="22860" h="13969">
                <a:moveTo>
                  <a:pt x="21813" y="13411"/>
                </a:moveTo>
                <a:lnTo>
                  <a:pt x="946" y="13411"/>
                </a:lnTo>
                <a:lnTo>
                  <a:pt x="0" y="0"/>
                </a:lnTo>
                <a:lnTo>
                  <a:pt x="22761" y="0"/>
                </a:lnTo>
                <a:lnTo>
                  <a:pt x="21813" y="13411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561243" y="2952864"/>
            <a:ext cx="20955" cy="10160"/>
          </a:xfrm>
          <a:custGeom>
            <a:avLst/>
            <a:gdLst/>
            <a:ahLst/>
            <a:cxnLst/>
            <a:rect l="l" t="t" r="r" b="b"/>
            <a:pathLst>
              <a:path w="20954" h="10160">
                <a:moveTo>
                  <a:pt x="20190" y="9575"/>
                </a:moveTo>
                <a:lnTo>
                  <a:pt x="676" y="9575"/>
                </a:lnTo>
                <a:lnTo>
                  <a:pt x="0" y="0"/>
                </a:lnTo>
                <a:lnTo>
                  <a:pt x="20867" y="0"/>
                </a:lnTo>
                <a:lnTo>
                  <a:pt x="20190" y="957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561920" y="2962452"/>
            <a:ext cx="19685" cy="10160"/>
          </a:xfrm>
          <a:custGeom>
            <a:avLst/>
            <a:gdLst/>
            <a:ahLst/>
            <a:cxnLst/>
            <a:rect l="l" t="t" r="r" b="b"/>
            <a:pathLst>
              <a:path w="19685" h="10160">
                <a:moveTo>
                  <a:pt x="18552" y="9575"/>
                </a:moveTo>
                <a:lnTo>
                  <a:pt x="959" y="9575"/>
                </a:lnTo>
                <a:lnTo>
                  <a:pt x="370" y="5250"/>
                </a:lnTo>
                <a:lnTo>
                  <a:pt x="0" y="0"/>
                </a:lnTo>
                <a:lnTo>
                  <a:pt x="19512" y="0"/>
                </a:lnTo>
                <a:lnTo>
                  <a:pt x="19141" y="5250"/>
                </a:lnTo>
                <a:lnTo>
                  <a:pt x="18552" y="957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62880" y="2972028"/>
            <a:ext cx="17780" cy="39370"/>
          </a:xfrm>
          <a:custGeom>
            <a:avLst/>
            <a:gdLst/>
            <a:ahLst/>
            <a:cxnLst/>
            <a:rect l="l" t="t" r="r" b="b"/>
            <a:pathLst>
              <a:path w="17779" h="39369">
                <a:moveTo>
                  <a:pt x="8791" y="39293"/>
                </a:moveTo>
                <a:lnTo>
                  <a:pt x="3780" y="27769"/>
                </a:lnTo>
                <a:lnTo>
                  <a:pt x="0" y="0"/>
                </a:lnTo>
                <a:lnTo>
                  <a:pt x="17592" y="0"/>
                </a:lnTo>
                <a:lnTo>
                  <a:pt x="13809" y="27769"/>
                </a:lnTo>
                <a:lnTo>
                  <a:pt x="8791" y="39293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55746" y="2559075"/>
            <a:ext cx="32384" cy="452755"/>
          </a:xfrm>
          <a:custGeom>
            <a:avLst/>
            <a:gdLst/>
            <a:ahLst/>
            <a:cxnLst/>
            <a:rect l="l" t="t" r="r" b="b"/>
            <a:pathLst>
              <a:path w="32385" h="452755">
                <a:moveTo>
                  <a:pt x="15925" y="0"/>
                </a:moveTo>
                <a:lnTo>
                  <a:pt x="25316" y="43652"/>
                </a:lnTo>
                <a:lnTo>
                  <a:pt x="28774" y="92613"/>
                </a:lnTo>
                <a:lnTo>
                  <a:pt x="31046" y="154682"/>
                </a:lnTo>
                <a:lnTo>
                  <a:pt x="31864" y="226123"/>
                </a:lnTo>
                <a:lnTo>
                  <a:pt x="31046" y="297608"/>
                </a:lnTo>
                <a:lnTo>
                  <a:pt x="28774" y="359683"/>
                </a:lnTo>
                <a:lnTo>
                  <a:pt x="25316" y="408627"/>
                </a:lnTo>
                <a:lnTo>
                  <a:pt x="20943" y="440722"/>
                </a:lnTo>
                <a:lnTo>
                  <a:pt x="15925" y="452246"/>
                </a:lnTo>
                <a:lnTo>
                  <a:pt x="10914" y="440722"/>
                </a:lnTo>
                <a:lnTo>
                  <a:pt x="6545" y="408627"/>
                </a:lnTo>
                <a:lnTo>
                  <a:pt x="3089" y="359683"/>
                </a:lnTo>
                <a:lnTo>
                  <a:pt x="817" y="297608"/>
                </a:lnTo>
                <a:lnTo>
                  <a:pt x="0" y="226123"/>
                </a:lnTo>
                <a:lnTo>
                  <a:pt x="817" y="154682"/>
                </a:lnTo>
                <a:lnTo>
                  <a:pt x="3089" y="92613"/>
                </a:lnTo>
                <a:lnTo>
                  <a:pt x="6545" y="43652"/>
                </a:lnTo>
                <a:lnTo>
                  <a:pt x="10914" y="11535"/>
                </a:lnTo>
                <a:lnTo>
                  <a:pt x="15925" y="0"/>
                </a:lnTo>
                <a:close/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571671" y="2559075"/>
            <a:ext cx="298450" cy="452755"/>
          </a:xfrm>
          <a:custGeom>
            <a:avLst/>
            <a:gdLst/>
            <a:ahLst/>
            <a:cxnLst/>
            <a:rect l="l" t="t" r="r" b="b"/>
            <a:pathLst>
              <a:path w="298450" h="452755">
                <a:moveTo>
                  <a:pt x="0" y="0"/>
                </a:moveTo>
                <a:lnTo>
                  <a:pt x="282638" y="0"/>
                </a:lnTo>
                <a:lnTo>
                  <a:pt x="287643" y="11535"/>
                </a:lnTo>
                <a:lnTo>
                  <a:pt x="291984" y="43652"/>
                </a:lnTo>
                <a:lnTo>
                  <a:pt x="295404" y="92613"/>
                </a:lnTo>
                <a:lnTo>
                  <a:pt x="297645" y="154682"/>
                </a:lnTo>
                <a:lnTo>
                  <a:pt x="298450" y="226123"/>
                </a:lnTo>
                <a:lnTo>
                  <a:pt x="297645" y="297608"/>
                </a:lnTo>
                <a:lnTo>
                  <a:pt x="295404" y="359683"/>
                </a:lnTo>
                <a:lnTo>
                  <a:pt x="291984" y="408627"/>
                </a:lnTo>
                <a:lnTo>
                  <a:pt x="287643" y="440722"/>
                </a:lnTo>
                <a:lnTo>
                  <a:pt x="282638" y="452246"/>
                </a:lnTo>
                <a:lnTo>
                  <a:pt x="0" y="452246"/>
                </a:lnTo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934459" y="2559075"/>
            <a:ext cx="341630" cy="106680"/>
          </a:xfrm>
          <a:custGeom>
            <a:avLst/>
            <a:gdLst/>
            <a:ahLst/>
            <a:cxnLst/>
            <a:rect l="l" t="t" r="r" b="b"/>
            <a:pathLst>
              <a:path w="341629" h="106680">
                <a:moveTo>
                  <a:pt x="341037" y="106349"/>
                </a:moveTo>
                <a:lnTo>
                  <a:pt x="15381" y="106349"/>
                </a:lnTo>
                <a:lnTo>
                  <a:pt x="14808" y="92613"/>
                </a:lnTo>
                <a:lnTo>
                  <a:pt x="10850" y="43652"/>
                </a:lnTo>
                <a:lnTo>
                  <a:pt x="5817" y="11535"/>
                </a:lnTo>
                <a:lnTo>
                  <a:pt x="0" y="0"/>
                </a:lnTo>
                <a:lnTo>
                  <a:pt x="325767" y="0"/>
                </a:lnTo>
                <a:lnTo>
                  <a:pt x="331524" y="11535"/>
                </a:lnTo>
                <a:lnTo>
                  <a:pt x="336523" y="43652"/>
                </a:lnTo>
                <a:lnTo>
                  <a:pt x="340465" y="92613"/>
                </a:lnTo>
                <a:lnTo>
                  <a:pt x="341037" y="10634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949841" y="2667342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5" y="0"/>
                </a:lnTo>
              </a:path>
            </a:pathLst>
          </a:custGeom>
          <a:ln w="383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950001" y="2671178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5" y="0"/>
                </a:lnTo>
              </a:path>
            </a:pathLst>
          </a:custGeom>
          <a:ln w="3835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950161" y="2675013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5" y="0"/>
                </a:lnTo>
              </a:path>
            </a:pathLst>
          </a:custGeom>
          <a:ln w="3835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950321" y="2678836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5" y="0"/>
                </a:lnTo>
              </a:path>
            </a:pathLst>
          </a:custGeom>
          <a:ln w="383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950481" y="2681712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35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950561" y="268458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4" y="0"/>
                </a:lnTo>
              </a:path>
            </a:pathLst>
          </a:custGeom>
          <a:ln w="3835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950721" y="2687465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34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950801" y="2690342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4" y="0"/>
                </a:lnTo>
              </a:path>
            </a:pathLst>
          </a:custGeom>
          <a:ln w="3835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950960" y="269416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4" y="0"/>
                </a:lnTo>
              </a:path>
            </a:pathLst>
          </a:custGeom>
          <a:ln w="3835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951120" y="2698000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3" y="0"/>
                </a:lnTo>
              </a:path>
            </a:pathLst>
          </a:custGeom>
          <a:ln w="383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951280" y="2701836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3" y="0"/>
                </a:lnTo>
              </a:path>
            </a:pathLst>
          </a:custGeom>
          <a:ln w="383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951440" y="2704712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33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951520" y="270758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3" y="0"/>
                </a:lnTo>
              </a:path>
            </a:pathLst>
          </a:custGeom>
          <a:ln w="3835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951680" y="2711411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3" y="0"/>
                </a:lnTo>
              </a:path>
            </a:pathLst>
          </a:custGeom>
          <a:ln w="3835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951840" y="2715247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15" y="0"/>
                </a:lnTo>
              </a:path>
            </a:pathLst>
          </a:custGeom>
          <a:ln w="3835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951902" y="2719082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2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951952" y="2722918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2" y="0"/>
                </a:lnTo>
              </a:path>
            </a:pathLst>
          </a:custGeom>
          <a:ln w="3835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952001" y="2726753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2" y="0"/>
                </a:lnTo>
              </a:path>
            </a:pathLst>
          </a:custGeom>
          <a:ln w="3835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952051" y="2730576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952101" y="2734411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952151" y="2738247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952201" y="2742082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952250" y="2744946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78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952275" y="2747822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952325" y="2750699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78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952350" y="2753575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952400" y="2757411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952449" y="2761246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952499" y="2764110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78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952524" y="2766987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952574" y="2770822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952624" y="2773699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78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952649" y="2776575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952698" y="2781357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28" y="0"/>
                </a:lnTo>
              </a:path>
            </a:pathLst>
          </a:custGeom>
          <a:ln w="5753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952723" y="2787110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5753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952674" y="2791904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952624" y="2795739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952549" y="2800521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28" y="0"/>
                </a:lnTo>
              </a:path>
            </a:pathLst>
          </a:custGeom>
          <a:ln w="5753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952499" y="2805315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952425" y="2810109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28" y="0"/>
                </a:lnTo>
              </a:path>
            </a:pathLst>
          </a:custGeom>
          <a:ln w="5753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952375" y="2814891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952350" y="2817768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78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952276" y="2821603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27" y="0"/>
                </a:lnTo>
              </a:path>
            </a:pathLst>
          </a:custGeom>
          <a:ln w="5753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952226" y="2826397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3" y="0"/>
                </a:lnTo>
              </a:path>
            </a:pathLst>
          </a:custGeom>
          <a:ln w="3835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952151" y="2831191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27" y="0"/>
                </a:lnTo>
              </a:path>
            </a:pathLst>
          </a:custGeom>
          <a:ln w="5753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952076" y="2836932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27" y="0"/>
                </a:lnTo>
              </a:path>
            </a:pathLst>
          </a:custGeom>
          <a:ln w="5753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952027" y="2841726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2" y="0"/>
                </a:lnTo>
              </a:path>
            </a:pathLst>
          </a:custGeom>
          <a:ln w="3835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951977" y="2845561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02" y="0"/>
                </a:lnTo>
              </a:path>
            </a:pathLst>
          </a:custGeom>
          <a:ln w="3835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951902" y="2850343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727" y="0"/>
                </a:lnTo>
              </a:path>
            </a:pathLst>
          </a:custGeom>
          <a:ln w="5753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951880" y="2854960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53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951823" y="2857500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53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951602" y="2860890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3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951442" y="2864726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3" y="0"/>
                </a:lnTo>
              </a:path>
            </a:pathLst>
          </a:custGeom>
          <a:ln w="3835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951203" y="286950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93" y="0"/>
                </a:lnTo>
              </a:path>
            </a:pathLst>
          </a:custGeom>
          <a:ln w="5753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951042" y="2874302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14" y="0"/>
                </a:lnTo>
              </a:path>
            </a:pathLst>
          </a:custGeom>
          <a:ln w="3835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950803" y="2879096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94" y="0"/>
                </a:lnTo>
              </a:path>
            </a:pathLst>
          </a:custGeom>
          <a:ln w="5753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950563" y="2884836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94" y="0"/>
                </a:lnTo>
              </a:path>
            </a:pathLst>
          </a:custGeom>
          <a:ln w="5753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950164" y="2892501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054" y="0"/>
                </a:lnTo>
              </a:path>
            </a:pathLst>
          </a:custGeom>
          <a:ln w="957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949843" y="290113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975" y="0"/>
                </a:lnTo>
              </a:path>
            </a:pathLst>
          </a:custGeom>
          <a:ln w="7670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949604" y="2907836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96" y="0"/>
                </a:lnTo>
              </a:path>
            </a:pathLst>
          </a:custGeom>
          <a:ln w="5753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949364" y="291358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5896" y="0"/>
                </a:lnTo>
              </a:path>
            </a:pathLst>
          </a:custGeom>
          <a:ln w="5753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949334" y="2917189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56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949138" y="2920364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57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948369" y="2926041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278" y="0"/>
                </a:lnTo>
              </a:path>
            </a:pathLst>
          </a:custGeom>
          <a:ln w="7670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947904" y="2932753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125" y="0"/>
                </a:lnTo>
              </a:path>
            </a:pathLst>
          </a:custGeom>
          <a:ln w="5753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947285" y="2939453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282" y="0"/>
                </a:lnTo>
              </a:path>
            </a:pathLst>
          </a:custGeom>
          <a:ln w="7670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946510" y="2948076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 h="0">
                <a:moveTo>
                  <a:pt x="0" y="0"/>
                </a:moveTo>
                <a:lnTo>
                  <a:pt x="326439" y="0"/>
                </a:lnTo>
              </a:path>
            </a:pathLst>
          </a:custGeom>
          <a:ln w="957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946045" y="2955740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133" y="0"/>
                </a:lnTo>
              </a:path>
            </a:pathLst>
          </a:custGeom>
          <a:ln w="5753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945425" y="2962452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290" y="0"/>
                </a:lnTo>
              </a:path>
            </a:pathLst>
          </a:custGeom>
          <a:ln w="7670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945339" y="2967354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72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944767" y="2971164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76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934459" y="2973946"/>
            <a:ext cx="335915" cy="37465"/>
          </a:xfrm>
          <a:custGeom>
            <a:avLst/>
            <a:gdLst/>
            <a:ahLst/>
            <a:cxnLst/>
            <a:rect l="l" t="t" r="r" b="b"/>
            <a:pathLst>
              <a:path w="335914" h="37464">
                <a:moveTo>
                  <a:pt x="325767" y="37376"/>
                </a:moveTo>
                <a:lnTo>
                  <a:pt x="0" y="37376"/>
                </a:lnTo>
                <a:lnTo>
                  <a:pt x="5817" y="25851"/>
                </a:lnTo>
                <a:lnTo>
                  <a:pt x="9871" y="0"/>
                </a:lnTo>
                <a:lnTo>
                  <a:pt x="335550" y="0"/>
                </a:lnTo>
                <a:lnTo>
                  <a:pt x="331524" y="25851"/>
                </a:lnTo>
                <a:lnTo>
                  <a:pt x="325767" y="37376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919028" y="2559075"/>
            <a:ext cx="31115" cy="108585"/>
          </a:xfrm>
          <a:custGeom>
            <a:avLst/>
            <a:gdLst/>
            <a:ahLst/>
            <a:cxnLst/>
            <a:rect l="l" t="t" r="r" b="b"/>
            <a:pathLst>
              <a:path w="31114" h="108585">
                <a:moveTo>
                  <a:pt x="30893" y="108267"/>
                </a:moveTo>
                <a:lnTo>
                  <a:pt x="0" y="108267"/>
                </a:lnTo>
                <a:lnTo>
                  <a:pt x="659" y="92613"/>
                </a:lnTo>
                <a:lnTo>
                  <a:pt x="4635" y="43652"/>
                </a:lnTo>
                <a:lnTo>
                  <a:pt x="9662" y="11535"/>
                </a:lnTo>
                <a:lnTo>
                  <a:pt x="15431" y="0"/>
                </a:lnTo>
                <a:lnTo>
                  <a:pt x="21248" y="11535"/>
                </a:lnTo>
                <a:lnTo>
                  <a:pt x="26282" y="43652"/>
                </a:lnTo>
                <a:lnTo>
                  <a:pt x="30240" y="92613"/>
                </a:lnTo>
                <a:lnTo>
                  <a:pt x="30893" y="108267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918786" y="2667342"/>
            <a:ext cx="31750" cy="6350"/>
          </a:xfrm>
          <a:custGeom>
            <a:avLst/>
            <a:gdLst/>
            <a:ahLst/>
            <a:cxnLst/>
            <a:rect l="l" t="t" r="r" b="b"/>
            <a:pathLst>
              <a:path w="31750" h="6350">
                <a:moveTo>
                  <a:pt x="0" y="5753"/>
                </a:moveTo>
                <a:lnTo>
                  <a:pt x="242" y="0"/>
                </a:lnTo>
                <a:lnTo>
                  <a:pt x="31135" y="0"/>
                </a:lnTo>
                <a:lnTo>
                  <a:pt x="3137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918544" y="2673095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5" h="6350">
                <a:moveTo>
                  <a:pt x="0" y="5753"/>
                </a:moveTo>
                <a:lnTo>
                  <a:pt x="242" y="0"/>
                </a:lnTo>
                <a:lnTo>
                  <a:pt x="31617" y="0"/>
                </a:lnTo>
                <a:lnTo>
                  <a:pt x="31857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918383" y="2678836"/>
            <a:ext cx="32384" cy="4445"/>
          </a:xfrm>
          <a:custGeom>
            <a:avLst/>
            <a:gdLst/>
            <a:ahLst/>
            <a:cxnLst/>
            <a:rect l="l" t="t" r="r" b="b"/>
            <a:pathLst>
              <a:path w="32385" h="4444">
                <a:moveTo>
                  <a:pt x="0" y="3835"/>
                </a:moveTo>
                <a:lnTo>
                  <a:pt x="161" y="0"/>
                </a:lnTo>
                <a:lnTo>
                  <a:pt x="32018" y="0"/>
                </a:lnTo>
                <a:lnTo>
                  <a:pt x="32178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918141" y="2682671"/>
            <a:ext cx="33020" cy="6350"/>
          </a:xfrm>
          <a:custGeom>
            <a:avLst/>
            <a:gdLst/>
            <a:ahLst/>
            <a:cxnLst/>
            <a:rect l="l" t="t" r="r" b="b"/>
            <a:pathLst>
              <a:path w="33020" h="6350">
                <a:moveTo>
                  <a:pt x="0" y="5753"/>
                </a:moveTo>
                <a:lnTo>
                  <a:pt x="242" y="0"/>
                </a:lnTo>
                <a:lnTo>
                  <a:pt x="32420" y="0"/>
                </a:lnTo>
                <a:lnTo>
                  <a:pt x="3266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917898" y="2688424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5753"/>
                </a:moveTo>
                <a:lnTo>
                  <a:pt x="242" y="0"/>
                </a:lnTo>
                <a:lnTo>
                  <a:pt x="32902" y="0"/>
                </a:lnTo>
                <a:lnTo>
                  <a:pt x="3314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917656" y="2694165"/>
            <a:ext cx="33655" cy="6350"/>
          </a:xfrm>
          <a:custGeom>
            <a:avLst/>
            <a:gdLst/>
            <a:ahLst/>
            <a:cxnLst/>
            <a:rect l="l" t="t" r="r" b="b"/>
            <a:pathLst>
              <a:path w="33654" h="6350">
                <a:moveTo>
                  <a:pt x="0" y="5753"/>
                </a:moveTo>
                <a:lnTo>
                  <a:pt x="242" y="0"/>
                </a:lnTo>
                <a:lnTo>
                  <a:pt x="33383" y="0"/>
                </a:lnTo>
                <a:lnTo>
                  <a:pt x="33623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917414" y="2699918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0" y="5753"/>
                </a:moveTo>
                <a:lnTo>
                  <a:pt x="242" y="0"/>
                </a:lnTo>
                <a:lnTo>
                  <a:pt x="33865" y="0"/>
                </a:lnTo>
                <a:lnTo>
                  <a:pt x="3410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917253" y="2705671"/>
            <a:ext cx="34925" cy="4445"/>
          </a:xfrm>
          <a:custGeom>
            <a:avLst/>
            <a:gdLst/>
            <a:ahLst/>
            <a:cxnLst/>
            <a:rect l="l" t="t" r="r" b="b"/>
            <a:pathLst>
              <a:path w="34925" h="4444">
                <a:moveTo>
                  <a:pt x="0" y="3835"/>
                </a:moveTo>
                <a:lnTo>
                  <a:pt x="161" y="0"/>
                </a:lnTo>
                <a:lnTo>
                  <a:pt x="34267" y="0"/>
                </a:lnTo>
                <a:lnTo>
                  <a:pt x="34427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917054" y="2709494"/>
            <a:ext cx="34925" cy="6350"/>
          </a:xfrm>
          <a:custGeom>
            <a:avLst/>
            <a:gdLst/>
            <a:ahLst/>
            <a:cxnLst/>
            <a:rect l="l" t="t" r="r" b="b"/>
            <a:pathLst>
              <a:path w="34925" h="6350">
                <a:moveTo>
                  <a:pt x="34822" y="5753"/>
                </a:moveTo>
                <a:lnTo>
                  <a:pt x="0" y="5753"/>
                </a:lnTo>
                <a:lnTo>
                  <a:pt x="19" y="4263"/>
                </a:lnTo>
                <a:lnTo>
                  <a:pt x="199" y="0"/>
                </a:lnTo>
                <a:lnTo>
                  <a:pt x="34625" y="0"/>
                </a:lnTo>
                <a:lnTo>
                  <a:pt x="34803" y="4263"/>
                </a:lnTo>
                <a:lnTo>
                  <a:pt x="34822" y="5753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916978" y="2715247"/>
            <a:ext cx="35560" cy="6350"/>
          </a:xfrm>
          <a:custGeom>
            <a:avLst/>
            <a:gdLst/>
            <a:ahLst/>
            <a:cxnLst/>
            <a:rect l="l" t="t" r="r" b="b"/>
            <a:pathLst>
              <a:path w="35560" h="6350">
                <a:moveTo>
                  <a:pt x="0" y="5753"/>
                </a:moveTo>
                <a:lnTo>
                  <a:pt x="75" y="0"/>
                </a:lnTo>
                <a:lnTo>
                  <a:pt x="34898" y="0"/>
                </a:lnTo>
                <a:lnTo>
                  <a:pt x="34973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916903" y="2721000"/>
            <a:ext cx="35560" cy="6350"/>
          </a:xfrm>
          <a:custGeom>
            <a:avLst/>
            <a:gdLst/>
            <a:ahLst/>
            <a:cxnLst/>
            <a:rect l="l" t="t" r="r" b="b"/>
            <a:pathLst>
              <a:path w="35560" h="6350">
                <a:moveTo>
                  <a:pt x="0" y="5753"/>
                </a:moveTo>
                <a:lnTo>
                  <a:pt x="75" y="0"/>
                </a:lnTo>
                <a:lnTo>
                  <a:pt x="35048" y="0"/>
                </a:lnTo>
                <a:lnTo>
                  <a:pt x="35123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916852" y="2726740"/>
            <a:ext cx="35560" cy="4445"/>
          </a:xfrm>
          <a:custGeom>
            <a:avLst/>
            <a:gdLst/>
            <a:ahLst/>
            <a:cxnLst/>
            <a:rect l="l" t="t" r="r" b="b"/>
            <a:pathLst>
              <a:path w="35560" h="4444">
                <a:moveTo>
                  <a:pt x="0" y="3835"/>
                </a:moveTo>
                <a:lnTo>
                  <a:pt x="50" y="0"/>
                </a:lnTo>
                <a:lnTo>
                  <a:pt x="35173" y="0"/>
                </a:lnTo>
                <a:lnTo>
                  <a:pt x="35223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916777" y="2730576"/>
            <a:ext cx="35560" cy="6350"/>
          </a:xfrm>
          <a:custGeom>
            <a:avLst/>
            <a:gdLst/>
            <a:ahLst/>
            <a:cxnLst/>
            <a:rect l="l" t="t" r="r" b="b"/>
            <a:pathLst>
              <a:path w="35560" h="6350">
                <a:moveTo>
                  <a:pt x="0" y="5753"/>
                </a:moveTo>
                <a:lnTo>
                  <a:pt x="75" y="0"/>
                </a:lnTo>
                <a:lnTo>
                  <a:pt x="35299" y="0"/>
                </a:lnTo>
                <a:lnTo>
                  <a:pt x="35374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916701" y="2736329"/>
            <a:ext cx="35560" cy="6350"/>
          </a:xfrm>
          <a:custGeom>
            <a:avLst/>
            <a:gdLst/>
            <a:ahLst/>
            <a:cxnLst/>
            <a:rect l="l" t="t" r="r" b="b"/>
            <a:pathLst>
              <a:path w="35560" h="6350">
                <a:moveTo>
                  <a:pt x="0" y="5753"/>
                </a:moveTo>
                <a:lnTo>
                  <a:pt x="75" y="0"/>
                </a:lnTo>
                <a:lnTo>
                  <a:pt x="35449" y="0"/>
                </a:lnTo>
                <a:lnTo>
                  <a:pt x="35524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916625" y="2742082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0" y="5753"/>
                </a:moveTo>
                <a:lnTo>
                  <a:pt x="75" y="0"/>
                </a:lnTo>
                <a:lnTo>
                  <a:pt x="35600" y="0"/>
                </a:lnTo>
                <a:lnTo>
                  <a:pt x="3567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3916575" y="2747822"/>
            <a:ext cx="36195" cy="4445"/>
          </a:xfrm>
          <a:custGeom>
            <a:avLst/>
            <a:gdLst/>
            <a:ahLst/>
            <a:cxnLst/>
            <a:rect l="l" t="t" r="r" b="b"/>
            <a:pathLst>
              <a:path w="36195" h="4444">
                <a:moveTo>
                  <a:pt x="0" y="3835"/>
                </a:moveTo>
                <a:lnTo>
                  <a:pt x="50" y="0"/>
                </a:lnTo>
                <a:lnTo>
                  <a:pt x="35725" y="0"/>
                </a:lnTo>
                <a:lnTo>
                  <a:pt x="35774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916499" y="2751658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0" y="5753"/>
                </a:moveTo>
                <a:lnTo>
                  <a:pt x="75" y="0"/>
                </a:lnTo>
                <a:lnTo>
                  <a:pt x="35850" y="0"/>
                </a:lnTo>
                <a:lnTo>
                  <a:pt x="3592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3916423" y="2757411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0" y="5753"/>
                </a:moveTo>
                <a:lnTo>
                  <a:pt x="75" y="0"/>
                </a:lnTo>
                <a:lnTo>
                  <a:pt x="36001" y="0"/>
                </a:lnTo>
                <a:lnTo>
                  <a:pt x="3607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916373" y="2763151"/>
            <a:ext cx="36195" cy="4445"/>
          </a:xfrm>
          <a:custGeom>
            <a:avLst/>
            <a:gdLst/>
            <a:ahLst/>
            <a:cxnLst/>
            <a:rect l="l" t="t" r="r" b="b"/>
            <a:pathLst>
              <a:path w="36195" h="4444">
                <a:moveTo>
                  <a:pt x="0" y="3835"/>
                </a:moveTo>
                <a:lnTo>
                  <a:pt x="50" y="0"/>
                </a:lnTo>
                <a:lnTo>
                  <a:pt x="36126" y="0"/>
                </a:lnTo>
                <a:lnTo>
                  <a:pt x="36175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916297" y="2766987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0" y="5753"/>
                </a:moveTo>
                <a:lnTo>
                  <a:pt x="75" y="0"/>
                </a:lnTo>
                <a:lnTo>
                  <a:pt x="36251" y="0"/>
                </a:lnTo>
                <a:lnTo>
                  <a:pt x="36326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916133" y="2772740"/>
            <a:ext cx="36830" cy="13970"/>
          </a:xfrm>
          <a:custGeom>
            <a:avLst/>
            <a:gdLst/>
            <a:ahLst/>
            <a:cxnLst/>
            <a:rect l="l" t="t" r="r" b="b"/>
            <a:pathLst>
              <a:path w="36829" h="13969">
                <a:moveTo>
                  <a:pt x="36639" y="13411"/>
                </a:moveTo>
                <a:lnTo>
                  <a:pt x="12" y="13411"/>
                </a:lnTo>
                <a:lnTo>
                  <a:pt x="0" y="12458"/>
                </a:lnTo>
                <a:lnTo>
                  <a:pt x="163" y="0"/>
                </a:lnTo>
                <a:lnTo>
                  <a:pt x="36490" y="0"/>
                </a:lnTo>
                <a:lnTo>
                  <a:pt x="36652" y="12458"/>
                </a:lnTo>
                <a:lnTo>
                  <a:pt x="36639" y="13411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916146" y="2786151"/>
            <a:ext cx="36830" cy="8255"/>
          </a:xfrm>
          <a:custGeom>
            <a:avLst/>
            <a:gdLst/>
            <a:ahLst/>
            <a:cxnLst/>
            <a:rect l="l" t="t" r="r" b="b"/>
            <a:pathLst>
              <a:path w="36829" h="8255">
                <a:moveTo>
                  <a:pt x="100" y="7670"/>
                </a:moveTo>
                <a:lnTo>
                  <a:pt x="0" y="0"/>
                </a:lnTo>
                <a:lnTo>
                  <a:pt x="36627" y="0"/>
                </a:lnTo>
                <a:lnTo>
                  <a:pt x="36527" y="7670"/>
                </a:lnTo>
                <a:lnTo>
                  <a:pt x="100" y="7670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916247" y="2793822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75" y="5753"/>
                </a:moveTo>
                <a:lnTo>
                  <a:pt x="0" y="0"/>
                </a:lnTo>
                <a:lnTo>
                  <a:pt x="36426" y="0"/>
                </a:lnTo>
                <a:lnTo>
                  <a:pt x="36352" y="5753"/>
                </a:lnTo>
                <a:lnTo>
                  <a:pt x="75" y="5753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916322" y="2799562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75" y="5753"/>
                </a:moveTo>
                <a:lnTo>
                  <a:pt x="0" y="0"/>
                </a:lnTo>
                <a:lnTo>
                  <a:pt x="36276" y="0"/>
                </a:lnTo>
                <a:lnTo>
                  <a:pt x="36202" y="5753"/>
                </a:lnTo>
                <a:lnTo>
                  <a:pt x="75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916398" y="2805315"/>
            <a:ext cx="36195" cy="8255"/>
          </a:xfrm>
          <a:custGeom>
            <a:avLst/>
            <a:gdLst/>
            <a:ahLst/>
            <a:cxnLst/>
            <a:rect l="l" t="t" r="r" b="b"/>
            <a:pathLst>
              <a:path w="36195" h="8255">
                <a:moveTo>
                  <a:pt x="100" y="7670"/>
                </a:moveTo>
                <a:lnTo>
                  <a:pt x="0" y="0"/>
                </a:lnTo>
                <a:lnTo>
                  <a:pt x="36126" y="0"/>
                </a:lnTo>
                <a:lnTo>
                  <a:pt x="36026" y="7670"/>
                </a:lnTo>
                <a:lnTo>
                  <a:pt x="100" y="7670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916499" y="2812973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75" y="5753"/>
                </a:moveTo>
                <a:lnTo>
                  <a:pt x="0" y="0"/>
                </a:lnTo>
                <a:lnTo>
                  <a:pt x="35926" y="0"/>
                </a:lnTo>
                <a:lnTo>
                  <a:pt x="35851" y="5753"/>
                </a:lnTo>
                <a:lnTo>
                  <a:pt x="75" y="5753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916574" y="2818726"/>
            <a:ext cx="36195" cy="10160"/>
          </a:xfrm>
          <a:custGeom>
            <a:avLst/>
            <a:gdLst/>
            <a:ahLst/>
            <a:cxnLst/>
            <a:rect l="l" t="t" r="r" b="b"/>
            <a:pathLst>
              <a:path w="36195" h="10160">
                <a:moveTo>
                  <a:pt x="125" y="9575"/>
                </a:moveTo>
                <a:lnTo>
                  <a:pt x="0" y="0"/>
                </a:lnTo>
                <a:lnTo>
                  <a:pt x="35775" y="0"/>
                </a:lnTo>
                <a:lnTo>
                  <a:pt x="35651" y="9575"/>
                </a:lnTo>
                <a:lnTo>
                  <a:pt x="125" y="957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916701" y="2828315"/>
            <a:ext cx="35560" cy="8255"/>
          </a:xfrm>
          <a:custGeom>
            <a:avLst/>
            <a:gdLst/>
            <a:ahLst/>
            <a:cxnLst/>
            <a:rect l="l" t="t" r="r" b="b"/>
            <a:pathLst>
              <a:path w="35560" h="8255">
                <a:moveTo>
                  <a:pt x="100" y="7670"/>
                </a:moveTo>
                <a:lnTo>
                  <a:pt x="0" y="0"/>
                </a:lnTo>
                <a:lnTo>
                  <a:pt x="35525" y="0"/>
                </a:lnTo>
                <a:lnTo>
                  <a:pt x="35425" y="7670"/>
                </a:lnTo>
                <a:lnTo>
                  <a:pt x="100" y="7670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916801" y="2835973"/>
            <a:ext cx="35560" cy="8255"/>
          </a:xfrm>
          <a:custGeom>
            <a:avLst/>
            <a:gdLst/>
            <a:ahLst/>
            <a:cxnLst/>
            <a:rect l="l" t="t" r="r" b="b"/>
            <a:pathLst>
              <a:path w="35560" h="8255">
                <a:moveTo>
                  <a:pt x="100" y="7670"/>
                </a:moveTo>
                <a:lnTo>
                  <a:pt x="0" y="0"/>
                </a:lnTo>
                <a:lnTo>
                  <a:pt x="35325" y="0"/>
                </a:lnTo>
                <a:lnTo>
                  <a:pt x="35225" y="7670"/>
                </a:lnTo>
                <a:lnTo>
                  <a:pt x="100" y="7670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916902" y="2843644"/>
            <a:ext cx="35560" cy="8255"/>
          </a:xfrm>
          <a:custGeom>
            <a:avLst/>
            <a:gdLst/>
            <a:ahLst/>
            <a:cxnLst/>
            <a:rect l="l" t="t" r="r" b="b"/>
            <a:pathLst>
              <a:path w="35560" h="8255">
                <a:moveTo>
                  <a:pt x="100" y="7670"/>
                </a:moveTo>
                <a:lnTo>
                  <a:pt x="0" y="0"/>
                </a:lnTo>
                <a:lnTo>
                  <a:pt x="35124" y="0"/>
                </a:lnTo>
                <a:lnTo>
                  <a:pt x="35025" y="7670"/>
                </a:lnTo>
                <a:lnTo>
                  <a:pt x="100" y="7670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917003" y="2851302"/>
            <a:ext cx="34925" cy="8255"/>
          </a:xfrm>
          <a:custGeom>
            <a:avLst/>
            <a:gdLst/>
            <a:ahLst/>
            <a:cxnLst/>
            <a:rect l="l" t="t" r="r" b="b"/>
            <a:pathLst>
              <a:path w="34925" h="8255">
                <a:moveTo>
                  <a:pt x="34759" y="7670"/>
                </a:moveTo>
                <a:lnTo>
                  <a:pt x="167" y="7670"/>
                </a:lnTo>
                <a:lnTo>
                  <a:pt x="70" y="5381"/>
                </a:lnTo>
                <a:lnTo>
                  <a:pt x="0" y="0"/>
                </a:lnTo>
                <a:lnTo>
                  <a:pt x="34924" y="0"/>
                </a:lnTo>
                <a:lnTo>
                  <a:pt x="34854" y="5381"/>
                </a:lnTo>
                <a:lnTo>
                  <a:pt x="34759" y="7670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917170" y="2858973"/>
            <a:ext cx="34925" cy="8255"/>
          </a:xfrm>
          <a:custGeom>
            <a:avLst/>
            <a:gdLst/>
            <a:ahLst/>
            <a:cxnLst/>
            <a:rect l="l" t="t" r="r" b="b"/>
            <a:pathLst>
              <a:path w="34925" h="8255">
                <a:moveTo>
                  <a:pt x="34271" y="7670"/>
                </a:moveTo>
                <a:lnTo>
                  <a:pt x="322" y="7670"/>
                </a:lnTo>
                <a:lnTo>
                  <a:pt x="0" y="0"/>
                </a:lnTo>
                <a:lnTo>
                  <a:pt x="34591" y="0"/>
                </a:lnTo>
                <a:lnTo>
                  <a:pt x="34271" y="767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3917493" y="2866631"/>
            <a:ext cx="34290" cy="8255"/>
          </a:xfrm>
          <a:custGeom>
            <a:avLst/>
            <a:gdLst/>
            <a:ahLst/>
            <a:cxnLst/>
            <a:rect l="l" t="t" r="r" b="b"/>
            <a:pathLst>
              <a:path w="34289" h="8255">
                <a:moveTo>
                  <a:pt x="33630" y="7670"/>
                </a:moveTo>
                <a:lnTo>
                  <a:pt x="322" y="7670"/>
                </a:lnTo>
                <a:lnTo>
                  <a:pt x="0" y="0"/>
                </a:lnTo>
                <a:lnTo>
                  <a:pt x="33950" y="0"/>
                </a:lnTo>
                <a:lnTo>
                  <a:pt x="33630" y="7670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917815" y="2874302"/>
            <a:ext cx="33655" cy="10160"/>
          </a:xfrm>
          <a:custGeom>
            <a:avLst/>
            <a:gdLst/>
            <a:ahLst/>
            <a:cxnLst/>
            <a:rect l="l" t="t" r="r" b="b"/>
            <a:pathLst>
              <a:path w="33654" h="10160">
                <a:moveTo>
                  <a:pt x="32907" y="9575"/>
                </a:moveTo>
                <a:lnTo>
                  <a:pt x="403" y="9575"/>
                </a:lnTo>
                <a:lnTo>
                  <a:pt x="0" y="0"/>
                </a:lnTo>
                <a:lnTo>
                  <a:pt x="33307" y="0"/>
                </a:lnTo>
                <a:lnTo>
                  <a:pt x="32907" y="957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918219" y="2883877"/>
            <a:ext cx="33020" cy="10160"/>
          </a:xfrm>
          <a:custGeom>
            <a:avLst/>
            <a:gdLst/>
            <a:ahLst/>
            <a:cxnLst/>
            <a:rect l="l" t="t" r="r" b="b"/>
            <a:pathLst>
              <a:path w="33020" h="10160">
                <a:moveTo>
                  <a:pt x="32105" y="9575"/>
                </a:moveTo>
                <a:lnTo>
                  <a:pt x="403" y="9575"/>
                </a:lnTo>
                <a:lnTo>
                  <a:pt x="0" y="0"/>
                </a:lnTo>
                <a:lnTo>
                  <a:pt x="32504" y="0"/>
                </a:lnTo>
                <a:lnTo>
                  <a:pt x="32105" y="957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918622" y="2893466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31301" y="9575"/>
                </a:moveTo>
                <a:lnTo>
                  <a:pt x="403" y="9575"/>
                </a:lnTo>
                <a:lnTo>
                  <a:pt x="0" y="0"/>
                </a:lnTo>
                <a:lnTo>
                  <a:pt x="31700" y="0"/>
                </a:lnTo>
                <a:lnTo>
                  <a:pt x="31301" y="957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919026" y="2903042"/>
            <a:ext cx="31115" cy="12065"/>
          </a:xfrm>
          <a:custGeom>
            <a:avLst/>
            <a:gdLst/>
            <a:ahLst/>
            <a:cxnLst/>
            <a:rect l="l" t="t" r="r" b="b"/>
            <a:pathLst>
              <a:path w="31114" h="12064">
                <a:moveTo>
                  <a:pt x="30418" y="11493"/>
                </a:moveTo>
                <a:lnTo>
                  <a:pt x="483" y="11493"/>
                </a:lnTo>
                <a:lnTo>
                  <a:pt x="0" y="0"/>
                </a:lnTo>
                <a:lnTo>
                  <a:pt x="30898" y="0"/>
                </a:lnTo>
                <a:lnTo>
                  <a:pt x="30418" y="11493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3919510" y="2914548"/>
            <a:ext cx="30480" cy="13970"/>
          </a:xfrm>
          <a:custGeom>
            <a:avLst/>
            <a:gdLst/>
            <a:ahLst/>
            <a:cxnLst/>
            <a:rect l="l" t="t" r="r" b="b"/>
            <a:pathLst>
              <a:path w="30479" h="13969">
                <a:moveTo>
                  <a:pt x="29014" y="13411"/>
                </a:moveTo>
                <a:lnTo>
                  <a:pt x="924" y="13411"/>
                </a:lnTo>
                <a:lnTo>
                  <a:pt x="177" y="4210"/>
                </a:lnTo>
                <a:lnTo>
                  <a:pt x="0" y="0"/>
                </a:lnTo>
                <a:lnTo>
                  <a:pt x="29933" y="0"/>
                </a:lnTo>
                <a:lnTo>
                  <a:pt x="29758" y="4210"/>
                </a:lnTo>
                <a:lnTo>
                  <a:pt x="29014" y="13411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920435" y="2927959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27159" y="11493"/>
                </a:moveTo>
                <a:lnTo>
                  <a:pt x="933" y="11493"/>
                </a:lnTo>
                <a:lnTo>
                  <a:pt x="0" y="0"/>
                </a:lnTo>
                <a:lnTo>
                  <a:pt x="28089" y="0"/>
                </a:lnTo>
                <a:lnTo>
                  <a:pt x="27159" y="11493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921369" y="2939453"/>
            <a:ext cx="26670" cy="13970"/>
          </a:xfrm>
          <a:custGeom>
            <a:avLst/>
            <a:gdLst/>
            <a:ahLst/>
            <a:cxnLst/>
            <a:rect l="l" t="t" r="r" b="b"/>
            <a:pathLst>
              <a:path w="26670" h="13969">
                <a:moveTo>
                  <a:pt x="25141" y="13411"/>
                </a:moveTo>
                <a:lnTo>
                  <a:pt x="1089" y="13411"/>
                </a:lnTo>
                <a:lnTo>
                  <a:pt x="0" y="0"/>
                </a:lnTo>
                <a:lnTo>
                  <a:pt x="26226" y="0"/>
                </a:lnTo>
                <a:lnTo>
                  <a:pt x="25141" y="13411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922458" y="2952864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29" h="10160">
                <a:moveTo>
                  <a:pt x="23277" y="9575"/>
                </a:moveTo>
                <a:lnTo>
                  <a:pt x="777" y="9575"/>
                </a:lnTo>
                <a:lnTo>
                  <a:pt x="0" y="0"/>
                </a:lnTo>
                <a:lnTo>
                  <a:pt x="24052" y="0"/>
                </a:lnTo>
                <a:lnTo>
                  <a:pt x="23277" y="957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923237" y="2962452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60" h="10160">
                <a:moveTo>
                  <a:pt x="21394" y="9575"/>
                </a:moveTo>
                <a:lnTo>
                  <a:pt x="1104" y="9575"/>
                </a:lnTo>
                <a:lnTo>
                  <a:pt x="426" y="5250"/>
                </a:lnTo>
                <a:lnTo>
                  <a:pt x="0" y="0"/>
                </a:lnTo>
                <a:lnTo>
                  <a:pt x="22497" y="0"/>
                </a:lnTo>
                <a:lnTo>
                  <a:pt x="22073" y="5250"/>
                </a:lnTo>
                <a:lnTo>
                  <a:pt x="21394" y="957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924341" y="2972028"/>
            <a:ext cx="20320" cy="39370"/>
          </a:xfrm>
          <a:custGeom>
            <a:avLst/>
            <a:gdLst/>
            <a:ahLst/>
            <a:cxnLst/>
            <a:rect l="l" t="t" r="r" b="b"/>
            <a:pathLst>
              <a:path w="20320" h="39369">
                <a:moveTo>
                  <a:pt x="10118" y="39293"/>
                </a:moveTo>
                <a:lnTo>
                  <a:pt x="4350" y="27769"/>
                </a:lnTo>
                <a:lnTo>
                  <a:pt x="0" y="0"/>
                </a:lnTo>
                <a:lnTo>
                  <a:pt x="20290" y="0"/>
                </a:lnTo>
                <a:lnTo>
                  <a:pt x="15935" y="27769"/>
                </a:lnTo>
                <a:lnTo>
                  <a:pt x="10118" y="39293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916133" y="2559075"/>
            <a:ext cx="36830" cy="452755"/>
          </a:xfrm>
          <a:custGeom>
            <a:avLst/>
            <a:gdLst/>
            <a:ahLst/>
            <a:cxnLst/>
            <a:rect l="l" t="t" r="r" b="b"/>
            <a:pathLst>
              <a:path w="36829" h="452755">
                <a:moveTo>
                  <a:pt x="18326" y="0"/>
                </a:moveTo>
                <a:lnTo>
                  <a:pt x="29176" y="43652"/>
                </a:lnTo>
                <a:lnTo>
                  <a:pt x="33134" y="92613"/>
                </a:lnTo>
                <a:lnTo>
                  <a:pt x="35724" y="154682"/>
                </a:lnTo>
                <a:lnTo>
                  <a:pt x="36652" y="226123"/>
                </a:lnTo>
                <a:lnTo>
                  <a:pt x="35724" y="297608"/>
                </a:lnTo>
                <a:lnTo>
                  <a:pt x="33134" y="359683"/>
                </a:lnTo>
                <a:lnTo>
                  <a:pt x="29176" y="408627"/>
                </a:lnTo>
                <a:lnTo>
                  <a:pt x="24143" y="440722"/>
                </a:lnTo>
                <a:lnTo>
                  <a:pt x="18326" y="452246"/>
                </a:lnTo>
                <a:lnTo>
                  <a:pt x="12557" y="440722"/>
                </a:lnTo>
                <a:lnTo>
                  <a:pt x="7530" y="408627"/>
                </a:lnTo>
                <a:lnTo>
                  <a:pt x="3553" y="359683"/>
                </a:lnTo>
                <a:lnTo>
                  <a:pt x="940" y="297608"/>
                </a:lnTo>
                <a:lnTo>
                  <a:pt x="0" y="226123"/>
                </a:lnTo>
                <a:lnTo>
                  <a:pt x="940" y="154682"/>
                </a:lnTo>
                <a:lnTo>
                  <a:pt x="3553" y="92613"/>
                </a:lnTo>
                <a:lnTo>
                  <a:pt x="7530" y="43652"/>
                </a:lnTo>
                <a:lnTo>
                  <a:pt x="12557" y="11535"/>
                </a:lnTo>
                <a:lnTo>
                  <a:pt x="18326" y="0"/>
                </a:lnTo>
                <a:close/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934459" y="2559075"/>
            <a:ext cx="344170" cy="452755"/>
          </a:xfrm>
          <a:custGeom>
            <a:avLst/>
            <a:gdLst/>
            <a:ahLst/>
            <a:cxnLst/>
            <a:rect l="l" t="t" r="r" b="b"/>
            <a:pathLst>
              <a:path w="344170" h="452755">
                <a:moveTo>
                  <a:pt x="0" y="0"/>
                </a:moveTo>
                <a:lnTo>
                  <a:pt x="325767" y="0"/>
                </a:lnTo>
                <a:lnTo>
                  <a:pt x="331524" y="11535"/>
                </a:lnTo>
                <a:lnTo>
                  <a:pt x="336523" y="43652"/>
                </a:lnTo>
                <a:lnTo>
                  <a:pt x="340465" y="92613"/>
                </a:lnTo>
                <a:lnTo>
                  <a:pt x="343051" y="154682"/>
                </a:lnTo>
                <a:lnTo>
                  <a:pt x="343979" y="226123"/>
                </a:lnTo>
                <a:lnTo>
                  <a:pt x="343051" y="297608"/>
                </a:lnTo>
                <a:lnTo>
                  <a:pt x="340465" y="359683"/>
                </a:lnTo>
                <a:lnTo>
                  <a:pt x="336523" y="408627"/>
                </a:lnTo>
                <a:lnTo>
                  <a:pt x="331524" y="440722"/>
                </a:lnTo>
                <a:lnTo>
                  <a:pt x="325767" y="452246"/>
                </a:lnTo>
                <a:lnTo>
                  <a:pt x="0" y="452246"/>
                </a:lnTo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339297" y="2557157"/>
            <a:ext cx="382905" cy="106680"/>
          </a:xfrm>
          <a:custGeom>
            <a:avLst/>
            <a:gdLst/>
            <a:ahLst/>
            <a:cxnLst/>
            <a:rect l="l" t="t" r="r" b="b"/>
            <a:pathLst>
              <a:path w="382904" h="106680">
                <a:moveTo>
                  <a:pt x="382495" y="106349"/>
                </a:moveTo>
                <a:lnTo>
                  <a:pt x="17192" y="106349"/>
                </a:lnTo>
                <a:lnTo>
                  <a:pt x="16551" y="92613"/>
                </a:lnTo>
                <a:lnTo>
                  <a:pt x="12126" y="43652"/>
                </a:lnTo>
                <a:lnTo>
                  <a:pt x="6500" y="11535"/>
                </a:lnTo>
                <a:lnTo>
                  <a:pt x="0" y="0"/>
                </a:lnTo>
                <a:lnTo>
                  <a:pt x="365302" y="0"/>
                </a:lnTo>
                <a:lnTo>
                  <a:pt x="371802" y="11535"/>
                </a:lnTo>
                <a:lnTo>
                  <a:pt x="377429" y="43652"/>
                </a:lnTo>
                <a:lnTo>
                  <a:pt x="381854" y="92613"/>
                </a:lnTo>
                <a:lnTo>
                  <a:pt x="382495" y="10634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356490" y="266542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356669" y="266926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356848" y="267309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357026" y="267691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357205" y="267979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92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357294" y="2682671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357473" y="268554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92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357563" y="268842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357742" y="269226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357920" y="269608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358099" y="269991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358278" y="270279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92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358367" y="2705671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358546" y="270950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358725" y="271332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72" y="0"/>
                </a:lnTo>
              </a:path>
            </a:pathLst>
          </a:custGeom>
          <a:ln w="3835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358794" y="271716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358850" y="272100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358906" y="272483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358961" y="272865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359017" y="2732493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359073" y="273632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359128" y="274016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359184" y="2743041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30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359212" y="274590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359267" y="2748781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30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359295" y="275165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359351" y="2755493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359407" y="275932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359462" y="276219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30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359490" y="276506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359546" y="276890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359602" y="2771781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30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359630" y="277465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359685" y="277945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86" y="0"/>
                </a:lnTo>
              </a:path>
            </a:pathLst>
          </a:custGeom>
          <a:ln w="5753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359713" y="278519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5753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359657" y="278998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359602" y="279382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359518" y="2798603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86" y="0"/>
                </a:lnTo>
              </a:path>
            </a:pathLst>
          </a:custGeom>
          <a:ln w="5753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359462" y="280339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359379" y="280819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86" y="0"/>
                </a:lnTo>
              </a:path>
            </a:pathLst>
          </a:custGeom>
          <a:ln w="5753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359323" y="281298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359296" y="281585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30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359212" y="281968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86" y="0"/>
                </a:lnTo>
              </a:path>
            </a:pathLst>
          </a:custGeom>
          <a:ln w="5753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359156" y="282447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359073" y="282927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86" y="0"/>
                </a:lnTo>
              </a:path>
            </a:pathLst>
          </a:custGeom>
          <a:ln w="5753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358990" y="283501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86" y="0"/>
                </a:lnTo>
              </a:path>
            </a:pathLst>
          </a:custGeom>
          <a:ln w="5753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4358934" y="283980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358878" y="284364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58" y="0"/>
                </a:lnTo>
              </a:path>
            </a:pathLst>
          </a:custGeom>
          <a:ln w="3835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4358795" y="284843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86" y="0"/>
                </a:lnTo>
              </a:path>
            </a:pathLst>
          </a:custGeom>
          <a:ln w="5753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4358769" y="285305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02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4358676" y="285622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02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358459" y="2858973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358280" y="286280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4358012" y="286759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571" y="0"/>
                </a:lnTo>
              </a:path>
            </a:pathLst>
          </a:custGeom>
          <a:ln w="5753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4357833" y="287238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481" y="0"/>
                </a:lnTo>
              </a:path>
            </a:pathLst>
          </a:custGeom>
          <a:ln w="3835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4357565" y="287717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571" y="0"/>
                </a:lnTo>
              </a:path>
            </a:pathLst>
          </a:custGeom>
          <a:ln w="5753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4357296" y="2882931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571" y="0"/>
                </a:lnTo>
              </a:path>
            </a:pathLst>
          </a:custGeom>
          <a:ln w="5753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356850" y="2890583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49" y="0"/>
                </a:lnTo>
              </a:path>
            </a:pathLst>
          </a:custGeom>
          <a:ln w="957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4356492" y="289921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660" y="0"/>
                </a:lnTo>
              </a:path>
            </a:pathLst>
          </a:custGeom>
          <a:ln w="7670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4356224" y="290591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571" y="0"/>
                </a:lnTo>
              </a:path>
            </a:pathLst>
          </a:custGeom>
          <a:ln w="5753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355956" y="2911671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571" y="0"/>
                </a:lnTo>
              </a:path>
            </a:pathLst>
          </a:custGeom>
          <a:ln w="5753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355892" y="29159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02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355703" y="291846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02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354844" y="2924124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996" y="0"/>
                </a:lnTo>
              </a:path>
            </a:pathLst>
          </a:custGeom>
          <a:ln w="7670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354324" y="2930836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822" y="0"/>
                </a:lnTo>
              </a:path>
            </a:pathLst>
          </a:custGeom>
          <a:ln w="5753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353630" y="2937548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996" y="0"/>
                </a:lnTo>
              </a:path>
            </a:pathLst>
          </a:custGeom>
          <a:ln w="7670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352766" y="2946158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6168" y="0"/>
                </a:lnTo>
              </a:path>
            </a:pathLst>
          </a:custGeom>
          <a:ln w="957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352244" y="2953835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822" y="0"/>
                </a:lnTo>
              </a:path>
            </a:pathLst>
          </a:custGeom>
          <a:ln w="5753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351552" y="2960535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5996" y="0"/>
                </a:lnTo>
              </a:path>
            </a:pathLst>
          </a:custGeom>
          <a:ln w="7670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351512" y="296481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02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350926" y="296862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02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339297" y="299071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334" y="0"/>
                </a:lnTo>
              </a:path>
            </a:pathLst>
          </a:custGeom>
          <a:ln w="37376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321925" y="2557157"/>
            <a:ext cx="34925" cy="108585"/>
          </a:xfrm>
          <a:custGeom>
            <a:avLst/>
            <a:gdLst/>
            <a:ahLst/>
            <a:cxnLst/>
            <a:rect l="l" t="t" r="r" b="b"/>
            <a:pathLst>
              <a:path w="34925" h="108585">
                <a:moveTo>
                  <a:pt x="34653" y="108267"/>
                </a:moveTo>
                <a:lnTo>
                  <a:pt x="0" y="108267"/>
                </a:lnTo>
                <a:lnTo>
                  <a:pt x="738" y="92613"/>
                </a:lnTo>
                <a:lnTo>
                  <a:pt x="5200" y="43652"/>
                </a:lnTo>
                <a:lnTo>
                  <a:pt x="10858" y="11535"/>
                </a:lnTo>
                <a:lnTo>
                  <a:pt x="17372" y="0"/>
                </a:lnTo>
                <a:lnTo>
                  <a:pt x="23872" y="11535"/>
                </a:lnTo>
                <a:lnTo>
                  <a:pt x="29498" y="43652"/>
                </a:lnTo>
                <a:lnTo>
                  <a:pt x="33923" y="92613"/>
                </a:lnTo>
                <a:lnTo>
                  <a:pt x="34653" y="108267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321654" y="2665425"/>
            <a:ext cx="35560" cy="6350"/>
          </a:xfrm>
          <a:custGeom>
            <a:avLst/>
            <a:gdLst/>
            <a:ahLst/>
            <a:cxnLst/>
            <a:rect l="l" t="t" r="r" b="b"/>
            <a:pathLst>
              <a:path w="35560" h="6350">
                <a:moveTo>
                  <a:pt x="0" y="5753"/>
                </a:moveTo>
                <a:lnTo>
                  <a:pt x="271" y="0"/>
                </a:lnTo>
                <a:lnTo>
                  <a:pt x="34925" y="0"/>
                </a:lnTo>
                <a:lnTo>
                  <a:pt x="35193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321383" y="2671178"/>
            <a:ext cx="36195" cy="6350"/>
          </a:xfrm>
          <a:custGeom>
            <a:avLst/>
            <a:gdLst/>
            <a:ahLst/>
            <a:cxnLst/>
            <a:rect l="l" t="t" r="r" b="b"/>
            <a:pathLst>
              <a:path w="36195" h="6350">
                <a:moveTo>
                  <a:pt x="0" y="5753"/>
                </a:moveTo>
                <a:lnTo>
                  <a:pt x="271" y="0"/>
                </a:lnTo>
                <a:lnTo>
                  <a:pt x="35464" y="0"/>
                </a:lnTo>
                <a:lnTo>
                  <a:pt x="35733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321202" y="2676918"/>
            <a:ext cx="36195" cy="4445"/>
          </a:xfrm>
          <a:custGeom>
            <a:avLst/>
            <a:gdLst/>
            <a:ahLst/>
            <a:cxnLst/>
            <a:rect l="l" t="t" r="r" b="b"/>
            <a:pathLst>
              <a:path w="36195" h="4444">
                <a:moveTo>
                  <a:pt x="0" y="3835"/>
                </a:moveTo>
                <a:lnTo>
                  <a:pt x="180" y="0"/>
                </a:lnTo>
                <a:lnTo>
                  <a:pt x="35912" y="0"/>
                </a:lnTo>
                <a:lnTo>
                  <a:pt x="36091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320931" y="2680754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0" y="5753"/>
                </a:moveTo>
                <a:lnTo>
                  <a:pt x="271" y="0"/>
                </a:lnTo>
                <a:lnTo>
                  <a:pt x="36363" y="0"/>
                </a:lnTo>
                <a:lnTo>
                  <a:pt x="36631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320660" y="2686507"/>
            <a:ext cx="37465" cy="6350"/>
          </a:xfrm>
          <a:custGeom>
            <a:avLst/>
            <a:gdLst/>
            <a:ahLst/>
            <a:cxnLst/>
            <a:rect l="l" t="t" r="r" b="b"/>
            <a:pathLst>
              <a:path w="37464" h="6350">
                <a:moveTo>
                  <a:pt x="0" y="5753"/>
                </a:moveTo>
                <a:lnTo>
                  <a:pt x="271" y="0"/>
                </a:lnTo>
                <a:lnTo>
                  <a:pt x="36902" y="0"/>
                </a:lnTo>
                <a:lnTo>
                  <a:pt x="37171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320389" y="2692247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0" y="5753"/>
                </a:moveTo>
                <a:lnTo>
                  <a:pt x="271" y="0"/>
                </a:lnTo>
                <a:lnTo>
                  <a:pt x="37441" y="0"/>
                </a:lnTo>
                <a:lnTo>
                  <a:pt x="37709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320118" y="2698000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5753"/>
                </a:moveTo>
                <a:lnTo>
                  <a:pt x="271" y="0"/>
                </a:lnTo>
                <a:lnTo>
                  <a:pt x="37980" y="0"/>
                </a:lnTo>
                <a:lnTo>
                  <a:pt x="38249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319937" y="2703753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5" h="4444">
                <a:moveTo>
                  <a:pt x="0" y="3835"/>
                </a:moveTo>
                <a:lnTo>
                  <a:pt x="180" y="0"/>
                </a:lnTo>
                <a:lnTo>
                  <a:pt x="38430" y="0"/>
                </a:lnTo>
                <a:lnTo>
                  <a:pt x="38609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319715" y="2707589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39051" y="5753"/>
                </a:moveTo>
                <a:lnTo>
                  <a:pt x="0" y="5753"/>
                </a:lnTo>
                <a:lnTo>
                  <a:pt x="22" y="4250"/>
                </a:lnTo>
                <a:lnTo>
                  <a:pt x="222" y="0"/>
                </a:lnTo>
                <a:lnTo>
                  <a:pt x="38831" y="0"/>
                </a:lnTo>
                <a:lnTo>
                  <a:pt x="39030" y="4250"/>
                </a:lnTo>
                <a:lnTo>
                  <a:pt x="39051" y="5753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319630" y="2713329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0" y="5753"/>
                </a:moveTo>
                <a:lnTo>
                  <a:pt x="84" y="0"/>
                </a:lnTo>
                <a:lnTo>
                  <a:pt x="39136" y="0"/>
                </a:lnTo>
                <a:lnTo>
                  <a:pt x="39219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319545" y="2719082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0" y="5753"/>
                </a:moveTo>
                <a:lnTo>
                  <a:pt x="84" y="0"/>
                </a:lnTo>
                <a:lnTo>
                  <a:pt x="39304" y="0"/>
                </a:lnTo>
                <a:lnTo>
                  <a:pt x="39387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4319489" y="2724835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3835"/>
                </a:moveTo>
                <a:lnTo>
                  <a:pt x="56" y="0"/>
                </a:lnTo>
                <a:lnTo>
                  <a:pt x="39444" y="0"/>
                </a:lnTo>
                <a:lnTo>
                  <a:pt x="39500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4319404" y="2728658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0" y="5753"/>
                </a:moveTo>
                <a:lnTo>
                  <a:pt x="84" y="0"/>
                </a:lnTo>
                <a:lnTo>
                  <a:pt x="39584" y="0"/>
                </a:lnTo>
                <a:lnTo>
                  <a:pt x="39668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319320" y="2734411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0" y="5753"/>
                </a:moveTo>
                <a:lnTo>
                  <a:pt x="84" y="0"/>
                </a:lnTo>
                <a:lnTo>
                  <a:pt x="39752" y="0"/>
                </a:lnTo>
                <a:lnTo>
                  <a:pt x="39836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319235" y="2740164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0" y="5753"/>
                </a:moveTo>
                <a:lnTo>
                  <a:pt x="84" y="0"/>
                </a:lnTo>
                <a:lnTo>
                  <a:pt x="39920" y="0"/>
                </a:lnTo>
                <a:lnTo>
                  <a:pt x="40004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319179" y="2745905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39" h="4444">
                <a:moveTo>
                  <a:pt x="0" y="3835"/>
                </a:moveTo>
                <a:lnTo>
                  <a:pt x="56" y="0"/>
                </a:lnTo>
                <a:lnTo>
                  <a:pt x="40060" y="0"/>
                </a:lnTo>
                <a:lnTo>
                  <a:pt x="40116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319094" y="2749740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5753"/>
                </a:moveTo>
                <a:lnTo>
                  <a:pt x="84" y="0"/>
                </a:lnTo>
                <a:lnTo>
                  <a:pt x="40200" y="0"/>
                </a:lnTo>
                <a:lnTo>
                  <a:pt x="40284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319010" y="2755493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5753"/>
                </a:moveTo>
                <a:lnTo>
                  <a:pt x="84" y="0"/>
                </a:lnTo>
                <a:lnTo>
                  <a:pt x="40369" y="0"/>
                </a:lnTo>
                <a:lnTo>
                  <a:pt x="4045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318953" y="2761233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39" h="4444">
                <a:moveTo>
                  <a:pt x="0" y="3835"/>
                </a:moveTo>
                <a:lnTo>
                  <a:pt x="56" y="0"/>
                </a:lnTo>
                <a:lnTo>
                  <a:pt x="40508" y="0"/>
                </a:lnTo>
                <a:lnTo>
                  <a:pt x="40564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318868" y="2765069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0" y="5753"/>
                </a:moveTo>
                <a:lnTo>
                  <a:pt x="84" y="0"/>
                </a:lnTo>
                <a:lnTo>
                  <a:pt x="40649" y="0"/>
                </a:lnTo>
                <a:lnTo>
                  <a:pt x="4073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318685" y="2770822"/>
            <a:ext cx="41275" cy="13970"/>
          </a:xfrm>
          <a:custGeom>
            <a:avLst/>
            <a:gdLst/>
            <a:ahLst/>
            <a:cxnLst/>
            <a:rect l="l" t="t" r="r" b="b"/>
            <a:pathLst>
              <a:path w="41275" h="13969">
                <a:moveTo>
                  <a:pt x="41083" y="13411"/>
                </a:moveTo>
                <a:lnTo>
                  <a:pt x="14" y="13411"/>
                </a:lnTo>
                <a:lnTo>
                  <a:pt x="0" y="12458"/>
                </a:lnTo>
                <a:lnTo>
                  <a:pt x="183" y="0"/>
                </a:lnTo>
                <a:lnTo>
                  <a:pt x="40916" y="0"/>
                </a:lnTo>
                <a:lnTo>
                  <a:pt x="41097" y="12458"/>
                </a:lnTo>
                <a:lnTo>
                  <a:pt x="41083" y="13411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318699" y="2784233"/>
            <a:ext cx="41275" cy="8255"/>
          </a:xfrm>
          <a:custGeom>
            <a:avLst/>
            <a:gdLst/>
            <a:ahLst/>
            <a:cxnLst/>
            <a:rect l="l" t="t" r="r" b="b"/>
            <a:pathLst>
              <a:path w="41275" h="8255">
                <a:moveTo>
                  <a:pt x="112" y="7670"/>
                </a:moveTo>
                <a:lnTo>
                  <a:pt x="0" y="0"/>
                </a:lnTo>
                <a:lnTo>
                  <a:pt x="41069" y="0"/>
                </a:lnTo>
                <a:lnTo>
                  <a:pt x="40957" y="7670"/>
                </a:lnTo>
                <a:lnTo>
                  <a:pt x="112" y="7670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318812" y="2791904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84" y="5753"/>
                </a:moveTo>
                <a:lnTo>
                  <a:pt x="0" y="0"/>
                </a:lnTo>
                <a:lnTo>
                  <a:pt x="40845" y="0"/>
                </a:lnTo>
                <a:lnTo>
                  <a:pt x="40761" y="5753"/>
                </a:lnTo>
                <a:lnTo>
                  <a:pt x="84" y="5753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318896" y="2797644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84" y="5753"/>
                </a:moveTo>
                <a:lnTo>
                  <a:pt x="0" y="0"/>
                </a:lnTo>
                <a:lnTo>
                  <a:pt x="40677" y="0"/>
                </a:lnTo>
                <a:lnTo>
                  <a:pt x="40593" y="5753"/>
                </a:lnTo>
                <a:lnTo>
                  <a:pt x="84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318981" y="2803398"/>
            <a:ext cx="40640" cy="8255"/>
          </a:xfrm>
          <a:custGeom>
            <a:avLst/>
            <a:gdLst/>
            <a:ahLst/>
            <a:cxnLst/>
            <a:rect l="l" t="t" r="r" b="b"/>
            <a:pathLst>
              <a:path w="40639" h="8255">
                <a:moveTo>
                  <a:pt x="112" y="7670"/>
                </a:moveTo>
                <a:lnTo>
                  <a:pt x="0" y="0"/>
                </a:lnTo>
                <a:lnTo>
                  <a:pt x="40509" y="0"/>
                </a:lnTo>
                <a:lnTo>
                  <a:pt x="40397" y="7670"/>
                </a:lnTo>
                <a:lnTo>
                  <a:pt x="112" y="7670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319094" y="2811068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84" y="5753"/>
                </a:moveTo>
                <a:lnTo>
                  <a:pt x="0" y="0"/>
                </a:lnTo>
                <a:lnTo>
                  <a:pt x="40285" y="0"/>
                </a:lnTo>
                <a:lnTo>
                  <a:pt x="40201" y="5753"/>
                </a:lnTo>
                <a:lnTo>
                  <a:pt x="84" y="5753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319178" y="2816809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39" h="10160">
                <a:moveTo>
                  <a:pt x="140" y="9575"/>
                </a:moveTo>
                <a:lnTo>
                  <a:pt x="0" y="0"/>
                </a:lnTo>
                <a:lnTo>
                  <a:pt x="40117" y="0"/>
                </a:lnTo>
                <a:lnTo>
                  <a:pt x="39978" y="9575"/>
                </a:lnTo>
                <a:lnTo>
                  <a:pt x="140" y="957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319319" y="2826397"/>
            <a:ext cx="40005" cy="8255"/>
          </a:xfrm>
          <a:custGeom>
            <a:avLst/>
            <a:gdLst/>
            <a:ahLst/>
            <a:cxnLst/>
            <a:rect l="l" t="t" r="r" b="b"/>
            <a:pathLst>
              <a:path w="40004" h="8255">
                <a:moveTo>
                  <a:pt x="112" y="7670"/>
                </a:moveTo>
                <a:lnTo>
                  <a:pt x="0" y="0"/>
                </a:lnTo>
                <a:lnTo>
                  <a:pt x="39837" y="0"/>
                </a:lnTo>
                <a:lnTo>
                  <a:pt x="39725" y="7670"/>
                </a:lnTo>
                <a:lnTo>
                  <a:pt x="112" y="7670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319432" y="2834055"/>
            <a:ext cx="40005" cy="8255"/>
          </a:xfrm>
          <a:custGeom>
            <a:avLst/>
            <a:gdLst/>
            <a:ahLst/>
            <a:cxnLst/>
            <a:rect l="l" t="t" r="r" b="b"/>
            <a:pathLst>
              <a:path w="40004" h="8255">
                <a:moveTo>
                  <a:pt x="112" y="7670"/>
                </a:moveTo>
                <a:lnTo>
                  <a:pt x="0" y="0"/>
                </a:lnTo>
                <a:lnTo>
                  <a:pt x="39613" y="0"/>
                </a:lnTo>
                <a:lnTo>
                  <a:pt x="39501" y="7670"/>
                </a:lnTo>
                <a:lnTo>
                  <a:pt x="112" y="7670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319545" y="2841726"/>
            <a:ext cx="40005" cy="8255"/>
          </a:xfrm>
          <a:custGeom>
            <a:avLst/>
            <a:gdLst/>
            <a:ahLst/>
            <a:cxnLst/>
            <a:rect l="l" t="t" r="r" b="b"/>
            <a:pathLst>
              <a:path w="40004" h="8255">
                <a:moveTo>
                  <a:pt x="112" y="7670"/>
                </a:moveTo>
                <a:lnTo>
                  <a:pt x="0" y="0"/>
                </a:lnTo>
                <a:lnTo>
                  <a:pt x="39389" y="0"/>
                </a:lnTo>
                <a:lnTo>
                  <a:pt x="39277" y="7670"/>
                </a:lnTo>
                <a:lnTo>
                  <a:pt x="112" y="7670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319658" y="2849384"/>
            <a:ext cx="39370" cy="8255"/>
          </a:xfrm>
          <a:custGeom>
            <a:avLst/>
            <a:gdLst/>
            <a:ahLst/>
            <a:cxnLst/>
            <a:rect l="l" t="t" r="r" b="b"/>
            <a:pathLst>
              <a:path w="39370" h="8255">
                <a:moveTo>
                  <a:pt x="38980" y="7670"/>
                </a:moveTo>
                <a:lnTo>
                  <a:pt x="187" y="7670"/>
                </a:lnTo>
                <a:lnTo>
                  <a:pt x="79" y="5381"/>
                </a:lnTo>
                <a:lnTo>
                  <a:pt x="0" y="0"/>
                </a:lnTo>
                <a:lnTo>
                  <a:pt x="39165" y="0"/>
                </a:lnTo>
                <a:lnTo>
                  <a:pt x="39087" y="5381"/>
                </a:lnTo>
                <a:lnTo>
                  <a:pt x="38980" y="7670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319844" y="2857055"/>
            <a:ext cx="39370" cy="8255"/>
          </a:xfrm>
          <a:custGeom>
            <a:avLst/>
            <a:gdLst/>
            <a:ahLst/>
            <a:cxnLst/>
            <a:rect l="l" t="t" r="r" b="b"/>
            <a:pathLst>
              <a:path w="39370" h="8255">
                <a:moveTo>
                  <a:pt x="38435" y="7670"/>
                </a:moveTo>
                <a:lnTo>
                  <a:pt x="361" y="7670"/>
                </a:lnTo>
                <a:lnTo>
                  <a:pt x="0" y="0"/>
                </a:lnTo>
                <a:lnTo>
                  <a:pt x="38793" y="0"/>
                </a:lnTo>
                <a:lnTo>
                  <a:pt x="38435" y="767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4320206" y="2864713"/>
            <a:ext cx="38100" cy="8255"/>
          </a:xfrm>
          <a:custGeom>
            <a:avLst/>
            <a:gdLst/>
            <a:ahLst/>
            <a:cxnLst/>
            <a:rect l="l" t="t" r="r" b="b"/>
            <a:pathLst>
              <a:path w="38100" h="8255">
                <a:moveTo>
                  <a:pt x="37717" y="7670"/>
                </a:moveTo>
                <a:lnTo>
                  <a:pt x="361" y="7670"/>
                </a:lnTo>
                <a:lnTo>
                  <a:pt x="0" y="0"/>
                </a:lnTo>
                <a:lnTo>
                  <a:pt x="38074" y="0"/>
                </a:lnTo>
                <a:lnTo>
                  <a:pt x="37717" y="7670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4320567" y="2872384"/>
            <a:ext cx="37465" cy="10160"/>
          </a:xfrm>
          <a:custGeom>
            <a:avLst/>
            <a:gdLst/>
            <a:ahLst/>
            <a:cxnLst/>
            <a:rect l="l" t="t" r="r" b="b"/>
            <a:pathLst>
              <a:path w="37464" h="10160">
                <a:moveTo>
                  <a:pt x="36908" y="9575"/>
                </a:moveTo>
                <a:lnTo>
                  <a:pt x="451" y="9575"/>
                </a:lnTo>
                <a:lnTo>
                  <a:pt x="0" y="0"/>
                </a:lnTo>
                <a:lnTo>
                  <a:pt x="37355" y="0"/>
                </a:lnTo>
                <a:lnTo>
                  <a:pt x="36908" y="957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321019" y="2881960"/>
            <a:ext cx="36830" cy="10160"/>
          </a:xfrm>
          <a:custGeom>
            <a:avLst/>
            <a:gdLst/>
            <a:ahLst/>
            <a:cxnLst/>
            <a:rect l="l" t="t" r="r" b="b"/>
            <a:pathLst>
              <a:path w="36829" h="10160">
                <a:moveTo>
                  <a:pt x="36010" y="9575"/>
                </a:moveTo>
                <a:lnTo>
                  <a:pt x="451" y="9575"/>
                </a:lnTo>
                <a:lnTo>
                  <a:pt x="0" y="0"/>
                </a:lnTo>
                <a:lnTo>
                  <a:pt x="36457" y="0"/>
                </a:lnTo>
                <a:lnTo>
                  <a:pt x="36010" y="957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321471" y="2891548"/>
            <a:ext cx="35560" cy="10160"/>
          </a:xfrm>
          <a:custGeom>
            <a:avLst/>
            <a:gdLst/>
            <a:ahLst/>
            <a:cxnLst/>
            <a:rect l="l" t="t" r="r" b="b"/>
            <a:pathLst>
              <a:path w="35560" h="10160">
                <a:moveTo>
                  <a:pt x="35111" y="9575"/>
                </a:moveTo>
                <a:lnTo>
                  <a:pt x="451" y="9575"/>
                </a:lnTo>
                <a:lnTo>
                  <a:pt x="0" y="0"/>
                </a:lnTo>
                <a:lnTo>
                  <a:pt x="35557" y="0"/>
                </a:lnTo>
                <a:lnTo>
                  <a:pt x="35111" y="957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321923" y="2901124"/>
            <a:ext cx="34925" cy="12065"/>
          </a:xfrm>
          <a:custGeom>
            <a:avLst/>
            <a:gdLst/>
            <a:ahLst/>
            <a:cxnLst/>
            <a:rect l="l" t="t" r="r" b="b"/>
            <a:pathLst>
              <a:path w="34925" h="12064">
                <a:moveTo>
                  <a:pt x="34123" y="11493"/>
                </a:moveTo>
                <a:lnTo>
                  <a:pt x="541" y="11493"/>
                </a:lnTo>
                <a:lnTo>
                  <a:pt x="0" y="0"/>
                </a:lnTo>
                <a:lnTo>
                  <a:pt x="34659" y="0"/>
                </a:lnTo>
                <a:lnTo>
                  <a:pt x="34123" y="11493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322465" y="2912630"/>
            <a:ext cx="33655" cy="13970"/>
          </a:xfrm>
          <a:custGeom>
            <a:avLst/>
            <a:gdLst/>
            <a:ahLst/>
            <a:cxnLst/>
            <a:rect l="l" t="t" r="r" b="b"/>
            <a:pathLst>
              <a:path w="33654" h="13969">
                <a:moveTo>
                  <a:pt x="32552" y="13411"/>
                </a:moveTo>
                <a:lnTo>
                  <a:pt x="1037" y="13411"/>
                </a:lnTo>
                <a:lnTo>
                  <a:pt x="198" y="4210"/>
                </a:lnTo>
                <a:lnTo>
                  <a:pt x="0" y="0"/>
                </a:lnTo>
                <a:lnTo>
                  <a:pt x="33580" y="0"/>
                </a:lnTo>
                <a:lnTo>
                  <a:pt x="33383" y="4210"/>
                </a:lnTo>
                <a:lnTo>
                  <a:pt x="32552" y="13411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323503" y="2926041"/>
            <a:ext cx="31750" cy="12065"/>
          </a:xfrm>
          <a:custGeom>
            <a:avLst/>
            <a:gdLst/>
            <a:ahLst/>
            <a:cxnLst/>
            <a:rect l="l" t="t" r="r" b="b"/>
            <a:pathLst>
              <a:path w="31750" h="12064">
                <a:moveTo>
                  <a:pt x="30475" y="11493"/>
                </a:moveTo>
                <a:lnTo>
                  <a:pt x="1047" y="11493"/>
                </a:lnTo>
                <a:lnTo>
                  <a:pt x="0" y="0"/>
                </a:lnTo>
                <a:lnTo>
                  <a:pt x="31514" y="0"/>
                </a:lnTo>
                <a:lnTo>
                  <a:pt x="30475" y="11493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324550" y="2937535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28215" y="13411"/>
                </a:moveTo>
                <a:lnTo>
                  <a:pt x="1222" y="13411"/>
                </a:lnTo>
                <a:lnTo>
                  <a:pt x="0" y="0"/>
                </a:lnTo>
                <a:lnTo>
                  <a:pt x="29427" y="0"/>
                </a:lnTo>
                <a:lnTo>
                  <a:pt x="28215" y="13411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325774" y="2950959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26124" y="9575"/>
                </a:moveTo>
                <a:lnTo>
                  <a:pt x="873" y="9575"/>
                </a:lnTo>
                <a:lnTo>
                  <a:pt x="0" y="0"/>
                </a:lnTo>
                <a:lnTo>
                  <a:pt x="26990" y="0"/>
                </a:lnTo>
                <a:lnTo>
                  <a:pt x="26124" y="957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326647" y="2960535"/>
            <a:ext cx="25400" cy="10160"/>
          </a:xfrm>
          <a:custGeom>
            <a:avLst/>
            <a:gdLst/>
            <a:ahLst/>
            <a:cxnLst/>
            <a:rect l="l" t="t" r="r" b="b"/>
            <a:pathLst>
              <a:path w="25400" h="10160">
                <a:moveTo>
                  <a:pt x="24018" y="9575"/>
                </a:moveTo>
                <a:lnTo>
                  <a:pt x="1241" y="9575"/>
                </a:lnTo>
                <a:lnTo>
                  <a:pt x="478" y="5250"/>
                </a:lnTo>
                <a:lnTo>
                  <a:pt x="0" y="0"/>
                </a:lnTo>
                <a:lnTo>
                  <a:pt x="25251" y="0"/>
                </a:lnTo>
                <a:lnTo>
                  <a:pt x="24776" y="5250"/>
                </a:lnTo>
                <a:lnTo>
                  <a:pt x="24018" y="957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327889" y="2970110"/>
            <a:ext cx="22860" cy="39370"/>
          </a:xfrm>
          <a:custGeom>
            <a:avLst/>
            <a:gdLst/>
            <a:ahLst/>
            <a:cxnLst/>
            <a:rect l="l" t="t" r="r" b="b"/>
            <a:pathLst>
              <a:path w="22860" h="39369">
                <a:moveTo>
                  <a:pt x="11408" y="39293"/>
                </a:moveTo>
                <a:lnTo>
                  <a:pt x="4895" y="27769"/>
                </a:lnTo>
                <a:lnTo>
                  <a:pt x="0" y="0"/>
                </a:lnTo>
                <a:lnTo>
                  <a:pt x="22776" y="0"/>
                </a:lnTo>
                <a:lnTo>
                  <a:pt x="17908" y="27769"/>
                </a:lnTo>
                <a:lnTo>
                  <a:pt x="11408" y="39293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318685" y="2557157"/>
            <a:ext cx="41275" cy="452755"/>
          </a:xfrm>
          <a:custGeom>
            <a:avLst/>
            <a:gdLst/>
            <a:ahLst/>
            <a:cxnLst/>
            <a:rect l="l" t="t" r="r" b="b"/>
            <a:pathLst>
              <a:path w="41275" h="452755">
                <a:moveTo>
                  <a:pt x="20612" y="0"/>
                </a:moveTo>
                <a:lnTo>
                  <a:pt x="32738" y="43652"/>
                </a:lnTo>
                <a:lnTo>
                  <a:pt x="37163" y="92613"/>
                </a:lnTo>
                <a:lnTo>
                  <a:pt x="40059" y="154682"/>
                </a:lnTo>
                <a:lnTo>
                  <a:pt x="41097" y="226123"/>
                </a:lnTo>
                <a:lnTo>
                  <a:pt x="40059" y="297608"/>
                </a:lnTo>
                <a:lnTo>
                  <a:pt x="37163" y="359683"/>
                </a:lnTo>
                <a:lnTo>
                  <a:pt x="32738" y="408627"/>
                </a:lnTo>
                <a:lnTo>
                  <a:pt x="27112" y="440722"/>
                </a:lnTo>
                <a:lnTo>
                  <a:pt x="20612" y="452247"/>
                </a:lnTo>
                <a:lnTo>
                  <a:pt x="14098" y="440722"/>
                </a:lnTo>
                <a:lnTo>
                  <a:pt x="8440" y="408627"/>
                </a:lnTo>
                <a:lnTo>
                  <a:pt x="3978" y="359683"/>
                </a:lnTo>
                <a:lnTo>
                  <a:pt x="1051" y="297608"/>
                </a:lnTo>
                <a:lnTo>
                  <a:pt x="0" y="226123"/>
                </a:lnTo>
                <a:lnTo>
                  <a:pt x="1051" y="154682"/>
                </a:lnTo>
                <a:lnTo>
                  <a:pt x="3978" y="92613"/>
                </a:lnTo>
                <a:lnTo>
                  <a:pt x="8440" y="43652"/>
                </a:lnTo>
                <a:lnTo>
                  <a:pt x="14098" y="11535"/>
                </a:lnTo>
                <a:lnTo>
                  <a:pt x="20612" y="0"/>
                </a:lnTo>
                <a:close/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339297" y="2557157"/>
            <a:ext cx="386080" cy="452755"/>
          </a:xfrm>
          <a:custGeom>
            <a:avLst/>
            <a:gdLst/>
            <a:ahLst/>
            <a:cxnLst/>
            <a:rect l="l" t="t" r="r" b="b"/>
            <a:pathLst>
              <a:path w="386079" h="452755">
                <a:moveTo>
                  <a:pt x="0" y="0"/>
                </a:moveTo>
                <a:lnTo>
                  <a:pt x="365302" y="0"/>
                </a:lnTo>
                <a:lnTo>
                  <a:pt x="371802" y="11535"/>
                </a:lnTo>
                <a:lnTo>
                  <a:pt x="377429" y="43652"/>
                </a:lnTo>
                <a:lnTo>
                  <a:pt x="381854" y="92613"/>
                </a:lnTo>
                <a:lnTo>
                  <a:pt x="384749" y="154682"/>
                </a:lnTo>
                <a:lnTo>
                  <a:pt x="385787" y="226123"/>
                </a:lnTo>
                <a:lnTo>
                  <a:pt x="384749" y="297608"/>
                </a:lnTo>
                <a:lnTo>
                  <a:pt x="381854" y="359683"/>
                </a:lnTo>
                <a:lnTo>
                  <a:pt x="377429" y="408627"/>
                </a:lnTo>
                <a:lnTo>
                  <a:pt x="371802" y="440722"/>
                </a:lnTo>
                <a:lnTo>
                  <a:pt x="365302" y="452247"/>
                </a:lnTo>
                <a:lnTo>
                  <a:pt x="0" y="452247"/>
                </a:lnTo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780203" y="2557157"/>
            <a:ext cx="419100" cy="106680"/>
          </a:xfrm>
          <a:custGeom>
            <a:avLst/>
            <a:gdLst/>
            <a:ahLst/>
            <a:cxnLst/>
            <a:rect l="l" t="t" r="r" b="b"/>
            <a:pathLst>
              <a:path w="419100" h="106680">
                <a:moveTo>
                  <a:pt x="418573" y="106349"/>
                </a:moveTo>
                <a:lnTo>
                  <a:pt x="18885" y="106349"/>
                </a:lnTo>
                <a:lnTo>
                  <a:pt x="18179" y="92613"/>
                </a:lnTo>
                <a:lnTo>
                  <a:pt x="13308" y="43652"/>
                </a:lnTo>
                <a:lnTo>
                  <a:pt x="7125" y="11535"/>
                </a:lnTo>
                <a:lnTo>
                  <a:pt x="0" y="0"/>
                </a:lnTo>
                <a:lnTo>
                  <a:pt x="399796" y="0"/>
                </a:lnTo>
                <a:lnTo>
                  <a:pt x="406866" y="11535"/>
                </a:lnTo>
                <a:lnTo>
                  <a:pt x="413014" y="43652"/>
                </a:lnTo>
                <a:lnTo>
                  <a:pt x="417868" y="92613"/>
                </a:lnTo>
                <a:lnTo>
                  <a:pt x="418573" y="10634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799089" y="266542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4" y="0"/>
                </a:lnTo>
              </a:path>
            </a:pathLst>
          </a:custGeom>
          <a:ln w="383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799286" y="266926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4" y="0"/>
                </a:lnTo>
              </a:path>
            </a:pathLst>
          </a:custGeom>
          <a:ln w="3835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799483" y="267309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3" y="0"/>
                </a:lnTo>
              </a:path>
            </a:pathLst>
          </a:custGeom>
          <a:ln w="3835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799680" y="267691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3" y="0"/>
                </a:lnTo>
              </a:path>
            </a:pathLst>
          </a:custGeom>
          <a:ln w="383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799877" y="267979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84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799976" y="2682671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2" y="0"/>
                </a:lnTo>
              </a:path>
            </a:pathLst>
          </a:custGeom>
          <a:ln w="3835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4800173" y="268554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83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4800272" y="268842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2" y="0"/>
                </a:lnTo>
              </a:path>
            </a:pathLst>
          </a:custGeom>
          <a:ln w="3835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800469" y="269226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1" y="0"/>
                </a:lnTo>
              </a:path>
            </a:pathLst>
          </a:custGeom>
          <a:ln w="3835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800666" y="269608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1" y="0"/>
                </a:lnTo>
              </a:path>
            </a:pathLst>
          </a:custGeom>
          <a:ln w="383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4800863" y="269991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0" y="0"/>
                </a:lnTo>
              </a:path>
            </a:pathLst>
          </a:custGeom>
          <a:ln w="383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801060" y="270279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82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801159" y="2705671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0" y="0"/>
                </a:lnTo>
              </a:path>
            </a:pathLst>
          </a:custGeom>
          <a:ln w="3835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801356" y="270950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79" y="0"/>
                </a:lnTo>
              </a:path>
            </a:pathLst>
          </a:custGeom>
          <a:ln w="3835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801553" y="2713329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59" y="0"/>
                </a:lnTo>
              </a:path>
            </a:pathLst>
          </a:custGeom>
          <a:ln w="3835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801629" y="271716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4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801691" y="272100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801752" y="272483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4801814" y="272865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4801875" y="2732493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4801937" y="2736329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4801998" y="274016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4802059" y="2743041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12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4802090" y="274590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4802152" y="2748781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12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802182" y="275165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4802244" y="2755493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4802306" y="2759329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4802367" y="276219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12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4802397" y="2765069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4802459" y="276890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4802521" y="2771781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12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4802551" y="2774657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4802613" y="277945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73" y="0"/>
                </a:lnTo>
              </a:path>
            </a:pathLst>
          </a:custGeom>
          <a:ln w="5753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4802644" y="278519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2" y="0"/>
                </a:lnTo>
              </a:path>
            </a:pathLst>
          </a:custGeom>
          <a:ln w="5753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4802582" y="278998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4802521" y="279382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4802429" y="2798603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74" y="0"/>
                </a:lnTo>
              </a:path>
            </a:pathLst>
          </a:custGeom>
          <a:ln w="5753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4802367" y="280339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4802275" y="2808192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74" y="0"/>
                </a:lnTo>
              </a:path>
            </a:pathLst>
          </a:custGeom>
          <a:ln w="5753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4802214" y="281298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4802183" y="281585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12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4802091" y="281968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74" y="0"/>
                </a:lnTo>
              </a:path>
            </a:pathLst>
          </a:custGeom>
          <a:ln w="5753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4802029" y="2824479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4801937" y="282927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74" y="0"/>
                </a:lnTo>
              </a:path>
            </a:pathLst>
          </a:custGeom>
          <a:ln w="5753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4801845" y="283501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74" y="0"/>
                </a:lnTo>
              </a:path>
            </a:pathLst>
          </a:custGeom>
          <a:ln w="5753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4801784" y="283980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4801722" y="284364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43" y="0"/>
                </a:lnTo>
              </a:path>
            </a:pathLst>
          </a:custGeom>
          <a:ln w="3835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4801630" y="284843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74" y="0"/>
                </a:lnTo>
              </a:path>
            </a:pathLst>
          </a:custGeom>
          <a:ln w="5753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4801602" y="285305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682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4801499" y="2856229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682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4801260" y="2858973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0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4801063" y="286280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0" y="0"/>
                </a:lnTo>
              </a:path>
            </a:pathLst>
          </a:custGeom>
          <a:ln w="3835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4800767" y="286759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979" y="0"/>
                </a:lnTo>
              </a:path>
            </a:pathLst>
          </a:custGeom>
          <a:ln w="5753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4800570" y="287238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881" y="0"/>
                </a:lnTo>
              </a:path>
            </a:pathLst>
          </a:custGeom>
          <a:ln w="3835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4800274" y="287717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980" y="0"/>
                </a:lnTo>
              </a:path>
            </a:pathLst>
          </a:custGeom>
          <a:ln w="5753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4799978" y="2882931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981" y="0"/>
                </a:lnTo>
              </a:path>
            </a:pathLst>
          </a:custGeom>
          <a:ln w="5753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4799486" y="2890583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178" y="0"/>
                </a:lnTo>
              </a:path>
            </a:pathLst>
          </a:custGeom>
          <a:ln w="957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4799091" y="2899219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081" y="0"/>
                </a:lnTo>
              </a:path>
            </a:pathLst>
          </a:custGeom>
          <a:ln w="7670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4798796" y="2905918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983" y="0"/>
                </a:lnTo>
              </a:path>
            </a:pathLst>
          </a:custGeom>
          <a:ln w="5753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4798500" y="2911671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984" y="0"/>
                </a:lnTo>
              </a:path>
            </a:pathLst>
          </a:custGeom>
          <a:ln w="5753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4798430" y="291592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688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4798221" y="291846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689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4797276" y="292412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453" y="0"/>
                </a:lnTo>
              </a:path>
            </a:pathLst>
          </a:custGeom>
          <a:ln w="7670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4796703" y="2930836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265" y="0"/>
                </a:lnTo>
              </a:path>
            </a:pathLst>
          </a:custGeom>
          <a:ln w="5753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4795940" y="2937548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458" y="0"/>
                </a:lnTo>
              </a:path>
            </a:pathLst>
          </a:custGeom>
          <a:ln w="7670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4794988" y="2946158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650" y="0"/>
                </a:lnTo>
              </a:path>
            </a:pathLst>
          </a:custGeom>
          <a:ln w="957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4794415" y="2953835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273" y="0"/>
                </a:lnTo>
              </a:path>
            </a:pathLst>
          </a:custGeom>
          <a:ln w="5753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4793652" y="2960535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466" y="0"/>
                </a:lnTo>
              </a:path>
            </a:pathLst>
          </a:custGeom>
          <a:ln w="7670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4793608" y="2964814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06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4792964" y="2968625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709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4780203" y="2990716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 h="0">
                <a:moveTo>
                  <a:pt x="0" y="0"/>
                </a:moveTo>
                <a:lnTo>
                  <a:pt x="411818" y="0"/>
                </a:lnTo>
              </a:path>
            </a:pathLst>
          </a:custGeom>
          <a:ln w="37376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4761207" y="2557157"/>
            <a:ext cx="38100" cy="108585"/>
          </a:xfrm>
          <a:custGeom>
            <a:avLst/>
            <a:gdLst/>
            <a:ahLst/>
            <a:cxnLst/>
            <a:rect l="l" t="t" r="r" b="b"/>
            <a:pathLst>
              <a:path w="38100" h="108585">
                <a:moveTo>
                  <a:pt x="37980" y="108267"/>
                </a:moveTo>
                <a:lnTo>
                  <a:pt x="0" y="108267"/>
                </a:lnTo>
                <a:lnTo>
                  <a:pt x="805" y="92613"/>
                </a:lnTo>
                <a:lnTo>
                  <a:pt x="5678" y="43652"/>
                </a:lnTo>
                <a:lnTo>
                  <a:pt x="11864" y="11535"/>
                </a:lnTo>
                <a:lnTo>
                  <a:pt x="18996" y="0"/>
                </a:lnTo>
                <a:lnTo>
                  <a:pt x="26122" y="11535"/>
                </a:lnTo>
                <a:lnTo>
                  <a:pt x="32304" y="43652"/>
                </a:lnTo>
                <a:lnTo>
                  <a:pt x="37175" y="92613"/>
                </a:lnTo>
                <a:lnTo>
                  <a:pt x="37980" y="108267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4760911" y="2665425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38572" y="5753"/>
                </a:moveTo>
                <a:lnTo>
                  <a:pt x="0" y="5753"/>
                </a:lnTo>
                <a:lnTo>
                  <a:pt x="295" y="0"/>
                </a:lnTo>
                <a:lnTo>
                  <a:pt x="38276" y="0"/>
                </a:lnTo>
                <a:lnTo>
                  <a:pt x="38572" y="5753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4760615" y="2671178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39164" y="5753"/>
                </a:moveTo>
                <a:lnTo>
                  <a:pt x="0" y="5753"/>
                </a:lnTo>
                <a:lnTo>
                  <a:pt x="295" y="0"/>
                </a:lnTo>
                <a:lnTo>
                  <a:pt x="38868" y="0"/>
                </a:lnTo>
                <a:lnTo>
                  <a:pt x="39164" y="5753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4760419" y="2676918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3835"/>
                </a:moveTo>
                <a:lnTo>
                  <a:pt x="197" y="0"/>
                </a:lnTo>
                <a:lnTo>
                  <a:pt x="39360" y="0"/>
                </a:lnTo>
                <a:lnTo>
                  <a:pt x="39557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4760123" y="2680754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40149" y="5753"/>
                </a:moveTo>
                <a:lnTo>
                  <a:pt x="0" y="5753"/>
                </a:lnTo>
                <a:lnTo>
                  <a:pt x="295" y="0"/>
                </a:lnTo>
                <a:lnTo>
                  <a:pt x="39853" y="0"/>
                </a:lnTo>
                <a:lnTo>
                  <a:pt x="40149" y="5753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4759826" y="2686507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40741" y="5753"/>
                </a:moveTo>
                <a:lnTo>
                  <a:pt x="0" y="5753"/>
                </a:lnTo>
                <a:lnTo>
                  <a:pt x="295" y="0"/>
                </a:lnTo>
                <a:lnTo>
                  <a:pt x="40445" y="0"/>
                </a:lnTo>
                <a:lnTo>
                  <a:pt x="40741" y="5753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4759531" y="2692247"/>
            <a:ext cx="41910" cy="6350"/>
          </a:xfrm>
          <a:custGeom>
            <a:avLst/>
            <a:gdLst/>
            <a:ahLst/>
            <a:cxnLst/>
            <a:rect l="l" t="t" r="r" b="b"/>
            <a:pathLst>
              <a:path w="41910" h="6350">
                <a:moveTo>
                  <a:pt x="41331" y="5753"/>
                </a:moveTo>
                <a:lnTo>
                  <a:pt x="0" y="5753"/>
                </a:lnTo>
                <a:lnTo>
                  <a:pt x="295" y="0"/>
                </a:lnTo>
                <a:lnTo>
                  <a:pt x="41035" y="0"/>
                </a:lnTo>
                <a:lnTo>
                  <a:pt x="41331" y="5753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4759235" y="2698000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1923" y="5753"/>
                </a:moveTo>
                <a:lnTo>
                  <a:pt x="0" y="5753"/>
                </a:lnTo>
                <a:lnTo>
                  <a:pt x="295" y="0"/>
                </a:lnTo>
                <a:lnTo>
                  <a:pt x="41627" y="0"/>
                </a:lnTo>
                <a:lnTo>
                  <a:pt x="41923" y="5753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4759038" y="2703753"/>
            <a:ext cx="42545" cy="4445"/>
          </a:xfrm>
          <a:custGeom>
            <a:avLst/>
            <a:gdLst/>
            <a:ahLst/>
            <a:cxnLst/>
            <a:rect l="l" t="t" r="r" b="b"/>
            <a:pathLst>
              <a:path w="42545" h="4444">
                <a:moveTo>
                  <a:pt x="0" y="3835"/>
                </a:moveTo>
                <a:lnTo>
                  <a:pt x="197" y="0"/>
                </a:lnTo>
                <a:lnTo>
                  <a:pt x="42120" y="0"/>
                </a:lnTo>
                <a:lnTo>
                  <a:pt x="42318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4758795" y="2707589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42803" y="5753"/>
                </a:moveTo>
                <a:lnTo>
                  <a:pt x="0" y="5753"/>
                </a:lnTo>
                <a:lnTo>
                  <a:pt x="24" y="4250"/>
                </a:lnTo>
                <a:lnTo>
                  <a:pt x="242" y="0"/>
                </a:lnTo>
                <a:lnTo>
                  <a:pt x="42560" y="0"/>
                </a:lnTo>
                <a:lnTo>
                  <a:pt x="42779" y="4250"/>
                </a:lnTo>
                <a:lnTo>
                  <a:pt x="42803" y="5753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4758703" y="2713329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5753"/>
                </a:moveTo>
                <a:lnTo>
                  <a:pt x="92" y="0"/>
                </a:lnTo>
                <a:lnTo>
                  <a:pt x="42895" y="0"/>
                </a:lnTo>
                <a:lnTo>
                  <a:pt x="42987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4758611" y="2719082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0" y="5753"/>
                </a:moveTo>
                <a:lnTo>
                  <a:pt x="92" y="0"/>
                </a:lnTo>
                <a:lnTo>
                  <a:pt x="43079" y="0"/>
                </a:lnTo>
                <a:lnTo>
                  <a:pt x="4317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4758549" y="2724835"/>
            <a:ext cx="43815" cy="4445"/>
          </a:xfrm>
          <a:custGeom>
            <a:avLst/>
            <a:gdLst/>
            <a:ahLst/>
            <a:cxnLst/>
            <a:rect l="l" t="t" r="r" b="b"/>
            <a:pathLst>
              <a:path w="43814" h="4444">
                <a:moveTo>
                  <a:pt x="0" y="3835"/>
                </a:moveTo>
                <a:lnTo>
                  <a:pt x="61" y="0"/>
                </a:lnTo>
                <a:lnTo>
                  <a:pt x="43233" y="0"/>
                </a:lnTo>
                <a:lnTo>
                  <a:pt x="43295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4758457" y="2728658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0" y="5753"/>
                </a:moveTo>
                <a:lnTo>
                  <a:pt x="92" y="0"/>
                </a:lnTo>
                <a:lnTo>
                  <a:pt x="43387" y="0"/>
                </a:lnTo>
                <a:lnTo>
                  <a:pt x="43479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4758365" y="2734411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0" y="5753"/>
                </a:moveTo>
                <a:lnTo>
                  <a:pt x="92" y="0"/>
                </a:lnTo>
                <a:lnTo>
                  <a:pt x="43571" y="0"/>
                </a:lnTo>
                <a:lnTo>
                  <a:pt x="43663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4758273" y="2740164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5753"/>
                </a:moveTo>
                <a:lnTo>
                  <a:pt x="92" y="0"/>
                </a:lnTo>
                <a:lnTo>
                  <a:pt x="43756" y="0"/>
                </a:lnTo>
                <a:lnTo>
                  <a:pt x="43848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4758211" y="2745905"/>
            <a:ext cx="44450" cy="4445"/>
          </a:xfrm>
          <a:custGeom>
            <a:avLst/>
            <a:gdLst/>
            <a:ahLst/>
            <a:cxnLst/>
            <a:rect l="l" t="t" r="r" b="b"/>
            <a:pathLst>
              <a:path w="44450" h="4444">
                <a:moveTo>
                  <a:pt x="0" y="3835"/>
                </a:moveTo>
                <a:lnTo>
                  <a:pt x="61" y="0"/>
                </a:lnTo>
                <a:lnTo>
                  <a:pt x="43909" y="0"/>
                </a:lnTo>
                <a:lnTo>
                  <a:pt x="43971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4758119" y="2749740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5753"/>
                </a:moveTo>
                <a:lnTo>
                  <a:pt x="92" y="0"/>
                </a:lnTo>
                <a:lnTo>
                  <a:pt x="44063" y="0"/>
                </a:lnTo>
                <a:lnTo>
                  <a:pt x="4415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4758027" y="2755493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5753"/>
                </a:moveTo>
                <a:lnTo>
                  <a:pt x="92" y="0"/>
                </a:lnTo>
                <a:lnTo>
                  <a:pt x="44247" y="0"/>
                </a:lnTo>
                <a:lnTo>
                  <a:pt x="4434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4757966" y="2761233"/>
            <a:ext cx="45085" cy="4445"/>
          </a:xfrm>
          <a:custGeom>
            <a:avLst/>
            <a:gdLst/>
            <a:ahLst/>
            <a:cxnLst/>
            <a:rect l="l" t="t" r="r" b="b"/>
            <a:pathLst>
              <a:path w="45085" h="4444">
                <a:moveTo>
                  <a:pt x="0" y="3835"/>
                </a:moveTo>
                <a:lnTo>
                  <a:pt x="61" y="0"/>
                </a:lnTo>
                <a:lnTo>
                  <a:pt x="44401" y="0"/>
                </a:lnTo>
                <a:lnTo>
                  <a:pt x="44462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4757873" y="2765069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0" y="5753"/>
                </a:moveTo>
                <a:lnTo>
                  <a:pt x="92" y="0"/>
                </a:lnTo>
                <a:lnTo>
                  <a:pt x="44555" y="0"/>
                </a:lnTo>
                <a:lnTo>
                  <a:pt x="44647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4757673" y="2770822"/>
            <a:ext cx="45085" cy="13970"/>
          </a:xfrm>
          <a:custGeom>
            <a:avLst/>
            <a:gdLst/>
            <a:ahLst/>
            <a:cxnLst/>
            <a:rect l="l" t="t" r="r" b="b"/>
            <a:pathLst>
              <a:path w="45085" h="13969">
                <a:moveTo>
                  <a:pt x="45031" y="13411"/>
                </a:moveTo>
                <a:lnTo>
                  <a:pt x="15" y="13411"/>
                </a:lnTo>
                <a:lnTo>
                  <a:pt x="0" y="12458"/>
                </a:lnTo>
                <a:lnTo>
                  <a:pt x="199" y="0"/>
                </a:lnTo>
                <a:lnTo>
                  <a:pt x="44847" y="0"/>
                </a:lnTo>
                <a:lnTo>
                  <a:pt x="45046" y="12458"/>
                </a:lnTo>
                <a:lnTo>
                  <a:pt x="45031" y="13411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4757689" y="2784233"/>
            <a:ext cx="45085" cy="8255"/>
          </a:xfrm>
          <a:custGeom>
            <a:avLst/>
            <a:gdLst/>
            <a:ahLst/>
            <a:cxnLst/>
            <a:rect l="l" t="t" r="r" b="b"/>
            <a:pathLst>
              <a:path w="45085" h="8255">
                <a:moveTo>
                  <a:pt x="122" y="7670"/>
                </a:moveTo>
                <a:lnTo>
                  <a:pt x="0" y="0"/>
                </a:lnTo>
                <a:lnTo>
                  <a:pt x="45016" y="0"/>
                </a:lnTo>
                <a:lnTo>
                  <a:pt x="44893" y="7670"/>
                </a:lnTo>
                <a:lnTo>
                  <a:pt x="122" y="7670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4757812" y="2791904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92" y="5753"/>
                </a:moveTo>
                <a:lnTo>
                  <a:pt x="0" y="0"/>
                </a:lnTo>
                <a:lnTo>
                  <a:pt x="44770" y="0"/>
                </a:lnTo>
                <a:lnTo>
                  <a:pt x="44678" y="5753"/>
                </a:lnTo>
                <a:lnTo>
                  <a:pt x="92" y="5753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4757904" y="2797644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92" y="5753"/>
                </a:moveTo>
                <a:lnTo>
                  <a:pt x="0" y="0"/>
                </a:lnTo>
                <a:lnTo>
                  <a:pt x="44586" y="0"/>
                </a:lnTo>
                <a:lnTo>
                  <a:pt x="44494" y="5753"/>
                </a:lnTo>
                <a:lnTo>
                  <a:pt x="92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4757996" y="2803398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122" y="7670"/>
                </a:moveTo>
                <a:lnTo>
                  <a:pt x="0" y="0"/>
                </a:lnTo>
                <a:lnTo>
                  <a:pt x="44402" y="0"/>
                </a:lnTo>
                <a:lnTo>
                  <a:pt x="44279" y="7670"/>
                </a:lnTo>
                <a:lnTo>
                  <a:pt x="122" y="7670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4758119" y="2811068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92" y="5753"/>
                </a:moveTo>
                <a:lnTo>
                  <a:pt x="0" y="0"/>
                </a:lnTo>
                <a:lnTo>
                  <a:pt x="44156" y="0"/>
                </a:lnTo>
                <a:lnTo>
                  <a:pt x="44063" y="5753"/>
                </a:lnTo>
                <a:lnTo>
                  <a:pt x="92" y="5753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4758211" y="2816809"/>
            <a:ext cx="44450" cy="10160"/>
          </a:xfrm>
          <a:custGeom>
            <a:avLst/>
            <a:gdLst/>
            <a:ahLst/>
            <a:cxnLst/>
            <a:rect l="l" t="t" r="r" b="b"/>
            <a:pathLst>
              <a:path w="44450" h="10160">
                <a:moveTo>
                  <a:pt x="153" y="9575"/>
                </a:moveTo>
                <a:lnTo>
                  <a:pt x="0" y="0"/>
                </a:lnTo>
                <a:lnTo>
                  <a:pt x="43972" y="0"/>
                </a:lnTo>
                <a:lnTo>
                  <a:pt x="43818" y="9575"/>
                </a:lnTo>
                <a:lnTo>
                  <a:pt x="153" y="957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4758364" y="2826397"/>
            <a:ext cx="43815" cy="8255"/>
          </a:xfrm>
          <a:custGeom>
            <a:avLst/>
            <a:gdLst/>
            <a:ahLst/>
            <a:cxnLst/>
            <a:rect l="l" t="t" r="r" b="b"/>
            <a:pathLst>
              <a:path w="43814" h="8255">
                <a:moveTo>
                  <a:pt x="122" y="7670"/>
                </a:moveTo>
                <a:lnTo>
                  <a:pt x="0" y="0"/>
                </a:lnTo>
                <a:lnTo>
                  <a:pt x="43664" y="0"/>
                </a:lnTo>
                <a:lnTo>
                  <a:pt x="43541" y="7670"/>
                </a:lnTo>
                <a:lnTo>
                  <a:pt x="122" y="7670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4758487" y="2834055"/>
            <a:ext cx="43815" cy="8255"/>
          </a:xfrm>
          <a:custGeom>
            <a:avLst/>
            <a:gdLst/>
            <a:ahLst/>
            <a:cxnLst/>
            <a:rect l="l" t="t" r="r" b="b"/>
            <a:pathLst>
              <a:path w="43814" h="8255">
                <a:moveTo>
                  <a:pt x="122" y="7670"/>
                </a:moveTo>
                <a:lnTo>
                  <a:pt x="0" y="0"/>
                </a:lnTo>
                <a:lnTo>
                  <a:pt x="43419" y="0"/>
                </a:lnTo>
                <a:lnTo>
                  <a:pt x="43296" y="7670"/>
                </a:lnTo>
                <a:lnTo>
                  <a:pt x="122" y="7670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4758610" y="2841726"/>
            <a:ext cx="43180" cy="8255"/>
          </a:xfrm>
          <a:custGeom>
            <a:avLst/>
            <a:gdLst/>
            <a:ahLst/>
            <a:cxnLst/>
            <a:rect l="l" t="t" r="r" b="b"/>
            <a:pathLst>
              <a:path w="43179" h="8255">
                <a:moveTo>
                  <a:pt x="122" y="7670"/>
                </a:moveTo>
                <a:lnTo>
                  <a:pt x="0" y="0"/>
                </a:lnTo>
                <a:lnTo>
                  <a:pt x="43173" y="0"/>
                </a:lnTo>
                <a:lnTo>
                  <a:pt x="43050" y="7670"/>
                </a:lnTo>
                <a:lnTo>
                  <a:pt x="122" y="7670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4758733" y="2849384"/>
            <a:ext cx="43180" cy="8255"/>
          </a:xfrm>
          <a:custGeom>
            <a:avLst/>
            <a:gdLst/>
            <a:ahLst/>
            <a:cxnLst/>
            <a:rect l="l" t="t" r="r" b="b"/>
            <a:pathLst>
              <a:path w="43179" h="8255">
                <a:moveTo>
                  <a:pt x="42723" y="7670"/>
                </a:moveTo>
                <a:lnTo>
                  <a:pt x="204" y="7670"/>
                </a:lnTo>
                <a:lnTo>
                  <a:pt x="86" y="5381"/>
                </a:lnTo>
                <a:lnTo>
                  <a:pt x="0" y="0"/>
                </a:lnTo>
                <a:lnTo>
                  <a:pt x="42927" y="0"/>
                </a:lnTo>
                <a:lnTo>
                  <a:pt x="42841" y="5381"/>
                </a:lnTo>
                <a:lnTo>
                  <a:pt x="42723" y="7670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4758937" y="2857055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5" h="8255">
                <a:moveTo>
                  <a:pt x="42125" y="7670"/>
                </a:moveTo>
                <a:lnTo>
                  <a:pt x="394" y="7670"/>
                </a:lnTo>
                <a:lnTo>
                  <a:pt x="0" y="0"/>
                </a:lnTo>
                <a:lnTo>
                  <a:pt x="42519" y="0"/>
                </a:lnTo>
                <a:lnTo>
                  <a:pt x="42125" y="767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4759331" y="2864713"/>
            <a:ext cx="41910" cy="8255"/>
          </a:xfrm>
          <a:custGeom>
            <a:avLst/>
            <a:gdLst/>
            <a:ahLst/>
            <a:cxnLst/>
            <a:rect l="l" t="t" r="r" b="b"/>
            <a:pathLst>
              <a:path w="41910" h="8255">
                <a:moveTo>
                  <a:pt x="41337" y="7670"/>
                </a:moveTo>
                <a:lnTo>
                  <a:pt x="394" y="7670"/>
                </a:lnTo>
                <a:lnTo>
                  <a:pt x="0" y="0"/>
                </a:lnTo>
                <a:lnTo>
                  <a:pt x="41732" y="0"/>
                </a:lnTo>
                <a:lnTo>
                  <a:pt x="41337" y="7670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4759726" y="2872384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40450" y="9575"/>
                </a:moveTo>
                <a:lnTo>
                  <a:pt x="492" y="9575"/>
                </a:lnTo>
                <a:lnTo>
                  <a:pt x="0" y="0"/>
                </a:lnTo>
                <a:lnTo>
                  <a:pt x="40943" y="0"/>
                </a:lnTo>
                <a:lnTo>
                  <a:pt x="40450" y="957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4760218" y="2881960"/>
            <a:ext cx="40005" cy="10160"/>
          </a:xfrm>
          <a:custGeom>
            <a:avLst/>
            <a:gdLst/>
            <a:ahLst/>
            <a:cxnLst/>
            <a:rect l="l" t="t" r="r" b="b"/>
            <a:pathLst>
              <a:path w="40004" h="10160">
                <a:moveTo>
                  <a:pt x="39465" y="9575"/>
                </a:moveTo>
                <a:lnTo>
                  <a:pt x="492" y="9575"/>
                </a:lnTo>
                <a:lnTo>
                  <a:pt x="0" y="0"/>
                </a:lnTo>
                <a:lnTo>
                  <a:pt x="39958" y="0"/>
                </a:lnTo>
                <a:lnTo>
                  <a:pt x="39465" y="957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4760711" y="2891548"/>
            <a:ext cx="39370" cy="10160"/>
          </a:xfrm>
          <a:custGeom>
            <a:avLst/>
            <a:gdLst/>
            <a:ahLst/>
            <a:cxnLst/>
            <a:rect l="l" t="t" r="r" b="b"/>
            <a:pathLst>
              <a:path w="39370" h="10160">
                <a:moveTo>
                  <a:pt x="38479" y="9575"/>
                </a:moveTo>
                <a:lnTo>
                  <a:pt x="492" y="9575"/>
                </a:lnTo>
                <a:lnTo>
                  <a:pt x="0" y="0"/>
                </a:lnTo>
                <a:lnTo>
                  <a:pt x="38971" y="0"/>
                </a:lnTo>
                <a:lnTo>
                  <a:pt x="38479" y="957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4761204" y="2901124"/>
            <a:ext cx="38100" cy="12065"/>
          </a:xfrm>
          <a:custGeom>
            <a:avLst/>
            <a:gdLst/>
            <a:ahLst/>
            <a:cxnLst/>
            <a:rect l="l" t="t" r="r" b="b"/>
            <a:pathLst>
              <a:path w="38100" h="12064">
                <a:moveTo>
                  <a:pt x="37395" y="11493"/>
                </a:moveTo>
                <a:lnTo>
                  <a:pt x="591" y="11493"/>
                </a:lnTo>
                <a:lnTo>
                  <a:pt x="0" y="0"/>
                </a:lnTo>
                <a:lnTo>
                  <a:pt x="37986" y="0"/>
                </a:lnTo>
                <a:lnTo>
                  <a:pt x="37395" y="11493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4761796" y="2912630"/>
            <a:ext cx="36830" cy="13970"/>
          </a:xfrm>
          <a:custGeom>
            <a:avLst/>
            <a:gdLst/>
            <a:ahLst/>
            <a:cxnLst/>
            <a:rect l="l" t="t" r="r" b="b"/>
            <a:pathLst>
              <a:path w="36829" h="13969">
                <a:moveTo>
                  <a:pt x="35671" y="13411"/>
                </a:moveTo>
                <a:lnTo>
                  <a:pt x="1132" y="13411"/>
                </a:lnTo>
                <a:lnTo>
                  <a:pt x="216" y="4210"/>
                </a:lnTo>
                <a:lnTo>
                  <a:pt x="0" y="0"/>
                </a:lnTo>
                <a:lnTo>
                  <a:pt x="36803" y="0"/>
                </a:lnTo>
                <a:lnTo>
                  <a:pt x="36586" y="4210"/>
                </a:lnTo>
                <a:lnTo>
                  <a:pt x="35671" y="13411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4762928" y="2926041"/>
            <a:ext cx="34925" cy="12065"/>
          </a:xfrm>
          <a:custGeom>
            <a:avLst/>
            <a:gdLst/>
            <a:ahLst/>
            <a:cxnLst/>
            <a:rect l="l" t="t" r="r" b="b"/>
            <a:pathLst>
              <a:path w="34925" h="12064">
                <a:moveTo>
                  <a:pt x="33394" y="11493"/>
                </a:moveTo>
                <a:lnTo>
                  <a:pt x="1144" y="11493"/>
                </a:lnTo>
                <a:lnTo>
                  <a:pt x="0" y="0"/>
                </a:lnTo>
                <a:lnTo>
                  <a:pt x="34538" y="0"/>
                </a:lnTo>
                <a:lnTo>
                  <a:pt x="33394" y="11493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4764073" y="293753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5" h="13969">
                <a:moveTo>
                  <a:pt x="30915" y="13411"/>
                </a:moveTo>
                <a:lnTo>
                  <a:pt x="1335" y="13411"/>
                </a:lnTo>
                <a:lnTo>
                  <a:pt x="0" y="0"/>
                </a:lnTo>
                <a:lnTo>
                  <a:pt x="32250" y="0"/>
                </a:lnTo>
                <a:lnTo>
                  <a:pt x="30915" y="13411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4765409" y="295095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8624" y="9575"/>
                </a:moveTo>
                <a:lnTo>
                  <a:pt x="953" y="9575"/>
                </a:lnTo>
                <a:lnTo>
                  <a:pt x="0" y="0"/>
                </a:lnTo>
                <a:lnTo>
                  <a:pt x="29577" y="0"/>
                </a:lnTo>
                <a:lnTo>
                  <a:pt x="28624" y="957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4766362" y="2960535"/>
            <a:ext cx="27940" cy="10160"/>
          </a:xfrm>
          <a:custGeom>
            <a:avLst/>
            <a:gdLst/>
            <a:ahLst/>
            <a:cxnLst/>
            <a:rect l="l" t="t" r="r" b="b"/>
            <a:pathLst>
              <a:path w="27939" h="10160">
                <a:moveTo>
                  <a:pt x="26315" y="9575"/>
                </a:moveTo>
                <a:lnTo>
                  <a:pt x="1356" y="9575"/>
                </a:lnTo>
                <a:lnTo>
                  <a:pt x="522" y="5250"/>
                </a:lnTo>
                <a:lnTo>
                  <a:pt x="0" y="0"/>
                </a:lnTo>
                <a:lnTo>
                  <a:pt x="27671" y="0"/>
                </a:lnTo>
                <a:lnTo>
                  <a:pt x="27149" y="5250"/>
                </a:lnTo>
                <a:lnTo>
                  <a:pt x="26315" y="957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4767719" y="2970110"/>
            <a:ext cx="25400" cy="39370"/>
          </a:xfrm>
          <a:custGeom>
            <a:avLst/>
            <a:gdLst/>
            <a:ahLst/>
            <a:cxnLst/>
            <a:rect l="l" t="t" r="r" b="b"/>
            <a:pathLst>
              <a:path w="25400" h="39369">
                <a:moveTo>
                  <a:pt x="12484" y="39293"/>
                </a:moveTo>
                <a:lnTo>
                  <a:pt x="5352" y="27769"/>
                </a:lnTo>
                <a:lnTo>
                  <a:pt x="0" y="0"/>
                </a:lnTo>
                <a:lnTo>
                  <a:pt x="24959" y="0"/>
                </a:lnTo>
                <a:lnTo>
                  <a:pt x="19610" y="27769"/>
                </a:lnTo>
                <a:lnTo>
                  <a:pt x="12484" y="39293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4757673" y="2557157"/>
            <a:ext cx="45085" cy="452755"/>
          </a:xfrm>
          <a:custGeom>
            <a:avLst/>
            <a:gdLst/>
            <a:ahLst/>
            <a:cxnLst/>
            <a:rect l="l" t="t" r="r" b="b"/>
            <a:pathLst>
              <a:path w="45085" h="452755">
                <a:moveTo>
                  <a:pt x="22529" y="0"/>
                </a:moveTo>
                <a:lnTo>
                  <a:pt x="35837" y="43652"/>
                </a:lnTo>
                <a:lnTo>
                  <a:pt x="40708" y="92613"/>
                </a:lnTo>
                <a:lnTo>
                  <a:pt x="43901" y="154682"/>
                </a:lnTo>
                <a:lnTo>
                  <a:pt x="45046" y="226123"/>
                </a:lnTo>
                <a:lnTo>
                  <a:pt x="43901" y="297608"/>
                </a:lnTo>
                <a:lnTo>
                  <a:pt x="40708" y="359683"/>
                </a:lnTo>
                <a:lnTo>
                  <a:pt x="35837" y="408627"/>
                </a:lnTo>
                <a:lnTo>
                  <a:pt x="29655" y="440722"/>
                </a:lnTo>
                <a:lnTo>
                  <a:pt x="22529" y="452247"/>
                </a:lnTo>
                <a:lnTo>
                  <a:pt x="15397" y="440722"/>
                </a:lnTo>
                <a:lnTo>
                  <a:pt x="9211" y="408627"/>
                </a:lnTo>
                <a:lnTo>
                  <a:pt x="4338" y="359683"/>
                </a:lnTo>
                <a:lnTo>
                  <a:pt x="1145" y="297608"/>
                </a:lnTo>
                <a:lnTo>
                  <a:pt x="0" y="226123"/>
                </a:lnTo>
                <a:lnTo>
                  <a:pt x="1145" y="154682"/>
                </a:lnTo>
                <a:lnTo>
                  <a:pt x="4338" y="92613"/>
                </a:lnTo>
                <a:lnTo>
                  <a:pt x="9211" y="43652"/>
                </a:lnTo>
                <a:lnTo>
                  <a:pt x="15397" y="11535"/>
                </a:lnTo>
                <a:lnTo>
                  <a:pt x="22529" y="0"/>
                </a:lnTo>
                <a:close/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4780203" y="2557157"/>
            <a:ext cx="422275" cy="452755"/>
          </a:xfrm>
          <a:custGeom>
            <a:avLst/>
            <a:gdLst/>
            <a:ahLst/>
            <a:cxnLst/>
            <a:rect l="l" t="t" r="r" b="b"/>
            <a:pathLst>
              <a:path w="422275" h="452755">
                <a:moveTo>
                  <a:pt x="0" y="0"/>
                </a:moveTo>
                <a:lnTo>
                  <a:pt x="399796" y="0"/>
                </a:lnTo>
                <a:lnTo>
                  <a:pt x="406866" y="11535"/>
                </a:lnTo>
                <a:lnTo>
                  <a:pt x="413014" y="43652"/>
                </a:lnTo>
                <a:lnTo>
                  <a:pt x="417868" y="92613"/>
                </a:lnTo>
                <a:lnTo>
                  <a:pt x="421053" y="154682"/>
                </a:lnTo>
                <a:lnTo>
                  <a:pt x="422198" y="226123"/>
                </a:lnTo>
                <a:lnTo>
                  <a:pt x="421053" y="297608"/>
                </a:lnTo>
                <a:lnTo>
                  <a:pt x="417868" y="359683"/>
                </a:lnTo>
                <a:lnTo>
                  <a:pt x="413014" y="408627"/>
                </a:lnTo>
                <a:lnTo>
                  <a:pt x="406866" y="440722"/>
                </a:lnTo>
                <a:lnTo>
                  <a:pt x="399796" y="452247"/>
                </a:lnTo>
                <a:lnTo>
                  <a:pt x="0" y="452247"/>
                </a:lnTo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5261838" y="2555239"/>
            <a:ext cx="454659" cy="106680"/>
          </a:xfrm>
          <a:custGeom>
            <a:avLst/>
            <a:gdLst/>
            <a:ahLst/>
            <a:cxnLst/>
            <a:rect l="l" t="t" r="r" b="b"/>
            <a:pathLst>
              <a:path w="454660" h="106680">
                <a:moveTo>
                  <a:pt x="454504" y="106349"/>
                </a:moveTo>
                <a:lnTo>
                  <a:pt x="19114" y="106349"/>
                </a:lnTo>
                <a:lnTo>
                  <a:pt x="18405" y="92613"/>
                </a:lnTo>
                <a:lnTo>
                  <a:pt x="13497" y="43652"/>
                </a:lnTo>
                <a:lnTo>
                  <a:pt x="7243" y="11535"/>
                </a:lnTo>
                <a:lnTo>
                  <a:pt x="0" y="0"/>
                </a:lnTo>
                <a:lnTo>
                  <a:pt x="435381" y="0"/>
                </a:lnTo>
                <a:lnTo>
                  <a:pt x="442626" y="11535"/>
                </a:lnTo>
                <a:lnTo>
                  <a:pt x="448883" y="43652"/>
                </a:lnTo>
                <a:lnTo>
                  <a:pt x="453794" y="92613"/>
                </a:lnTo>
                <a:lnTo>
                  <a:pt x="454504" y="10634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5280953" y="266350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88" y="0"/>
                </a:lnTo>
              </a:path>
            </a:pathLst>
          </a:custGeom>
          <a:ln w="383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5281151" y="2667342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88" y="0"/>
                </a:lnTo>
              </a:path>
            </a:pathLst>
          </a:custGeom>
          <a:ln w="3835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5281349" y="2671178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88" y="0"/>
                </a:lnTo>
              </a:path>
            </a:pathLst>
          </a:custGeom>
          <a:ln w="3835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5281547" y="2675013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89" y="0"/>
                </a:lnTo>
              </a:path>
            </a:pathLst>
          </a:custGeom>
          <a:ln w="383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5281744" y="267787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90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5281843" y="2680754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89" y="0"/>
                </a:lnTo>
              </a:path>
            </a:pathLst>
          </a:custGeom>
          <a:ln w="3835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5282041" y="2683630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90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5282141" y="268650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89" y="0"/>
                </a:lnTo>
              </a:path>
            </a:pathLst>
          </a:custGeom>
          <a:ln w="3835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5282339" y="2690342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89" y="0"/>
                </a:lnTo>
              </a:path>
            </a:pathLst>
          </a:custGeom>
          <a:ln w="3835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5282536" y="2694165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90" y="0"/>
                </a:lnTo>
              </a:path>
            </a:pathLst>
          </a:custGeom>
          <a:ln w="383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5282734" y="2698000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90" y="0"/>
                </a:lnTo>
              </a:path>
            </a:pathLst>
          </a:custGeom>
          <a:ln w="383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5282932" y="270087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91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5283031" y="2703753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90" y="0"/>
                </a:lnTo>
              </a:path>
            </a:pathLst>
          </a:custGeom>
          <a:ln w="3835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5283229" y="2707589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90" y="0"/>
                </a:lnTo>
              </a:path>
            </a:pathLst>
          </a:custGeom>
          <a:ln w="3835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283427" y="2711411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69" y="0"/>
                </a:lnTo>
              </a:path>
            </a:pathLst>
          </a:custGeom>
          <a:ln w="3835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5283504" y="271524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4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5283565" y="2719082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4" y="0"/>
                </a:lnTo>
              </a:path>
            </a:pathLst>
          </a:custGeom>
          <a:ln w="3835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5283627" y="2722918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4" y="0"/>
                </a:lnTo>
              </a:path>
            </a:pathLst>
          </a:custGeom>
          <a:ln w="3835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5283688" y="2726753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4" y="0"/>
                </a:lnTo>
              </a:path>
            </a:pathLst>
          </a:custGeom>
          <a:ln w="3835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5283750" y="2730576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4" y="0"/>
                </a:lnTo>
              </a:path>
            </a:pathLst>
          </a:custGeom>
          <a:ln w="3835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5283811" y="2734411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4" y="0"/>
                </a:lnTo>
              </a:path>
            </a:pathLst>
          </a:custGeom>
          <a:ln w="3835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5283873" y="273824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4" y="0"/>
                </a:lnTo>
              </a:path>
            </a:pathLst>
          </a:custGeom>
          <a:ln w="3835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5283935" y="2741123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24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5283965" y="2744000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3835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5284027" y="2746863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24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5284058" y="2749740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3835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5284119" y="2753575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5284181" y="2757411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3835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5284242" y="276028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24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5284273" y="2763151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3835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5284335" y="276698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3835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5284396" y="2769863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24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5284427" y="2772740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3835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5284489" y="2777534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86" y="0"/>
                </a:lnTo>
              </a:path>
            </a:pathLst>
          </a:custGeom>
          <a:ln w="5753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5284520" y="2783274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5753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5284458" y="2788069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3835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5284397" y="2791904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3835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5284304" y="2796698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86" y="0"/>
                </a:lnTo>
              </a:path>
            </a:pathLst>
          </a:custGeom>
          <a:ln w="5753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5284243" y="2801480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5284151" y="2806274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86" y="0"/>
                </a:lnTo>
              </a:path>
            </a:pathLst>
          </a:custGeom>
          <a:ln w="5753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5284089" y="2811068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5" y="0"/>
                </a:lnTo>
              </a:path>
            </a:pathLst>
          </a:custGeom>
          <a:ln w="3835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5284058" y="2813932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24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5283966" y="2817768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85" y="0"/>
                </a:lnTo>
              </a:path>
            </a:pathLst>
          </a:custGeom>
          <a:ln w="5753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5283905" y="2822562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4" y="0"/>
                </a:lnTo>
              </a:path>
            </a:pathLst>
          </a:custGeom>
          <a:ln w="3835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5283812" y="2827356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85" y="0"/>
                </a:lnTo>
              </a:path>
            </a:pathLst>
          </a:custGeom>
          <a:ln w="5753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5283720" y="283309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85" y="0"/>
                </a:lnTo>
              </a:path>
            </a:pathLst>
          </a:custGeom>
          <a:ln w="5753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5283659" y="2837891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4" y="0"/>
                </a:lnTo>
              </a:path>
            </a:pathLst>
          </a:custGeom>
          <a:ln w="3835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5283597" y="2841726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54" y="0"/>
                </a:lnTo>
              </a:path>
            </a:pathLst>
          </a:custGeom>
          <a:ln w="3835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5283505" y="2846520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485" y="0"/>
                </a:lnTo>
              </a:path>
            </a:pathLst>
          </a:custGeom>
          <a:ln w="5753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5283477" y="2851150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392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5283408" y="2853689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392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5283135" y="2857055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90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5282937" y="2860890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90" y="0"/>
                </a:lnTo>
              </a:path>
            </a:pathLst>
          </a:custGeom>
          <a:ln w="3835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5282640" y="2865685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689" y="0"/>
                </a:lnTo>
              </a:path>
            </a:pathLst>
          </a:custGeom>
          <a:ln w="5753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5282442" y="2870466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90" y="0"/>
                </a:lnTo>
              </a:path>
            </a:pathLst>
          </a:custGeom>
          <a:ln w="3835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5282145" y="2875260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688" y="0"/>
                </a:lnTo>
              </a:path>
            </a:pathLst>
          </a:custGeom>
          <a:ln w="5753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5281848" y="2881014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688" y="0"/>
                </a:lnTo>
              </a:path>
            </a:pathLst>
          </a:custGeom>
          <a:ln w="5753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5281354" y="2888665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885" y="0"/>
                </a:lnTo>
              </a:path>
            </a:pathLst>
          </a:custGeom>
          <a:ln w="957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5280957" y="2897301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786" y="0"/>
                </a:lnTo>
              </a:path>
            </a:pathLst>
          </a:custGeom>
          <a:ln w="7670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5280661" y="2904001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687" y="0"/>
                </a:lnTo>
              </a:path>
            </a:pathLst>
          </a:custGeom>
          <a:ln w="5753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5280364" y="2909754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687" y="0"/>
                </a:lnTo>
              </a:path>
            </a:pathLst>
          </a:custGeom>
          <a:ln w="5753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5280325" y="2913379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389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5280085" y="2916554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389" y="0"/>
                </a:lnTo>
              </a:path>
            </a:pathLst>
          </a:custGeom>
          <a:ln w="3810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5279133" y="292220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6158" y="0"/>
                </a:lnTo>
              </a:path>
            </a:pathLst>
          </a:custGeom>
          <a:ln w="7670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5278556" y="2928918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965" y="0"/>
                </a:lnTo>
              </a:path>
            </a:pathLst>
          </a:custGeom>
          <a:ln w="5753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5277786" y="2935630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6157" y="0"/>
                </a:lnTo>
              </a:path>
            </a:pathLst>
          </a:custGeom>
          <a:ln w="7670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5276827" y="2944241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 h="0">
                <a:moveTo>
                  <a:pt x="0" y="0"/>
                </a:moveTo>
                <a:lnTo>
                  <a:pt x="436348" y="0"/>
                </a:lnTo>
              </a:path>
            </a:pathLst>
          </a:custGeom>
          <a:ln w="957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5276249" y="2951918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964" y="0"/>
                </a:lnTo>
              </a:path>
            </a:pathLst>
          </a:custGeom>
          <a:ln w="5753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5275481" y="2958617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6155" y="0"/>
                </a:lnTo>
              </a:path>
            </a:pathLst>
          </a:custGeom>
          <a:ln w="7670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5275371" y="2963545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385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5274662" y="2967354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385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5261838" y="2988798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 h="0">
                <a:moveTo>
                  <a:pt x="0" y="0"/>
                </a:moveTo>
                <a:lnTo>
                  <a:pt x="447671" y="0"/>
                </a:lnTo>
              </a:path>
            </a:pathLst>
          </a:custGeom>
          <a:ln w="37376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5242438" y="2555239"/>
            <a:ext cx="38735" cy="108585"/>
          </a:xfrm>
          <a:custGeom>
            <a:avLst/>
            <a:gdLst/>
            <a:ahLst/>
            <a:cxnLst/>
            <a:rect l="l" t="t" r="r" b="b"/>
            <a:pathLst>
              <a:path w="38735" h="108585">
                <a:moveTo>
                  <a:pt x="38577" y="108267"/>
                </a:moveTo>
                <a:lnTo>
                  <a:pt x="0" y="108267"/>
                </a:lnTo>
                <a:lnTo>
                  <a:pt x="822" y="92613"/>
                </a:lnTo>
                <a:lnTo>
                  <a:pt x="5786" y="43652"/>
                </a:lnTo>
                <a:lnTo>
                  <a:pt x="12065" y="11535"/>
                </a:lnTo>
                <a:lnTo>
                  <a:pt x="19273" y="0"/>
                </a:lnTo>
                <a:lnTo>
                  <a:pt x="26530" y="11535"/>
                </a:lnTo>
                <a:lnTo>
                  <a:pt x="32815" y="43652"/>
                </a:lnTo>
                <a:lnTo>
                  <a:pt x="37760" y="92613"/>
                </a:lnTo>
                <a:lnTo>
                  <a:pt x="38577" y="108267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5242135" y="2663507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39179" y="5753"/>
                </a:moveTo>
                <a:lnTo>
                  <a:pt x="0" y="5753"/>
                </a:lnTo>
                <a:lnTo>
                  <a:pt x="302" y="0"/>
                </a:lnTo>
                <a:lnTo>
                  <a:pt x="38879" y="0"/>
                </a:lnTo>
                <a:lnTo>
                  <a:pt x="39179" y="5753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5241833" y="2669260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781" y="5753"/>
                </a:moveTo>
                <a:lnTo>
                  <a:pt x="0" y="5753"/>
                </a:lnTo>
                <a:lnTo>
                  <a:pt x="302" y="0"/>
                </a:lnTo>
                <a:lnTo>
                  <a:pt x="39481" y="0"/>
                </a:lnTo>
                <a:lnTo>
                  <a:pt x="39781" y="5753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5241632" y="2675001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39" h="4444">
                <a:moveTo>
                  <a:pt x="0" y="3835"/>
                </a:moveTo>
                <a:lnTo>
                  <a:pt x="201" y="0"/>
                </a:lnTo>
                <a:lnTo>
                  <a:pt x="39982" y="0"/>
                </a:lnTo>
                <a:lnTo>
                  <a:pt x="40182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5241330" y="2678836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40784" y="5753"/>
                </a:moveTo>
                <a:lnTo>
                  <a:pt x="0" y="5753"/>
                </a:lnTo>
                <a:lnTo>
                  <a:pt x="302" y="0"/>
                </a:lnTo>
                <a:lnTo>
                  <a:pt x="40484" y="0"/>
                </a:lnTo>
                <a:lnTo>
                  <a:pt x="40784" y="5753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5241028" y="2684589"/>
            <a:ext cx="41910" cy="6350"/>
          </a:xfrm>
          <a:custGeom>
            <a:avLst/>
            <a:gdLst/>
            <a:ahLst/>
            <a:cxnLst/>
            <a:rect l="l" t="t" r="r" b="b"/>
            <a:pathLst>
              <a:path w="41910" h="6350">
                <a:moveTo>
                  <a:pt x="41386" y="5753"/>
                </a:moveTo>
                <a:lnTo>
                  <a:pt x="0" y="5753"/>
                </a:lnTo>
                <a:lnTo>
                  <a:pt x="302" y="0"/>
                </a:lnTo>
                <a:lnTo>
                  <a:pt x="41086" y="0"/>
                </a:lnTo>
                <a:lnTo>
                  <a:pt x="41386" y="5753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5240725" y="2690342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1989" y="5753"/>
                </a:moveTo>
                <a:lnTo>
                  <a:pt x="0" y="5753"/>
                </a:lnTo>
                <a:lnTo>
                  <a:pt x="302" y="0"/>
                </a:lnTo>
                <a:lnTo>
                  <a:pt x="41689" y="0"/>
                </a:lnTo>
                <a:lnTo>
                  <a:pt x="41989" y="5753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5240424" y="2696082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42590" y="5753"/>
                </a:moveTo>
                <a:lnTo>
                  <a:pt x="0" y="5753"/>
                </a:lnTo>
                <a:lnTo>
                  <a:pt x="302" y="0"/>
                </a:lnTo>
                <a:lnTo>
                  <a:pt x="42290" y="0"/>
                </a:lnTo>
                <a:lnTo>
                  <a:pt x="42590" y="5753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5240222" y="2701836"/>
            <a:ext cx="43180" cy="4445"/>
          </a:xfrm>
          <a:custGeom>
            <a:avLst/>
            <a:gdLst/>
            <a:ahLst/>
            <a:cxnLst/>
            <a:rect l="l" t="t" r="r" b="b"/>
            <a:pathLst>
              <a:path w="43179" h="4444">
                <a:moveTo>
                  <a:pt x="0" y="3835"/>
                </a:moveTo>
                <a:lnTo>
                  <a:pt x="201" y="0"/>
                </a:lnTo>
                <a:lnTo>
                  <a:pt x="42791" y="0"/>
                </a:lnTo>
                <a:lnTo>
                  <a:pt x="42991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5239974" y="2705671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43485" y="5753"/>
                </a:moveTo>
                <a:lnTo>
                  <a:pt x="0" y="5753"/>
                </a:lnTo>
                <a:lnTo>
                  <a:pt x="24" y="4250"/>
                </a:lnTo>
                <a:lnTo>
                  <a:pt x="248" y="0"/>
                </a:lnTo>
                <a:lnTo>
                  <a:pt x="43239" y="0"/>
                </a:lnTo>
                <a:lnTo>
                  <a:pt x="43461" y="4250"/>
                </a:lnTo>
                <a:lnTo>
                  <a:pt x="43485" y="5753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5239880" y="2711411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0" y="5753"/>
                </a:moveTo>
                <a:lnTo>
                  <a:pt x="94" y="0"/>
                </a:lnTo>
                <a:lnTo>
                  <a:pt x="43579" y="0"/>
                </a:lnTo>
                <a:lnTo>
                  <a:pt x="43673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5239785" y="2717164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5753"/>
                </a:moveTo>
                <a:lnTo>
                  <a:pt x="94" y="0"/>
                </a:lnTo>
                <a:lnTo>
                  <a:pt x="43767" y="0"/>
                </a:lnTo>
                <a:lnTo>
                  <a:pt x="43861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5239722" y="2722918"/>
            <a:ext cx="44450" cy="4445"/>
          </a:xfrm>
          <a:custGeom>
            <a:avLst/>
            <a:gdLst/>
            <a:ahLst/>
            <a:cxnLst/>
            <a:rect l="l" t="t" r="r" b="b"/>
            <a:pathLst>
              <a:path w="44450" h="4444">
                <a:moveTo>
                  <a:pt x="0" y="3835"/>
                </a:moveTo>
                <a:lnTo>
                  <a:pt x="62" y="0"/>
                </a:lnTo>
                <a:lnTo>
                  <a:pt x="43924" y="0"/>
                </a:lnTo>
                <a:lnTo>
                  <a:pt x="43986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5239628" y="2726740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5753"/>
                </a:moveTo>
                <a:lnTo>
                  <a:pt x="94" y="0"/>
                </a:lnTo>
                <a:lnTo>
                  <a:pt x="44080" y="0"/>
                </a:lnTo>
                <a:lnTo>
                  <a:pt x="44174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5239534" y="2732493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5753"/>
                </a:moveTo>
                <a:lnTo>
                  <a:pt x="94" y="0"/>
                </a:lnTo>
                <a:lnTo>
                  <a:pt x="44268" y="0"/>
                </a:lnTo>
                <a:lnTo>
                  <a:pt x="4436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5239439" y="2738247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0" y="5753"/>
                </a:moveTo>
                <a:lnTo>
                  <a:pt x="94" y="0"/>
                </a:lnTo>
                <a:lnTo>
                  <a:pt x="44456" y="0"/>
                </a:lnTo>
                <a:lnTo>
                  <a:pt x="4455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5239377" y="2743987"/>
            <a:ext cx="45085" cy="4445"/>
          </a:xfrm>
          <a:custGeom>
            <a:avLst/>
            <a:gdLst/>
            <a:ahLst/>
            <a:cxnLst/>
            <a:rect l="l" t="t" r="r" b="b"/>
            <a:pathLst>
              <a:path w="45085" h="4444">
                <a:moveTo>
                  <a:pt x="0" y="3835"/>
                </a:moveTo>
                <a:lnTo>
                  <a:pt x="62" y="0"/>
                </a:lnTo>
                <a:lnTo>
                  <a:pt x="44612" y="0"/>
                </a:lnTo>
                <a:lnTo>
                  <a:pt x="44675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5239282" y="2747822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0" y="5753"/>
                </a:moveTo>
                <a:lnTo>
                  <a:pt x="94" y="0"/>
                </a:lnTo>
                <a:lnTo>
                  <a:pt x="44769" y="0"/>
                </a:lnTo>
                <a:lnTo>
                  <a:pt x="4486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5239187" y="2753575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0" y="5753"/>
                </a:moveTo>
                <a:lnTo>
                  <a:pt x="94" y="0"/>
                </a:lnTo>
                <a:lnTo>
                  <a:pt x="44957" y="0"/>
                </a:lnTo>
                <a:lnTo>
                  <a:pt x="4505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5239125" y="2759329"/>
            <a:ext cx="45720" cy="4445"/>
          </a:xfrm>
          <a:custGeom>
            <a:avLst/>
            <a:gdLst/>
            <a:ahLst/>
            <a:cxnLst/>
            <a:rect l="l" t="t" r="r" b="b"/>
            <a:pathLst>
              <a:path w="45720" h="4444">
                <a:moveTo>
                  <a:pt x="0" y="3835"/>
                </a:moveTo>
                <a:lnTo>
                  <a:pt x="62" y="0"/>
                </a:lnTo>
                <a:lnTo>
                  <a:pt x="45113" y="0"/>
                </a:lnTo>
                <a:lnTo>
                  <a:pt x="45176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5239030" y="2763151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0" y="5753"/>
                </a:moveTo>
                <a:lnTo>
                  <a:pt x="94" y="0"/>
                </a:lnTo>
                <a:lnTo>
                  <a:pt x="45270" y="0"/>
                </a:lnTo>
                <a:lnTo>
                  <a:pt x="45363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5238826" y="2768904"/>
            <a:ext cx="46355" cy="13970"/>
          </a:xfrm>
          <a:custGeom>
            <a:avLst/>
            <a:gdLst/>
            <a:ahLst/>
            <a:cxnLst/>
            <a:rect l="l" t="t" r="r" b="b"/>
            <a:pathLst>
              <a:path w="46354" h="13969">
                <a:moveTo>
                  <a:pt x="45755" y="13411"/>
                </a:moveTo>
                <a:lnTo>
                  <a:pt x="15" y="13411"/>
                </a:lnTo>
                <a:lnTo>
                  <a:pt x="0" y="12458"/>
                </a:lnTo>
                <a:lnTo>
                  <a:pt x="204" y="0"/>
                </a:lnTo>
                <a:lnTo>
                  <a:pt x="45568" y="0"/>
                </a:lnTo>
                <a:lnTo>
                  <a:pt x="45770" y="12458"/>
                </a:lnTo>
                <a:lnTo>
                  <a:pt x="45755" y="13411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5238841" y="2782316"/>
            <a:ext cx="46355" cy="8255"/>
          </a:xfrm>
          <a:custGeom>
            <a:avLst/>
            <a:gdLst/>
            <a:ahLst/>
            <a:cxnLst/>
            <a:rect l="l" t="t" r="r" b="b"/>
            <a:pathLst>
              <a:path w="46354" h="8255">
                <a:moveTo>
                  <a:pt x="125" y="7670"/>
                </a:moveTo>
                <a:lnTo>
                  <a:pt x="0" y="0"/>
                </a:lnTo>
                <a:lnTo>
                  <a:pt x="45739" y="0"/>
                </a:lnTo>
                <a:lnTo>
                  <a:pt x="45615" y="7670"/>
                </a:lnTo>
                <a:lnTo>
                  <a:pt x="125" y="7670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5238967" y="2789986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94" y="5753"/>
                </a:moveTo>
                <a:lnTo>
                  <a:pt x="0" y="0"/>
                </a:lnTo>
                <a:lnTo>
                  <a:pt x="45489" y="0"/>
                </a:lnTo>
                <a:lnTo>
                  <a:pt x="45395" y="5753"/>
                </a:lnTo>
                <a:lnTo>
                  <a:pt x="94" y="5753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5239061" y="2795727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94" y="5753"/>
                </a:moveTo>
                <a:lnTo>
                  <a:pt x="0" y="0"/>
                </a:lnTo>
                <a:lnTo>
                  <a:pt x="45301" y="0"/>
                </a:lnTo>
                <a:lnTo>
                  <a:pt x="45208" y="5753"/>
                </a:lnTo>
                <a:lnTo>
                  <a:pt x="94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5239156" y="2801480"/>
            <a:ext cx="45720" cy="8255"/>
          </a:xfrm>
          <a:custGeom>
            <a:avLst/>
            <a:gdLst/>
            <a:ahLst/>
            <a:cxnLst/>
            <a:rect l="l" t="t" r="r" b="b"/>
            <a:pathLst>
              <a:path w="45720" h="8255">
                <a:moveTo>
                  <a:pt x="125" y="7670"/>
                </a:moveTo>
                <a:lnTo>
                  <a:pt x="0" y="0"/>
                </a:lnTo>
                <a:lnTo>
                  <a:pt x="45113" y="0"/>
                </a:lnTo>
                <a:lnTo>
                  <a:pt x="44989" y="7670"/>
                </a:lnTo>
                <a:lnTo>
                  <a:pt x="125" y="7670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5239282" y="2809151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94" y="5753"/>
                </a:moveTo>
                <a:lnTo>
                  <a:pt x="0" y="0"/>
                </a:lnTo>
                <a:lnTo>
                  <a:pt x="44863" y="0"/>
                </a:lnTo>
                <a:lnTo>
                  <a:pt x="44770" y="5753"/>
                </a:lnTo>
                <a:lnTo>
                  <a:pt x="94" y="5753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5239376" y="2814891"/>
            <a:ext cx="45085" cy="10160"/>
          </a:xfrm>
          <a:custGeom>
            <a:avLst/>
            <a:gdLst/>
            <a:ahLst/>
            <a:cxnLst/>
            <a:rect l="l" t="t" r="r" b="b"/>
            <a:pathLst>
              <a:path w="45085" h="10160">
                <a:moveTo>
                  <a:pt x="157" y="9575"/>
                </a:moveTo>
                <a:lnTo>
                  <a:pt x="0" y="0"/>
                </a:lnTo>
                <a:lnTo>
                  <a:pt x="44676" y="0"/>
                </a:lnTo>
                <a:lnTo>
                  <a:pt x="44520" y="9575"/>
                </a:lnTo>
                <a:lnTo>
                  <a:pt x="157" y="957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5239533" y="2824479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125" y="7670"/>
                </a:moveTo>
                <a:lnTo>
                  <a:pt x="0" y="0"/>
                </a:lnTo>
                <a:lnTo>
                  <a:pt x="44363" y="0"/>
                </a:lnTo>
                <a:lnTo>
                  <a:pt x="44238" y="7670"/>
                </a:lnTo>
                <a:lnTo>
                  <a:pt x="125" y="7670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5239659" y="2832138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125" y="7670"/>
                </a:moveTo>
                <a:lnTo>
                  <a:pt x="0" y="0"/>
                </a:lnTo>
                <a:lnTo>
                  <a:pt x="44113" y="0"/>
                </a:lnTo>
                <a:lnTo>
                  <a:pt x="43988" y="7670"/>
                </a:lnTo>
                <a:lnTo>
                  <a:pt x="125" y="7670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5239785" y="2839808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125" y="7670"/>
                </a:moveTo>
                <a:lnTo>
                  <a:pt x="0" y="0"/>
                </a:lnTo>
                <a:lnTo>
                  <a:pt x="43862" y="0"/>
                </a:lnTo>
                <a:lnTo>
                  <a:pt x="43738" y="7670"/>
                </a:lnTo>
                <a:lnTo>
                  <a:pt x="125" y="7670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5239910" y="2847467"/>
            <a:ext cx="43815" cy="8255"/>
          </a:xfrm>
          <a:custGeom>
            <a:avLst/>
            <a:gdLst/>
            <a:ahLst/>
            <a:cxnLst/>
            <a:rect l="l" t="t" r="r" b="b"/>
            <a:pathLst>
              <a:path w="43814" h="8255">
                <a:moveTo>
                  <a:pt x="43405" y="7670"/>
                </a:moveTo>
                <a:lnTo>
                  <a:pt x="208" y="7670"/>
                </a:lnTo>
                <a:lnTo>
                  <a:pt x="88" y="5381"/>
                </a:lnTo>
                <a:lnTo>
                  <a:pt x="0" y="0"/>
                </a:lnTo>
                <a:lnTo>
                  <a:pt x="43612" y="0"/>
                </a:lnTo>
                <a:lnTo>
                  <a:pt x="43525" y="5381"/>
                </a:lnTo>
                <a:lnTo>
                  <a:pt x="43405" y="7670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5240119" y="2855137"/>
            <a:ext cx="43815" cy="8255"/>
          </a:xfrm>
          <a:custGeom>
            <a:avLst/>
            <a:gdLst/>
            <a:ahLst/>
            <a:cxnLst/>
            <a:rect l="l" t="t" r="r" b="b"/>
            <a:pathLst>
              <a:path w="43814" h="8255">
                <a:moveTo>
                  <a:pt x="42797" y="7670"/>
                </a:moveTo>
                <a:lnTo>
                  <a:pt x="403" y="7670"/>
                </a:lnTo>
                <a:lnTo>
                  <a:pt x="0" y="0"/>
                </a:lnTo>
                <a:lnTo>
                  <a:pt x="43197" y="0"/>
                </a:lnTo>
                <a:lnTo>
                  <a:pt x="42797" y="767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5240522" y="2862808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5" h="8255">
                <a:moveTo>
                  <a:pt x="41994" y="7670"/>
                </a:moveTo>
                <a:lnTo>
                  <a:pt x="403" y="7670"/>
                </a:lnTo>
                <a:lnTo>
                  <a:pt x="0" y="0"/>
                </a:lnTo>
                <a:lnTo>
                  <a:pt x="42394" y="0"/>
                </a:lnTo>
                <a:lnTo>
                  <a:pt x="41994" y="7670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5240925" y="2870466"/>
            <a:ext cx="41910" cy="10160"/>
          </a:xfrm>
          <a:custGeom>
            <a:avLst/>
            <a:gdLst/>
            <a:ahLst/>
            <a:cxnLst/>
            <a:rect l="l" t="t" r="r" b="b"/>
            <a:pathLst>
              <a:path w="41910" h="10160">
                <a:moveTo>
                  <a:pt x="41092" y="9575"/>
                </a:moveTo>
                <a:lnTo>
                  <a:pt x="503" y="9575"/>
                </a:lnTo>
                <a:lnTo>
                  <a:pt x="0" y="0"/>
                </a:lnTo>
                <a:lnTo>
                  <a:pt x="41592" y="0"/>
                </a:lnTo>
                <a:lnTo>
                  <a:pt x="41092" y="957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5241428" y="288005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39" h="10160">
                <a:moveTo>
                  <a:pt x="40089" y="9575"/>
                </a:moveTo>
                <a:lnTo>
                  <a:pt x="503" y="9575"/>
                </a:lnTo>
                <a:lnTo>
                  <a:pt x="0" y="0"/>
                </a:lnTo>
                <a:lnTo>
                  <a:pt x="40588" y="0"/>
                </a:lnTo>
                <a:lnTo>
                  <a:pt x="40089" y="957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5241931" y="2889630"/>
            <a:ext cx="40005" cy="10160"/>
          </a:xfrm>
          <a:custGeom>
            <a:avLst/>
            <a:gdLst/>
            <a:ahLst/>
            <a:cxnLst/>
            <a:rect l="l" t="t" r="r" b="b"/>
            <a:pathLst>
              <a:path w="40004" h="10160">
                <a:moveTo>
                  <a:pt x="39086" y="9575"/>
                </a:moveTo>
                <a:lnTo>
                  <a:pt x="503" y="9575"/>
                </a:lnTo>
                <a:lnTo>
                  <a:pt x="0" y="0"/>
                </a:lnTo>
                <a:lnTo>
                  <a:pt x="39586" y="0"/>
                </a:lnTo>
                <a:lnTo>
                  <a:pt x="39086" y="957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5242435" y="2899219"/>
            <a:ext cx="38735" cy="12065"/>
          </a:xfrm>
          <a:custGeom>
            <a:avLst/>
            <a:gdLst/>
            <a:ahLst/>
            <a:cxnLst/>
            <a:rect l="l" t="t" r="r" b="b"/>
            <a:pathLst>
              <a:path w="38735" h="12064">
                <a:moveTo>
                  <a:pt x="37982" y="11493"/>
                </a:moveTo>
                <a:lnTo>
                  <a:pt x="603" y="11493"/>
                </a:lnTo>
                <a:lnTo>
                  <a:pt x="0" y="0"/>
                </a:lnTo>
                <a:lnTo>
                  <a:pt x="38582" y="0"/>
                </a:lnTo>
                <a:lnTo>
                  <a:pt x="37982" y="11493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5243039" y="2910713"/>
            <a:ext cx="37465" cy="13970"/>
          </a:xfrm>
          <a:custGeom>
            <a:avLst/>
            <a:gdLst/>
            <a:ahLst/>
            <a:cxnLst/>
            <a:rect l="l" t="t" r="r" b="b"/>
            <a:pathLst>
              <a:path w="37464" h="13969">
                <a:moveTo>
                  <a:pt x="36229" y="13411"/>
                </a:moveTo>
                <a:lnTo>
                  <a:pt x="1154" y="13411"/>
                </a:lnTo>
                <a:lnTo>
                  <a:pt x="221" y="4210"/>
                </a:lnTo>
                <a:lnTo>
                  <a:pt x="0" y="0"/>
                </a:lnTo>
                <a:lnTo>
                  <a:pt x="37378" y="0"/>
                </a:lnTo>
                <a:lnTo>
                  <a:pt x="37159" y="4210"/>
                </a:lnTo>
                <a:lnTo>
                  <a:pt x="36229" y="13411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5244193" y="2924124"/>
            <a:ext cx="35560" cy="12065"/>
          </a:xfrm>
          <a:custGeom>
            <a:avLst/>
            <a:gdLst/>
            <a:ahLst/>
            <a:cxnLst/>
            <a:rect l="l" t="t" r="r" b="b"/>
            <a:pathLst>
              <a:path w="35560" h="12064">
                <a:moveTo>
                  <a:pt x="33914" y="11493"/>
                </a:moveTo>
                <a:lnTo>
                  <a:pt x="1165" y="11493"/>
                </a:lnTo>
                <a:lnTo>
                  <a:pt x="0" y="0"/>
                </a:lnTo>
                <a:lnTo>
                  <a:pt x="35075" y="0"/>
                </a:lnTo>
                <a:lnTo>
                  <a:pt x="33914" y="11493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5245359" y="2935617"/>
            <a:ext cx="33020" cy="13970"/>
          </a:xfrm>
          <a:custGeom>
            <a:avLst/>
            <a:gdLst/>
            <a:ahLst/>
            <a:cxnLst/>
            <a:rect l="l" t="t" r="r" b="b"/>
            <a:pathLst>
              <a:path w="33020" h="13969">
                <a:moveTo>
                  <a:pt x="31393" y="13411"/>
                </a:moveTo>
                <a:lnTo>
                  <a:pt x="1360" y="13411"/>
                </a:lnTo>
                <a:lnTo>
                  <a:pt x="0" y="0"/>
                </a:lnTo>
                <a:lnTo>
                  <a:pt x="32748" y="0"/>
                </a:lnTo>
                <a:lnTo>
                  <a:pt x="31393" y="13411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5246720" y="2949041"/>
            <a:ext cx="30480" cy="10160"/>
          </a:xfrm>
          <a:custGeom>
            <a:avLst/>
            <a:gdLst/>
            <a:ahLst/>
            <a:cxnLst/>
            <a:rect l="l" t="t" r="r" b="b"/>
            <a:pathLst>
              <a:path w="30479" h="10160">
                <a:moveTo>
                  <a:pt x="29063" y="9575"/>
                </a:moveTo>
                <a:lnTo>
                  <a:pt x="971" y="9575"/>
                </a:lnTo>
                <a:lnTo>
                  <a:pt x="0" y="0"/>
                </a:lnTo>
                <a:lnTo>
                  <a:pt x="30030" y="0"/>
                </a:lnTo>
                <a:lnTo>
                  <a:pt x="29063" y="957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5247692" y="2958617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26714" y="9575"/>
                </a:moveTo>
                <a:lnTo>
                  <a:pt x="1378" y="9575"/>
                </a:lnTo>
                <a:lnTo>
                  <a:pt x="532" y="5250"/>
                </a:lnTo>
                <a:lnTo>
                  <a:pt x="0" y="0"/>
                </a:lnTo>
                <a:lnTo>
                  <a:pt x="28092" y="0"/>
                </a:lnTo>
                <a:lnTo>
                  <a:pt x="27561" y="5250"/>
                </a:lnTo>
                <a:lnTo>
                  <a:pt x="26714" y="957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5249073" y="2968205"/>
            <a:ext cx="25400" cy="39370"/>
          </a:xfrm>
          <a:custGeom>
            <a:avLst/>
            <a:gdLst/>
            <a:ahLst/>
            <a:cxnLst/>
            <a:rect l="l" t="t" r="r" b="b"/>
            <a:pathLst>
              <a:path w="25400" h="39369">
                <a:moveTo>
                  <a:pt x="12638" y="39281"/>
                </a:moveTo>
                <a:lnTo>
                  <a:pt x="5430" y="27756"/>
                </a:lnTo>
                <a:lnTo>
                  <a:pt x="0" y="0"/>
                </a:lnTo>
                <a:lnTo>
                  <a:pt x="25330" y="0"/>
                </a:lnTo>
                <a:lnTo>
                  <a:pt x="19895" y="27756"/>
                </a:lnTo>
                <a:lnTo>
                  <a:pt x="12638" y="39281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5238826" y="2555239"/>
            <a:ext cx="46355" cy="452755"/>
          </a:xfrm>
          <a:custGeom>
            <a:avLst/>
            <a:gdLst/>
            <a:ahLst/>
            <a:cxnLst/>
            <a:rect l="l" t="t" r="r" b="b"/>
            <a:pathLst>
              <a:path w="46354" h="452755">
                <a:moveTo>
                  <a:pt x="23012" y="0"/>
                </a:moveTo>
                <a:lnTo>
                  <a:pt x="36509" y="43652"/>
                </a:lnTo>
                <a:lnTo>
                  <a:pt x="41417" y="92613"/>
                </a:lnTo>
                <a:lnTo>
                  <a:pt x="44623" y="154682"/>
                </a:lnTo>
                <a:lnTo>
                  <a:pt x="45770" y="226123"/>
                </a:lnTo>
                <a:lnTo>
                  <a:pt x="44623" y="297652"/>
                </a:lnTo>
                <a:lnTo>
                  <a:pt x="41417" y="359732"/>
                </a:lnTo>
                <a:lnTo>
                  <a:pt x="36509" y="408660"/>
                </a:lnTo>
                <a:lnTo>
                  <a:pt x="30256" y="440733"/>
                </a:lnTo>
                <a:lnTo>
                  <a:pt x="23012" y="452247"/>
                </a:lnTo>
                <a:lnTo>
                  <a:pt x="15742" y="440733"/>
                </a:lnTo>
                <a:lnTo>
                  <a:pt x="9425" y="408660"/>
                </a:lnTo>
                <a:lnTo>
                  <a:pt x="4442" y="359732"/>
                </a:lnTo>
                <a:lnTo>
                  <a:pt x="1174" y="297652"/>
                </a:lnTo>
                <a:lnTo>
                  <a:pt x="0" y="226123"/>
                </a:lnTo>
                <a:lnTo>
                  <a:pt x="1174" y="154682"/>
                </a:lnTo>
                <a:lnTo>
                  <a:pt x="4442" y="92613"/>
                </a:lnTo>
                <a:lnTo>
                  <a:pt x="9425" y="43652"/>
                </a:lnTo>
                <a:lnTo>
                  <a:pt x="15742" y="11535"/>
                </a:lnTo>
                <a:lnTo>
                  <a:pt x="23012" y="0"/>
                </a:lnTo>
                <a:close/>
              </a:path>
            </a:pathLst>
          </a:custGeom>
          <a:ln w="16052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5261838" y="2555239"/>
            <a:ext cx="458470" cy="452755"/>
          </a:xfrm>
          <a:custGeom>
            <a:avLst/>
            <a:gdLst/>
            <a:ahLst/>
            <a:cxnLst/>
            <a:rect l="l" t="t" r="r" b="b"/>
            <a:pathLst>
              <a:path w="458470" h="452755">
                <a:moveTo>
                  <a:pt x="0" y="0"/>
                </a:moveTo>
                <a:lnTo>
                  <a:pt x="435381" y="0"/>
                </a:lnTo>
                <a:lnTo>
                  <a:pt x="442626" y="11535"/>
                </a:lnTo>
                <a:lnTo>
                  <a:pt x="448883" y="43652"/>
                </a:lnTo>
                <a:lnTo>
                  <a:pt x="453794" y="92613"/>
                </a:lnTo>
                <a:lnTo>
                  <a:pt x="457003" y="154682"/>
                </a:lnTo>
                <a:lnTo>
                  <a:pt x="458152" y="226123"/>
                </a:lnTo>
                <a:lnTo>
                  <a:pt x="457003" y="297652"/>
                </a:lnTo>
                <a:lnTo>
                  <a:pt x="453794" y="359732"/>
                </a:lnTo>
                <a:lnTo>
                  <a:pt x="448883" y="408660"/>
                </a:lnTo>
                <a:lnTo>
                  <a:pt x="442626" y="440733"/>
                </a:lnTo>
                <a:lnTo>
                  <a:pt x="435381" y="452247"/>
                </a:lnTo>
                <a:lnTo>
                  <a:pt x="0" y="452247"/>
                </a:lnTo>
              </a:path>
            </a:pathLst>
          </a:custGeom>
          <a:ln w="16052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5781331" y="2557157"/>
            <a:ext cx="487680" cy="106680"/>
          </a:xfrm>
          <a:custGeom>
            <a:avLst/>
            <a:gdLst/>
            <a:ahLst/>
            <a:cxnLst/>
            <a:rect l="l" t="t" r="r" b="b"/>
            <a:pathLst>
              <a:path w="487679" h="106680">
                <a:moveTo>
                  <a:pt x="487093" y="106349"/>
                </a:moveTo>
                <a:lnTo>
                  <a:pt x="19114" y="106349"/>
                </a:lnTo>
                <a:lnTo>
                  <a:pt x="18405" y="92613"/>
                </a:lnTo>
                <a:lnTo>
                  <a:pt x="13497" y="43652"/>
                </a:lnTo>
                <a:lnTo>
                  <a:pt x="7243" y="11535"/>
                </a:lnTo>
                <a:lnTo>
                  <a:pt x="0" y="0"/>
                </a:lnTo>
                <a:lnTo>
                  <a:pt x="467969" y="0"/>
                </a:lnTo>
                <a:lnTo>
                  <a:pt x="475214" y="11535"/>
                </a:lnTo>
                <a:lnTo>
                  <a:pt x="481471" y="43652"/>
                </a:lnTo>
                <a:lnTo>
                  <a:pt x="486382" y="92613"/>
                </a:lnTo>
                <a:lnTo>
                  <a:pt x="487093" y="106349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5800446" y="266542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6" y="0"/>
                </a:lnTo>
              </a:path>
            </a:pathLst>
          </a:custGeom>
          <a:ln w="383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5800644" y="266926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7" y="0"/>
                </a:lnTo>
              </a:path>
            </a:pathLst>
          </a:custGeom>
          <a:ln w="3835">
            <a:solidFill>
              <a:srgbClr val="B5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5800842" y="267309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7" y="0"/>
                </a:lnTo>
              </a:path>
            </a:pathLst>
          </a:custGeom>
          <a:ln w="3835">
            <a:solidFill>
              <a:srgbClr val="B7C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5801040" y="267691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7" y="0"/>
                </a:lnTo>
              </a:path>
            </a:pathLst>
          </a:custGeom>
          <a:ln w="383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5801238" y="267979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78" y="0"/>
                </a:lnTo>
              </a:path>
            </a:pathLst>
          </a:custGeom>
          <a:ln w="3175">
            <a:solidFill>
              <a:srgbClr val="BA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5801337" y="268267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7" y="0"/>
                </a:lnTo>
              </a:path>
            </a:pathLst>
          </a:custGeom>
          <a:ln w="3835">
            <a:solidFill>
              <a:srgbClr val="BC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5801535" y="268554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78" y="0"/>
                </a:lnTo>
              </a:path>
            </a:pathLst>
          </a:custGeom>
          <a:ln w="3175">
            <a:solidFill>
              <a:srgbClr val="BE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5801634" y="268842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7" y="0"/>
                </a:lnTo>
              </a:path>
            </a:pathLst>
          </a:custGeom>
          <a:ln w="3835">
            <a:solidFill>
              <a:srgbClr val="C1D2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5801832" y="269226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8" y="0"/>
                </a:lnTo>
              </a:path>
            </a:pathLst>
          </a:custGeom>
          <a:ln w="3835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5802029" y="269608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8" y="0"/>
                </a:lnTo>
              </a:path>
            </a:pathLst>
          </a:custGeom>
          <a:ln w="3835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5802228" y="269991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8" y="0"/>
                </a:lnTo>
              </a:path>
            </a:pathLst>
          </a:custGeom>
          <a:ln w="383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5802426" y="270279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79" y="0"/>
                </a:lnTo>
              </a:path>
            </a:pathLst>
          </a:custGeom>
          <a:ln w="3175">
            <a:solidFill>
              <a:srgbClr val="C8D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5802525" y="270567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8" y="0"/>
                </a:lnTo>
              </a:path>
            </a:pathLst>
          </a:custGeom>
          <a:ln w="3835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5802723" y="270950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9" y="0"/>
                </a:lnTo>
              </a:path>
            </a:pathLst>
          </a:custGeom>
          <a:ln w="3835">
            <a:solidFill>
              <a:srgbClr val="CE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5802920" y="271332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57" y="0"/>
                </a:lnTo>
              </a:path>
            </a:pathLst>
          </a:custGeom>
          <a:ln w="3835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5802997" y="271716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2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5803059" y="272100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2" y="0"/>
                </a:lnTo>
              </a:path>
            </a:pathLst>
          </a:custGeom>
          <a:ln w="3835">
            <a:solidFill>
              <a:srgbClr val="D3DF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5803120" y="272483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2" y="0"/>
                </a:lnTo>
              </a:path>
            </a:pathLst>
          </a:custGeom>
          <a:ln w="3835">
            <a:solidFill>
              <a:srgbClr val="D6E1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5803182" y="272865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2" y="0"/>
                </a:lnTo>
              </a:path>
            </a:pathLst>
          </a:custGeom>
          <a:ln w="3835">
            <a:solidFill>
              <a:srgbClr val="DA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5803243" y="2732493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DCE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5803305" y="273632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DEE8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5803367" y="274016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DFE9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5803428" y="274304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12" y="0"/>
                </a:lnTo>
              </a:path>
            </a:pathLst>
          </a:custGeom>
          <a:ln w="3175">
            <a:solidFill>
              <a:srgbClr val="E1EB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5803459" y="274590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E3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5803520" y="274878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12" y="0"/>
                </a:lnTo>
              </a:path>
            </a:pathLst>
          </a:custGeom>
          <a:ln w="3175">
            <a:solidFill>
              <a:srgbClr val="E6E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5803551" y="275165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5803613" y="2755493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5803674" y="275932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5803736" y="276219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12" y="0"/>
                </a:lnTo>
              </a:path>
            </a:pathLst>
          </a:custGeom>
          <a:ln w="3175">
            <a:solidFill>
              <a:srgbClr val="ED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5803767" y="276506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EF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5803828" y="276890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F1F6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5803890" y="277178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12" y="0"/>
                </a:lnTo>
              </a:path>
            </a:pathLst>
          </a:custGeom>
          <a:ln w="3175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5803921" y="2774657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F6F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5803982" y="277945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74" y="0"/>
                </a:lnTo>
              </a:path>
            </a:pathLst>
          </a:custGeom>
          <a:ln w="5753">
            <a:solidFill>
              <a:srgbClr val="F4F8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5804013" y="278519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5753">
            <a:solidFill>
              <a:srgbClr val="F1F6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5803952" y="278998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EFF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5803890" y="279382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EDF3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5803798" y="2798603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74" y="0"/>
                </a:lnTo>
              </a:path>
            </a:pathLst>
          </a:custGeom>
          <a:ln w="5753">
            <a:solidFill>
              <a:srgbClr val="EBF1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5803736" y="280339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EAEF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5803644" y="280819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74" y="0"/>
                </a:lnTo>
              </a:path>
            </a:pathLst>
          </a:custGeom>
          <a:ln w="5753">
            <a:solidFill>
              <a:srgbClr val="E8E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5803582" y="281298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E6E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5803552" y="281585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12" y="0"/>
                </a:lnTo>
              </a:path>
            </a:pathLst>
          </a:custGeom>
          <a:ln w="3175">
            <a:solidFill>
              <a:srgbClr val="E4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5803460" y="281968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73" y="0"/>
                </a:lnTo>
              </a:path>
            </a:pathLst>
          </a:custGeom>
          <a:ln w="5753">
            <a:solidFill>
              <a:srgbClr val="E2E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5803398" y="282447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3" y="0"/>
                </a:lnTo>
              </a:path>
            </a:pathLst>
          </a:custGeom>
          <a:ln w="3835">
            <a:solidFill>
              <a:srgbClr val="E0EA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5803306" y="282927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73" y="0"/>
                </a:lnTo>
              </a:path>
            </a:pathLst>
          </a:custGeom>
          <a:ln w="5753">
            <a:solidFill>
              <a:srgbClr val="DFE9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5803214" y="283501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73" y="0"/>
                </a:lnTo>
              </a:path>
            </a:pathLst>
          </a:custGeom>
          <a:ln w="5753">
            <a:solidFill>
              <a:srgbClr val="DDE7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5803152" y="283980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2" y="0"/>
                </a:lnTo>
              </a:path>
            </a:pathLst>
          </a:custGeom>
          <a:ln w="3835">
            <a:solidFill>
              <a:srgbClr val="DBE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5803091" y="284364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42" y="0"/>
                </a:lnTo>
              </a:path>
            </a:pathLst>
          </a:custGeom>
          <a:ln w="3835">
            <a:solidFill>
              <a:srgbClr val="D9E3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5802998" y="284843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073" y="0"/>
                </a:lnTo>
              </a:path>
            </a:pathLst>
          </a:custGeom>
          <a:ln w="5753">
            <a:solidFill>
              <a:srgbClr val="D6E2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5802970" y="2853054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981" y="0"/>
                </a:lnTo>
              </a:path>
            </a:pathLst>
          </a:custGeom>
          <a:ln w="3810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5802869" y="2856229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980" y="0"/>
                </a:lnTo>
              </a:path>
            </a:pathLst>
          </a:custGeom>
          <a:ln w="3175">
            <a:solidFill>
              <a:srgbClr val="D4E0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5802628" y="2858973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8" y="0"/>
                </a:lnTo>
              </a:path>
            </a:pathLst>
          </a:custGeom>
          <a:ln w="3835">
            <a:solidFill>
              <a:srgbClr val="D2DF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5802430" y="286280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8" y="0"/>
                </a:lnTo>
              </a:path>
            </a:pathLst>
          </a:custGeom>
          <a:ln w="3835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5802134" y="286759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277" y="0"/>
                </a:lnTo>
              </a:path>
            </a:pathLst>
          </a:custGeom>
          <a:ln w="5753">
            <a:solidFill>
              <a:srgbClr val="CF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5801936" y="2872384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178" y="0"/>
                </a:lnTo>
              </a:path>
            </a:pathLst>
          </a:custGeom>
          <a:ln w="3835">
            <a:solidFill>
              <a:srgbClr val="CDD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5801639" y="287717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277" y="0"/>
                </a:lnTo>
              </a:path>
            </a:pathLst>
          </a:custGeom>
          <a:ln w="5753">
            <a:solidFill>
              <a:srgbClr val="CADA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5801342" y="288293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276" y="0"/>
                </a:lnTo>
              </a:path>
            </a:pathLst>
          </a:custGeom>
          <a:ln w="5753">
            <a:solidFill>
              <a:srgbClr val="C8D9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5800848" y="2890583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473" y="0"/>
                </a:lnTo>
              </a:path>
            </a:pathLst>
          </a:custGeom>
          <a:ln w="9575">
            <a:solidFill>
              <a:srgbClr val="C6D6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5800451" y="289921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375" y="0"/>
                </a:lnTo>
              </a:path>
            </a:pathLst>
          </a:custGeom>
          <a:ln w="7670">
            <a:solidFill>
              <a:srgbClr val="C5D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5800155" y="2905918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275" y="0"/>
                </a:lnTo>
              </a:path>
            </a:pathLst>
          </a:custGeom>
          <a:ln w="5753">
            <a:solidFill>
              <a:srgbClr val="C3D3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5799857" y="291167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275" y="0"/>
                </a:lnTo>
              </a:path>
            </a:pathLst>
          </a:custGeom>
          <a:ln w="5753">
            <a:solidFill>
              <a:srgbClr val="C1D2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5799787" y="2915920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977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5799579" y="2918460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977" y="0"/>
                </a:lnTo>
              </a:path>
            </a:pathLst>
          </a:custGeom>
          <a:ln w="3175">
            <a:solidFill>
              <a:srgbClr val="C0D1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5798626" y="292412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0" y="0"/>
                </a:moveTo>
                <a:lnTo>
                  <a:pt x="468746" y="0"/>
                </a:lnTo>
              </a:path>
            </a:pathLst>
          </a:custGeom>
          <a:ln w="7670">
            <a:solidFill>
              <a:srgbClr val="BDD0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5798049" y="2930836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54" y="0"/>
                </a:lnTo>
              </a:path>
            </a:pathLst>
          </a:custGeom>
          <a:ln w="5753">
            <a:solidFill>
              <a:srgbClr val="BBCF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5797280" y="2937548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0" y="0"/>
                </a:moveTo>
                <a:lnTo>
                  <a:pt x="468745" y="0"/>
                </a:lnTo>
              </a:path>
            </a:pathLst>
          </a:custGeom>
          <a:ln w="7670">
            <a:solidFill>
              <a:srgbClr val="B9C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5796321" y="2946158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0" y="0"/>
                </a:moveTo>
                <a:lnTo>
                  <a:pt x="468936" y="0"/>
                </a:lnTo>
              </a:path>
            </a:pathLst>
          </a:custGeom>
          <a:ln w="9575">
            <a:solidFill>
              <a:srgbClr val="B8C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5795742" y="2953835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552" y="0"/>
                </a:lnTo>
              </a:path>
            </a:pathLst>
          </a:custGeom>
          <a:ln w="5753">
            <a:solidFill>
              <a:srgbClr val="B6C9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5794974" y="296053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0" y="0"/>
                </a:moveTo>
                <a:lnTo>
                  <a:pt x="468744" y="0"/>
                </a:lnTo>
              </a:path>
            </a:pathLst>
          </a:custGeom>
          <a:ln w="7670">
            <a:solidFill>
              <a:srgbClr val="B4C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5794930" y="2964814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974" y="0"/>
                </a:lnTo>
              </a:path>
            </a:pathLst>
          </a:custGeom>
          <a:ln w="3175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5794282" y="2968625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973" y="0"/>
                </a:lnTo>
              </a:path>
            </a:pathLst>
          </a:custGeom>
          <a:ln w="6350">
            <a:solidFill>
              <a:srgbClr val="B1C7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5781331" y="2990716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5" h="0">
                <a:moveTo>
                  <a:pt x="0" y="0"/>
                </a:moveTo>
                <a:lnTo>
                  <a:pt x="480259" y="0"/>
                </a:lnTo>
              </a:path>
            </a:pathLst>
          </a:custGeom>
          <a:ln w="37376">
            <a:solidFill>
              <a:srgbClr val="AFC5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5761938" y="2557157"/>
            <a:ext cx="38735" cy="108585"/>
          </a:xfrm>
          <a:custGeom>
            <a:avLst/>
            <a:gdLst/>
            <a:ahLst/>
            <a:cxnLst/>
            <a:rect l="l" t="t" r="r" b="b"/>
            <a:pathLst>
              <a:path w="38735" h="108585">
                <a:moveTo>
                  <a:pt x="38607" y="108267"/>
                </a:moveTo>
                <a:lnTo>
                  <a:pt x="0" y="108267"/>
                </a:lnTo>
                <a:lnTo>
                  <a:pt x="824" y="92613"/>
                </a:lnTo>
                <a:lnTo>
                  <a:pt x="5807" y="43652"/>
                </a:lnTo>
                <a:lnTo>
                  <a:pt x="12123" y="11535"/>
                </a:lnTo>
                <a:lnTo>
                  <a:pt x="19394" y="0"/>
                </a:lnTo>
                <a:lnTo>
                  <a:pt x="26637" y="11535"/>
                </a:lnTo>
                <a:lnTo>
                  <a:pt x="32891" y="43652"/>
                </a:lnTo>
                <a:lnTo>
                  <a:pt x="37799" y="92613"/>
                </a:lnTo>
                <a:lnTo>
                  <a:pt x="38607" y="108267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5761635" y="2665425"/>
            <a:ext cx="39370" cy="6350"/>
          </a:xfrm>
          <a:custGeom>
            <a:avLst/>
            <a:gdLst/>
            <a:ahLst/>
            <a:cxnLst/>
            <a:rect l="l" t="t" r="r" b="b"/>
            <a:pathLst>
              <a:path w="39370" h="6350">
                <a:moveTo>
                  <a:pt x="39207" y="5753"/>
                </a:moveTo>
                <a:lnTo>
                  <a:pt x="0" y="5753"/>
                </a:lnTo>
                <a:lnTo>
                  <a:pt x="302" y="0"/>
                </a:lnTo>
                <a:lnTo>
                  <a:pt x="38910" y="0"/>
                </a:lnTo>
                <a:lnTo>
                  <a:pt x="39207" y="5753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5761332" y="2671178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807" y="5753"/>
                </a:moveTo>
                <a:lnTo>
                  <a:pt x="0" y="5753"/>
                </a:lnTo>
                <a:lnTo>
                  <a:pt x="302" y="0"/>
                </a:lnTo>
                <a:lnTo>
                  <a:pt x="39510" y="0"/>
                </a:lnTo>
                <a:lnTo>
                  <a:pt x="39807" y="5753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5761130" y="2676918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39" h="4444">
                <a:moveTo>
                  <a:pt x="0" y="3835"/>
                </a:moveTo>
                <a:lnTo>
                  <a:pt x="201" y="0"/>
                </a:lnTo>
                <a:lnTo>
                  <a:pt x="40008" y="0"/>
                </a:lnTo>
                <a:lnTo>
                  <a:pt x="40206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5760827" y="2680754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40806" y="5753"/>
                </a:moveTo>
                <a:lnTo>
                  <a:pt x="0" y="5753"/>
                </a:lnTo>
                <a:lnTo>
                  <a:pt x="302" y="0"/>
                </a:lnTo>
                <a:lnTo>
                  <a:pt x="40509" y="0"/>
                </a:lnTo>
                <a:lnTo>
                  <a:pt x="40806" y="5753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5760524" y="2686507"/>
            <a:ext cx="41910" cy="6350"/>
          </a:xfrm>
          <a:custGeom>
            <a:avLst/>
            <a:gdLst/>
            <a:ahLst/>
            <a:cxnLst/>
            <a:rect l="l" t="t" r="r" b="b"/>
            <a:pathLst>
              <a:path w="41910" h="6350">
                <a:moveTo>
                  <a:pt x="41406" y="5753"/>
                </a:moveTo>
                <a:lnTo>
                  <a:pt x="0" y="5753"/>
                </a:lnTo>
                <a:lnTo>
                  <a:pt x="302" y="0"/>
                </a:lnTo>
                <a:lnTo>
                  <a:pt x="41109" y="0"/>
                </a:lnTo>
                <a:lnTo>
                  <a:pt x="41406" y="5753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5760222" y="2692247"/>
            <a:ext cx="42545" cy="6350"/>
          </a:xfrm>
          <a:custGeom>
            <a:avLst/>
            <a:gdLst/>
            <a:ahLst/>
            <a:cxnLst/>
            <a:rect l="l" t="t" r="r" b="b"/>
            <a:pathLst>
              <a:path w="42545" h="6350">
                <a:moveTo>
                  <a:pt x="42005" y="5753"/>
                </a:moveTo>
                <a:lnTo>
                  <a:pt x="0" y="5753"/>
                </a:lnTo>
                <a:lnTo>
                  <a:pt x="302" y="0"/>
                </a:lnTo>
                <a:lnTo>
                  <a:pt x="41708" y="0"/>
                </a:lnTo>
                <a:lnTo>
                  <a:pt x="42005" y="5753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5759919" y="2698000"/>
            <a:ext cx="43180" cy="6350"/>
          </a:xfrm>
          <a:custGeom>
            <a:avLst/>
            <a:gdLst/>
            <a:ahLst/>
            <a:cxnLst/>
            <a:rect l="l" t="t" r="r" b="b"/>
            <a:pathLst>
              <a:path w="43179" h="6350">
                <a:moveTo>
                  <a:pt x="42605" y="5753"/>
                </a:moveTo>
                <a:lnTo>
                  <a:pt x="0" y="5753"/>
                </a:lnTo>
                <a:lnTo>
                  <a:pt x="302" y="0"/>
                </a:lnTo>
                <a:lnTo>
                  <a:pt x="42308" y="0"/>
                </a:lnTo>
                <a:lnTo>
                  <a:pt x="42605" y="5753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5759717" y="2703753"/>
            <a:ext cx="43180" cy="4445"/>
          </a:xfrm>
          <a:custGeom>
            <a:avLst/>
            <a:gdLst/>
            <a:ahLst/>
            <a:cxnLst/>
            <a:rect l="l" t="t" r="r" b="b"/>
            <a:pathLst>
              <a:path w="43179" h="4444">
                <a:moveTo>
                  <a:pt x="0" y="3835"/>
                </a:moveTo>
                <a:lnTo>
                  <a:pt x="201" y="0"/>
                </a:lnTo>
                <a:lnTo>
                  <a:pt x="42807" y="0"/>
                </a:lnTo>
                <a:lnTo>
                  <a:pt x="43005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5759468" y="2707589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43497" y="5753"/>
                </a:moveTo>
                <a:lnTo>
                  <a:pt x="0" y="5753"/>
                </a:lnTo>
                <a:lnTo>
                  <a:pt x="24" y="4250"/>
                </a:lnTo>
                <a:lnTo>
                  <a:pt x="248" y="0"/>
                </a:lnTo>
                <a:lnTo>
                  <a:pt x="43254" y="0"/>
                </a:lnTo>
                <a:lnTo>
                  <a:pt x="43473" y="4250"/>
                </a:lnTo>
                <a:lnTo>
                  <a:pt x="43497" y="5753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5759374" y="2713329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0" y="5753"/>
                </a:moveTo>
                <a:lnTo>
                  <a:pt x="94" y="0"/>
                </a:lnTo>
                <a:lnTo>
                  <a:pt x="43591" y="0"/>
                </a:lnTo>
                <a:lnTo>
                  <a:pt x="43684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5759280" y="2719082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5753"/>
                </a:moveTo>
                <a:lnTo>
                  <a:pt x="94" y="0"/>
                </a:lnTo>
                <a:lnTo>
                  <a:pt x="43778" y="0"/>
                </a:lnTo>
                <a:lnTo>
                  <a:pt x="43871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5759217" y="2724835"/>
            <a:ext cx="44450" cy="4445"/>
          </a:xfrm>
          <a:custGeom>
            <a:avLst/>
            <a:gdLst/>
            <a:ahLst/>
            <a:cxnLst/>
            <a:rect l="l" t="t" r="r" b="b"/>
            <a:pathLst>
              <a:path w="44450" h="4444">
                <a:moveTo>
                  <a:pt x="0" y="3835"/>
                </a:moveTo>
                <a:lnTo>
                  <a:pt x="63" y="0"/>
                </a:lnTo>
                <a:lnTo>
                  <a:pt x="43934" y="0"/>
                </a:lnTo>
                <a:lnTo>
                  <a:pt x="43996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5759122" y="2728658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5753"/>
                </a:moveTo>
                <a:lnTo>
                  <a:pt x="94" y="0"/>
                </a:lnTo>
                <a:lnTo>
                  <a:pt x="44090" y="0"/>
                </a:lnTo>
                <a:lnTo>
                  <a:pt x="4418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5759028" y="2734411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5753"/>
                </a:moveTo>
                <a:lnTo>
                  <a:pt x="94" y="0"/>
                </a:lnTo>
                <a:lnTo>
                  <a:pt x="44277" y="0"/>
                </a:lnTo>
                <a:lnTo>
                  <a:pt x="44369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5758933" y="2740164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0" y="5753"/>
                </a:moveTo>
                <a:lnTo>
                  <a:pt x="94" y="0"/>
                </a:lnTo>
                <a:lnTo>
                  <a:pt x="44464" y="0"/>
                </a:lnTo>
                <a:lnTo>
                  <a:pt x="44556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5758870" y="2745905"/>
            <a:ext cx="45085" cy="4445"/>
          </a:xfrm>
          <a:custGeom>
            <a:avLst/>
            <a:gdLst/>
            <a:ahLst/>
            <a:cxnLst/>
            <a:rect l="l" t="t" r="r" b="b"/>
            <a:pathLst>
              <a:path w="45085" h="4444">
                <a:moveTo>
                  <a:pt x="0" y="3835"/>
                </a:moveTo>
                <a:lnTo>
                  <a:pt x="63" y="0"/>
                </a:lnTo>
                <a:lnTo>
                  <a:pt x="44619" y="0"/>
                </a:lnTo>
                <a:lnTo>
                  <a:pt x="44680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5758776" y="2749740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0" y="5753"/>
                </a:moveTo>
                <a:lnTo>
                  <a:pt x="94" y="0"/>
                </a:lnTo>
                <a:lnTo>
                  <a:pt x="44775" y="0"/>
                </a:lnTo>
                <a:lnTo>
                  <a:pt x="44867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5758681" y="2755493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0" y="5753"/>
                </a:moveTo>
                <a:lnTo>
                  <a:pt x="94" y="0"/>
                </a:lnTo>
                <a:lnTo>
                  <a:pt x="44962" y="0"/>
                </a:lnTo>
                <a:lnTo>
                  <a:pt x="45054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5758619" y="2761233"/>
            <a:ext cx="45720" cy="4445"/>
          </a:xfrm>
          <a:custGeom>
            <a:avLst/>
            <a:gdLst/>
            <a:ahLst/>
            <a:cxnLst/>
            <a:rect l="l" t="t" r="r" b="b"/>
            <a:pathLst>
              <a:path w="45720" h="4444">
                <a:moveTo>
                  <a:pt x="0" y="3835"/>
                </a:moveTo>
                <a:lnTo>
                  <a:pt x="63" y="0"/>
                </a:lnTo>
                <a:lnTo>
                  <a:pt x="45117" y="0"/>
                </a:lnTo>
                <a:lnTo>
                  <a:pt x="45178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5758524" y="2765069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0" y="5753"/>
                </a:moveTo>
                <a:lnTo>
                  <a:pt x="94" y="0"/>
                </a:lnTo>
                <a:lnTo>
                  <a:pt x="45273" y="0"/>
                </a:lnTo>
                <a:lnTo>
                  <a:pt x="4536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5758319" y="2770822"/>
            <a:ext cx="46355" cy="13970"/>
          </a:xfrm>
          <a:custGeom>
            <a:avLst/>
            <a:gdLst/>
            <a:ahLst/>
            <a:cxnLst/>
            <a:rect l="l" t="t" r="r" b="b"/>
            <a:pathLst>
              <a:path w="46354" h="13969">
                <a:moveTo>
                  <a:pt x="45755" y="13411"/>
                </a:moveTo>
                <a:lnTo>
                  <a:pt x="15" y="13411"/>
                </a:lnTo>
                <a:lnTo>
                  <a:pt x="0" y="12458"/>
                </a:lnTo>
                <a:lnTo>
                  <a:pt x="204" y="0"/>
                </a:lnTo>
                <a:lnTo>
                  <a:pt x="45570" y="0"/>
                </a:lnTo>
                <a:lnTo>
                  <a:pt x="45770" y="12458"/>
                </a:lnTo>
                <a:lnTo>
                  <a:pt x="45755" y="13411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5758335" y="2784233"/>
            <a:ext cx="46355" cy="8255"/>
          </a:xfrm>
          <a:custGeom>
            <a:avLst/>
            <a:gdLst/>
            <a:ahLst/>
            <a:cxnLst/>
            <a:rect l="l" t="t" r="r" b="b"/>
            <a:pathLst>
              <a:path w="46354" h="8255">
                <a:moveTo>
                  <a:pt x="125" y="7670"/>
                </a:moveTo>
                <a:lnTo>
                  <a:pt x="0" y="0"/>
                </a:lnTo>
                <a:lnTo>
                  <a:pt x="45739" y="0"/>
                </a:lnTo>
                <a:lnTo>
                  <a:pt x="45616" y="7670"/>
                </a:lnTo>
                <a:lnTo>
                  <a:pt x="125" y="7670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5758461" y="2791904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94" y="5753"/>
                </a:moveTo>
                <a:lnTo>
                  <a:pt x="0" y="0"/>
                </a:lnTo>
                <a:lnTo>
                  <a:pt x="45490" y="0"/>
                </a:lnTo>
                <a:lnTo>
                  <a:pt x="45398" y="5753"/>
                </a:lnTo>
                <a:lnTo>
                  <a:pt x="94" y="5753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5758555" y="2797644"/>
            <a:ext cx="45720" cy="6350"/>
          </a:xfrm>
          <a:custGeom>
            <a:avLst/>
            <a:gdLst/>
            <a:ahLst/>
            <a:cxnLst/>
            <a:rect l="l" t="t" r="r" b="b"/>
            <a:pathLst>
              <a:path w="45720" h="6350">
                <a:moveTo>
                  <a:pt x="94" y="5753"/>
                </a:moveTo>
                <a:lnTo>
                  <a:pt x="0" y="0"/>
                </a:lnTo>
                <a:lnTo>
                  <a:pt x="45304" y="0"/>
                </a:lnTo>
                <a:lnTo>
                  <a:pt x="45212" y="5753"/>
                </a:lnTo>
                <a:lnTo>
                  <a:pt x="94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5758650" y="2803398"/>
            <a:ext cx="45720" cy="8255"/>
          </a:xfrm>
          <a:custGeom>
            <a:avLst/>
            <a:gdLst/>
            <a:ahLst/>
            <a:cxnLst/>
            <a:rect l="l" t="t" r="r" b="b"/>
            <a:pathLst>
              <a:path w="45720" h="8255">
                <a:moveTo>
                  <a:pt x="125" y="7670"/>
                </a:moveTo>
                <a:lnTo>
                  <a:pt x="0" y="0"/>
                </a:lnTo>
                <a:lnTo>
                  <a:pt x="45117" y="0"/>
                </a:lnTo>
                <a:lnTo>
                  <a:pt x="44994" y="7670"/>
                </a:lnTo>
                <a:lnTo>
                  <a:pt x="125" y="7670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5758775" y="2811068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5" h="6350">
                <a:moveTo>
                  <a:pt x="94" y="5753"/>
                </a:moveTo>
                <a:lnTo>
                  <a:pt x="0" y="0"/>
                </a:lnTo>
                <a:lnTo>
                  <a:pt x="44868" y="0"/>
                </a:lnTo>
                <a:lnTo>
                  <a:pt x="44776" y="5753"/>
                </a:lnTo>
                <a:lnTo>
                  <a:pt x="94" y="5753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5758870" y="2816809"/>
            <a:ext cx="45085" cy="10160"/>
          </a:xfrm>
          <a:custGeom>
            <a:avLst/>
            <a:gdLst/>
            <a:ahLst/>
            <a:cxnLst/>
            <a:rect l="l" t="t" r="r" b="b"/>
            <a:pathLst>
              <a:path w="45085" h="10160">
                <a:moveTo>
                  <a:pt x="157" y="9575"/>
                </a:moveTo>
                <a:lnTo>
                  <a:pt x="0" y="0"/>
                </a:lnTo>
                <a:lnTo>
                  <a:pt x="44682" y="0"/>
                </a:lnTo>
                <a:lnTo>
                  <a:pt x="44528" y="9575"/>
                </a:lnTo>
                <a:lnTo>
                  <a:pt x="157" y="957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5759027" y="2826397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125" y="7670"/>
                </a:moveTo>
                <a:lnTo>
                  <a:pt x="0" y="0"/>
                </a:lnTo>
                <a:lnTo>
                  <a:pt x="44371" y="0"/>
                </a:lnTo>
                <a:lnTo>
                  <a:pt x="44248" y="7670"/>
                </a:lnTo>
                <a:lnTo>
                  <a:pt x="125" y="7670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5759153" y="2834055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125" y="7670"/>
                </a:moveTo>
                <a:lnTo>
                  <a:pt x="0" y="0"/>
                </a:lnTo>
                <a:lnTo>
                  <a:pt x="44122" y="0"/>
                </a:lnTo>
                <a:lnTo>
                  <a:pt x="43999" y="7670"/>
                </a:lnTo>
                <a:lnTo>
                  <a:pt x="125" y="7670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5759279" y="2841726"/>
            <a:ext cx="44450" cy="8255"/>
          </a:xfrm>
          <a:custGeom>
            <a:avLst/>
            <a:gdLst/>
            <a:ahLst/>
            <a:cxnLst/>
            <a:rect l="l" t="t" r="r" b="b"/>
            <a:pathLst>
              <a:path w="44450" h="8255">
                <a:moveTo>
                  <a:pt x="125" y="7670"/>
                </a:moveTo>
                <a:lnTo>
                  <a:pt x="0" y="0"/>
                </a:lnTo>
                <a:lnTo>
                  <a:pt x="43873" y="0"/>
                </a:lnTo>
                <a:lnTo>
                  <a:pt x="43750" y="7670"/>
                </a:lnTo>
                <a:lnTo>
                  <a:pt x="125" y="7670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5759404" y="2849384"/>
            <a:ext cx="43815" cy="8255"/>
          </a:xfrm>
          <a:custGeom>
            <a:avLst/>
            <a:gdLst/>
            <a:ahLst/>
            <a:cxnLst/>
            <a:rect l="l" t="t" r="r" b="b"/>
            <a:pathLst>
              <a:path w="43814" h="8255">
                <a:moveTo>
                  <a:pt x="43422" y="7670"/>
                </a:moveTo>
                <a:lnTo>
                  <a:pt x="207" y="7670"/>
                </a:lnTo>
                <a:lnTo>
                  <a:pt x="89" y="5425"/>
                </a:lnTo>
                <a:lnTo>
                  <a:pt x="0" y="0"/>
                </a:lnTo>
                <a:lnTo>
                  <a:pt x="43625" y="0"/>
                </a:lnTo>
                <a:lnTo>
                  <a:pt x="43538" y="5425"/>
                </a:lnTo>
                <a:lnTo>
                  <a:pt x="43422" y="7670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5759612" y="2857055"/>
            <a:ext cx="43815" cy="8255"/>
          </a:xfrm>
          <a:custGeom>
            <a:avLst/>
            <a:gdLst/>
            <a:ahLst/>
            <a:cxnLst/>
            <a:rect l="l" t="t" r="r" b="b"/>
            <a:pathLst>
              <a:path w="43814" h="8255">
                <a:moveTo>
                  <a:pt x="42818" y="7670"/>
                </a:moveTo>
                <a:lnTo>
                  <a:pt x="403" y="7670"/>
                </a:lnTo>
                <a:lnTo>
                  <a:pt x="0" y="0"/>
                </a:lnTo>
                <a:lnTo>
                  <a:pt x="43214" y="0"/>
                </a:lnTo>
                <a:lnTo>
                  <a:pt x="42818" y="767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5760015" y="2864713"/>
            <a:ext cx="42545" cy="8255"/>
          </a:xfrm>
          <a:custGeom>
            <a:avLst/>
            <a:gdLst/>
            <a:ahLst/>
            <a:cxnLst/>
            <a:rect l="l" t="t" r="r" b="b"/>
            <a:pathLst>
              <a:path w="42545" h="8255">
                <a:moveTo>
                  <a:pt x="42020" y="7670"/>
                </a:moveTo>
                <a:lnTo>
                  <a:pt x="403" y="7670"/>
                </a:lnTo>
                <a:lnTo>
                  <a:pt x="0" y="0"/>
                </a:lnTo>
                <a:lnTo>
                  <a:pt x="42416" y="0"/>
                </a:lnTo>
                <a:lnTo>
                  <a:pt x="42020" y="7670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5760418" y="2872384"/>
            <a:ext cx="41910" cy="10160"/>
          </a:xfrm>
          <a:custGeom>
            <a:avLst/>
            <a:gdLst/>
            <a:ahLst/>
            <a:cxnLst/>
            <a:rect l="l" t="t" r="r" b="b"/>
            <a:pathLst>
              <a:path w="41910" h="10160">
                <a:moveTo>
                  <a:pt x="41121" y="9575"/>
                </a:moveTo>
                <a:lnTo>
                  <a:pt x="504" y="9575"/>
                </a:lnTo>
                <a:lnTo>
                  <a:pt x="0" y="0"/>
                </a:lnTo>
                <a:lnTo>
                  <a:pt x="41616" y="0"/>
                </a:lnTo>
                <a:lnTo>
                  <a:pt x="41121" y="957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5760923" y="2881960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39" h="10160">
                <a:moveTo>
                  <a:pt x="40123" y="9575"/>
                </a:moveTo>
                <a:lnTo>
                  <a:pt x="504" y="9575"/>
                </a:lnTo>
                <a:lnTo>
                  <a:pt x="0" y="0"/>
                </a:lnTo>
                <a:lnTo>
                  <a:pt x="40617" y="0"/>
                </a:lnTo>
                <a:lnTo>
                  <a:pt x="40123" y="957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5761428" y="2891548"/>
            <a:ext cx="40005" cy="10160"/>
          </a:xfrm>
          <a:custGeom>
            <a:avLst/>
            <a:gdLst/>
            <a:ahLst/>
            <a:cxnLst/>
            <a:rect l="l" t="t" r="r" b="b"/>
            <a:pathLst>
              <a:path w="40004" h="10160">
                <a:moveTo>
                  <a:pt x="39123" y="9575"/>
                </a:moveTo>
                <a:lnTo>
                  <a:pt x="504" y="9575"/>
                </a:lnTo>
                <a:lnTo>
                  <a:pt x="0" y="0"/>
                </a:lnTo>
                <a:lnTo>
                  <a:pt x="39617" y="0"/>
                </a:lnTo>
                <a:lnTo>
                  <a:pt x="39123" y="957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5761932" y="2901124"/>
            <a:ext cx="38735" cy="12065"/>
          </a:xfrm>
          <a:custGeom>
            <a:avLst/>
            <a:gdLst/>
            <a:ahLst/>
            <a:cxnLst/>
            <a:rect l="l" t="t" r="r" b="b"/>
            <a:pathLst>
              <a:path w="38735" h="12064">
                <a:moveTo>
                  <a:pt x="38025" y="11493"/>
                </a:moveTo>
                <a:lnTo>
                  <a:pt x="605" y="11493"/>
                </a:lnTo>
                <a:lnTo>
                  <a:pt x="0" y="0"/>
                </a:lnTo>
                <a:lnTo>
                  <a:pt x="38618" y="0"/>
                </a:lnTo>
                <a:lnTo>
                  <a:pt x="38025" y="11493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5762538" y="2912630"/>
            <a:ext cx="37465" cy="13970"/>
          </a:xfrm>
          <a:custGeom>
            <a:avLst/>
            <a:gdLst/>
            <a:ahLst/>
            <a:cxnLst/>
            <a:rect l="l" t="t" r="r" b="b"/>
            <a:pathLst>
              <a:path w="37464" h="13969">
                <a:moveTo>
                  <a:pt x="36281" y="13411"/>
                </a:moveTo>
                <a:lnTo>
                  <a:pt x="1156" y="13411"/>
                </a:lnTo>
                <a:lnTo>
                  <a:pt x="224" y="4259"/>
                </a:lnTo>
                <a:lnTo>
                  <a:pt x="0" y="0"/>
                </a:lnTo>
                <a:lnTo>
                  <a:pt x="37418" y="0"/>
                </a:lnTo>
                <a:lnTo>
                  <a:pt x="37198" y="4259"/>
                </a:lnTo>
                <a:lnTo>
                  <a:pt x="36281" y="13411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5763694" y="2926041"/>
            <a:ext cx="35560" cy="12065"/>
          </a:xfrm>
          <a:custGeom>
            <a:avLst/>
            <a:gdLst/>
            <a:ahLst/>
            <a:cxnLst/>
            <a:rect l="l" t="t" r="r" b="b"/>
            <a:pathLst>
              <a:path w="35560" h="12064">
                <a:moveTo>
                  <a:pt x="33971" y="11493"/>
                </a:moveTo>
                <a:lnTo>
                  <a:pt x="1170" y="11493"/>
                </a:lnTo>
                <a:lnTo>
                  <a:pt x="0" y="0"/>
                </a:lnTo>
                <a:lnTo>
                  <a:pt x="35124" y="0"/>
                </a:lnTo>
                <a:lnTo>
                  <a:pt x="33971" y="11493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5764865" y="2937535"/>
            <a:ext cx="33020" cy="13970"/>
          </a:xfrm>
          <a:custGeom>
            <a:avLst/>
            <a:gdLst/>
            <a:ahLst/>
            <a:cxnLst/>
            <a:rect l="l" t="t" r="r" b="b"/>
            <a:pathLst>
              <a:path w="33020" h="13969">
                <a:moveTo>
                  <a:pt x="31456" y="13411"/>
                </a:moveTo>
                <a:lnTo>
                  <a:pt x="1365" y="13411"/>
                </a:lnTo>
                <a:lnTo>
                  <a:pt x="0" y="0"/>
                </a:lnTo>
                <a:lnTo>
                  <a:pt x="32801" y="0"/>
                </a:lnTo>
                <a:lnTo>
                  <a:pt x="31456" y="13411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5766232" y="2950959"/>
            <a:ext cx="30480" cy="10160"/>
          </a:xfrm>
          <a:custGeom>
            <a:avLst/>
            <a:gdLst/>
            <a:ahLst/>
            <a:cxnLst/>
            <a:rect l="l" t="t" r="r" b="b"/>
            <a:pathLst>
              <a:path w="30479" h="10160">
                <a:moveTo>
                  <a:pt x="29127" y="9575"/>
                </a:moveTo>
                <a:lnTo>
                  <a:pt x="975" y="9575"/>
                </a:lnTo>
                <a:lnTo>
                  <a:pt x="0" y="0"/>
                </a:lnTo>
                <a:lnTo>
                  <a:pt x="30087" y="0"/>
                </a:lnTo>
                <a:lnTo>
                  <a:pt x="29127" y="957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5767207" y="2960535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26785" y="9575"/>
                </a:moveTo>
                <a:lnTo>
                  <a:pt x="1383" y="9575"/>
                </a:lnTo>
                <a:lnTo>
                  <a:pt x="538" y="5283"/>
                </a:lnTo>
                <a:lnTo>
                  <a:pt x="0" y="0"/>
                </a:lnTo>
                <a:lnTo>
                  <a:pt x="28152" y="0"/>
                </a:lnTo>
                <a:lnTo>
                  <a:pt x="27622" y="5283"/>
                </a:lnTo>
                <a:lnTo>
                  <a:pt x="26785" y="957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5768590" y="2970110"/>
            <a:ext cx="25400" cy="39370"/>
          </a:xfrm>
          <a:custGeom>
            <a:avLst/>
            <a:gdLst/>
            <a:ahLst/>
            <a:cxnLst/>
            <a:rect l="l" t="t" r="r" b="b"/>
            <a:pathLst>
              <a:path w="25400" h="39369">
                <a:moveTo>
                  <a:pt x="12741" y="39293"/>
                </a:moveTo>
                <a:lnTo>
                  <a:pt x="5471" y="27779"/>
                </a:lnTo>
                <a:lnTo>
                  <a:pt x="0" y="0"/>
                </a:lnTo>
                <a:lnTo>
                  <a:pt x="25401" y="0"/>
                </a:lnTo>
                <a:lnTo>
                  <a:pt x="19985" y="27779"/>
                </a:lnTo>
                <a:lnTo>
                  <a:pt x="12741" y="39293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5758319" y="2557157"/>
            <a:ext cx="46355" cy="452755"/>
          </a:xfrm>
          <a:custGeom>
            <a:avLst/>
            <a:gdLst/>
            <a:ahLst/>
            <a:cxnLst/>
            <a:rect l="l" t="t" r="r" b="b"/>
            <a:pathLst>
              <a:path w="46354" h="452755">
                <a:moveTo>
                  <a:pt x="23012" y="0"/>
                </a:moveTo>
                <a:lnTo>
                  <a:pt x="36509" y="43652"/>
                </a:lnTo>
                <a:lnTo>
                  <a:pt x="41417" y="92613"/>
                </a:lnTo>
                <a:lnTo>
                  <a:pt x="44623" y="154682"/>
                </a:lnTo>
                <a:lnTo>
                  <a:pt x="45770" y="226123"/>
                </a:lnTo>
                <a:lnTo>
                  <a:pt x="44623" y="297652"/>
                </a:lnTo>
                <a:lnTo>
                  <a:pt x="41417" y="359732"/>
                </a:lnTo>
                <a:lnTo>
                  <a:pt x="36509" y="408660"/>
                </a:lnTo>
                <a:lnTo>
                  <a:pt x="30256" y="440733"/>
                </a:lnTo>
                <a:lnTo>
                  <a:pt x="23012" y="452247"/>
                </a:lnTo>
                <a:lnTo>
                  <a:pt x="15742" y="440733"/>
                </a:lnTo>
                <a:lnTo>
                  <a:pt x="9425" y="408660"/>
                </a:lnTo>
                <a:lnTo>
                  <a:pt x="4442" y="359732"/>
                </a:lnTo>
                <a:lnTo>
                  <a:pt x="1174" y="297652"/>
                </a:lnTo>
                <a:lnTo>
                  <a:pt x="0" y="226123"/>
                </a:lnTo>
                <a:lnTo>
                  <a:pt x="1174" y="154682"/>
                </a:lnTo>
                <a:lnTo>
                  <a:pt x="4442" y="92613"/>
                </a:lnTo>
                <a:lnTo>
                  <a:pt x="9425" y="43652"/>
                </a:lnTo>
                <a:lnTo>
                  <a:pt x="15742" y="11535"/>
                </a:lnTo>
                <a:lnTo>
                  <a:pt x="23012" y="0"/>
                </a:lnTo>
                <a:close/>
              </a:path>
            </a:pathLst>
          </a:custGeom>
          <a:ln w="16052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5781331" y="2557157"/>
            <a:ext cx="490855" cy="452755"/>
          </a:xfrm>
          <a:custGeom>
            <a:avLst/>
            <a:gdLst/>
            <a:ahLst/>
            <a:cxnLst/>
            <a:rect l="l" t="t" r="r" b="b"/>
            <a:pathLst>
              <a:path w="490854" h="452755">
                <a:moveTo>
                  <a:pt x="0" y="0"/>
                </a:moveTo>
                <a:lnTo>
                  <a:pt x="467969" y="0"/>
                </a:lnTo>
                <a:lnTo>
                  <a:pt x="475214" y="11535"/>
                </a:lnTo>
                <a:lnTo>
                  <a:pt x="481471" y="43652"/>
                </a:lnTo>
                <a:lnTo>
                  <a:pt x="486382" y="92613"/>
                </a:lnTo>
                <a:lnTo>
                  <a:pt x="489591" y="154682"/>
                </a:lnTo>
                <a:lnTo>
                  <a:pt x="490740" y="226123"/>
                </a:lnTo>
                <a:lnTo>
                  <a:pt x="489591" y="297652"/>
                </a:lnTo>
                <a:lnTo>
                  <a:pt x="486382" y="359732"/>
                </a:lnTo>
                <a:lnTo>
                  <a:pt x="481471" y="408660"/>
                </a:lnTo>
                <a:lnTo>
                  <a:pt x="475214" y="440733"/>
                </a:lnTo>
                <a:lnTo>
                  <a:pt x="467969" y="452247"/>
                </a:lnTo>
                <a:lnTo>
                  <a:pt x="0" y="452247"/>
                </a:lnTo>
              </a:path>
            </a:pathLst>
          </a:custGeom>
          <a:ln w="16052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2887802" y="2562898"/>
            <a:ext cx="54610" cy="106680"/>
          </a:xfrm>
          <a:custGeom>
            <a:avLst/>
            <a:gdLst/>
            <a:ahLst/>
            <a:cxnLst/>
            <a:rect l="l" t="t" r="r" b="b"/>
            <a:pathLst>
              <a:path w="54610" h="106680">
                <a:moveTo>
                  <a:pt x="54033" y="106362"/>
                </a:moveTo>
                <a:lnTo>
                  <a:pt x="2367" y="106362"/>
                </a:lnTo>
                <a:lnTo>
                  <a:pt x="2020" y="66265"/>
                </a:lnTo>
                <a:lnTo>
                  <a:pt x="1107" y="17783"/>
                </a:lnTo>
                <a:lnTo>
                  <a:pt x="0" y="0"/>
                </a:lnTo>
                <a:lnTo>
                  <a:pt x="51638" y="0"/>
                </a:lnTo>
                <a:lnTo>
                  <a:pt x="52793" y="17783"/>
                </a:lnTo>
                <a:lnTo>
                  <a:pt x="53701" y="66265"/>
                </a:lnTo>
                <a:lnTo>
                  <a:pt x="54033" y="106362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2890169" y="2669260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33" y="3835"/>
                </a:moveTo>
                <a:lnTo>
                  <a:pt x="0" y="0"/>
                </a:lnTo>
                <a:lnTo>
                  <a:pt x="51666" y="0"/>
                </a:lnTo>
                <a:lnTo>
                  <a:pt x="51697" y="3835"/>
                </a:lnTo>
                <a:lnTo>
                  <a:pt x="33" y="3835"/>
                </a:lnTo>
                <a:close/>
              </a:path>
            </a:pathLst>
          </a:custGeom>
          <a:solidFill>
            <a:srgbClr val="B1C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2890202" y="2673095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33" y="3835"/>
                </a:moveTo>
                <a:lnTo>
                  <a:pt x="0" y="0"/>
                </a:lnTo>
                <a:lnTo>
                  <a:pt x="51664" y="0"/>
                </a:lnTo>
                <a:lnTo>
                  <a:pt x="51696" y="3835"/>
                </a:lnTo>
                <a:lnTo>
                  <a:pt x="33" y="3835"/>
                </a:lnTo>
                <a:close/>
              </a:path>
            </a:pathLst>
          </a:custGeom>
          <a:solidFill>
            <a:srgbClr val="B5C8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2890235" y="2676918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33" y="3835"/>
                </a:moveTo>
                <a:lnTo>
                  <a:pt x="0" y="0"/>
                </a:lnTo>
                <a:lnTo>
                  <a:pt x="51663" y="0"/>
                </a:lnTo>
                <a:lnTo>
                  <a:pt x="51694" y="3835"/>
                </a:lnTo>
                <a:lnTo>
                  <a:pt x="33" y="3835"/>
                </a:lnTo>
                <a:close/>
              </a:path>
            </a:pathLst>
          </a:custGeom>
          <a:solidFill>
            <a:srgbClr val="B7CA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2890268" y="2680754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33" y="3835"/>
                </a:moveTo>
                <a:lnTo>
                  <a:pt x="0" y="0"/>
                </a:lnTo>
                <a:lnTo>
                  <a:pt x="51661" y="0"/>
                </a:lnTo>
                <a:lnTo>
                  <a:pt x="51693" y="3835"/>
                </a:lnTo>
                <a:lnTo>
                  <a:pt x="33" y="3835"/>
                </a:lnTo>
                <a:close/>
              </a:path>
            </a:pathLst>
          </a:custGeom>
          <a:solidFill>
            <a:srgbClr val="B8C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2890301" y="2684589"/>
            <a:ext cx="52069" cy="2540"/>
          </a:xfrm>
          <a:custGeom>
            <a:avLst/>
            <a:gdLst/>
            <a:ahLst/>
            <a:cxnLst/>
            <a:rect l="l" t="t" r="r" b="b"/>
            <a:pathLst>
              <a:path w="52069" h="2539">
                <a:moveTo>
                  <a:pt x="16" y="1917"/>
                </a:moveTo>
                <a:lnTo>
                  <a:pt x="0" y="0"/>
                </a:lnTo>
                <a:lnTo>
                  <a:pt x="51660" y="0"/>
                </a:lnTo>
                <a:lnTo>
                  <a:pt x="51676" y="1917"/>
                </a:lnTo>
                <a:lnTo>
                  <a:pt x="16" y="1917"/>
                </a:lnTo>
                <a:close/>
              </a:path>
            </a:pathLst>
          </a:custGeom>
          <a:solidFill>
            <a:srgbClr val="BACE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2890318" y="2686507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33" y="3835"/>
                </a:moveTo>
                <a:lnTo>
                  <a:pt x="0" y="0"/>
                </a:lnTo>
                <a:lnTo>
                  <a:pt x="51659" y="0"/>
                </a:lnTo>
                <a:lnTo>
                  <a:pt x="51691" y="3835"/>
                </a:lnTo>
                <a:lnTo>
                  <a:pt x="33" y="3835"/>
                </a:lnTo>
                <a:close/>
              </a:path>
            </a:pathLst>
          </a:custGeom>
          <a:solidFill>
            <a:srgbClr val="BC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2890351" y="2690342"/>
            <a:ext cx="52069" cy="2540"/>
          </a:xfrm>
          <a:custGeom>
            <a:avLst/>
            <a:gdLst/>
            <a:ahLst/>
            <a:cxnLst/>
            <a:rect l="l" t="t" r="r" b="b"/>
            <a:pathLst>
              <a:path w="52069" h="2539">
                <a:moveTo>
                  <a:pt x="16" y="1917"/>
                </a:moveTo>
                <a:lnTo>
                  <a:pt x="0" y="0"/>
                </a:lnTo>
                <a:lnTo>
                  <a:pt x="51658" y="0"/>
                </a:lnTo>
                <a:lnTo>
                  <a:pt x="51674" y="1917"/>
                </a:lnTo>
                <a:lnTo>
                  <a:pt x="16" y="1917"/>
                </a:lnTo>
                <a:close/>
              </a:path>
            </a:pathLst>
          </a:custGeom>
          <a:solidFill>
            <a:srgbClr val="BED1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2890367" y="2692247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33" y="3835"/>
                </a:moveTo>
                <a:lnTo>
                  <a:pt x="0" y="0"/>
                </a:lnTo>
                <a:lnTo>
                  <a:pt x="51657" y="0"/>
                </a:lnTo>
                <a:lnTo>
                  <a:pt x="51689" y="3835"/>
                </a:lnTo>
                <a:lnTo>
                  <a:pt x="33" y="3835"/>
                </a:lnTo>
                <a:close/>
              </a:path>
            </a:pathLst>
          </a:custGeom>
          <a:solidFill>
            <a:srgbClr val="C1D2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2890400" y="2696082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33" y="3835"/>
                </a:moveTo>
                <a:lnTo>
                  <a:pt x="0" y="0"/>
                </a:lnTo>
                <a:lnTo>
                  <a:pt x="51656" y="0"/>
                </a:lnTo>
                <a:lnTo>
                  <a:pt x="51687" y="3835"/>
                </a:lnTo>
                <a:lnTo>
                  <a:pt x="33" y="3835"/>
                </a:lnTo>
                <a:close/>
              </a:path>
            </a:pathLst>
          </a:custGeom>
          <a:solidFill>
            <a:srgbClr val="C3D3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2890433" y="2699918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16" y="3835"/>
                </a:moveTo>
                <a:lnTo>
                  <a:pt x="0" y="0"/>
                </a:lnTo>
                <a:lnTo>
                  <a:pt x="51654" y="0"/>
                </a:lnTo>
                <a:lnTo>
                  <a:pt x="51670" y="3835"/>
                </a:lnTo>
                <a:lnTo>
                  <a:pt x="16" y="3835"/>
                </a:lnTo>
                <a:close/>
              </a:path>
            </a:pathLst>
          </a:custGeom>
          <a:solidFill>
            <a:srgbClr val="C5D4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2890450" y="2703753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53" y="0"/>
                </a:lnTo>
                <a:lnTo>
                  <a:pt x="51663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C6D6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2890460" y="2707589"/>
            <a:ext cx="52069" cy="2540"/>
          </a:xfrm>
          <a:custGeom>
            <a:avLst/>
            <a:gdLst/>
            <a:ahLst/>
            <a:cxnLst/>
            <a:rect l="l" t="t" r="r" b="b"/>
            <a:pathLst>
              <a:path w="52069" h="2539">
                <a:moveTo>
                  <a:pt x="4" y="1917"/>
                </a:moveTo>
                <a:lnTo>
                  <a:pt x="0" y="0"/>
                </a:lnTo>
                <a:lnTo>
                  <a:pt x="51653" y="0"/>
                </a:lnTo>
                <a:lnTo>
                  <a:pt x="51657" y="1917"/>
                </a:lnTo>
                <a:lnTo>
                  <a:pt x="4" y="1917"/>
                </a:lnTo>
                <a:close/>
              </a:path>
            </a:pathLst>
          </a:custGeom>
          <a:solidFill>
            <a:srgbClr val="C8D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2890465" y="2709494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52" y="0"/>
                </a:lnTo>
                <a:lnTo>
                  <a:pt x="51662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CA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2890475" y="2713329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52" y="0"/>
                </a:lnTo>
                <a:lnTo>
                  <a:pt x="51661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CE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2890485" y="2717164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51" y="0"/>
                </a:lnTo>
                <a:lnTo>
                  <a:pt x="51660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2890495" y="2721000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50" y="0"/>
                </a:lnTo>
                <a:lnTo>
                  <a:pt x="51659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2890505" y="2724835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9" y="0"/>
                </a:lnTo>
                <a:lnTo>
                  <a:pt x="51659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2890515" y="2728658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9" y="0"/>
                </a:lnTo>
                <a:lnTo>
                  <a:pt x="51658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2890525" y="2732493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8" y="0"/>
                </a:lnTo>
                <a:lnTo>
                  <a:pt x="51657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2890535" y="2736329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7" y="0"/>
                </a:lnTo>
                <a:lnTo>
                  <a:pt x="51657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2890545" y="2740164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7" y="0"/>
                </a:lnTo>
                <a:lnTo>
                  <a:pt x="51656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2890555" y="2743987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6" y="0"/>
                </a:lnTo>
                <a:lnTo>
                  <a:pt x="51655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DFE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2890565" y="2747822"/>
            <a:ext cx="52069" cy="2540"/>
          </a:xfrm>
          <a:custGeom>
            <a:avLst/>
            <a:gdLst/>
            <a:ahLst/>
            <a:cxnLst/>
            <a:rect l="l" t="t" r="r" b="b"/>
            <a:pathLst>
              <a:path w="52069" h="2539">
                <a:moveTo>
                  <a:pt x="4" y="1917"/>
                </a:moveTo>
                <a:lnTo>
                  <a:pt x="0" y="0"/>
                </a:lnTo>
                <a:lnTo>
                  <a:pt x="51645" y="0"/>
                </a:lnTo>
                <a:lnTo>
                  <a:pt x="51650" y="1917"/>
                </a:lnTo>
                <a:lnTo>
                  <a:pt x="4" y="1917"/>
                </a:lnTo>
                <a:close/>
              </a:path>
            </a:pathLst>
          </a:custGeom>
          <a:solidFill>
            <a:srgbClr val="E1EB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2890570" y="2749740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5" y="0"/>
                </a:lnTo>
                <a:lnTo>
                  <a:pt x="51654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2890580" y="2753575"/>
            <a:ext cx="52069" cy="2540"/>
          </a:xfrm>
          <a:custGeom>
            <a:avLst/>
            <a:gdLst/>
            <a:ahLst/>
            <a:cxnLst/>
            <a:rect l="l" t="t" r="r" b="b"/>
            <a:pathLst>
              <a:path w="52069" h="2539">
                <a:moveTo>
                  <a:pt x="4" y="1917"/>
                </a:moveTo>
                <a:lnTo>
                  <a:pt x="0" y="0"/>
                </a:lnTo>
                <a:lnTo>
                  <a:pt x="51644" y="0"/>
                </a:lnTo>
                <a:lnTo>
                  <a:pt x="51649" y="1917"/>
                </a:lnTo>
                <a:lnTo>
                  <a:pt x="4" y="1917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2890585" y="2755493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4" y="0"/>
                </a:lnTo>
                <a:lnTo>
                  <a:pt x="51653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2890595" y="2759329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3" y="0"/>
                </a:lnTo>
                <a:lnTo>
                  <a:pt x="51652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2890605" y="2763151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2" y="0"/>
                </a:lnTo>
                <a:lnTo>
                  <a:pt x="51652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EB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2890615" y="2766987"/>
            <a:ext cx="52069" cy="2540"/>
          </a:xfrm>
          <a:custGeom>
            <a:avLst/>
            <a:gdLst/>
            <a:ahLst/>
            <a:cxnLst/>
            <a:rect l="l" t="t" r="r" b="b"/>
            <a:pathLst>
              <a:path w="52069" h="2539">
                <a:moveTo>
                  <a:pt x="4" y="1917"/>
                </a:moveTo>
                <a:lnTo>
                  <a:pt x="0" y="0"/>
                </a:lnTo>
                <a:lnTo>
                  <a:pt x="51642" y="0"/>
                </a:lnTo>
                <a:lnTo>
                  <a:pt x="51646" y="1917"/>
                </a:lnTo>
                <a:lnTo>
                  <a:pt x="4" y="1917"/>
                </a:lnTo>
                <a:close/>
              </a:path>
            </a:pathLst>
          </a:custGeom>
          <a:solidFill>
            <a:srgbClr val="ED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2890620" y="2768904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1" y="0"/>
                </a:lnTo>
                <a:lnTo>
                  <a:pt x="51651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EF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2890630" y="2772740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1" y="0"/>
                </a:lnTo>
                <a:lnTo>
                  <a:pt x="51650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F1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2890640" y="2776575"/>
            <a:ext cx="52069" cy="2540"/>
          </a:xfrm>
          <a:custGeom>
            <a:avLst/>
            <a:gdLst/>
            <a:ahLst/>
            <a:cxnLst/>
            <a:rect l="l" t="t" r="r" b="b"/>
            <a:pathLst>
              <a:path w="52069" h="2539">
                <a:moveTo>
                  <a:pt x="4" y="1917"/>
                </a:moveTo>
                <a:lnTo>
                  <a:pt x="0" y="0"/>
                </a:lnTo>
                <a:lnTo>
                  <a:pt x="51640" y="0"/>
                </a:lnTo>
                <a:lnTo>
                  <a:pt x="51645" y="1917"/>
                </a:lnTo>
                <a:lnTo>
                  <a:pt x="4" y="1917"/>
                </a:lnTo>
                <a:close/>
              </a:path>
            </a:pathLst>
          </a:custGeom>
          <a:solidFill>
            <a:srgbClr val="F4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2890645" y="2778480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9" y="3835"/>
                </a:moveTo>
                <a:lnTo>
                  <a:pt x="0" y="0"/>
                </a:lnTo>
                <a:lnTo>
                  <a:pt x="51640" y="0"/>
                </a:lnTo>
                <a:lnTo>
                  <a:pt x="51649" y="3835"/>
                </a:lnTo>
                <a:lnTo>
                  <a:pt x="9" y="3835"/>
                </a:lnTo>
                <a:close/>
              </a:path>
            </a:pathLst>
          </a:custGeom>
          <a:solidFill>
            <a:srgbClr val="F6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2890654" y="2782316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14" y="5753"/>
                </a:moveTo>
                <a:lnTo>
                  <a:pt x="0" y="0"/>
                </a:lnTo>
                <a:lnTo>
                  <a:pt x="51639" y="0"/>
                </a:lnTo>
                <a:lnTo>
                  <a:pt x="51653" y="5753"/>
                </a:lnTo>
                <a:lnTo>
                  <a:pt x="14" y="5753"/>
                </a:lnTo>
                <a:close/>
              </a:path>
            </a:pathLst>
          </a:custGeom>
          <a:solidFill>
            <a:srgbClr val="F4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2890659" y="2788069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9" y="0"/>
                </a:lnTo>
                <a:lnTo>
                  <a:pt x="51648" y="0"/>
                </a:lnTo>
                <a:lnTo>
                  <a:pt x="51639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1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2890649" y="2793822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0" y="3835"/>
                </a:moveTo>
                <a:lnTo>
                  <a:pt x="9" y="0"/>
                </a:lnTo>
                <a:lnTo>
                  <a:pt x="51649" y="0"/>
                </a:lnTo>
                <a:lnTo>
                  <a:pt x="51639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F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2890640" y="2797644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0" y="3835"/>
                </a:moveTo>
                <a:lnTo>
                  <a:pt x="9" y="0"/>
                </a:lnTo>
                <a:lnTo>
                  <a:pt x="51649" y="0"/>
                </a:lnTo>
                <a:lnTo>
                  <a:pt x="51640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2890625" y="2801480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14" y="0"/>
                </a:lnTo>
                <a:lnTo>
                  <a:pt x="51655" y="0"/>
                </a:lnTo>
                <a:lnTo>
                  <a:pt x="51641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B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2890615" y="2807233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0" y="3835"/>
                </a:moveTo>
                <a:lnTo>
                  <a:pt x="9" y="0"/>
                </a:lnTo>
                <a:lnTo>
                  <a:pt x="51651" y="0"/>
                </a:lnTo>
                <a:lnTo>
                  <a:pt x="51642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2890600" y="2811068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14" y="0"/>
                </a:lnTo>
                <a:lnTo>
                  <a:pt x="51657" y="0"/>
                </a:lnTo>
                <a:lnTo>
                  <a:pt x="51643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8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2890590" y="2816809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0" y="3835"/>
                </a:moveTo>
                <a:lnTo>
                  <a:pt x="9" y="0"/>
                </a:lnTo>
                <a:lnTo>
                  <a:pt x="51653" y="0"/>
                </a:lnTo>
                <a:lnTo>
                  <a:pt x="51643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6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2890585" y="2820644"/>
            <a:ext cx="52069" cy="2540"/>
          </a:xfrm>
          <a:custGeom>
            <a:avLst/>
            <a:gdLst/>
            <a:ahLst/>
            <a:cxnLst/>
            <a:rect l="l" t="t" r="r" b="b"/>
            <a:pathLst>
              <a:path w="52069" h="2539">
                <a:moveTo>
                  <a:pt x="0" y="1917"/>
                </a:moveTo>
                <a:lnTo>
                  <a:pt x="4" y="0"/>
                </a:lnTo>
                <a:lnTo>
                  <a:pt x="51648" y="0"/>
                </a:lnTo>
                <a:lnTo>
                  <a:pt x="51644" y="1917"/>
                </a:lnTo>
                <a:lnTo>
                  <a:pt x="0" y="1917"/>
                </a:lnTo>
                <a:close/>
              </a:path>
            </a:pathLst>
          </a:custGeom>
          <a:solidFill>
            <a:srgbClr val="E4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2890570" y="2822562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14" y="0"/>
                </a:lnTo>
                <a:lnTo>
                  <a:pt x="51659" y="0"/>
                </a:lnTo>
                <a:lnTo>
                  <a:pt x="51645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2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2890560" y="2828315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0" y="3835"/>
                </a:moveTo>
                <a:lnTo>
                  <a:pt x="9" y="0"/>
                </a:lnTo>
                <a:lnTo>
                  <a:pt x="51655" y="0"/>
                </a:lnTo>
                <a:lnTo>
                  <a:pt x="51646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0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2890545" y="2832138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14" y="0"/>
                </a:lnTo>
                <a:lnTo>
                  <a:pt x="51661" y="0"/>
                </a:lnTo>
                <a:lnTo>
                  <a:pt x="51647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2890530" y="2837891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14" y="0"/>
                </a:lnTo>
                <a:lnTo>
                  <a:pt x="51662" y="0"/>
                </a:lnTo>
                <a:lnTo>
                  <a:pt x="51648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D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2890520" y="2843644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0" y="3835"/>
                </a:moveTo>
                <a:lnTo>
                  <a:pt x="9" y="0"/>
                </a:lnTo>
                <a:lnTo>
                  <a:pt x="51658" y="0"/>
                </a:lnTo>
                <a:lnTo>
                  <a:pt x="51648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2890510" y="2847467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0" y="3835"/>
                </a:moveTo>
                <a:lnTo>
                  <a:pt x="9" y="0"/>
                </a:lnTo>
                <a:lnTo>
                  <a:pt x="51658" y="0"/>
                </a:lnTo>
                <a:lnTo>
                  <a:pt x="51649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2890495" y="2851302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14" y="0"/>
                </a:lnTo>
                <a:lnTo>
                  <a:pt x="51664" y="0"/>
                </a:lnTo>
                <a:lnTo>
                  <a:pt x="5165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6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2890480" y="2857055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14" y="0"/>
                </a:lnTo>
                <a:lnTo>
                  <a:pt x="51665" y="0"/>
                </a:lnTo>
                <a:lnTo>
                  <a:pt x="51651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2890470" y="2862808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0" y="3835"/>
                </a:moveTo>
                <a:lnTo>
                  <a:pt x="9" y="0"/>
                </a:lnTo>
                <a:lnTo>
                  <a:pt x="51661" y="0"/>
                </a:lnTo>
                <a:lnTo>
                  <a:pt x="51652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2890460" y="2866631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0" y="3835"/>
                </a:moveTo>
                <a:lnTo>
                  <a:pt x="9" y="0"/>
                </a:lnTo>
                <a:lnTo>
                  <a:pt x="51662" y="0"/>
                </a:lnTo>
                <a:lnTo>
                  <a:pt x="51653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2890445" y="2870466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14" y="0"/>
                </a:lnTo>
                <a:lnTo>
                  <a:pt x="51668" y="0"/>
                </a:lnTo>
                <a:lnTo>
                  <a:pt x="51654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CF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2890417" y="2876219"/>
            <a:ext cx="52069" cy="4445"/>
          </a:xfrm>
          <a:custGeom>
            <a:avLst/>
            <a:gdLst/>
            <a:ahLst/>
            <a:cxnLst/>
            <a:rect l="l" t="t" r="r" b="b"/>
            <a:pathLst>
              <a:path w="52069" h="4444">
                <a:moveTo>
                  <a:pt x="0" y="3835"/>
                </a:moveTo>
                <a:lnTo>
                  <a:pt x="28" y="0"/>
                </a:lnTo>
                <a:lnTo>
                  <a:pt x="51682" y="0"/>
                </a:lnTo>
                <a:lnTo>
                  <a:pt x="51655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CDD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2890367" y="2880055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49" y="0"/>
                </a:lnTo>
                <a:lnTo>
                  <a:pt x="51705" y="0"/>
                </a:lnTo>
                <a:lnTo>
                  <a:pt x="51657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CA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2890318" y="2885795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49" y="0"/>
                </a:lnTo>
                <a:lnTo>
                  <a:pt x="51707" y="0"/>
                </a:lnTo>
                <a:lnTo>
                  <a:pt x="51659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C8D9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2890235" y="2891548"/>
            <a:ext cx="52069" cy="10160"/>
          </a:xfrm>
          <a:custGeom>
            <a:avLst/>
            <a:gdLst/>
            <a:ahLst/>
            <a:cxnLst/>
            <a:rect l="l" t="t" r="r" b="b"/>
            <a:pathLst>
              <a:path w="52069" h="10160">
                <a:moveTo>
                  <a:pt x="0" y="9575"/>
                </a:moveTo>
                <a:lnTo>
                  <a:pt x="82" y="0"/>
                </a:lnTo>
                <a:lnTo>
                  <a:pt x="51742" y="0"/>
                </a:lnTo>
                <a:lnTo>
                  <a:pt x="51663" y="9575"/>
                </a:lnTo>
                <a:lnTo>
                  <a:pt x="0" y="9575"/>
                </a:lnTo>
                <a:close/>
              </a:path>
            </a:pathLst>
          </a:custGeom>
          <a:solidFill>
            <a:srgbClr val="C6D6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2890169" y="2901124"/>
            <a:ext cx="52069" cy="8255"/>
          </a:xfrm>
          <a:custGeom>
            <a:avLst/>
            <a:gdLst/>
            <a:ahLst/>
            <a:cxnLst/>
            <a:rect l="l" t="t" r="r" b="b"/>
            <a:pathLst>
              <a:path w="52069" h="8255">
                <a:moveTo>
                  <a:pt x="0" y="7670"/>
                </a:moveTo>
                <a:lnTo>
                  <a:pt x="66" y="0"/>
                </a:lnTo>
                <a:lnTo>
                  <a:pt x="51729" y="0"/>
                </a:lnTo>
                <a:lnTo>
                  <a:pt x="51666" y="7670"/>
                </a:lnTo>
                <a:lnTo>
                  <a:pt x="0" y="7670"/>
                </a:lnTo>
                <a:close/>
              </a:path>
            </a:pathLst>
          </a:custGeom>
          <a:solidFill>
            <a:srgbClr val="C5D4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2890119" y="2908795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49" y="0"/>
                </a:lnTo>
                <a:lnTo>
                  <a:pt x="51715" y="0"/>
                </a:lnTo>
                <a:lnTo>
                  <a:pt x="51668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C3D3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2890070" y="2914548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49" y="0"/>
                </a:lnTo>
                <a:lnTo>
                  <a:pt x="51717" y="0"/>
                </a:lnTo>
                <a:lnTo>
                  <a:pt x="5167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C1D2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2890020" y="2920288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49" y="0"/>
                </a:lnTo>
                <a:lnTo>
                  <a:pt x="51720" y="0"/>
                </a:lnTo>
                <a:lnTo>
                  <a:pt x="5167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C0D1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2889954" y="2926041"/>
            <a:ext cx="52069" cy="8255"/>
          </a:xfrm>
          <a:custGeom>
            <a:avLst/>
            <a:gdLst/>
            <a:ahLst/>
            <a:cxnLst/>
            <a:rect l="l" t="t" r="r" b="b"/>
            <a:pathLst>
              <a:path w="52069" h="8255">
                <a:moveTo>
                  <a:pt x="0" y="7670"/>
                </a:moveTo>
                <a:lnTo>
                  <a:pt x="66" y="0"/>
                </a:lnTo>
                <a:lnTo>
                  <a:pt x="51738" y="0"/>
                </a:lnTo>
                <a:lnTo>
                  <a:pt x="51675" y="7670"/>
                </a:lnTo>
                <a:lnTo>
                  <a:pt x="0" y="7670"/>
                </a:lnTo>
                <a:close/>
              </a:path>
            </a:pathLst>
          </a:custGeom>
          <a:solidFill>
            <a:srgbClr val="BD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2889904" y="2933712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49" y="0"/>
                </a:lnTo>
                <a:lnTo>
                  <a:pt x="51725" y="0"/>
                </a:lnTo>
                <a:lnTo>
                  <a:pt x="51677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BBC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2889838" y="2939453"/>
            <a:ext cx="52069" cy="8255"/>
          </a:xfrm>
          <a:custGeom>
            <a:avLst/>
            <a:gdLst/>
            <a:ahLst/>
            <a:cxnLst/>
            <a:rect l="l" t="t" r="r" b="b"/>
            <a:pathLst>
              <a:path w="52069" h="8255">
                <a:moveTo>
                  <a:pt x="0" y="7670"/>
                </a:moveTo>
                <a:lnTo>
                  <a:pt x="66" y="0"/>
                </a:lnTo>
                <a:lnTo>
                  <a:pt x="51743" y="0"/>
                </a:lnTo>
                <a:lnTo>
                  <a:pt x="51680" y="7670"/>
                </a:lnTo>
                <a:lnTo>
                  <a:pt x="0" y="7670"/>
                </a:lnTo>
                <a:close/>
              </a:path>
            </a:pathLst>
          </a:custGeom>
          <a:solidFill>
            <a:srgbClr val="B9CE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2889676" y="2947123"/>
            <a:ext cx="52069" cy="10160"/>
          </a:xfrm>
          <a:custGeom>
            <a:avLst/>
            <a:gdLst/>
            <a:ahLst/>
            <a:cxnLst/>
            <a:rect l="l" t="t" r="r" b="b"/>
            <a:pathLst>
              <a:path w="52069" h="10160">
                <a:moveTo>
                  <a:pt x="51681" y="9575"/>
                </a:moveTo>
                <a:lnTo>
                  <a:pt x="0" y="9575"/>
                </a:lnTo>
                <a:lnTo>
                  <a:pt x="146" y="1803"/>
                </a:lnTo>
                <a:lnTo>
                  <a:pt x="162" y="0"/>
                </a:lnTo>
                <a:lnTo>
                  <a:pt x="51842" y="0"/>
                </a:lnTo>
                <a:lnTo>
                  <a:pt x="51827" y="1803"/>
                </a:lnTo>
                <a:lnTo>
                  <a:pt x="51681" y="9575"/>
                </a:lnTo>
                <a:close/>
              </a:path>
            </a:pathLst>
          </a:custGeom>
          <a:solidFill>
            <a:srgbClr val="B8C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2889568" y="2956699"/>
            <a:ext cx="52069" cy="6350"/>
          </a:xfrm>
          <a:custGeom>
            <a:avLst/>
            <a:gdLst/>
            <a:ahLst/>
            <a:cxnLst/>
            <a:rect l="l" t="t" r="r" b="b"/>
            <a:pathLst>
              <a:path w="52069" h="6350">
                <a:moveTo>
                  <a:pt x="0" y="5753"/>
                </a:moveTo>
                <a:lnTo>
                  <a:pt x="108" y="0"/>
                </a:lnTo>
                <a:lnTo>
                  <a:pt x="51790" y="0"/>
                </a:lnTo>
                <a:lnTo>
                  <a:pt x="5168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B6C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2889423" y="2962452"/>
            <a:ext cx="52069" cy="8255"/>
          </a:xfrm>
          <a:custGeom>
            <a:avLst/>
            <a:gdLst/>
            <a:ahLst/>
            <a:cxnLst/>
            <a:rect l="l" t="t" r="r" b="b"/>
            <a:pathLst>
              <a:path w="52069" h="8255">
                <a:moveTo>
                  <a:pt x="0" y="7670"/>
                </a:moveTo>
                <a:lnTo>
                  <a:pt x="144" y="0"/>
                </a:lnTo>
                <a:lnTo>
                  <a:pt x="51827" y="0"/>
                </a:lnTo>
                <a:lnTo>
                  <a:pt x="51683" y="7670"/>
                </a:lnTo>
                <a:lnTo>
                  <a:pt x="0" y="7670"/>
                </a:lnTo>
                <a:close/>
              </a:path>
            </a:pathLst>
          </a:custGeom>
          <a:solidFill>
            <a:srgbClr val="B4C8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2889279" y="2970110"/>
            <a:ext cx="52069" cy="8255"/>
          </a:xfrm>
          <a:custGeom>
            <a:avLst/>
            <a:gdLst/>
            <a:ahLst/>
            <a:cxnLst/>
            <a:rect l="l" t="t" r="r" b="b"/>
            <a:pathLst>
              <a:path w="52069" h="8255">
                <a:moveTo>
                  <a:pt x="0" y="7670"/>
                </a:moveTo>
                <a:lnTo>
                  <a:pt x="144" y="0"/>
                </a:lnTo>
                <a:lnTo>
                  <a:pt x="51828" y="0"/>
                </a:lnTo>
                <a:lnTo>
                  <a:pt x="51684" y="7670"/>
                </a:lnTo>
                <a:lnTo>
                  <a:pt x="0" y="7670"/>
                </a:lnTo>
                <a:close/>
              </a:path>
            </a:pathLst>
          </a:custGeom>
          <a:solidFill>
            <a:srgbClr val="B1C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2887802" y="2977781"/>
            <a:ext cx="53340" cy="37465"/>
          </a:xfrm>
          <a:custGeom>
            <a:avLst/>
            <a:gdLst/>
            <a:ahLst/>
            <a:cxnLst/>
            <a:rect l="l" t="t" r="r" b="b"/>
            <a:pathLst>
              <a:path w="53339" h="37464">
                <a:moveTo>
                  <a:pt x="51638" y="37363"/>
                </a:moveTo>
                <a:lnTo>
                  <a:pt x="0" y="37363"/>
                </a:lnTo>
                <a:lnTo>
                  <a:pt x="1107" y="19598"/>
                </a:lnTo>
                <a:lnTo>
                  <a:pt x="1476" y="0"/>
                </a:lnTo>
                <a:lnTo>
                  <a:pt x="53161" y="0"/>
                </a:lnTo>
                <a:lnTo>
                  <a:pt x="52793" y="19598"/>
                </a:lnTo>
                <a:lnTo>
                  <a:pt x="51638" y="37363"/>
                </a:lnTo>
                <a:close/>
              </a:path>
            </a:pathLst>
          </a:custGeom>
          <a:solidFill>
            <a:srgbClr val="AFC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2887744" y="2562898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80"/>
                </a:lnTo>
              </a:path>
            </a:pathLst>
          </a:custGeom>
          <a:ln w="4883">
            <a:solidFill>
              <a:srgbClr val="D0DD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2885251" y="2671178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753"/>
                </a:moveTo>
                <a:lnTo>
                  <a:pt x="51" y="0"/>
                </a:lnTo>
                <a:lnTo>
                  <a:pt x="4934" y="0"/>
                </a:lnTo>
                <a:lnTo>
                  <a:pt x="4984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2885200" y="2676918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753"/>
                </a:moveTo>
                <a:lnTo>
                  <a:pt x="51" y="0"/>
                </a:lnTo>
                <a:lnTo>
                  <a:pt x="5034" y="0"/>
                </a:lnTo>
                <a:lnTo>
                  <a:pt x="5084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3DF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2885166" y="2682671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0" y="3835"/>
                </a:moveTo>
                <a:lnTo>
                  <a:pt x="34" y="0"/>
                </a:lnTo>
                <a:lnTo>
                  <a:pt x="5118" y="0"/>
                </a:lnTo>
                <a:lnTo>
                  <a:pt x="5151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5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2885115" y="268650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5753"/>
                </a:moveTo>
                <a:lnTo>
                  <a:pt x="51" y="0"/>
                </a:lnTo>
                <a:lnTo>
                  <a:pt x="5202" y="0"/>
                </a:lnTo>
                <a:lnTo>
                  <a:pt x="525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2885064" y="269224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5753"/>
                </a:moveTo>
                <a:lnTo>
                  <a:pt x="51" y="0"/>
                </a:lnTo>
                <a:lnTo>
                  <a:pt x="5303" y="0"/>
                </a:lnTo>
                <a:lnTo>
                  <a:pt x="535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A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2885030" y="269800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5753"/>
                </a:moveTo>
                <a:lnTo>
                  <a:pt x="34" y="0"/>
                </a:lnTo>
                <a:lnTo>
                  <a:pt x="5386" y="0"/>
                </a:lnTo>
                <a:lnTo>
                  <a:pt x="542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C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2885015" y="2703753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5753"/>
                </a:moveTo>
                <a:lnTo>
                  <a:pt x="15" y="0"/>
                </a:lnTo>
                <a:lnTo>
                  <a:pt x="5435" y="0"/>
                </a:lnTo>
                <a:lnTo>
                  <a:pt x="545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DEE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2885005" y="2709494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0" y="3835"/>
                </a:moveTo>
                <a:lnTo>
                  <a:pt x="10" y="0"/>
                </a:lnTo>
                <a:lnTo>
                  <a:pt x="5460" y="0"/>
                </a:lnTo>
                <a:lnTo>
                  <a:pt x="5470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2884989" y="2713329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5753"/>
                </a:moveTo>
                <a:lnTo>
                  <a:pt x="15" y="0"/>
                </a:lnTo>
                <a:lnTo>
                  <a:pt x="5485" y="0"/>
                </a:lnTo>
                <a:lnTo>
                  <a:pt x="550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2884974" y="2719082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5753"/>
                </a:moveTo>
                <a:lnTo>
                  <a:pt x="15" y="0"/>
                </a:lnTo>
                <a:lnTo>
                  <a:pt x="5515" y="0"/>
                </a:lnTo>
                <a:lnTo>
                  <a:pt x="553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2884959" y="272483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5753"/>
                </a:moveTo>
                <a:lnTo>
                  <a:pt x="15" y="0"/>
                </a:lnTo>
                <a:lnTo>
                  <a:pt x="5546" y="0"/>
                </a:lnTo>
                <a:lnTo>
                  <a:pt x="5560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6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2884949" y="2730576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0" y="3835"/>
                </a:moveTo>
                <a:lnTo>
                  <a:pt x="10" y="0"/>
                </a:lnTo>
                <a:lnTo>
                  <a:pt x="5571" y="0"/>
                </a:lnTo>
                <a:lnTo>
                  <a:pt x="5581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2884934" y="273441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5753"/>
                </a:moveTo>
                <a:lnTo>
                  <a:pt x="15" y="0"/>
                </a:lnTo>
                <a:lnTo>
                  <a:pt x="5596" y="0"/>
                </a:lnTo>
                <a:lnTo>
                  <a:pt x="5611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2884918" y="2740164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5753"/>
                </a:moveTo>
                <a:lnTo>
                  <a:pt x="15" y="0"/>
                </a:lnTo>
                <a:lnTo>
                  <a:pt x="5626" y="0"/>
                </a:lnTo>
                <a:lnTo>
                  <a:pt x="5641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2884903" y="274590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0" y="5753"/>
                </a:moveTo>
                <a:lnTo>
                  <a:pt x="15" y="0"/>
                </a:lnTo>
                <a:lnTo>
                  <a:pt x="5656" y="0"/>
                </a:lnTo>
                <a:lnTo>
                  <a:pt x="5671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2884893" y="2751658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0" y="3835"/>
                </a:moveTo>
                <a:lnTo>
                  <a:pt x="10" y="0"/>
                </a:lnTo>
                <a:lnTo>
                  <a:pt x="5681" y="0"/>
                </a:lnTo>
                <a:lnTo>
                  <a:pt x="5691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2884878" y="275549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5753"/>
                </a:moveTo>
                <a:lnTo>
                  <a:pt x="15" y="0"/>
                </a:lnTo>
                <a:lnTo>
                  <a:pt x="5706" y="0"/>
                </a:lnTo>
                <a:lnTo>
                  <a:pt x="5721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2884863" y="276123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5753"/>
                </a:moveTo>
                <a:lnTo>
                  <a:pt x="15" y="0"/>
                </a:lnTo>
                <a:lnTo>
                  <a:pt x="5736" y="0"/>
                </a:lnTo>
                <a:lnTo>
                  <a:pt x="5751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2884853" y="2766987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3835"/>
                </a:moveTo>
                <a:lnTo>
                  <a:pt x="10" y="0"/>
                </a:lnTo>
                <a:lnTo>
                  <a:pt x="5761" y="0"/>
                </a:lnTo>
                <a:lnTo>
                  <a:pt x="5771" y="3835"/>
                </a:lnTo>
                <a:lnTo>
                  <a:pt x="0" y="3835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2884837" y="277082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5753"/>
                </a:moveTo>
                <a:lnTo>
                  <a:pt x="15" y="0"/>
                </a:lnTo>
                <a:lnTo>
                  <a:pt x="5787" y="0"/>
                </a:lnTo>
                <a:lnTo>
                  <a:pt x="5802" y="5753"/>
                </a:lnTo>
                <a:lnTo>
                  <a:pt x="0" y="5753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2884807" y="2776575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69">
                <a:moveTo>
                  <a:pt x="0" y="13411"/>
                </a:moveTo>
                <a:lnTo>
                  <a:pt x="30" y="0"/>
                </a:lnTo>
                <a:lnTo>
                  <a:pt x="5832" y="0"/>
                </a:lnTo>
                <a:lnTo>
                  <a:pt x="5862" y="13411"/>
                </a:lnTo>
                <a:lnTo>
                  <a:pt x="0" y="13411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2884807" y="2789986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20" y="7670"/>
                </a:moveTo>
                <a:lnTo>
                  <a:pt x="0" y="0"/>
                </a:lnTo>
                <a:lnTo>
                  <a:pt x="5862" y="0"/>
                </a:lnTo>
                <a:lnTo>
                  <a:pt x="5842" y="7670"/>
                </a:lnTo>
                <a:lnTo>
                  <a:pt x="20" y="7670"/>
                </a:lnTo>
                <a:close/>
              </a:path>
            </a:pathLst>
          </a:custGeom>
          <a:solidFill>
            <a:srgbClr val="F7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2884827" y="279764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5" y="5753"/>
                </a:moveTo>
                <a:lnTo>
                  <a:pt x="0" y="0"/>
                </a:lnTo>
                <a:lnTo>
                  <a:pt x="5822" y="0"/>
                </a:lnTo>
                <a:lnTo>
                  <a:pt x="5807" y="5753"/>
                </a:lnTo>
                <a:lnTo>
                  <a:pt x="15" y="5753"/>
                </a:lnTo>
                <a:close/>
              </a:path>
            </a:pathLst>
          </a:custGeom>
          <a:solidFill>
            <a:srgbClr val="F5F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2884842" y="280339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5" y="5753"/>
                </a:moveTo>
                <a:lnTo>
                  <a:pt x="0" y="0"/>
                </a:lnTo>
                <a:lnTo>
                  <a:pt x="5792" y="0"/>
                </a:lnTo>
                <a:lnTo>
                  <a:pt x="5777" y="5753"/>
                </a:lnTo>
                <a:lnTo>
                  <a:pt x="15" y="5753"/>
                </a:lnTo>
                <a:close/>
              </a:path>
            </a:pathLst>
          </a:custGeom>
          <a:solidFill>
            <a:srgbClr val="F4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2884858" y="2809151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20" y="7670"/>
                </a:moveTo>
                <a:lnTo>
                  <a:pt x="0" y="0"/>
                </a:lnTo>
                <a:lnTo>
                  <a:pt x="5761" y="0"/>
                </a:lnTo>
                <a:lnTo>
                  <a:pt x="5741" y="7670"/>
                </a:lnTo>
                <a:lnTo>
                  <a:pt x="20" y="7670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2884878" y="281680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5" y="5753"/>
                </a:moveTo>
                <a:lnTo>
                  <a:pt x="0" y="0"/>
                </a:lnTo>
                <a:lnTo>
                  <a:pt x="5721" y="0"/>
                </a:lnTo>
                <a:lnTo>
                  <a:pt x="5706" y="5753"/>
                </a:lnTo>
                <a:lnTo>
                  <a:pt x="15" y="5753"/>
                </a:lnTo>
                <a:close/>
              </a:path>
            </a:pathLst>
          </a:custGeom>
          <a:solidFill>
            <a:srgbClr val="EFF4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2884893" y="2822562"/>
            <a:ext cx="5715" cy="10160"/>
          </a:xfrm>
          <a:custGeom>
            <a:avLst/>
            <a:gdLst/>
            <a:ahLst/>
            <a:cxnLst/>
            <a:rect l="l" t="t" r="r" b="b"/>
            <a:pathLst>
              <a:path w="5714" h="10160">
                <a:moveTo>
                  <a:pt x="25" y="9575"/>
                </a:moveTo>
                <a:lnTo>
                  <a:pt x="0" y="0"/>
                </a:lnTo>
                <a:lnTo>
                  <a:pt x="5691" y="0"/>
                </a:lnTo>
                <a:lnTo>
                  <a:pt x="5666" y="9575"/>
                </a:lnTo>
                <a:lnTo>
                  <a:pt x="25" y="9575"/>
                </a:lnTo>
                <a:close/>
              </a:path>
            </a:pathLst>
          </a:custGeom>
          <a:solidFill>
            <a:srgbClr val="ED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2884918" y="2832138"/>
            <a:ext cx="5715" cy="8255"/>
          </a:xfrm>
          <a:custGeom>
            <a:avLst/>
            <a:gdLst/>
            <a:ahLst/>
            <a:cxnLst/>
            <a:rect l="l" t="t" r="r" b="b"/>
            <a:pathLst>
              <a:path w="5714" h="8255">
                <a:moveTo>
                  <a:pt x="20" y="7670"/>
                </a:moveTo>
                <a:lnTo>
                  <a:pt x="0" y="0"/>
                </a:lnTo>
                <a:lnTo>
                  <a:pt x="5641" y="0"/>
                </a:lnTo>
                <a:lnTo>
                  <a:pt x="5621" y="7670"/>
                </a:lnTo>
                <a:lnTo>
                  <a:pt x="20" y="7670"/>
                </a:lnTo>
                <a:close/>
              </a:path>
            </a:pathLst>
          </a:custGeom>
          <a:solidFill>
            <a:srgbClr val="EBF0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2884939" y="2839808"/>
            <a:ext cx="5715" cy="8255"/>
          </a:xfrm>
          <a:custGeom>
            <a:avLst/>
            <a:gdLst/>
            <a:ahLst/>
            <a:cxnLst/>
            <a:rect l="l" t="t" r="r" b="b"/>
            <a:pathLst>
              <a:path w="5714" h="8255">
                <a:moveTo>
                  <a:pt x="20" y="7670"/>
                </a:moveTo>
                <a:lnTo>
                  <a:pt x="0" y="0"/>
                </a:lnTo>
                <a:lnTo>
                  <a:pt x="5601" y="0"/>
                </a:lnTo>
                <a:lnTo>
                  <a:pt x="5581" y="7670"/>
                </a:lnTo>
                <a:lnTo>
                  <a:pt x="20" y="7670"/>
                </a:lnTo>
                <a:close/>
              </a:path>
            </a:pathLst>
          </a:custGeom>
          <a:solidFill>
            <a:srgbClr val="EA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2884959" y="2847467"/>
            <a:ext cx="5715" cy="8255"/>
          </a:xfrm>
          <a:custGeom>
            <a:avLst/>
            <a:gdLst/>
            <a:ahLst/>
            <a:cxnLst/>
            <a:rect l="l" t="t" r="r" b="b"/>
            <a:pathLst>
              <a:path w="5714" h="8255">
                <a:moveTo>
                  <a:pt x="20" y="7670"/>
                </a:moveTo>
                <a:lnTo>
                  <a:pt x="0" y="0"/>
                </a:lnTo>
                <a:lnTo>
                  <a:pt x="5561" y="0"/>
                </a:lnTo>
                <a:lnTo>
                  <a:pt x="5541" y="7670"/>
                </a:lnTo>
                <a:lnTo>
                  <a:pt x="20" y="7670"/>
                </a:lnTo>
                <a:close/>
              </a:path>
            </a:pathLst>
          </a:custGeom>
          <a:solidFill>
            <a:srgbClr val="E8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2884979" y="2855137"/>
            <a:ext cx="5715" cy="8255"/>
          </a:xfrm>
          <a:custGeom>
            <a:avLst/>
            <a:gdLst/>
            <a:ahLst/>
            <a:cxnLst/>
            <a:rect l="l" t="t" r="r" b="b"/>
            <a:pathLst>
              <a:path w="5714" h="8255">
                <a:moveTo>
                  <a:pt x="20" y="7670"/>
                </a:moveTo>
                <a:lnTo>
                  <a:pt x="0" y="0"/>
                </a:lnTo>
                <a:lnTo>
                  <a:pt x="5520" y="0"/>
                </a:lnTo>
                <a:lnTo>
                  <a:pt x="5500" y="7670"/>
                </a:lnTo>
                <a:lnTo>
                  <a:pt x="20" y="7670"/>
                </a:lnTo>
                <a:close/>
              </a:path>
            </a:pathLst>
          </a:custGeom>
          <a:solidFill>
            <a:srgbClr val="E6EC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2884999" y="2862808"/>
            <a:ext cx="5715" cy="8255"/>
          </a:xfrm>
          <a:custGeom>
            <a:avLst/>
            <a:gdLst/>
            <a:ahLst/>
            <a:cxnLst/>
            <a:rect l="l" t="t" r="r" b="b"/>
            <a:pathLst>
              <a:path w="5714" h="8255">
                <a:moveTo>
                  <a:pt x="20" y="7670"/>
                </a:moveTo>
                <a:lnTo>
                  <a:pt x="0" y="0"/>
                </a:lnTo>
                <a:lnTo>
                  <a:pt x="5480" y="0"/>
                </a:lnTo>
                <a:lnTo>
                  <a:pt x="5460" y="7670"/>
                </a:lnTo>
                <a:lnTo>
                  <a:pt x="20" y="767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2885020" y="2870466"/>
            <a:ext cx="5715" cy="8255"/>
          </a:xfrm>
          <a:custGeom>
            <a:avLst/>
            <a:gdLst/>
            <a:ahLst/>
            <a:cxnLst/>
            <a:rect l="l" t="t" r="r" b="b"/>
            <a:pathLst>
              <a:path w="5714" h="8255">
                <a:moveTo>
                  <a:pt x="27" y="7670"/>
                </a:moveTo>
                <a:lnTo>
                  <a:pt x="0" y="0"/>
                </a:lnTo>
                <a:lnTo>
                  <a:pt x="5440" y="0"/>
                </a:lnTo>
                <a:lnTo>
                  <a:pt x="5414" y="7670"/>
                </a:lnTo>
                <a:lnTo>
                  <a:pt x="27" y="7670"/>
                </a:lnTo>
                <a:close/>
              </a:path>
            </a:pathLst>
          </a:custGeom>
          <a:solidFill>
            <a:srgbClr val="E1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2885047" y="2878137"/>
            <a:ext cx="5715" cy="10160"/>
          </a:xfrm>
          <a:custGeom>
            <a:avLst/>
            <a:gdLst/>
            <a:ahLst/>
            <a:cxnLst/>
            <a:rect l="l" t="t" r="r" b="b"/>
            <a:pathLst>
              <a:path w="5714" h="10160">
                <a:moveTo>
                  <a:pt x="84" y="9575"/>
                </a:moveTo>
                <a:lnTo>
                  <a:pt x="0" y="0"/>
                </a:lnTo>
                <a:lnTo>
                  <a:pt x="5387" y="0"/>
                </a:lnTo>
                <a:lnTo>
                  <a:pt x="5304" y="9575"/>
                </a:lnTo>
                <a:lnTo>
                  <a:pt x="84" y="9575"/>
                </a:lnTo>
                <a:close/>
              </a:path>
            </a:pathLst>
          </a:custGeom>
          <a:solidFill>
            <a:srgbClr val="DFE9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2885132" y="2887713"/>
            <a:ext cx="5715" cy="10160"/>
          </a:xfrm>
          <a:custGeom>
            <a:avLst/>
            <a:gdLst/>
            <a:ahLst/>
            <a:cxnLst/>
            <a:rect l="l" t="t" r="r" b="b"/>
            <a:pathLst>
              <a:path w="5714" h="10160">
                <a:moveTo>
                  <a:pt x="84" y="9575"/>
                </a:moveTo>
                <a:lnTo>
                  <a:pt x="0" y="0"/>
                </a:lnTo>
                <a:lnTo>
                  <a:pt x="5219" y="0"/>
                </a:lnTo>
                <a:lnTo>
                  <a:pt x="5136" y="9575"/>
                </a:lnTo>
                <a:lnTo>
                  <a:pt x="84" y="9575"/>
                </a:lnTo>
                <a:close/>
              </a:path>
            </a:pathLst>
          </a:custGeom>
          <a:solidFill>
            <a:srgbClr val="DE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2885217" y="2897301"/>
            <a:ext cx="5080" cy="10160"/>
          </a:xfrm>
          <a:custGeom>
            <a:avLst/>
            <a:gdLst/>
            <a:ahLst/>
            <a:cxnLst/>
            <a:rect l="l" t="t" r="r" b="b"/>
            <a:pathLst>
              <a:path w="5080" h="10160">
                <a:moveTo>
                  <a:pt x="84" y="9575"/>
                </a:moveTo>
                <a:lnTo>
                  <a:pt x="0" y="0"/>
                </a:lnTo>
                <a:lnTo>
                  <a:pt x="5051" y="0"/>
                </a:lnTo>
                <a:lnTo>
                  <a:pt x="4968" y="9575"/>
                </a:lnTo>
                <a:lnTo>
                  <a:pt x="84" y="9575"/>
                </a:lnTo>
                <a:close/>
              </a:path>
            </a:pathLst>
          </a:custGeom>
          <a:solidFill>
            <a:srgbClr val="DD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2885301" y="2906877"/>
            <a:ext cx="5080" cy="12065"/>
          </a:xfrm>
          <a:custGeom>
            <a:avLst/>
            <a:gdLst/>
            <a:ahLst/>
            <a:cxnLst/>
            <a:rect l="l" t="t" r="r" b="b"/>
            <a:pathLst>
              <a:path w="5080" h="12064">
                <a:moveTo>
                  <a:pt x="101" y="11493"/>
                </a:moveTo>
                <a:lnTo>
                  <a:pt x="0" y="0"/>
                </a:lnTo>
                <a:lnTo>
                  <a:pt x="4884" y="0"/>
                </a:lnTo>
                <a:lnTo>
                  <a:pt x="4784" y="11493"/>
                </a:lnTo>
                <a:lnTo>
                  <a:pt x="101" y="11493"/>
                </a:lnTo>
                <a:close/>
              </a:path>
            </a:pathLst>
          </a:custGeom>
          <a:solidFill>
            <a:srgbClr val="DB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2885403" y="2918371"/>
            <a:ext cx="5080" cy="13970"/>
          </a:xfrm>
          <a:custGeom>
            <a:avLst/>
            <a:gdLst/>
            <a:ahLst/>
            <a:cxnLst/>
            <a:rect l="l" t="t" r="r" b="b"/>
            <a:pathLst>
              <a:path w="5080" h="13969">
                <a:moveTo>
                  <a:pt x="118" y="13411"/>
                </a:moveTo>
                <a:lnTo>
                  <a:pt x="0" y="0"/>
                </a:lnTo>
                <a:lnTo>
                  <a:pt x="4682" y="0"/>
                </a:lnTo>
                <a:lnTo>
                  <a:pt x="4567" y="13411"/>
                </a:lnTo>
                <a:lnTo>
                  <a:pt x="118" y="13411"/>
                </a:lnTo>
                <a:close/>
              </a:path>
            </a:pathLst>
          </a:custGeom>
          <a:solidFill>
            <a:srgbClr val="D9E3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2885523" y="2931795"/>
            <a:ext cx="4445" cy="12065"/>
          </a:xfrm>
          <a:custGeom>
            <a:avLst/>
            <a:gdLst/>
            <a:ahLst/>
            <a:cxnLst/>
            <a:rect l="l" t="t" r="r" b="b"/>
            <a:pathLst>
              <a:path w="4444" h="12064">
                <a:moveTo>
                  <a:pt x="101" y="11493"/>
                </a:moveTo>
                <a:lnTo>
                  <a:pt x="0" y="0"/>
                </a:lnTo>
                <a:lnTo>
                  <a:pt x="4447" y="0"/>
                </a:lnTo>
                <a:lnTo>
                  <a:pt x="4348" y="11493"/>
                </a:lnTo>
                <a:lnTo>
                  <a:pt x="101" y="11493"/>
                </a:lnTo>
                <a:close/>
              </a:path>
            </a:pathLst>
          </a:custGeom>
          <a:solidFill>
            <a:srgbClr val="D6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2885625" y="2943288"/>
            <a:ext cx="4445" cy="13970"/>
          </a:xfrm>
          <a:custGeom>
            <a:avLst/>
            <a:gdLst/>
            <a:ahLst/>
            <a:cxnLst/>
            <a:rect l="l" t="t" r="r" b="b"/>
            <a:pathLst>
              <a:path w="4444" h="13969">
                <a:moveTo>
                  <a:pt x="4051" y="13411"/>
                </a:moveTo>
                <a:lnTo>
                  <a:pt x="202" y="13411"/>
                </a:lnTo>
                <a:lnTo>
                  <a:pt x="50" y="5638"/>
                </a:lnTo>
                <a:lnTo>
                  <a:pt x="0" y="0"/>
                </a:lnTo>
                <a:lnTo>
                  <a:pt x="4246" y="0"/>
                </a:lnTo>
                <a:lnTo>
                  <a:pt x="4198" y="5638"/>
                </a:lnTo>
                <a:lnTo>
                  <a:pt x="4051" y="13411"/>
                </a:lnTo>
                <a:close/>
              </a:path>
            </a:pathLst>
          </a:custGeom>
          <a:solidFill>
            <a:srgbClr val="D4E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2885827" y="2956699"/>
            <a:ext cx="4445" cy="10160"/>
          </a:xfrm>
          <a:custGeom>
            <a:avLst/>
            <a:gdLst/>
            <a:ahLst/>
            <a:cxnLst/>
            <a:rect l="l" t="t" r="r" b="b"/>
            <a:pathLst>
              <a:path w="4444" h="10160">
                <a:moveTo>
                  <a:pt x="3668" y="9575"/>
                </a:moveTo>
                <a:lnTo>
                  <a:pt x="188" y="9575"/>
                </a:lnTo>
                <a:lnTo>
                  <a:pt x="0" y="0"/>
                </a:lnTo>
                <a:lnTo>
                  <a:pt x="3848" y="0"/>
                </a:lnTo>
                <a:lnTo>
                  <a:pt x="3668" y="9575"/>
                </a:lnTo>
                <a:close/>
              </a:path>
            </a:pathLst>
          </a:custGeom>
          <a:solidFill>
            <a:srgbClr val="D2D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2886015" y="2966288"/>
            <a:ext cx="3810" cy="10160"/>
          </a:xfrm>
          <a:custGeom>
            <a:avLst/>
            <a:gdLst/>
            <a:ahLst/>
            <a:cxnLst/>
            <a:rect l="l" t="t" r="r" b="b"/>
            <a:pathLst>
              <a:path w="3810" h="10160">
                <a:moveTo>
                  <a:pt x="3299" y="9575"/>
                </a:moveTo>
                <a:lnTo>
                  <a:pt x="188" y="9575"/>
                </a:lnTo>
                <a:lnTo>
                  <a:pt x="0" y="0"/>
                </a:lnTo>
                <a:lnTo>
                  <a:pt x="3479" y="0"/>
                </a:lnTo>
                <a:lnTo>
                  <a:pt x="3299" y="9575"/>
                </a:lnTo>
                <a:close/>
              </a:path>
            </a:pathLst>
          </a:custGeom>
          <a:solidFill>
            <a:srgbClr val="D2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2886204" y="2975864"/>
            <a:ext cx="3175" cy="39370"/>
          </a:xfrm>
          <a:custGeom>
            <a:avLst/>
            <a:gdLst/>
            <a:ahLst/>
            <a:cxnLst/>
            <a:rect l="l" t="t" r="r" b="b"/>
            <a:pathLst>
              <a:path w="3175" h="39369">
                <a:moveTo>
                  <a:pt x="1598" y="39281"/>
                </a:moveTo>
                <a:lnTo>
                  <a:pt x="422" y="21515"/>
                </a:lnTo>
                <a:lnTo>
                  <a:pt x="0" y="0"/>
                </a:lnTo>
                <a:lnTo>
                  <a:pt x="3111" y="0"/>
                </a:lnTo>
                <a:lnTo>
                  <a:pt x="2705" y="21515"/>
                </a:lnTo>
                <a:lnTo>
                  <a:pt x="1598" y="39281"/>
                </a:lnTo>
                <a:close/>
              </a:path>
            </a:pathLst>
          </a:custGeom>
          <a:solidFill>
            <a:srgbClr val="D0DD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2884804" y="2562898"/>
            <a:ext cx="6350" cy="452755"/>
          </a:xfrm>
          <a:custGeom>
            <a:avLst/>
            <a:gdLst/>
            <a:ahLst/>
            <a:cxnLst/>
            <a:rect l="l" t="t" r="r" b="b"/>
            <a:pathLst>
              <a:path w="6350" h="452755">
                <a:moveTo>
                  <a:pt x="2933" y="-7962"/>
                </a:moveTo>
                <a:lnTo>
                  <a:pt x="2933" y="460209"/>
                </a:lnTo>
              </a:path>
            </a:pathLst>
          </a:custGeom>
          <a:ln w="21793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2887802" y="2562898"/>
            <a:ext cx="54610" cy="452755"/>
          </a:xfrm>
          <a:custGeom>
            <a:avLst/>
            <a:gdLst/>
            <a:ahLst/>
            <a:cxnLst/>
            <a:rect l="l" t="t" r="r" b="b"/>
            <a:pathLst>
              <a:path w="54610" h="452755">
                <a:moveTo>
                  <a:pt x="0" y="0"/>
                </a:moveTo>
                <a:lnTo>
                  <a:pt x="51638" y="0"/>
                </a:lnTo>
                <a:lnTo>
                  <a:pt x="52793" y="17783"/>
                </a:lnTo>
                <a:lnTo>
                  <a:pt x="53701" y="66265"/>
                </a:lnTo>
                <a:lnTo>
                  <a:pt x="54295" y="138145"/>
                </a:lnTo>
                <a:lnTo>
                  <a:pt x="54508" y="226123"/>
                </a:lnTo>
                <a:lnTo>
                  <a:pt x="54295" y="314154"/>
                </a:lnTo>
                <a:lnTo>
                  <a:pt x="53701" y="386029"/>
                </a:lnTo>
                <a:lnTo>
                  <a:pt x="52793" y="434481"/>
                </a:lnTo>
                <a:lnTo>
                  <a:pt x="51638" y="452247"/>
                </a:lnTo>
                <a:lnTo>
                  <a:pt x="0" y="452247"/>
                </a:lnTo>
              </a:path>
            </a:pathLst>
          </a:custGeom>
          <a:ln w="1592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2816758" y="3018015"/>
            <a:ext cx="182105" cy="183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3018040" y="2728658"/>
            <a:ext cx="182105" cy="1839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3295993" y="2724823"/>
            <a:ext cx="182105" cy="1839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3629545" y="2724823"/>
            <a:ext cx="182105" cy="1858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4014851" y="2721000"/>
            <a:ext cx="182105" cy="1858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4451921" y="2721000"/>
            <a:ext cx="182105" cy="1858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4913909" y="2726740"/>
            <a:ext cx="182105" cy="1839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5395061" y="2726740"/>
            <a:ext cx="182105" cy="1858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5939472" y="2722905"/>
            <a:ext cx="182105" cy="1858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6821881" y="2934309"/>
            <a:ext cx="75476" cy="7353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6816128" y="2537625"/>
            <a:ext cx="75476" cy="716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6669837" y="2627096"/>
            <a:ext cx="362305" cy="1935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6669837" y="2751658"/>
            <a:ext cx="362305" cy="1648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6022860" y="2327198"/>
            <a:ext cx="0" cy="245745"/>
          </a:xfrm>
          <a:custGeom>
            <a:avLst/>
            <a:gdLst/>
            <a:ahLst/>
            <a:cxnLst/>
            <a:rect l="l" t="t" r="r" b="b"/>
            <a:pathLst>
              <a:path w="0" h="245744">
                <a:moveTo>
                  <a:pt x="0" y="0"/>
                </a:moveTo>
                <a:lnTo>
                  <a:pt x="0" y="245287"/>
                </a:lnTo>
              </a:path>
            </a:pathLst>
          </a:custGeom>
          <a:ln w="119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 txBox="1"/>
          <p:nvPr/>
        </p:nvSpPr>
        <p:spPr>
          <a:xfrm>
            <a:off x="5945352" y="4432528"/>
            <a:ext cx="42164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7820" algn="l"/>
              </a:tabLst>
            </a:pPr>
            <a:r>
              <a:rPr dirty="0" sz="1150" spc="10">
                <a:latin typeface="华文楷体"/>
                <a:cs typeface="华文楷体"/>
              </a:rPr>
              <a:t>1</a:t>
            </a:r>
            <a:r>
              <a:rPr dirty="0" sz="1150" spc="10">
                <a:latin typeface="华文楷体"/>
                <a:cs typeface="华文楷体"/>
              </a:rPr>
              <a:t>	</a:t>
            </a:r>
            <a:r>
              <a:rPr dirty="0" sz="1150" spc="10">
                <a:latin typeface="华文楷体"/>
                <a:cs typeface="华文楷体"/>
              </a:rPr>
              <a:t>0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887" name="object 887"/>
          <p:cNvSpPr txBox="1"/>
          <p:nvPr/>
        </p:nvSpPr>
        <p:spPr>
          <a:xfrm>
            <a:off x="4580737" y="4308068"/>
            <a:ext cx="2345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第1次加速，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sz="1800" spc="60" i="1">
                <a:latin typeface="Book Antiqua"/>
                <a:cs typeface="Book Antiqua"/>
              </a:rPr>
              <a:t> </a:t>
            </a:r>
            <a:r>
              <a:rPr dirty="0" baseline="21739" sz="1725">
                <a:latin typeface="华文楷体"/>
                <a:cs typeface="华文楷体"/>
              </a:rPr>
              <a:t>2</a:t>
            </a:r>
            <a:r>
              <a:rPr dirty="0" sz="1800">
                <a:latin typeface="华文楷体"/>
                <a:cs typeface="华文楷体"/>
              </a:rPr>
              <a:t>-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sz="1800" spc="60" i="1">
                <a:latin typeface="Book Antiqua"/>
                <a:cs typeface="Book Antiqua"/>
              </a:rPr>
              <a:t> </a:t>
            </a:r>
            <a:r>
              <a:rPr dirty="0" baseline="21739" sz="1725">
                <a:latin typeface="华文楷体"/>
                <a:cs typeface="华文楷体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>
                <a:latin typeface="华文楷体"/>
                <a:cs typeface="华文楷体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88" name="object 888"/>
          <p:cNvSpPr txBox="1"/>
          <p:nvPr/>
        </p:nvSpPr>
        <p:spPr>
          <a:xfrm>
            <a:off x="5945352" y="4750663"/>
            <a:ext cx="42164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7820" algn="l"/>
              </a:tabLst>
            </a:pPr>
            <a:r>
              <a:rPr dirty="0" sz="1150" spc="10">
                <a:latin typeface="华文楷体"/>
                <a:cs typeface="华文楷体"/>
              </a:rPr>
              <a:t>2</a:t>
            </a:r>
            <a:r>
              <a:rPr dirty="0" sz="1150" spc="10">
                <a:latin typeface="华文楷体"/>
                <a:cs typeface="华文楷体"/>
              </a:rPr>
              <a:t>	</a:t>
            </a:r>
            <a:r>
              <a:rPr dirty="0" sz="1150" spc="10">
                <a:latin typeface="华文楷体"/>
                <a:cs typeface="华文楷体"/>
              </a:rPr>
              <a:t>1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889" name="object 889"/>
          <p:cNvSpPr txBox="1"/>
          <p:nvPr/>
        </p:nvSpPr>
        <p:spPr>
          <a:xfrm>
            <a:off x="4580737" y="4626203"/>
            <a:ext cx="2345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第2次加速，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sz="1800" spc="60" i="1">
                <a:latin typeface="Book Antiqua"/>
                <a:cs typeface="Book Antiqua"/>
              </a:rPr>
              <a:t> </a:t>
            </a:r>
            <a:r>
              <a:rPr dirty="0" baseline="21739" sz="1725">
                <a:latin typeface="华文楷体"/>
                <a:cs typeface="华文楷体"/>
              </a:rPr>
              <a:t>2</a:t>
            </a:r>
            <a:r>
              <a:rPr dirty="0" sz="1800">
                <a:latin typeface="华文楷体"/>
                <a:cs typeface="华文楷体"/>
              </a:rPr>
              <a:t>-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sz="1800" spc="60" i="1">
                <a:latin typeface="Book Antiqua"/>
                <a:cs typeface="Book Antiqua"/>
              </a:rPr>
              <a:t> </a:t>
            </a:r>
            <a:r>
              <a:rPr dirty="0" baseline="21739" sz="1725">
                <a:latin typeface="华文楷体"/>
                <a:cs typeface="华文楷体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>
                <a:latin typeface="华文楷体"/>
                <a:cs typeface="华文楷体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90" name="object 890"/>
          <p:cNvSpPr txBox="1"/>
          <p:nvPr/>
        </p:nvSpPr>
        <p:spPr>
          <a:xfrm>
            <a:off x="5945352" y="5077815"/>
            <a:ext cx="502284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8465" algn="l"/>
              </a:tabLst>
            </a:pPr>
            <a:r>
              <a:rPr dirty="0" sz="1150" spc="10">
                <a:latin typeface="华文楷体"/>
                <a:cs typeface="华文楷体"/>
              </a:rPr>
              <a:t>3</a:t>
            </a:r>
            <a:r>
              <a:rPr dirty="0" sz="1150" spc="10">
                <a:latin typeface="华文楷体"/>
                <a:cs typeface="华文楷体"/>
              </a:rPr>
              <a:t>	</a:t>
            </a:r>
            <a:r>
              <a:rPr dirty="0" sz="1150" spc="10">
                <a:latin typeface="华文楷体"/>
                <a:cs typeface="华文楷体"/>
              </a:rPr>
              <a:t>2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891" name="object 891"/>
          <p:cNvSpPr txBox="1"/>
          <p:nvPr/>
        </p:nvSpPr>
        <p:spPr>
          <a:xfrm>
            <a:off x="4580737" y="4953355"/>
            <a:ext cx="2426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第3次加速，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sz="1800" spc="55" i="1">
                <a:latin typeface="Book Antiqua"/>
                <a:cs typeface="Book Antiqua"/>
              </a:rPr>
              <a:t> </a:t>
            </a:r>
            <a:r>
              <a:rPr dirty="0" baseline="21739" sz="1725">
                <a:latin typeface="华文楷体"/>
                <a:cs typeface="华文楷体"/>
              </a:rPr>
              <a:t>2</a:t>
            </a:r>
            <a:r>
              <a:rPr dirty="0" sz="1800">
                <a:latin typeface="华文楷体"/>
                <a:cs typeface="华文楷体"/>
              </a:rPr>
              <a:t>−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sz="1800" spc="60" i="1">
                <a:latin typeface="Book Antiqua"/>
                <a:cs typeface="Book Antiqua"/>
              </a:rPr>
              <a:t> </a:t>
            </a:r>
            <a:r>
              <a:rPr dirty="0" baseline="21739" sz="1725">
                <a:latin typeface="华文楷体"/>
                <a:cs typeface="华文楷体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>
                <a:latin typeface="华文楷体"/>
                <a:cs typeface="华文楷体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92" name="object 892"/>
          <p:cNvSpPr txBox="1"/>
          <p:nvPr/>
        </p:nvSpPr>
        <p:spPr>
          <a:xfrm>
            <a:off x="4580737" y="5508218"/>
            <a:ext cx="2592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05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第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>
                <a:latin typeface="华文楷体"/>
                <a:cs typeface="华文楷体"/>
              </a:rPr>
              <a:t>次加速，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i="1">
                <a:latin typeface="Times New Roman"/>
                <a:cs typeface="Times New Roman"/>
              </a:rPr>
              <a:t>n</a:t>
            </a:r>
            <a:r>
              <a:rPr dirty="0" baseline="-16908" sz="1725" spc="39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i="1">
                <a:latin typeface="Times New Roman"/>
                <a:cs typeface="Times New Roman"/>
              </a:rPr>
              <a:t>n</a:t>
            </a:r>
            <a:r>
              <a:rPr dirty="0" baseline="-16908" sz="1725">
                <a:latin typeface="Times New Roman"/>
                <a:cs typeface="Times New Roman"/>
              </a:rPr>
              <a:t>−1</a:t>
            </a:r>
            <a:r>
              <a:rPr dirty="0" baseline="-16908" sz="1725" spc="397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ad</a:t>
            </a:r>
            <a:endParaRPr sz="1800">
              <a:latin typeface="Times New Roman"/>
              <a:cs typeface="Times New Roman"/>
            </a:endParaRPr>
          </a:p>
          <a:p>
            <a:pPr marL="1458595">
              <a:lnSpc>
                <a:spcPts val="680"/>
              </a:lnSpc>
              <a:tabLst>
                <a:tab pos="2007870" algn="l"/>
              </a:tabLst>
            </a:pPr>
            <a:r>
              <a:rPr dirty="0" sz="1150" spc="10">
                <a:latin typeface="Times New Roman"/>
                <a:cs typeface="Times New Roman"/>
              </a:rPr>
              <a:t>2	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93" name="object 893"/>
          <p:cNvSpPr txBox="1"/>
          <p:nvPr/>
        </p:nvSpPr>
        <p:spPr>
          <a:xfrm>
            <a:off x="4763376" y="5201259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 sz="1800">
                <a:latin typeface="华文楷体"/>
                <a:cs typeface="华文楷体"/>
              </a:rPr>
              <a:t>……	……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894" name="object 894"/>
          <p:cNvSpPr txBox="1"/>
          <p:nvPr/>
        </p:nvSpPr>
        <p:spPr>
          <a:xfrm>
            <a:off x="4795253" y="3552621"/>
            <a:ext cx="311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在相邻圆筒间隙内的加速度为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95" name="object 895"/>
          <p:cNvSpPr txBox="1"/>
          <p:nvPr/>
        </p:nvSpPr>
        <p:spPr>
          <a:xfrm>
            <a:off x="6062713" y="400220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96" name="object 896"/>
          <p:cNvSpPr txBox="1"/>
          <p:nvPr/>
        </p:nvSpPr>
        <p:spPr>
          <a:xfrm>
            <a:off x="5922378" y="3885996"/>
            <a:ext cx="857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e </a:t>
            </a:r>
            <a:r>
              <a:rPr dirty="0" u="heavy" baseline="32407" sz="27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baseline="32407" sz="27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97" name="object 897"/>
          <p:cNvSpPr txBox="1"/>
          <p:nvPr/>
        </p:nvSpPr>
        <p:spPr>
          <a:xfrm>
            <a:off x="8089862" y="4087431"/>
            <a:ext cx="44323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dirty="0" sz="1150" spc="10" i="1">
                <a:latin typeface="Times New Roman"/>
                <a:cs typeface="Times New Roman"/>
              </a:rPr>
              <a:t>n</a:t>
            </a:r>
            <a:r>
              <a:rPr dirty="0" sz="1150" spc="10" i="1">
                <a:latin typeface="Times New Roman"/>
                <a:cs typeface="Times New Roman"/>
              </a:rPr>
              <a:t>	</a:t>
            </a:r>
            <a:r>
              <a:rPr dirty="0" sz="1150" spc="10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98" name="object 898"/>
          <p:cNvSpPr txBox="1"/>
          <p:nvPr/>
        </p:nvSpPr>
        <p:spPr>
          <a:xfrm>
            <a:off x="8026362" y="3790251"/>
            <a:ext cx="729615" cy="472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76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760"/>
              </a:lnSpc>
            </a:pPr>
            <a:r>
              <a:rPr dirty="0" sz="1800" i="1">
                <a:latin typeface="Times New Roman"/>
                <a:cs typeface="Times New Roman"/>
              </a:rPr>
              <a:t>l =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sz="1800" spc="215" i="1">
                <a:latin typeface="Book Antiqua"/>
                <a:cs typeface="Book Antiqua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∙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99" name="object 899"/>
          <p:cNvSpPr/>
          <p:nvPr/>
        </p:nvSpPr>
        <p:spPr>
          <a:xfrm>
            <a:off x="8615641" y="413854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50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 txBox="1"/>
          <p:nvPr/>
        </p:nvSpPr>
        <p:spPr>
          <a:xfrm>
            <a:off x="8609291" y="411537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01" name="object 901"/>
          <p:cNvSpPr txBox="1"/>
          <p:nvPr/>
        </p:nvSpPr>
        <p:spPr>
          <a:xfrm>
            <a:off x="7897863" y="5005730"/>
            <a:ext cx="4768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l</a:t>
            </a:r>
            <a:r>
              <a:rPr dirty="0" baseline="-16908" sz="1725" i="1">
                <a:latin typeface="Times New Roman"/>
                <a:cs typeface="Times New Roman"/>
              </a:rPr>
              <a:t>n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 spc="-170" i="1">
                <a:latin typeface="Times New Roman"/>
                <a:cs typeface="Times New Roman"/>
              </a:rPr>
              <a:t> </a:t>
            </a:r>
            <a:r>
              <a:rPr dirty="0" baseline="-27777" sz="2700">
                <a:latin typeface="Times New Roman"/>
                <a:cs typeface="Times New Roman"/>
              </a:rPr>
              <a:t>2</a:t>
            </a:r>
            <a:endParaRPr baseline="-27777" sz="2700">
              <a:latin typeface="Times New Roman"/>
              <a:cs typeface="Times New Roman"/>
            </a:endParaRPr>
          </a:p>
        </p:txBody>
      </p:sp>
      <p:sp>
        <p:nvSpPr>
          <p:cNvPr id="902" name="object 902"/>
          <p:cNvSpPr/>
          <p:nvPr/>
        </p:nvSpPr>
        <p:spPr>
          <a:xfrm>
            <a:off x="8410409" y="4889550"/>
            <a:ext cx="612140" cy="509905"/>
          </a:xfrm>
          <a:custGeom>
            <a:avLst/>
            <a:gdLst/>
            <a:ahLst/>
            <a:cxnLst/>
            <a:rect l="l" t="t" r="r" b="b"/>
            <a:pathLst>
              <a:path w="612140" h="509904">
                <a:moveTo>
                  <a:pt x="108090" y="469366"/>
                </a:moveTo>
                <a:lnTo>
                  <a:pt x="94754" y="469366"/>
                </a:lnTo>
                <a:lnTo>
                  <a:pt x="141185" y="0"/>
                </a:lnTo>
                <a:lnTo>
                  <a:pt x="612038" y="0"/>
                </a:lnTo>
                <a:lnTo>
                  <a:pt x="612038" y="14846"/>
                </a:lnTo>
                <a:lnTo>
                  <a:pt x="153695" y="14846"/>
                </a:lnTo>
                <a:lnTo>
                  <a:pt x="108090" y="469366"/>
                </a:lnTo>
                <a:close/>
              </a:path>
              <a:path w="612140" h="509904">
                <a:moveTo>
                  <a:pt x="612038" y="15087"/>
                </a:moveTo>
                <a:lnTo>
                  <a:pt x="167538" y="15087"/>
                </a:lnTo>
                <a:lnTo>
                  <a:pt x="167538" y="14846"/>
                </a:lnTo>
                <a:lnTo>
                  <a:pt x="612038" y="14846"/>
                </a:lnTo>
                <a:lnTo>
                  <a:pt x="612038" y="15087"/>
                </a:lnTo>
                <a:close/>
              </a:path>
              <a:path w="612140" h="509904">
                <a:moveTo>
                  <a:pt x="4356" y="394017"/>
                </a:moveTo>
                <a:lnTo>
                  <a:pt x="0" y="386092"/>
                </a:lnTo>
                <a:lnTo>
                  <a:pt x="38735" y="365671"/>
                </a:lnTo>
                <a:lnTo>
                  <a:pt x="48258" y="383298"/>
                </a:lnTo>
                <a:lnTo>
                  <a:pt x="24765" y="383298"/>
                </a:lnTo>
                <a:lnTo>
                  <a:pt x="4356" y="394017"/>
                </a:lnTo>
                <a:close/>
              </a:path>
              <a:path w="612140" h="509904">
                <a:moveTo>
                  <a:pt x="104025" y="509879"/>
                </a:moveTo>
                <a:lnTo>
                  <a:pt x="93649" y="509879"/>
                </a:lnTo>
                <a:lnTo>
                  <a:pt x="24765" y="383298"/>
                </a:lnTo>
                <a:lnTo>
                  <a:pt x="48258" y="383298"/>
                </a:lnTo>
                <a:lnTo>
                  <a:pt x="94754" y="469366"/>
                </a:lnTo>
                <a:lnTo>
                  <a:pt x="108090" y="469366"/>
                </a:lnTo>
                <a:lnTo>
                  <a:pt x="104025" y="509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8577948" y="5180952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 h="0">
                <a:moveTo>
                  <a:pt x="0" y="0"/>
                </a:moveTo>
                <a:lnTo>
                  <a:pt x="444500" y="0"/>
                </a:lnTo>
              </a:path>
            </a:pathLst>
          </a:custGeom>
          <a:ln w="150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 txBox="1"/>
          <p:nvPr/>
        </p:nvSpPr>
        <p:spPr>
          <a:xfrm>
            <a:off x="8228698" y="4872380"/>
            <a:ext cx="806450" cy="5473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488950" marR="5080" indent="-476250">
              <a:lnSpc>
                <a:spcPts val="1950"/>
              </a:lnSpc>
              <a:spcBef>
                <a:spcPts val="340"/>
              </a:spcBef>
              <a:tabLst>
                <a:tab pos="348615" algn="l"/>
              </a:tabLst>
            </a:pPr>
            <a:r>
              <a:rPr dirty="0" u="heavy" sz="1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sz="1800" i="1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eun </a:t>
            </a:r>
            <a:r>
              <a:rPr dirty="0" sz="1800" i="1">
                <a:latin typeface="Times New Roman"/>
                <a:cs typeface="Times New Roman"/>
              </a:rPr>
              <a:t> 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05" name="object 905"/>
          <p:cNvSpPr/>
          <p:nvPr/>
        </p:nvSpPr>
        <p:spPr>
          <a:xfrm>
            <a:off x="7304531" y="2281427"/>
            <a:ext cx="2133600" cy="1126490"/>
          </a:xfrm>
          <a:custGeom>
            <a:avLst/>
            <a:gdLst/>
            <a:ahLst/>
            <a:cxnLst/>
            <a:rect l="l" t="t" r="r" b="b"/>
            <a:pathLst>
              <a:path w="2133600" h="1126489">
                <a:moveTo>
                  <a:pt x="0" y="0"/>
                </a:moveTo>
                <a:lnTo>
                  <a:pt x="2133600" y="0"/>
                </a:lnTo>
                <a:lnTo>
                  <a:pt x="2133600" y="1126236"/>
                </a:lnTo>
                <a:lnTo>
                  <a:pt x="0" y="11262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 txBox="1"/>
          <p:nvPr/>
        </p:nvSpPr>
        <p:spPr>
          <a:xfrm>
            <a:off x="7504214" y="2271433"/>
            <a:ext cx="7810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15">
                <a:latin typeface="宋体"/>
                <a:cs typeface="宋体"/>
              </a:rPr>
              <a:t> 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07" name="object 907"/>
          <p:cNvSpPr/>
          <p:nvPr/>
        </p:nvSpPr>
        <p:spPr>
          <a:xfrm>
            <a:off x="7476083" y="2495842"/>
            <a:ext cx="829310" cy="807085"/>
          </a:xfrm>
          <a:custGeom>
            <a:avLst/>
            <a:gdLst/>
            <a:ahLst/>
            <a:cxnLst/>
            <a:rect l="l" t="t" r="r" b="b"/>
            <a:pathLst>
              <a:path w="829309" h="807085">
                <a:moveTo>
                  <a:pt x="0" y="0"/>
                </a:moveTo>
                <a:lnTo>
                  <a:pt x="829259" y="0"/>
                </a:lnTo>
                <a:lnTo>
                  <a:pt x="829259" y="80721"/>
                </a:lnTo>
                <a:lnTo>
                  <a:pt x="0" y="80721"/>
                </a:lnTo>
                <a:lnTo>
                  <a:pt x="0" y="161442"/>
                </a:lnTo>
                <a:lnTo>
                  <a:pt x="829259" y="161442"/>
                </a:lnTo>
                <a:lnTo>
                  <a:pt x="829259" y="242163"/>
                </a:lnTo>
                <a:lnTo>
                  <a:pt x="0" y="242163"/>
                </a:lnTo>
                <a:lnTo>
                  <a:pt x="0" y="322872"/>
                </a:lnTo>
                <a:lnTo>
                  <a:pt x="829259" y="322872"/>
                </a:lnTo>
                <a:lnTo>
                  <a:pt x="829259" y="403529"/>
                </a:lnTo>
                <a:lnTo>
                  <a:pt x="0" y="403529"/>
                </a:lnTo>
                <a:lnTo>
                  <a:pt x="0" y="484250"/>
                </a:lnTo>
                <a:lnTo>
                  <a:pt x="829259" y="484250"/>
                </a:lnTo>
                <a:lnTo>
                  <a:pt x="829259" y="564972"/>
                </a:lnTo>
                <a:lnTo>
                  <a:pt x="0" y="564972"/>
                </a:lnTo>
                <a:lnTo>
                  <a:pt x="0" y="645680"/>
                </a:lnTo>
                <a:lnTo>
                  <a:pt x="829259" y="645680"/>
                </a:lnTo>
                <a:lnTo>
                  <a:pt x="829259" y="726401"/>
                </a:lnTo>
                <a:lnTo>
                  <a:pt x="0" y="726401"/>
                </a:lnTo>
                <a:lnTo>
                  <a:pt x="0" y="807059"/>
                </a:lnTo>
                <a:lnTo>
                  <a:pt x="829259" y="807059"/>
                </a:lnTo>
              </a:path>
            </a:pathLst>
          </a:custGeom>
          <a:ln w="661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7476083" y="2495842"/>
            <a:ext cx="829310" cy="807085"/>
          </a:xfrm>
          <a:custGeom>
            <a:avLst/>
            <a:gdLst/>
            <a:ahLst/>
            <a:cxnLst/>
            <a:rect l="l" t="t" r="r" b="b"/>
            <a:pathLst>
              <a:path w="829309" h="807085">
                <a:moveTo>
                  <a:pt x="0" y="0"/>
                </a:moveTo>
                <a:lnTo>
                  <a:pt x="0" y="807059"/>
                </a:lnTo>
                <a:lnTo>
                  <a:pt x="82981" y="807059"/>
                </a:lnTo>
                <a:lnTo>
                  <a:pt x="82981" y="0"/>
                </a:lnTo>
                <a:lnTo>
                  <a:pt x="165900" y="0"/>
                </a:lnTo>
                <a:lnTo>
                  <a:pt x="165900" y="807059"/>
                </a:lnTo>
                <a:lnTo>
                  <a:pt x="248805" y="807059"/>
                </a:lnTo>
                <a:lnTo>
                  <a:pt x="248805" y="0"/>
                </a:lnTo>
                <a:lnTo>
                  <a:pt x="331724" y="0"/>
                </a:lnTo>
                <a:lnTo>
                  <a:pt x="331724" y="807059"/>
                </a:lnTo>
                <a:lnTo>
                  <a:pt x="414629" y="807059"/>
                </a:lnTo>
                <a:lnTo>
                  <a:pt x="414629" y="0"/>
                </a:lnTo>
                <a:lnTo>
                  <a:pt x="497611" y="0"/>
                </a:lnTo>
                <a:lnTo>
                  <a:pt x="497611" y="807059"/>
                </a:lnTo>
                <a:lnTo>
                  <a:pt x="580529" y="807059"/>
                </a:lnTo>
                <a:lnTo>
                  <a:pt x="580529" y="0"/>
                </a:lnTo>
                <a:lnTo>
                  <a:pt x="663435" y="0"/>
                </a:lnTo>
                <a:lnTo>
                  <a:pt x="663435" y="807059"/>
                </a:lnTo>
                <a:lnTo>
                  <a:pt x="746353" y="807059"/>
                </a:lnTo>
                <a:lnTo>
                  <a:pt x="746353" y="0"/>
                </a:lnTo>
                <a:lnTo>
                  <a:pt x="829259" y="0"/>
                </a:lnTo>
                <a:lnTo>
                  <a:pt x="829259" y="807059"/>
                </a:lnTo>
              </a:path>
            </a:pathLst>
          </a:custGeom>
          <a:ln w="661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8303221" y="2495842"/>
            <a:ext cx="828675" cy="807085"/>
          </a:xfrm>
          <a:custGeom>
            <a:avLst/>
            <a:gdLst/>
            <a:ahLst/>
            <a:cxnLst/>
            <a:rect l="l" t="t" r="r" b="b"/>
            <a:pathLst>
              <a:path w="828675" h="807085">
                <a:moveTo>
                  <a:pt x="0" y="0"/>
                </a:moveTo>
                <a:lnTo>
                  <a:pt x="828205" y="0"/>
                </a:lnTo>
                <a:lnTo>
                  <a:pt x="828205" y="80721"/>
                </a:lnTo>
                <a:lnTo>
                  <a:pt x="0" y="80721"/>
                </a:lnTo>
                <a:lnTo>
                  <a:pt x="0" y="161442"/>
                </a:lnTo>
                <a:lnTo>
                  <a:pt x="828205" y="161442"/>
                </a:lnTo>
                <a:lnTo>
                  <a:pt x="828205" y="242163"/>
                </a:lnTo>
                <a:lnTo>
                  <a:pt x="0" y="242163"/>
                </a:lnTo>
                <a:lnTo>
                  <a:pt x="0" y="322872"/>
                </a:lnTo>
                <a:lnTo>
                  <a:pt x="828205" y="322872"/>
                </a:lnTo>
                <a:lnTo>
                  <a:pt x="828205" y="403529"/>
                </a:lnTo>
                <a:lnTo>
                  <a:pt x="0" y="403529"/>
                </a:lnTo>
                <a:lnTo>
                  <a:pt x="0" y="484250"/>
                </a:lnTo>
                <a:lnTo>
                  <a:pt x="828205" y="484250"/>
                </a:lnTo>
                <a:lnTo>
                  <a:pt x="828205" y="564972"/>
                </a:lnTo>
                <a:lnTo>
                  <a:pt x="0" y="564972"/>
                </a:lnTo>
                <a:lnTo>
                  <a:pt x="0" y="645680"/>
                </a:lnTo>
                <a:lnTo>
                  <a:pt x="828205" y="645680"/>
                </a:lnTo>
                <a:lnTo>
                  <a:pt x="828205" y="726401"/>
                </a:lnTo>
                <a:lnTo>
                  <a:pt x="0" y="726401"/>
                </a:lnTo>
                <a:lnTo>
                  <a:pt x="0" y="807059"/>
                </a:lnTo>
                <a:lnTo>
                  <a:pt x="828205" y="807059"/>
                </a:lnTo>
              </a:path>
            </a:pathLst>
          </a:custGeom>
          <a:ln w="661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8303221" y="2495842"/>
            <a:ext cx="828675" cy="807085"/>
          </a:xfrm>
          <a:custGeom>
            <a:avLst/>
            <a:gdLst/>
            <a:ahLst/>
            <a:cxnLst/>
            <a:rect l="l" t="t" r="r" b="b"/>
            <a:pathLst>
              <a:path w="828675" h="807085">
                <a:moveTo>
                  <a:pt x="0" y="0"/>
                </a:moveTo>
                <a:lnTo>
                  <a:pt x="0" y="807059"/>
                </a:lnTo>
                <a:lnTo>
                  <a:pt x="82854" y="807059"/>
                </a:lnTo>
                <a:lnTo>
                  <a:pt x="82854" y="0"/>
                </a:lnTo>
                <a:lnTo>
                  <a:pt x="165696" y="0"/>
                </a:lnTo>
                <a:lnTo>
                  <a:pt x="165696" y="807059"/>
                </a:lnTo>
                <a:lnTo>
                  <a:pt x="248475" y="807059"/>
                </a:lnTo>
                <a:lnTo>
                  <a:pt x="248475" y="0"/>
                </a:lnTo>
                <a:lnTo>
                  <a:pt x="331330" y="0"/>
                </a:lnTo>
                <a:lnTo>
                  <a:pt x="331330" y="807059"/>
                </a:lnTo>
                <a:lnTo>
                  <a:pt x="414108" y="807059"/>
                </a:lnTo>
                <a:lnTo>
                  <a:pt x="414108" y="0"/>
                </a:lnTo>
                <a:lnTo>
                  <a:pt x="496950" y="0"/>
                </a:lnTo>
                <a:lnTo>
                  <a:pt x="496950" y="807059"/>
                </a:lnTo>
                <a:lnTo>
                  <a:pt x="579793" y="807059"/>
                </a:lnTo>
                <a:lnTo>
                  <a:pt x="579793" y="0"/>
                </a:lnTo>
                <a:lnTo>
                  <a:pt x="662584" y="0"/>
                </a:lnTo>
                <a:lnTo>
                  <a:pt x="662584" y="807059"/>
                </a:lnTo>
                <a:lnTo>
                  <a:pt x="745426" y="807059"/>
                </a:lnTo>
                <a:lnTo>
                  <a:pt x="745426" y="0"/>
                </a:lnTo>
                <a:lnTo>
                  <a:pt x="828205" y="0"/>
                </a:lnTo>
                <a:lnTo>
                  <a:pt x="828205" y="807059"/>
                </a:lnTo>
              </a:path>
            </a:pathLst>
          </a:custGeom>
          <a:ln w="6616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7454213" y="2316035"/>
            <a:ext cx="35560" cy="1064895"/>
          </a:xfrm>
          <a:custGeom>
            <a:avLst/>
            <a:gdLst/>
            <a:ahLst/>
            <a:cxnLst/>
            <a:rect l="l" t="t" r="r" b="b"/>
            <a:pathLst>
              <a:path w="35559" h="1064895">
                <a:moveTo>
                  <a:pt x="13258" y="88188"/>
                </a:moveTo>
                <a:lnTo>
                  <a:pt x="0" y="88188"/>
                </a:lnTo>
                <a:lnTo>
                  <a:pt x="17627" y="0"/>
                </a:lnTo>
                <a:lnTo>
                  <a:pt x="33551" y="79324"/>
                </a:lnTo>
                <a:lnTo>
                  <a:pt x="13258" y="79324"/>
                </a:lnTo>
                <a:lnTo>
                  <a:pt x="13258" y="88188"/>
                </a:lnTo>
                <a:close/>
              </a:path>
              <a:path w="35559" h="1064895">
                <a:moveTo>
                  <a:pt x="22072" y="1064666"/>
                </a:moveTo>
                <a:lnTo>
                  <a:pt x="13258" y="1064666"/>
                </a:lnTo>
                <a:lnTo>
                  <a:pt x="13258" y="79324"/>
                </a:lnTo>
                <a:lnTo>
                  <a:pt x="22072" y="79324"/>
                </a:lnTo>
                <a:lnTo>
                  <a:pt x="22072" y="1064666"/>
                </a:lnTo>
                <a:close/>
              </a:path>
              <a:path w="35559" h="1064895">
                <a:moveTo>
                  <a:pt x="35331" y="88188"/>
                </a:moveTo>
                <a:lnTo>
                  <a:pt x="22072" y="88188"/>
                </a:lnTo>
                <a:lnTo>
                  <a:pt x="22072" y="79324"/>
                </a:lnTo>
                <a:lnTo>
                  <a:pt x="33551" y="79324"/>
                </a:lnTo>
                <a:lnTo>
                  <a:pt x="35331" y="88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7471879" y="2394597"/>
            <a:ext cx="0" cy="987425"/>
          </a:xfrm>
          <a:custGeom>
            <a:avLst/>
            <a:gdLst/>
            <a:ahLst/>
            <a:cxnLst/>
            <a:rect l="l" t="t" r="r" b="b"/>
            <a:pathLst>
              <a:path w="0" h="987425">
                <a:moveTo>
                  <a:pt x="0" y="0"/>
                </a:moveTo>
                <a:lnTo>
                  <a:pt x="0" y="986866"/>
                </a:lnTo>
              </a:path>
            </a:pathLst>
          </a:custGeom>
          <a:ln w="10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7454213" y="2316035"/>
            <a:ext cx="35560" cy="88265"/>
          </a:xfrm>
          <a:custGeom>
            <a:avLst/>
            <a:gdLst/>
            <a:ahLst/>
            <a:cxnLst/>
            <a:rect l="l" t="t" r="r" b="b"/>
            <a:pathLst>
              <a:path w="35559" h="88264">
                <a:moveTo>
                  <a:pt x="35331" y="88188"/>
                </a:moveTo>
                <a:lnTo>
                  <a:pt x="17627" y="0"/>
                </a:lnTo>
                <a:lnTo>
                  <a:pt x="0" y="88188"/>
                </a:lnTo>
                <a:lnTo>
                  <a:pt x="35331" y="881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7465479" y="2884436"/>
            <a:ext cx="1913255" cy="35560"/>
          </a:xfrm>
          <a:custGeom>
            <a:avLst/>
            <a:gdLst/>
            <a:ahLst/>
            <a:cxnLst/>
            <a:rect l="l" t="t" r="r" b="b"/>
            <a:pathLst>
              <a:path w="1913254" h="35560">
                <a:moveTo>
                  <a:pt x="1824812" y="35229"/>
                </a:moveTo>
                <a:lnTo>
                  <a:pt x="1824812" y="0"/>
                </a:lnTo>
                <a:lnTo>
                  <a:pt x="1891269" y="13220"/>
                </a:lnTo>
                <a:lnTo>
                  <a:pt x="1833626" y="13220"/>
                </a:lnTo>
                <a:lnTo>
                  <a:pt x="1833626" y="22009"/>
                </a:lnTo>
                <a:lnTo>
                  <a:pt x="1890982" y="22009"/>
                </a:lnTo>
                <a:lnTo>
                  <a:pt x="1824812" y="35229"/>
                </a:lnTo>
                <a:close/>
              </a:path>
              <a:path w="1913254" h="35560">
                <a:moveTo>
                  <a:pt x="1824812" y="22009"/>
                </a:moveTo>
                <a:lnTo>
                  <a:pt x="0" y="22009"/>
                </a:lnTo>
                <a:lnTo>
                  <a:pt x="0" y="13220"/>
                </a:lnTo>
                <a:lnTo>
                  <a:pt x="1824812" y="13220"/>
                </a:lnTo>
                <a:lnTo>
                  <a:pt x="1824812" y="22009"/>
                </a:lnTo>
                <a:close/>
              </a:path>
              <a:path w="1913254" h="35560">
                <a:moveTo>
                  <a:pt x="1890982" y="22009"/>
                </a:moveTo>
                <a:lnTo>
                  <a:pt x="1833626" y="22009"/>
                </a:lnTo>
                <a:lnTo>
                  <a:pt x="1833626" y="13220"/>
                </a:lnTo>
                <a:lnTo>
                  <a:pt x="1891269" y="13220"/>
                </a:lnTo>
                <a:lnTo>
                  <a:pt x="1913166" y="17576"/>
                </a:lnTo>
                <a:lnTo>
                  <a:pt x="1890982" y="22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7464717" y="2902051"/>
            <a:ext cx="1835150" cy="0"/>
          </a:xfrm>
          <a:custGeom>
            <a:avLst/>
            <a:gdLst/>
            <a:ahLst/>
            <a:cxnLst/>
            <a:rect l="l" t="t" r="r" b="b"/>
            <a:pathLst>
              <a:path w="1835150" h="0">
                <a:moveTo>
                  <a:pt x="0" y="0"/>
                </a:moveTo>
                <a:lnTo>
                  <a:pt x="1835149" y="0"/>
                </a:lnTo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7721574" y="2663494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54" y="0"/>
                </a:lnTo>
              </a:path>
            </a:pathLst>
          </a:custGeom>
          <a:ln w="1986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7555090" y="3140532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54" y="0"/>
                </a:lnTo>
              </a:path>
            </a:pathLst>
          </a:custGeom>
          <a:ln w="1986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7888058" y="3140532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66" y="0"/>
                </a:lnTo>
              </a:path>
            </a:pathLst>
          </a:custGeom>
          <a:ln w="1986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8215744" y="314370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54" y="0"/>
                </a:lnTo>
              </a:path>
            </a:pathLst>
          </a:custGeom>
          <a:ln w="1986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8552954" y="314370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66" y="0"/>
                </a:lnTo>
              </a:path>
            </a:pathLst>
          </a:custGeom>
          <a:ln w="1986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8880640" y="3140532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54" y="0"/>
                </a:lnTo>
              </a:path>
            </a:pathLst>
          </a:custGeom>
          <a:ln w="1986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8054555" y="2655036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54" y="0"/>
                </a:lnTo>
              </a:path>
            </a:pathLst>
          </a:custGeom>
          <a:ln w="1986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8382228" y="2659265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54" y="0"/>
                </a:lnTo>
              </a:path>
            </a:pathLst>
          </a:custGeom>
          <a:ln w="1986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8718384" y="2659265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54" y="0"/>
                </a:lnTo>
              </a:path>
            </a:pathLst>
          </a:custGeom>
          <a:ln w="1986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7478738" y="2659265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2715" y="0"/>
                </a:lnTo>
              </a:path>
            </a:pathLst>
          </a:custGeom>
          <a:ln w="19862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7557744" y="2649220"/>
            <a:ext cx="0" cy="493395"/>
          </a:xfrm>
          <a:custGeom>
            <a:avLst/>
            <a:gdLst/>
            <a:ahLst/>
            <a:cxnLst/>
            <a:rect l="l" t="t" r="r" b="b"/>
            <a:pathLst>
              <a:path w="0" h="493394">
                <a:moveTo>
                  <a:pt x="0" y="0"/>
                </a:moveTo>
                <a:lnTo>
                  <a:pt x="0" y="493166"/>
                </a:lnTo>
              </a:path>
            </a:pathLst>
          </a:custGeom>
          <a:ln w="661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7715745" y="2653449"/>
            <a:ext cx="0" cy="493395"/>
          </a:xfrm>
          <a:custGeom>
            <a:avLst/>
            <a:gdLst/>
            <a:ahLst/>
            <a:cxnLst/>
            <a:rect l="l" t="t" r="r" b="b"/>
            <a:pathLst>
              <a:path w="0" h="493394">
                <a:moveTo>
                  <a:pt x="0" y="0"/>
                </a:moveTo>
                <a:lnTo>
                  <a:pt x="0" y="493166"/>
                </a:lnTo>
              </a:path>
            </a:pathLst>
          </a:custGeom>
          <a:ln w="661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7885417" y="2653449"/>
            <a:ext cx="0" cy="492759"/>
          </a:xfrm>
          <a:custGeom>
            <a:avLst/>
            <a:gdLst/>
            <a:ahLst/>
            <a:cxnLst/>
            <a:rect l="l" t="t" r="r" b="b"/>
            <a:pathLst>
              <a:path w="0" h="492760">
                <a:moveTo>
                  <a:pt x="0" y="0"/>
                </a:moveTo>
                <a:lnTo>
                  <a:pt x="0" y="492709"/>
                </a:lnTo>
              </a:path>
            </a:pathLst>
          </a:custGeom>
          <a:ln w="661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8047659" y="2653449"/>
            <a:ext cx="0" cy="493395"/>
          </a:xfrm>
          <a:custGeom>
            <a:avLst/>
            <a:gdLst/>
            <a:ahLst/>
            <a:cxnLst/>
            <a:rect l="l" t="t" r="r" b="b"/>
            <a:pathLst>
              <a:path w="0" h="493394">
                <a:moveTo>
                  <a:pt x="0" y="0"/>
                </a:moveTo>
                <a:lnTo>
                  <a:pt x="0" y="493166"/>
                </a:lnTo>
              </a:path>
            </a:pathLst>
          </a:custGeom>
          <a:ln w="661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8214144" y="2649220"/>
            <a:ext cx="0" cy="492759"/>
          </a:xfrm>
          <a:custGeom>
            <a:avLst/>
            <a:gdLst/>
            <a:ahLst/>
            <a:cxnLst/>
            <a:rect l="l" t="t" r="r" b="b"/>
            <a:pathLst>
              <a:path w="0" h="492760">
                <a:moveTo>
                  <a:pt x="0" y="0"/>
                </a:moveTo>
                <a:lnTo>
                  <a:pt x="0" y="492709"/>
                </a:lnTo>
              </a:path>
            </a:pathLst>
          </a:custGeom>
          <a:ln w="661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8383816" y="2653449"/>
            <a:ext cx="0" cy="492759"/>
          </a:xfrm>
          <a:custGeom>
            <a:avLst/>
            <a:gdLst/>
            <a:ahLst/>
            <a:cxnLst/>
            <a:rect l="l" t="t" r="r" b="b"/>
            <a:pathLst>
              <a:path w="0" h="492760">
                <a:moveTo>
                  <a:pt x="0" y="0"/>
                </a:moveTo>
                <a:lnTo>
                  <a:pt x="0" y="492709"/>
                </a:lnTo>
              </a:path>
            </a:pathLst>
          </a:custGeom>
          <a:ln w="661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8550312" y="2653449"/>
            <a:ext cx="0" cy="492759"/>
          </a:xfrm>
          <a:custGeom>
            <a:avLst/>
            <a:gdLst/>
            <a:ahLst/>
            <a:cxnLst/>
            <a:rect l="l" t="t" r="r" b="b"/>
            <a:pathLst>
              <a:path w="0" h="492760">
                <a:moveTo>
                  <a:pt x="0" y="0"/>
                </a:moveTo>
                <a:lnTo>
                  <a:pt x="0" y="492709"/>
                </a:lnTo>
              </a:path>
            </a:pathLst>
          </a:custGeom>
          <a:ln w="661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8721038" y="2649220"/>
            <a:ext cx="0" cy="493395"/>
          </a:xfrm>
          <a:custGeom>
            <a:avLst/>
            <a:gdLst/>
            <a:ahLst/>
            <a:cxnLst/>
            <a:rect l="l" t="t" r="r" b="b"/>
            <a:pathLst>
              <a:path w="0" h="493394">
                <a:moveTo>
                  <a:pt x="0" y="0"/>
                </a:moveTo>
                <a:lnTo>
                  <a:pt x="0" y="493166"/>
                </a:lnTo>
              </a:path>
            </a:pathLst>
          </a:custGeom>
          <a:ln w="661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8879040" y="2653449"/>
            <a:ext cx="0" cy="493395"/>
          </a:xfrm>
          <a:custGeom>
            <a:avLst/>
            <a:gdLst/>
            <a:ahLst/>
            <a:cxnLst/>
            <a:rect l="l" t="t" r="r" b="b"/>
            <a:pathLst>
              <a:path w="0" h="493394">
                <a:moveTo>
                  <a:pt x="0" y="0"/>
                </a:moveTo>
                <a:lnTo>
                  <a:pt x="0" y="493166"/>
                </a:lnTo>
              </a:path>
            </a:pathLst>
          </a:custGeom>
          <a:ln w="6616">
            <a:solidFill>
              <a:srgbClr val="30C1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7317549" y="2607436"/>
            <a:ext cx="152704" cy="16078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7318616" y="3099282"/>
            <a:ext cx="136791" cy="1597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7349363" y="3099282"/>
            <a:ext cx="152704" cy="1597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7454341" y="2315502"/>
            <a:ext cx="172847" cy="1597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9257093" y="2883674"/>
            <a:ext cx="131495" cy="192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7740662" y="2921584"/>
            <a:ext cx="158000" cy="1607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8036521" y="2912059"/>
            <a:ext cx="152704" cy="15971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8083181" y="2912059"/>
            <a:ext cx="138912" cy="15971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8367382" y="2915234"/>
            <a:ext cx="152704" cy="1597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8414042" y="2915234"/>
            <a:ext cx="138912" cy="15971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8689758" y="2911005"/>
            <a:ext cx="152704" cy="1597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8736418" y="2911005"/>
            <a:ext cx="137858" cy="15971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7335570" y="2879280"/>
            <a:ext cx="152704" cy="15971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5767" y="4146803"/>
            <a:ext cx="1193292" cy="1354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80377" y="3702519"/>
            <a:ext cx="2090612" cy="952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91992" y="2253234"/>
            <a:ext cx="6026150" cy="211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000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例题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华文楷体"/>
                <a:cs typeface="华文楷体"/>
              </a:rPr>
              <a:t>：如图所示，有一个带正电的点电荷形成的电场。 一个电荷量为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>
                <a:latin typeface="华文楷体"/>
                <a:cs typeface="华文楷体"/>
              </a:rPr>
              <a:t>质量为</a:t>
            </a:r>
            <a:r>
              <a:rPr dirty="0" sz="1800" i="1">
                <a:latin typeface="Times New Roman"/>
                <a:cs typeface="Times New Roman"/>
              </a:rPr>
              <a:t>m</a:t>
            </a:r>
            <a:r>
              <a:rPr dirty="0" sz="1800">
                <a:latin typeface="华文楷体"/>
                <a:cs typeface="华文楷体"/>
              </a:rPr>
              <a:t>的带正电粒子沿电场线方向向右进入 该电场，该粒子先后通过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华文楷体"/>
                <a:cs typeface="华文楷体"/>
              </a:rPr>
              <a:t>、</a:t>
            </a:r>
            <a:r>
              <a:rPr dirty="0" sz="1800" i="1">
                <a:latin typeface="Times New Roman"/>
                <a:cs typeface="Times New Roman"/>
              </a:rPr>
              <a:t>B</a:t>
            </a:r>
            <a:r>
              <a:rPr dirty="0" sz="1800">
                <a:latin typeface="华文楷体"/>
                <a:cs typeface="华文楷体"/>
              </a:rPr>
              <a:t>两点，且通过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华文楷体"/>
                <a:cs typeface="华文楷体"/>
              </a:rPr>
              <a:t>点时的速度为</a:t>
            </a:r>
            <a:endParaRPr sz="1800">
              <a:latin typeface="华文楷体"/>
              <a:cs typeface="华文楷体"/>
            </a:endParaRPr>
          </a:p>
          <a:p>
            <a:pPr marL="12700" marR="147320">
              <a:lnSpc>
                <a:spcPct val="100000"/>
              </a:lnSpc>
              <a:spcBef>
                <a:spcPts val="25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 i="1">
                <a:latin typeface="Times New Roman"/>
                <a:cs typeface="Times New Roman"/>
              </a:rPr>
              <a:t>A</a:t>
            </a:r>
            <a:r>
              <a:rPr dirty="0" sz="1800">
                <a:latin typeface="华文楷体"/>
                <a:cs typeface="华文楷体"/>
              </a:rPr>
              <a:t>。已知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华文楷体"/>
                <a:cs typeface="华文楷体"/>
              </a:rPr>
              <a:t>、</a:t>
            </a:r>
            <a:r>
              <a:rPr dirty="0" sz="1800" i="1">
                <a:latin typeface="Times New Roman"/>
                <a:cs typeface="Times New Roman"/>
              </a:rPr>
              <a:t>B</a:t>
            </a:r>
            <a:r>
              <a:rPr dirty="0" sz="1800">
                <a:latin typeface="华文楷体"/>
                <a:cs typeface="华文楷体"/>
              </a:rPr>
              <a:t>两点的电势分别为</a:t>
            </a:r>
            <a:r>
              <a:rPr dirty="0" sz="1800" spc="-5" i="1">
                <a:latin typeface="Times New Roman"/>
                <a:cs typeface="Times New Roman"/>
              </a:rPr>
              <a:t>φ</a:t>
            </a:r>
            <a:r>
              <a:rPr dirty="0" baseline="-16908" sz="1725" spc="15" i="1">
                <a:latin typeface="Times New Roman"/>
                <a:cs typeface="Times New Roman"/>
              </a:rPr>
              <a:t>A</a:t>
            </a:r>
            <a:r>
              <a:rPr dirty="0" sz="1800">
                <a:latin typeface="华文楷体"/>
                <a:cs typeface="华文楷体"/>
              </a:rPr>
              <a:t>和</a:t>
            </a:r>
            <a:r>
              <a:rPr dirty="0" sz="1800" spc="-5" i="1">
                <a:latin typeface="Times New Roman"/>
                <a:cs typeface="Times New Roman"/>
              </a:rPr>
              <a:t>φ</a:t>
            </a:r>
            <a:r>
              <a:rPr dirty="0" baseline="-16908" sz="1725" spc="15" i="1">
                <a:latin typeface="Times New Roman"/>
                <a:cs typeface="Times New Roman"/>
              </a:rPr>
              <a:t>B</a:t>
            </a:r>
            <a:r>
              <a:rPr dirty="0" sz="1800">
                <a:latin typeface="华文楷体"/>
                <a:cs typeface="华文楷体"/>
              </a:rPr>
              <a:t>，求：粒子通过</a:t>
            </a:r>
            <a:r>
              <a:rPr dirty="0" sz="1800" i="1">
                <a:latin typeface="Times New Roman"/>
                <a:cs typeface="Times New Roman"/>
              </a:rPr>
              <a:t>B</a:t>
            </a:r>
            <a:r>
              <a:rPr dirty="0" sz="1800">
                <a:latin typeface="华文楷体"/>
                <a:cs typeface="华文楷体"/>
              </a:rPr>
              <a:t>点 的速度</a:t>
            </a:r>
            <a:r>
              <a:rPr dirty="0" sz="1800" spc="5" i="1">
                <a:latin typeface="Book Antiqua"/>
                <a:cs typeface="Book Antiqua"/>
              </a:rPr>
              <a:t>v</a:t>
            </a:r>
            <a:r>
              <a:rPr dirty="0" baseline="-16908" sz="1725" spc="7" i="1">
                <a:latin typeface="Times New Roman"/>
                <a:cs typeface="Times New Roman"/>
              </a:rPr>
              <a:t>B</a:t>
            </a:r>
            <a:r>
              <a:rPr dirty="0" sz="1800">
                <a:latin typeface="华文楷体"/>
                <a:cs typeface="华文楷体"/>
              </a:rPr>
              <a:t>有多大。</a:t>
            </a:r>
            <a:endParaRPr sz="1800">
              <a:latin typeface="华文楷体"/>
              <a:cs typeface="华文楷体"/>
            </a:endParaRPr>
          </a:p>
          <a:p>
            <a:pPr marL="1284605" marR="3585210" indent="114935">
              <a:lnSpc>
                <a:spcPct val="100000"/>
              </a:lnSpc>
              <a:spcBef>
                <a:spcPts val="13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该粒子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如 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何运动呢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884" y="5493003"/>
            <a:ext cx="788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隶书"/>
                <a:cs typeface="隶书"/>
              </a:rPr>
              <a:t>想一</a:t>
            </a:r>
            <a:r>
              <a:rPr dirty="0" sz="2000" spc="5">
                <a:latin typeface="隶书"/>
                <a:cs typeface="隶书"/>
              </a:rPr>
              <a:t>想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4666" y="2039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92551" y="176936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0672" y="199339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40896" y="1509014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深入讨论</a:t>
            </a:r>
          </a:p>
        </p:txBody>
      </p:sp>
      <p:sp>
        <p:nvSpPr>
          <p:cNvPr id="10" name="object 10"/>
          <p:cNvSpPr/>
          <p:nvPr/>
        </p:nvSpPr>
        <p:spPr>
          <a:xfrm>
            <a:off x="6718337" y="3558171"/>
            <a:ext cx="2436749" cy="23934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31289" y="4656251"/>
            <a:ext cx="3371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543" sz="2700" spc="157">
                <a:latin typeface="Calibri"/>
                <a:cs typeface="Calibri"/>
              </a:rPr>
              <a:t>+</a:t>
            </a:r>
            <a:r>
              <a:rPr dirty="0" sz="2000" i="1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39346" y="4659972"/>
            <a:ext cx="156502" cy="156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89028" y="4702441"/>
            <a:ext cx="535940" cy="85725"/>
          </a:xfrm>
          <a:custGeom>
            <a:avLst/>
            <a:gdLst/>
            <a:ahLst/>
            <a:cxnLst/>
            <a:rect l="l" t="t" r="r" b="b"/>
            <a:pathLst>
              <a:path w="535939" h="85725">
                <a:moveTo>
                  <a:pt x="392442" y="85725"/>
                </a:moveTo>
                <a:lnTo>
                  <a:pt x="392442" y="0"/>
                </a:lnTo>
                <a:lnTo>
                  <a:pt x="487692" y="28575"/>
                </a:lnTo>
                <a:lnTo>
                  <a:pt x="428155" y="28575"/>
                </a:lnTo>
                <a:lnTo>
                  <a:pt x="428155" y="57150"/>
                </a:lnTo>
                <a:lnTo>
                  <a:pt x="487692" y="57150"/>
                </a:lnTo>
                <a:lnTo>
                  <a:pt x="392442" y="85725"/>
                </a:lnTo>
                <a:close/>
              </a:path>
              <a:path w="535939" h="85725">
                <a:moveTo>
                  <a:pt x="392442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392442" y="28575"/>
                </a:lnTo>
                <a:lnTo>
                  <a:pt x="392442" y="57150"/>
                </a:lnTo>
                <a:close/>
              </a:path>
              <a:path w="535939" h="85725">
                <a:moveTo>
                  <a:pt x="487692" y="57150"/>
                </a:moveTo>
                <a:lnTo>
                  <a:pt x="428155" y="57150"/>
                </a:lnTo>
                <a:lnTo>
                  <a:pt x="428155" y="28575"/>
                </a:lnTo>
                <a:lnTo>
                  <a:pt x="487692" y="28575"/>
                </a:lnTo>
                <a:lnTo>
                  <a:pt x="535317" y="42862"/>
                </a:lnTo>
                <a:lnTo>
                  <a:pt x="48769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509933" y="4418571"/>
            <a:ext cx="272415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2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 marL="170180">
              <a:lnSpc>
                <a:spcPts val="1340"/>
              </a:lnSpc>
            </a:pPr>
            <a:r>
              <a:rPr dirty="0" sz="1400">
                <a:latin typeface="Calibri"/>
                <a:cs typeface="Calibri"/>
              </a:rPr>
              <a:t>+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0316" y="4753851"/>
            <a:ext cx="9055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6600" algn="l"/>
              </a:tabLst>
            </a:pPr>
            <a:r>
              <a:rPr dirty="0" baseline="1388" sz="3000" i="1">
                <a:latin typeface="Times New Roman"/>
                <a:cs typeface="Times New Roman"/>
              </a:rPr>
              <a:t>A</a:t>
            </a:r>
            <a:r>
              <a:rPr dirty="0" baseline="1388" sz="3000" i="1">
                <a:latin typeface="Times New Roman"/>
                <a:cs typeface="Times New Roman"/>
              </a:rPr>
              <a:t>	</a:t>
            </a:r>
            <a:r>
              <a:rPr dirty="0" sz="2000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4666" y="2039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2551" y="176936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0672" y="199339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0896" y="1509014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深入讨论</a:t>
            </a:r>
          </a:p>
        </p:txBody>
      </p:sp>
      <p:sp>
        <p:nvSpPr>
          <p:cNvPr id="6" name="object 6"/>
          <p:cNvSpPr/>
          <p:nvPr/>
        </p:nvSpPr>
        <p:spPr>
          <a:xfrm>
            <a:off x="6718337" y="3558171"/>
            <a:ext cx="2436749" cy="2393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31277" y="4656251"/>
            <a:ext cx="3371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543" sz="2700" spc="157">
                <a:latin typeface="Calibri"/>
                <a:cs typeface="Calibri"/>
              </a:rPr>
              <a:t>+</a:t>
            </a:r>
            <a:r>
              <a:rPr dirty="0" sz="2000" i="1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3533" y="4610125"/>
            <a:ext cx="1143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+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5494" y="442229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0316" y="4749317"/>
            <a:ext cx="18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4838" y="4753851"/>
            <a:ext cx="18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0175" y="3029572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 h="0">
                <a:moveTo>
                  <a:pt x="0" y="0"/>
                </a:moveTo>
                <a:lnTo>
                  <a:pt x="157264" y="0"/>
                </a:lnTo>
              </a:path>
            </a:pathLst>
          </a:custGeom>
          <a:ln w="131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77206" y="3029572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 h="0">
                <a:moveTo>
                  <a:pt x="0" y="0"/>
                </a:moveTo>
                <a:lnTo>
                  <a:pt x="157251" y="0"/>
                </a:lnTo>
              </a:path>
            </a:pathLst>
          </a:custGeom>
          <a:ln w="131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03760" y="2812872"/>
            <a:ext cx="1016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4022" y="3027476"/>
            <a:ext cx="113855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93775" algn="l"/>
              </a:tabLst>
            </a:pPr>
            <a:r>
              <a:rPr dirty="0" sz="2050" spc="10">
                <a:latin typeface="Times New Roman"/>
                <a:cs typeface="Times New Roman"/>
              </a:rPr>
              <a:t>2</a:t>
            </a:r>
            <a:r>
              <a:rPr dirty="0" sz="2050" spc="10">
                <a:latin typeface="Times New Roman"/>
                <a:cs typeface="Times New Roman"/>
              </a:rPr>
              <a:t>	</a:t>
            </a:r>
            <a:r>
              <a:rPr dirty="0" sz="2050" spc="1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87750" y="2999866"/>
            <a:ext cx="113855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1875" algn="l"/>
              </a:tabLst>
            </a:pPr>
            <a:r>
              <a:rPr dirty="0" sz="1200" spc="-10" i="1">
                <a:latin typeface="Times New Roman"/>
                <a:cs typeface="Times New Roman"/>
              </a:rPr>
              <a:t>A</a:t>
            </a:r>
            <a:r>
              <a:rPr dirty="0" sz="1200" spc="-5" i="1">
                <a:latin typeface="Times New Roman"/>
                <a:cs typeface="Times New Roman"/>
              </a:rPr>
              <a:t>B</a:t>
            </a:r>
            <a:r>
              <a:rPr dirty="0" sz="1200" i="1">
                <a:latin typeface="Times New Roman"/>
                <a:cs typeface="Times New Roman"/>
              </a:rPr>
              <a:t>	</a:t>
            </a:r>
            <a:r>
              <a:rPr dirty="0" sz="1200" spc="-5" i="1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5772" y="2999866"/>
            <a:ext cx="11874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5652" y="2820454"/>
            <a:ext cx="224790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3080" algn="l"/>
              </a:tabLst>
            </a:pPr>
            <a:r>
              <a:rPr dirty="0" sz="2050" spc="15" i="1">
                <a:latin typeface="Times New Roman"/>
                <a:cs typeface="Times New Roman"/>
              </a:rPr>
              <a:t>W	</a:t>
            </a:r>
            <a:r>
              <a:rPr dirty="0" sz="2050" spc="10">
                <a:latin typeface="Symbol"/>
                <a:cs typeface="Symbol"/>
              </a:rPr>
              <a:t></a:t>
            </a:r>
            <a:r>
              <a:rPr dirty="0" sz="2050" spc="10">
                <a:latin typeface="Times New Roman"/>
                <a:cs typeface="Times New Roman"/>
              </a:rPr>
              <a:t> </a:t>
            </a:r>
            <a:r>
              <a:rPr dirty="0" baseline="35230" sz="3075" spc="15">
                <a:latin typeface="Times New Roman"/>
                <a:cs typeface="Times New Roman"/>
              </a:rPr>
              <a:t>1 </a:t>
            </a:r>
            <a:r>
              <a:rPr dirty="0" sz="2050" spc="50" i="1">
                <a:latin typeface="Times New Roman"/>
                <a:cs typeface="Times New Roman"/>
              </a:rPr>
              <a:t>m</a:t>
            </a:r>
            <a:r>
              <a:rPr dirty="0" sz="2050" spc="50" i="1">
                <a:latin typeface="Book Antiqua"/>
                <a:cs typeface="Book Antiqua"/>
              </a:rPr>
              <a:t>v </a:t>
            </a:r>
            <a:r>
              <a:rPr dirty="0" baseline="43981" sz="1800" spc="-7">
                <a:latin typeface="Times New Roman"/>
                <a:cs typeface="Times New Roman"/>
              </a:rPr>
              <a:t>2 </a:t>
            </a:r>
            <a:r>
              <a:rPr dirty="0" sz="2050" spc="10">
                <a:latin typeface="Symbol"/>
                <a:cs typeface="Symbol"/>
              </a:rPr>
              <a:t></a:t>
            </a:r>
            <a:r>
              <a:rPr dirty="0" sz="2050" spc="10">
                <a:latin typeface="Times New Roman"/>
                <a:cs typeface="Times New Roman"/>
              </a:rPr>
              <a:t> </a:t>
            </a:r>
            <a:r>
              <a:rPr dirty="0" baseline="35230" sz="3075" spc="15">
                <a:latin typeface="Times New Roman"/>
                <a:cs typeface="Times New Roman"/>
              </a:rPr>
              <a:t>1</a:t>
            </a:r>
            <a:r>
              <a:rPr dirty="0" baseline="35230" sz="3075" spc="82">
                <a:latin typeface="Times New Roman"/>
                <a:cs typeface="Times New Roman"/>
              </a:rPr>
              <a:t> </a:t>
            </a:r>
            <a:r>
              <a:rPr dirty="0" sz="2050" spc="50" i="1">
                <a:latin typeface="Times New Roman"/>
                <a:cs typeface="Times New Roman"/>
              </a:rPr>
              <a:t>m</a:t>
            </a:r>
            <a:r>
              <a:rPr dirty="0" sz="2050" spc="50" i="1">
                <a:latin typeface="Book Antiqua"/>
                <a:cs typeface="Book Antiqua"/>
              </a:rPr>
              <a:t>v</a:t>
            </a:r>
            <a:endParaRPr sz="205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7666" y="4472393"/>
            <a:ext cx="35433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4245" sz="2925" spc="135" i="1">
                <a:latin typeface="Times New Roman"/>
                <a:cs typeface="Times New Roman"/>
              </a:rPr>
              <a:t>E</a:t>
            </a:r>
            <a:r>
              <a:rPr dirty="0" sz="1100" spc="55">
                <a:latin typeface="Times New Roman"/>
                <a:cs typeface="Times New Roman"/>
              </a:rPr>
              <a:t>k</a:t>
            </a:r>
            <a:r>
              <a:rPr dirty="0" sz="1100" spc="15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2060" y="4407877"/>
            <a:ext cx="181419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7170" indent="-204470">
              <a:lnSpc>
                <a:spcPct val="100000"/>
              </a:lnSpc>
              <a:spcBef>
                <a:spcPts val="105"/>
              </a:spcBef>
              <a:buFont typeface="Symbol"/>
              <a:buChar char=""/>
              <a:tabLst>
                <a:tab pos="217804" algn="l"/>
              </a:tabLst>
            </a:pPr>
            <a:r>
              <a:rPr dirty="0" sz="1950" spc="55" i="1">
                <a:latin typeface="Times New Roman"/>
                <a:cs typeface="Times New Roman"/>
              </a:rPr>
              <a:t>E</a:t>
            </a:r>
            <a:r>
              <a:rPr dirty="0" baseline="-25252" sz="1650" spc="82">
                <a:latin typeface="Times New Roman"/>
                <a:cs typeface="Times New Roman"/>
              </a:rPr>
              <a:t>p</a:t>
            </a:r>
            <a:r>
              <a:rPr dirty="0" baseline="-25252" sz="1650" spc="82" i="1">
                <a:latin typeface="Times New Roman"/>
                <a:cs typeface="Times New Roman"/>
              </a:rPr>
              <a:t>A </a:t>
            </a:r>
            <a:r>
              <a:rPr dirty="0" sz="1950">
                <a:latin typeface="Symbol"/>
                <a:cs typeface="Symbol"/>
              </a:rPr>
              <a:t>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55" i="1">
                <a:latin typeface="Times New Roman"/>
                <a:cs typeface="Times New Roman"/>
              </a:rPr>
              <a:t>E</a:t>
            </a:r>
            <a:r>
              <a:rPr dirty="0" baseline="-25252" sz="1650" spc="82">
                <a:latin typeface="Times New Roman"/>
                <a:cs typeface="Times New Roman"/>
              </a:rPr>
              <a:t>k</a:t>
            </a:r>
            <a:r>
              <a:rPr dirty="0" baseline="-25252" sz="1650" spc="82" i="1">
                <a:latin typeface="Times New Roman"/>
                <a:cs typeface="Times New Roman"/>
              </a:rPr>
              <a:t>B </a:t>
            </a:r>
            <a:r>
              <a:rPr dirty="0" sz="1950">
                <a:latin typeface="Symbol"/>
                <a:cs typeface="Symbol"/>
              </a:rPr>
              <a:t></a:t>
            </a:r>
            <a:r>
              <a:rPr dirty="0" sz="1950" spc="175">
                <a:latin typeface="Times New Roman"/>
                <a:cs typeface="Times New Roman"/>
              </a:rPr>
              <a:t> </a:t>
            </a:r>
            <a:r>
              <a:rPr dirty="0" sz="1950" spc="55" i="1">
                <a:latin typeface="Times New Roman"/>
                <a:cs typeface="Times New Roman"/>
              </a:rPr>
              <a:t>E</a:t>
            </a:r>
            <a:r>
              <a:rPr dirty="0" baseline="-25252" sz="1650" spc="82">
                <a:latin typeface="Times New Roman"/>
                <a:cs typeface="Times New Roman"/>
              </a:rPr>
              <a:t>p</a:t>
            </a:r>
            <a:r>
              <a:rPr dirty="0" baseline="-25252" sz="1650" spc="82" i="1">
                <a:latin typeface="Times New Roman"/>
                <a:cs typeface="Times New Roman"/>
              </a:rPr>
              <a:t>B</a:t>
            </a:r>
            <a:endParaRPr baseline="-25252"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17239" y="5022253"/>
            <a:ext cx="1016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8932" y="5022253"/>
            <a:ext cx="1016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9109" y="5236857"/>
            <a:ext cx="181927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73860" algn="l"/>
              </a:tabLst>
            </a:pPr>
            <a:r>
              <a:rPr dirty="0" sz="2050" spc="10">
                <a:latin typeface="Times New Roman"/>
                <a:cs typeface="Times New Roman"/>
              </a:rPr>
              <a:t>2</a:t>
            </a:r>
            <a:r>
              <a:rPr dirty="0" sz="2050" spc="10">
                <a:latin typeface="Times New Roman"/>
                <a:cs typeface="Times New Roman"/>
              </a:rPr>
              <a:t>	</a:t>
            </a:r>
            <a:r>
              <a:rPr dirty="0" sz="2050" spc="1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15194" y="5209260"/>
            <a:ext cx="85344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6760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sz="1200" spc="-5" i="1">
                <a:latin typeface="Times New Roman"/>
                <a:cs typeface="Times New Roman"/>
              </a:rPr>
              <a:t>	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0029" y="5209260"/>
            <a:ext cx="11874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4521" y="5209260"/>
            <a:ext cx="11874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84969" y="5015602"/>
            <a:ext cx="220408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91845" algn="l"/>
              </a:tabLst>
            </a:pPr>
            <a:r>
              <a:rPr dirty="0" u="heavy" baseline="35230" sz="30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5230" sz="3075" spc="-82">
                <a:latin typeface="Times New Roman"/>
                <a:cs typeface="Times New Roman"/>
              </a:rPr>
              <a:t> </a:t>
            </a:r>
            <a:r>
              <a:rPr dirty="0" sz="2050" spc="25" i="1">
                <a:latin typeface="Times New Roman"/>
                <a:cs typeface="Times New Roman"/>
              </a:rPr>
              <a:t>m</a:t>
            </a:r>
            <a:r>
              <a:rPr dirty="0" sz="2050" spc="25" i="1">
                <a:latin typeface="Book Antiqua"/>
                <a:cs typeface="Book Antiqua"/>
              </a:rPr>
              <a:t>v	</a:t>
            </a:r>
            <a:r>
              <a:rPr dirty="0" sz="2050" spc="10">
                <a:latin typeface="Symbol"/>
                <a:cs typeface="Symbol"/>
              </a:rPr>
              <a:t></a:t>
            </a:r>
            <a:r>
              <a:rPr dirty="0" sz="2050" spc="10">
                <a:latin typeface="Times New Roman"/>
                <a:cs typeface="Times New Roman"/>
              </a:rPr>
              <a:t> </a:t>
            </a:r>
            <a:r>
              <a:rPr dirty="0" sz="2050" spc="-140" i="1">
                <a:latin typeface="Times New Roman"/>
                <a:cs typeface="Times New Roman"/>
              </a:rPr>
              <a:t>q</a:t>
            </a:r>
            <a:r>
              <a:rPr dirty="0" sz="2150" spc="-140" i="1">
                <a:latin typeface="Symbol"/>
                <a:cs typeface="Symbol"/>
              </a:rPr>
              <a:t></a:t>
            </a:r>
            <a:r>
              <a:rPr dirty="0" sz="2150" spc="-140" i="1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Symbol"/>
                <a:cs typeface="Symbol"/>
              </a:rPr>
              <a:t></a:t>
            </a:r>
            <a:r>
              <a:rPr dirty="0" baseline="35230" sz="3075" spc="15">
                <a:latin typeface="Times New Roman"/>
                <a:cs typeface="Times New Roman"/>
              </a:rPr>
              <a:t> </a:t>
            </a:r>
            <a:r>
              <a:rPr dirty="0" u="heavy" baseline="35230" sz="30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5230" sz="3075" spc="-277">
                <a:latin typeface="Times New Roman"/>
                <a:cs typeface="Times New Roman"/>
              </a:rPr>
              <a:t> </a:t>
            </a:r>
            <a:r>
              <a:rPr dirty="0" sz="2050" spc="25" i="1">
                <a:latin typeface="Times New Roman"/>
                <a:cs typeface="Times New Roman"/>
              </a:rPr>
              <a:t>m</a:t>
            </a:r>
            <a:r>
              <a:rPr dirty="0" sz="2050" spc="25" i="1">
                <a:latin typeface="Book Antiqua"/>
                <a:cs typeface="Book Antiqua"/>
              </a:rPr>
              <a:t>v</a:t>
            </a:r>
            <a:endParaRPr sz="205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26480" y="5015602"/>
            <a:ext cx="58293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135"/>
              </a:spcBef>
              <a:buFont typeface="Symbol"/>
              <a:buChar char=""/>
              <a:tabLst>
                <a:tab pos="203200" algn="l"/>
              </a:tabLst>
            </a:pPr>
            <a:r>
              <a:rPr dirty="0" sz="2050" spc="-140" i="1">
                <a:latin typeface="Times New Roman"/>
                <a:cs typeface="Times New Roman"/>
              </a:rPr>
              <a:t>q</a:t>
            </a:r>
            <a:r>
              <a:rPr dirty="0" sz="2150" spc="-140" i="1">
                <a:latin typeface="Symbol"/>
                <a:cs typeface="Symbol"/>
              </a:rPr>
              <a:t>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45648" y="2125383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第一种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65601" y="3261639"/>
            <a:ext cx="1838325" cy="96710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050" spc="5" i="1">
                <a:latin typeface="Times New Roman"/>
                <a:cs typeface="Times New Roman"/>
              </a:rPr>
              <a:t>W</a:t>
            </a:r>
            <a:r>
              <a:rPr dirty="0" baseline="-25462" sz="1800" spc="7" i="1">
                <a:latin typeface="Times New Roman"/>
                <a:cs typeface="Times New Roman"/>
              </a:rPr>
              <a:t>AB  </a:t>
            </a:r>
            <a:r>
              <a:rPr dirty="0" sz="2050" spc="10">
                <a:latin typeface="Symbol"/>
                <a:cs typeface="Symbol"/>
              </a:rPr>
              <a:t></a:t>
            </a:r>
            <a:r>
              <a:rPr dirty="0" sz="2050" spc="10">
                <a:latin typeface="Times New Roman"/>
                <a:cs typeface="Times New Roman"/>
              </a:rPr>
              <a:t> </a:t>
            </a:r>
            <a:r>
              <a:rPr dirty="0" sz="2050" spc="-195" i="1">
                <a:latin typeface="Times New Roman"/>
                <a:cs typeface="Times New Roman"/>
              </a:rPr>
              <a:t>q</a:t>
            </a:r>
            <a:r>
              <a:rPr dirty="0" sz="2050" spc="-195">
                <a:latin typeface="Times New Roman"/>
                <a:cs typeface="Times New Roman"/>
              </a:rPr>
              <a:t>(</a:t>
            </a:r>
            <a:r>
              <a:rPr dirty="0" sz="2150" spc="-195" i="1">
                <a:latin typeface="Symbol"/>
                <a:cs typeface="Symbol"/>
              </a:rPr>
              <a:t></a:t>
            </a:r>
            <a:r>
              <a:rPr dirty="0" baseline="-25462" sz="1800" spc="-292" i="1">
                <a:latin typeface="Times New Roman"/>
                <a:cs typeface="Times New Roman"/>
              </a:rPr>
              <a:t>A     </a:t>
            </a:r>
            <a:r>
              <a:rPr dirty="0" sz="2050" spc="-204">
                <a:latin typeface="Symbol"/>
                <a:cs typeface="Symbol"/>
              </a:rPr>
              <a:t></a:t>
            </a:r>
            <a:r>
              <a:rPr dirty="0" sz="2150" spc="-204" i="1">
                <a:latin typeface="Symbol"/>
                <a:cs typeface="Symbol"/>
              </a:rPr>
              <a:t></a:t>
            </a:r>
            <a:r>
              <a:rPr dirty="0" baseline="-25462" sz="1800" spc="-307" i="1">
                <a:latin typeface="Times New Roman"/>
                <a:cs typeface="Times New Roman"/>
              </a:rPr>
              <a:t>B   </a:t>
            </a:r>
            <a:r>
              <a:rPr dirty="0" sz="2050" spc="5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  <a:p>
            <a:pPr marL="770255">
              <a:lnSpc>
                <a:spcPct val="100000"/>
              </a:lnSpc>
              <a:spcBef>
                <a:spcPts val="1010"/>
              </a:spcBef>
            </a:pPr>
            <a:r>
              <a:rPr dirty="0" sz="2400">
                <a:latin typeface="华文楷体"/>
                <a:cs typeface="华文楷体"/>
              </a:rPr>
              <a:t>第二种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48181" y="3118243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 h="0">
                <a:moveTo>
                  <a:pt x="0" y="0"/>
                </a:moveTo>
                <a:lnTo>
                  <a:pt x="1145844" y="0"/>
                </a:lnTo>
              </a:path>
            </a:pathLst>
          </a:custGeom>
          <a:ln w="117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90409" y="3163430"/>
            <a:ext cx="23495" cy="29845"/>
          </a:xfrm>
          <a:custGeom>
            <a:avLst/>
            <a:gdLst/>
            <a:ahLst/>
            <a:cxnLst/>
            <a:rect l="l" t="t" r="r" b="b"/>
            <a:pathLst>
              <a:path w="23495" h="29844">
                <a:moveTo>
                  <a:pt x="0" y="29718"/>
                </a:moveTo>
                <a:lnTo>
                  <a:pt x="228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13307" y="3163430"/>
            <a:ext cx="57785" cy="222885"/>
          </a:xfrm>
          <a:custGeom>
            <a:avLst/>
            <a:gdLst/>
            <a:ahLst/>
            <a:cxnLst/>
            <a:rect l="l" t="t" r="r" b="b"/>
            <a:pathLst>
              <a:path w="57784" h="222885">
                <a:moveTo>
                  <a:pt x="0" y="0"/>
                </a:moveTo>
                <a:lnTo>
                  <a:pt x="57543" y="2222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70851" y="2798775"/>
            <a:ext cx="64135" cy="587375"/>
          </a:xfrm>
          <a:custGeom>
            <a:avLst/>
            <a:gdLst/>
            <a:ahLst/>
            <a:cxnLst/>
            <a:rect l="l" t="t" r="r" b="b"/>
            <a:pathLst>
              <a:path w="64134" h="587375">
                <a:moveTo>
                  <a:pt x="0" y="586930"/>
                </a:moveTo>
                <a:lnTo>
                  <a:pt x="637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34567" y="2798775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 h="0">
                <a:moveTo>
                  <a:pt x="0" y="0"/>
                </a:moveTo>
                <a:lnTo>
                  <a:pt x="17107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87324" y="2793199"/>
            <a:ext cx="1858010" cy="593090"/>
          </a:xfrm>
          <a:custGeom>
            <a:avLst/>
            <a:gdLst/>
            <a:ahLst/>
            <a:cxnLst/>
            <a:rect l="l" t="t" r="r" b="b"/>
            <a:pathLst>
              <a:path w="1858009" h="593089">
                <a:moveTo>
                  <a:pt x="95242" y="541108"/>
                </a:moveTo>
                <a:lnTo>
                  <a:pt x="83527" y="541108"/>
                </a:lnTo>
                <a:lnTo>
                  <a:pt x="142303" y="0"/>
                </a:lnTo>
                <a:lnTo>
                  <a:pt x="1857971" y="0"/>
                </a:lnTo>
                <a:lnTo>
                  <a:pt x="1857971" y="11760"/>
                </a:lnTo>
                <a:lnTo>
                  <a:pt x="152196" y="11760"/>
                </a:lnTo>
                <a:lnTo>
                  <a:pt x="95242" y="541108"/>
                </a:lnTo>
                <a:close/>
              </a:path>
              <a:path w="1858009" h="593089">
                <a:moveTo>
                  <a:pt x="6184" y="402424"/>
                </a:moveTo>
                <a:lnTo>
                  <a:pt x="0" y="397471"/>
                </a:lnTo>
                <a:lnTo>
                  <a:pt x="32791" y="355993"/>
                </a:lnTo>
                <a:lnTo>
                  <a:pt x="40765" y="385089"/>
                </a:lnTo>
                <a:lnTo>
                  <a:pt x="19799" y="385089"/>
                </a:lnTo>
                <a:lnTo>
                  <a:pt x="6184" y="402424"/>
                </a:lnTo>
                <a:close/>
              </a:path>
              <a:path w="1858009" h="593089">
                <a:moveTo>
                  <a:pt x="89712" y="592505"/>
                </a:moveTo>
                <a:lnTo>
                  <a:pt x="77952" y="592505"/>
                </a:lnTo>
                <a:lnTo>
                  <a:pt x="19799" y="385089"/>
                </a:lnTo>
                <a:lnTo>
                  <a:pt x="40765" y="385089"/>
                </a:lnTo>
                <a:lnTo>
                  <a:pt x="83527" y="541108"/>
                </a:lnTo>
                <a:lnTo>
                  <a:pt x="95242" y="541108"/>
                </a:lnTo>
                <a:lnTo>
                  <a:pt x="89712" y="592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929890" y="2920949"/>
            <a:ext cx="94615" cy="191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1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824876" y="3112363"/>
            <a:ext cx="19812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20" i="1">
                <a:latin typeface="Times New Roman"/>
                <a:cs typeface="Times New Roman"/>
              </a:rPr>
              <a:t>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50328" y="2763765"/>
            <a:ext cx="115316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-130">
                <a:latin typeface="Times New Roman"/>
                <a:cs typeface="Times New Roman"/>
              </a:rPr>
              <a:t>2</a:t>
            </a:r>
            <a:r>
              <a:rPr dirty="0" sz="1850" spc="-130" i="1">
                <a:latin typeface="Times New Roman"/>
                <a:cs typeface="Times New Roman"/>
              </a:rPr>
              <a:t>q</a:t>
            </a:r>
            <a:r>
              <a:rPr dirty="0" sz="1850" spc="-130">
                <a:latin typeface="Times New Roman"/>
                <a:cs typeface="Times New Roman"/>
              </a:rPr>
              <a:t>(</a:t>
            </a:r>
            <a:r>
              <a:rPr dirty="0" sz="1950" spc="-130" i="1">
                <a:latin typeface="Symbol"/>
                <a:cs typeface="Symbol"/>
              </a:rPr>
              <a:t></a:t>
            </a:r>
            <a:r>
              <a:rPr dirty="0" baseline="-26455" sz="1575" spc="-195" i="1">
                <a:latin typeface="Times New Roman"/>
                <a:cs typeface="Times New Roman"/>
              </a:rPr>
              <a:t>A </a:t>
            </a:r>
            <a:r>
              <a:rPr dirty="0" sz="1850" spc="-165">
                <a:latin typeface="Symbol"/>
                <a:cs typeface="Symbol"/>
              </a:rPr>
              <a:t></a:t>
            </a:r>
            <a:r>
              <a:rPr dirty="0" sz="1950" spc="-165" i="1">
                <a:latin typeface="Symbol"/>
                <a:cs typeface="Symbol"/>
              </a:rPr>
              <a:t></a:t>
            </a:r>
            <a:r>
              <a:rPr dirty="0" baseline="-26455" sz="1575" spc="-247" i="1">
                <a:latin typeface="Times New Roman"/>
                <a:cs typeface="Times New Roman"/>
              </a:rPr>
              <a:t>B</a:t>
            </a:r>
            <a:r>
              <a:rPr dirty="0" baseline="-26455" sz="1575" spc="-120" i="1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94499" y="2926626"/>
            <a:ext cx="44767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35" i="1">
                <a:latin typeface="Book Antiqua"/>
                <a:cs typeface="Book Antiqua"/>
              </a:rPr>
              <a:t>v</a:t>
            </a:r>
            <a:r>
              <a:rPr dirty="0" baseline="-26455" sz="1575" spc="52" i="1">
                <a:latin typeface="Times New Roman"/>
                <a:cs typeface="Times New Roman"/>
              </a:rPr>
              <a:t>B</a:t>
            </a:r>
            <a:r>
              <a:rPr dirty="0" baseline="-26455" sz="1575" spc="450" i="1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38553" y="2926626"/>
            <a:ext cx="42164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3040" indent="-180340">
              <a:lnSpc>
                <a:spcPct val="100000"/>
              </a:lnSpc>
              <a:spcBef>
                <a:spcPts val="130"/>
              </a:spcBef>
              <a:buFont typeface="Symbol"/>
              <a:buChar char=""/>
              <a:tabLst>
                <a:tab pos="193675" algn="l"/>
              </a:tabLst>
            </a:pPr>
            <a:r>
              <a:rPr dirty="0" sz="1850" spc="100" i="1">
                <a:latin typeface="Book Antiqua"/>
                <a:cs typeface="Book Antiqua"/>
              </a:rPr>
              <a:t>v</a:t>
            </a:r>
            <a:r>
              <a:rPr dirty="0" baseline="-26455" sz="1575" spc="30" i="1">
                <a:latin typeface="Times New Roman"/>
                <a:cs typeface="Times New Roman"/>
              </a:rPr>
              <a:t>A</a:t>
            </a:r>
            <a:endParaRPr baseline="-26455" sz="157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16393" y="2207374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结论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6732" y="4186428"/>
            <a:ext cx="1277620" cy="824865"/>
          </a:xfrm>
          <a:custGeom>
            <a:avLst/>
            <a:gdLst/>
            <a:ahLst/>
            <a:cxnLst/>
            <a:rect l="l" t="t" r="r" b="b"/>
            <a:pathLst>
              <a:path w="1277620" h="824864">
                <a:moveTo>
                  <a:pt x="0" y="0"/>
                </a:moveTo>
                <a:lnTo>
                  <a:pt x="1277112" y="0"/>
                </a:lnTo>
                <a:lnTo>
                  <a:pt x="1277112" y="824484"/>
                </a:lnTo>
                <a:lnTo>
                  <a:pt x="0" y="824484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50407" y="4179506"/>
            <a:ext cx="1290320" cy="837565"/>
          </a:xfrm>
          <a:custGeom>
            <a:avLst/>
            <a:gdLst/>
            <a:ahLst/>
            <a:cxnLst/>
            <a:rect l="l" t="t" r="r" b="b"/>
            <a:pathLst>
              <a:path w="1290320" h="837564">
                <a:moveTo>
                  <a:pt x="1289773" y="837069"/>
                </a:moveTo>
                <a:lnTo>
                  <a:pt x="0" y="837069"/>
                </a:lnTo>
                <a:lnTo>
                  <a:pt x="0" y="0"/>
                </a:lnTo>
                <a:lnTo>
                  <a:pt x="1289773" y="0"/>
                </a:lnTo>
                <a:lnTo>
                  <a:pt x="128977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824369"/>
                </a:lnTo>
                <a:lnTo>
                  <a:pt x="6350" y="824369"/>
                </a:lnTo>
                <a:lnTo>
                  <a:pt x="12700" y="830719"/>
                </a:lnTo>
                <a:lnTo>
                  <a:pt x="1289773" y="830719"/>
                </a:lnTo>
                <a:lnTo>
                  <a:pt x="1289773" y="837069"/>
                </a:lnTo>
                <a:close/>
              </a:path>
              <a:path w="1290320" h="8375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90320" h="837564">
                <a:moveTo>
                  <a:pt x="127707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77073" y="6350"/>
                </a:lnTo>
                <a:lnTo>
                  <a:pt x="1277073" y="12700"/>
                </a:lnTo>
                <a:close/>
              </a:path>
              <a:path w="1290320" h="837564">
                <a:moveTo>
                  <a:pt x="1277073" y="830719"/>
                </a:moveTo>
                <a:lnTo>
                  <a:pt x="1277073" y="6350"/>
                </a:lnTo>
                <a:lnTo>
                  <a:pt x="1283423" y="12700"/>
                </a:lnTo>
                <a:lnTo>
                  <a:pt x="1289773" y="12700"/>
                </a:lnTo>
                <a:lnTo>
                  <a:pt x="1289773" y="824369"/>
                </a:lnTo>
                <a:lnTo>
                  <a:pt x="1283423" y="824369"/>
                </a:lnTo>
                <a:lnTo>
                  <a:pt x="1277073" y="830719"/>
                </a:lnTo>
                <a:close/>
              </a:path>
              <a:path w="1290320" h="837564">
                <a:moveTo>
                  <a:pt x="1289773" y="12700"/>
                </a:moveTo>
                <a:lnTo>
                  <a:pt x="1283423" y="12700"/>
                </a:lnTo>
                <a:lnTo>
                  <a:pt x="1277073" y="6350"/>
                </a:lnTo>
                <a:lnTo>
                  <a:pt x="1289773" y="6350"/>
                </a:lnTo>
                <a:lnTo>
                  <a:pt x="1289773" y="12700"/>
                </a:lnTo>
                <a:close/>
              </a:path>
              <a:path w="1290320" h="837564">
                <a:moveTo>
                  <a:pt x="12700" y="830719"/>
                </a:moveTo>
                <a:lnTo>
                  <a:pt x="6350" y="824369"/>
                </a:lnTo>
                <a:lnTo>
                  <a:pt x="12700" y="824369"/>
                </a:lnTo>
                <a:lnTo>
                  <a:pt x="12700" y="830719"/>
                </a:lnTo>
                <a:close/>
              </a:path>
              <a:path w="1290320" h="837564">
                <a:moveTo>
                  <a:pt x="1277073" y="830719"/>
                </a:moveTo>
                <a:lnTo>
                  <a:pt x="12700" y="830719"/>
                </a:lnTo>
                <a:lnTo>
                  <a:pt x="12700" y="824369"/>
                </a:lnTo>
                <a:lnTo>
                  <a:pt x="1277073" y="824369"/>
                </a:lnTo>
                <a:lnTo>
                  <a:pt x="1277073" y="830719"/>
                </a:lnTo>
                <a:close/>
              </a:path>
              <a:path w="1290320" h="837564">
                <a:moveTo>
                  <a:pt x="1289773" y="830719"/>
                </a:moveTo>
                <a:lnTo>
                  <a:pt x="1277073" y="830719"/>
                </a:lnTo>
                <a:lnTo>
                  <a:pt x="1283423" y="824369"/>
                </a:lnTo>
                <a:lnTo>
                  <a:pt x="1289773" y="824369"/>
                </a:lnTo>
                <a:lnTo>
                  <a:pt x="1289773" y="830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25032" y="4161726"/>
            <a:ext cx="9398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电势能与 粒子动能 总和不变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4880" y="4384789"/>
            <a:ext cx="156502" cy="156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94562" y="4427258"/>
            <a:ext cx="360680" cy="85725"/>
          </a:xfrm>
          <a:custGeom>
            <a:avLst/>
            <a:gdLst/>
            <a:ahLst/>
            <a:cxnLst/>
            <a:rect l="l" t="t" r="r" b="b"/>
            <a:pathLst>
              <a:path w="360679" h="85725">
                <a:moveTo>
                  <a:pt x="217792" y="85725"/>
                </a:moveTo>
                <a:lnTo>
                  <a:pt x="217792" y="0"/>
                </a:lnTo>
                <a:lnTo>
                  <a:pt x="313042" y="28575"/>
                </a:lnTo>
                <a:lnTo>
                  <a:pt x="253504" y="28575"/>
                </a:lnTo>
                <a:lnTo>
                  <a:pt x="253504" y="57150"/>
                </a:lnTo>
                <a:lnTo>
                  <a:pt x="313042" y="57150"/>
                </a:lnTo>
                <a:lnTo>
                  <a:pt x="217792" y="85725"/>
                </a:lnTo>
                <a:close/>
              </a:path>
              <a:path w="360679" h="85725">
                <a:moveTo>
                  <a:pt x="217792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17792" y="28575"/>
                </a:lnTo>
                <a:lnTo>
                  <a:pt x="217792" y="57150"/>
                </a:lnTo>
                <a:close/>
              </a:path>
              <a:path w="360679" h="85725">
                <a:moveTo>
                  <a:pt x="313042" y="57150"/>
                </a:moveTo>
                <a:lnTo>
                  <a:pt x="253504" y="57150"/>
                </a:lnTo>
                <a:lnTo>
                  <a:pt x="253504" y="28575"/>
                </a:lnTo>
                <a:lnTo>
                  <a:pt x="313042" y="28575"/>
                </a:lnTo>
                <a:lnTo>
                  <a:pt x="360667" y="42862"/>
                </a:lnTo>
                <a:lnTo>
                  <a:pt x="31304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03490" y="4151947"/>
            <a:ext cx="19367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Book Antiqua"/>
                <a:cs typeface="Book Antiqua"/>
              </a:rPr>
              <a:t>v</a:t>
            </a:r>
            <a:r>
              <a:rPr dirty="0" baseline="-15873" sz="1575" spc="-7">
                <a:latin typeface="Times New Roman"/>
                <a:cs typeface="Times New Roman"/>
              </a:rPr>
              <a:t>0</a:t>
            </a:r>
            <a:endParaRPr baseline="-15873" sz="15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7991" y="4105541"/>
            <a:ext cx="152400" cy="494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45"/>
              </a:lnSpc>
              <a:spcBef>
                <a:spcPts val="95"/>
              </a:spcBef>
            </a:pPr>
            <a:r>
              <a:rPr dirty="0" sz="1600" spc="-5" i="1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845"/>
              </a:lnSpc>
            </a:pPr>
            <a:r>
              <a:rPr dirty="0" sz="1600" spc="-5">
                <a:latin typeface="Calibri"/>
                <a:cs typeface="Calibri"/>
              </a:rPr>
              <a:t>+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1201" y="3654628"/>
            <a:ext cx="1682584" cy="1652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614816" y="4377486"/>
            <a:ext cx="3263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6172" sz="2700" spc="30">
                <a:latin typeface="Calibri"/>
                <a:cs typeface="Calibri"/>
              </a:rPr>
              <a:t>+</a:t>
            </a:r>
            <a:r>
              <a:rPr dirty="0" sz="2000" i="1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8712" y="2355672"/>
            <a:ext cx="3964114" cy="999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75737" y="2942704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电粒子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4237" y="2987551"/>
            <a:ext cx="22860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）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0037" y="2394064"/>
            <a:ext cx="19754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研究对</a:t>
            </a:r>
            <a:r>
              <a:rPr dirty="0" sz="1800" spc="-50">
                <a:solidFill>
                  <a:srgbClr val="FFFFFF"/>
                </a:solidFill>
                <a:latin typeface="楷体"/>
                <a:cs typeface="楷体"/>
              </a:rPr>
              <a:t> </a:t>
            </a: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初速度向右 象（带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0622" y="2995866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加速度向左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8335" y="2523083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向右减速 直线运动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65007" y="2531364"/>
            <a:ext cx="1356360" cy="715010"/>
          </a:xfrm>
          <a:custGeom>
            <a:avLst/>
            <a:gdLst/>
            <a:ahLst/>
            <a:cxnLst/>
            <a:rect l="l" t="t" r="r" b="b"/>
            <a:pathLst>
              <a:path w="1356359" h="715010">
                <a:moveTo>
                  <a:pt x="1237488" y="714756"/>
                </a:moveTo>
                <a:lnTo>
                  <a:pt x="118872" y="714756"/>
                </a:lnTo>
                <a:lnTo>
                  <a:pt x="72337" y="705669"/>
                </a:lnTo>
                <a:lnTo>
                  <a:pt x="34432" y="680246"/>
                </a:lnTo>
                <a:lnTo>
                  <a:pt x="9029" y="642361"/>
                </a:lnTo>
                <a:lnTo>
                  <a:pt x="0" y="595884"/>
                </a:lnTo>
                <a:lnTo>
                  <a:pt x="0" y="118872"/>
                </a:lnTo>
                <a:lnTo>
                  <a:pt x="9029" y="72544"/>
                </a:lnTo>
                <a:lnTo>
                  <a:pt x="34432" y="34709"/>
                </a:lnTo>
                <a:lnTo>
                  <a:pt x="72337" y="9236"/>
                </a:lnTo>
                <a:lnTo>
                  <a:pt x="118872" y="0"/>
                </a:lnTo>
                <a:lnTo>
                  <a:pt x="1237488" y="0"/>
                </a:lnTo>
                <a:lnTo>
                  <a:pt x="1283708" y="9236"/>
                </a:lnTo>
                <a:lnTo>
                  <a:pt x="1321508" y="34709"/>
                </a:lnTo>
                <a:lnTo>
                  <a:pt x="1347015" y="72544"/>
                </a:lnTo>
                <a:lnTo>
                  <a:pt x="1356360" y="118872"/>
                </a:lnTo>
                <a:lnTo>
                  <a:pt x="1356360" y="595884"/>
                </a:lnTo>
                <a:lnTo>
                  <a:pt x="1347015" y="642361"/>
                </a:lnTo>
                <a:lnTo>
                  <a:pt x="1321508" y="680246"/>
                </a:lnTo>
                <a:lnTo>
                  <a:pt x="1283708" y="705669"/>
                </a:lnTo>
                <a:lnTo>
                  <a:pt x="1237488" y="71475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58060" y="2524785"/>
            <a:ext cx="1369695" cy="727710"/>
          </a:xfrm>
          <a:custGeom>
            <a:avLst/>
            <a:gdLst/>
            <a:ahLst/>
            <a:cxnLst/>
            <a:rect l="l" t="t" r="r" b="b"/>
            <a:pathLst>
              <a:path w="1369695" h="727710">
                <a:moveTo>
                  <a:pt x="1263218" y="726439"/>
                </a:moveTo>
                <a:lnTo>
                  <a:pt x="106476" y="726439"/>
                </a:lnTo>
                <a:lnTo>
                  <a:pt x="94221" y="723899"/>
                </a:lnTo>
                <a:lnTo>
                  <a:pt x="88252" y="721359"/>
                </a:lnTo>
                <a:lnTo>
                  <a:pt x="82410" y="720089"/>
                </a:lnTo>
                <a:lnTo>
                  <a:pt x="45707" y="698499"/>
                </a:lnTo>
                <a:lnTo>
                  <a:pt x="32626" y="685799"/>
                </a:lnTo>
                <a:lnTo>
                  <a:pt x="28689" y="681989"/>
                </a:lnTo>
                <a:lnTo>
                  <a:pt x="9867" y="650239"/>
                </a:lnTo>
                <a:lnTo>
                  <a:pt x="7619" y="645159"/>
                </a:lnTo>
                <a:lnTo>
                  <a:pt x="5651" y="638809"/>
                </a:lnTo>
                <a:lnTo>
                  <a:pt x="3949" y="633729"/>
                </a:lnTo>
                <a:lnTo>
                  <a:pt x="2552" y="627379"/>
                </a:lnTo>
                <a:lnTo>
                  <a:pt x="1447" y="621029"/>
                </a:lnTo>
                <a:lnTo>
                  <a:pt x="647" y="614679"/>
                </a:lnTo>
                <a:lnTo>
                  <a:pt x="165" y="608329"/>
                </a:lnTo>
                <a:lnTo>
                  <a:pt x="0" y="601979"/>
                </a:lnTo>
                <a:lnTo>
                  <a:pt x="0" y="124459"/>
                </a:lnTo>
                <a:lnTo>
                  <a:pt x="3949" y="93979"/>
                </a:lnTo>
                <a:lnTo>
                  <a:pt x="5651" y="87629"/>
                </a:lnTo>
                <a:lnTo>
                  <a:pt x="7619" y="81279"/>
                </a:lnTo>
                <a:lnTo>
                  <a:pt x="9867" y="76199"/>
                </a:lnTo>
                <a:lnTo>
                  <a:pt x="12395" y="71119"/>
                </a:lnTo>
                <a:lnTo>
                  <a:pt x="15163" y="64769"/>
                </a:lnTo>
                <a:lnTo>
                  <a:pt x="32626" y="40639"/>
                </a:lnTo>
                <a:lnTo>
                  <a:pt x="36791" y="35559"/>
                </a:lnTo>
                <a:lnTo>
                  <a:pt x="60464" y="17779"/>
                </a:lnTo>
                <a:lnTo>
                  <a:pt x="65722" y="13969"/>
                </a:lnTo>
                <a:lnTo>
                  <a:pt x="112763" y="0"/>
                </a:lnTo>
                <a:lnTo>
                  <a:pt x="1256931" y="0"/>
                </a:lnTo>
                <a:lnTo>
                  <a:pt x="1287284" y="6349"/>
                </a:lnTo>
                <a:lnTo>
                  <a:pt x="1292986" y="8889"/>
                </a:lnTo>
                <a:lnTo>
                  <a:pt x="1298549" y="11429"/>
                </a:lnTo>
                <a:lnTo>
                  <a:pt x="1301261" y="12699"/>
                </a:lnTo>
                <a:lnTo>
                  <a:pt x="108559" y="12699"/>
                </a:lnTo>
                <a:lnTo>
                  <a:pt x="102679" y="13969"/>
                </a:lnTo>
                <a:lnTo>
                  <a:pt x="102996" y="13969"/>
                </a:lnTo>
                <a:lnTo>
                  <a:pt x="97231" y="15239"/>
                </a:lnTo>
                <a:lnTo>
                  <a:pt x="97535" y="15239"/>
                </a:lnTo>
                <a:lnTo>
                  <a:pt x="94703" y="16509"/>
                </a:lnTo>
                <a:lnTo>
                  <a:pt x="92176" y="16509"/>
                </a:lnTo>
                <a:lnTo>
                  <a:pt x="86639" y="19049"/>
                </a:lnTo>
                <a:lnTo>
                  <a:pt x="86931" y="19049"/>
                </a:lnTo>
                <a:lnTo>
                  <a:pt x="84220" y="20319"/>
                </a:lnTo>
                <a:lnTo>
                  <a:pt x="81800" y="20319"/>
                </a:lnTo>
                <a:lnTo>
                  <a:pt x="76517" y="22859"/>
                </a:lnTo>
                <a:lnTo>
                  <a:pt x="76796" y="22859"/>
                </a:lnTo>
                <a:lnTo>
                  <a:pt x="71653" y="25399"/>
                </a:lnTo>
                <a:lnTo>
                  <a:pt x="71920" y="25399"/>
                </a:lnTo>
                <a:lnTo>
                  <a:pt x="66928" y="27939"/>
                </a:lnTo>
                <a:lnTo>
                  <a:pt x="67195" y="27939"/>
                </a:lnTo>
                <a:lnTo>
                  <a:pt x="62356" y="31749"/>
                </a:lnTo>
                <a:lnTo>
                  <a:pt x="62610" y="31749"/>
                </a:lnTo>
                <a:lnTo>
                  <a:pt x="57937" y="34289"/>
                </a:lnTo>
                <a:lnTo>
                  <a:pt x="58178" y="34289"/>
                </a:lnTo>
                <a:lnTo>
                  <a:pt x="53670" y="38099"/>
                </a:lnTo>
                <a:lnTo>
                  <a:pt x="53911" y="38099"/>
                </a:lnTo>
                <a:lnTo>
                  <a:pt x="49580" y="41909"/>
                </a:lnTo>
                <a:lnTo>
                  <a:pt x="49796" y="41909"/>
                </a:lnTo>
                <a:lnTo>
                  <a:pt x="47036" y="44449"/>
                </a:lnTo>
                <a:lnTo>
                  <a:pt x="45872" y="44449"/>
                </a:lnTo>
                <a:lnTo>
                  <a:pt x="41922" y="49529"/>
                </a:lnTo>
                <a:lnTo>
                  <a:pt x="42125" y="49529"/>
                </a:lnTo>
                <a:lnTo>
                  <a:pt x="38379" y="53339"/>
                </a:lnTo>
                <a:lnTo>
                  <a:pt x="38569" y="53339"/>
                </a:lnTo>
                <a:lnTo>
                  <a:pt x="35039" y="57149"/>
                </a:lnTo>
                <a:lnTo>
                  <a:pt x="35217" y="57149"/>
                </a:lnTo>
                <a:lnTo>
                  <a:pt x="31889" y="62229"/>
                </a:lnTo>
                <a:lnTo>
                  <a:pt x="32067" y="62229"/>
                </a:lnTo>
                <a:lnTo>
                  <a:pt x="28955" y="66039"/>
                </a:lnTo>
                <a:lnTo>
                  <a:pt x="29121" y="66039"/>
                </a:lnTo>
                <a:lnTo>
                  <a:pt x="26250" y="71119"/>
                </a:lnTo>
                <a:lnTo>
                  <a:pt x="26403" y="71119"/>
                </a:lnTo>
                <a:lnTo>
                  <a:pt x="23761" y="76199"/>
                </a:lnTo>
                <a:lnTo>
                  <a:pt x="23901" y="76199"/>
                </a:lnTo>
                <a:lnTo>
                  <a:pt x="21513" y="81279"/>
                </a:lnTo>
                <a:lnTo>
                  <a:pt x="19494" y="86359"/>
                </a:lnTo>
                <a:lnTo>
                  <a:pt x="17729" y="91439"/>
                </a:lnTo>
                <a:lnTo>
                  <a:pt x="16217" y="96519"/>
                </a:lnTo>
                <a:lnTo>
                  <a:pt x="15227" y="101599"/>
                </a:lnTo>
                <a:lnTo>
                  <a:pt x="15024" y="101599"/>
                </a:lnTo>
                <a:lnTo>
                  <a:pt x="13982" y="107949"/>
                </a:lnTo>
                <a:lnTo>
                  <a:pt x="13271" y="113029"/>
                </a:lnTo>
                <a:lnTo>
                  <a:pt x="12852" y="119379"/>
                </a:lnTo>
                <a:lnTo>
                  <a:pt x="12730" y="124459"/>
                </a:lnTo>
                <a:lnTo>
                  <a:pt x="12821" y="607059"/>
                </a:lnTo>
                <a:lnTo>
                  <a:pt x="12931" y="608329"/>
                </a:lnTo>
                <a:lnTo>
                  <a:pt x="13296" y="613409"/>
                </a:lnTo>
                <a:lnTo>
                  <a:pt x="14020" y="619759"/>
                </a:lnTo>
                <a:lnTo>
                  <a:pt x="14190" y="619759"/>
                </a:lnTo>
                <a:lnTo>
                  <a:pt x="15024" y="624839"/>
                </a:lnTo>
                <a:lnTo>
                  <a:pt x="16294" y="629919"/>
                </a:lnTo>
                <a:lnTo>
                  <a:pt x="17818" y="636269"/>
                </a:lnTo>
                <a:lnTo>
                  <a:pt x="18105" y="636269"/>
                </a:lnTo>
                <a:lnTo>
                  <a:pt x="19608" y="641349"/>
                </a:lnTo>
                <a:lnTo>
                  <a:pt x="19921" y="641349"/>
                </a:lnTo>
                <a:lnTo>
                  <a:pt x="21628" y="646429"/>
                </a:lnTo>
                <a:lnTo>
                  <a:pt x="21991" y="646429"/>
                </a:lnTo>
                <a:lnTo>
                  <a:pt x="23901" y="651509"/>
                </a:lnTo>
                <a:lnTo>
                  <a:pt x="24422" y="651509"/>
                </a:lnTo>
                <a:lnTo>
                  <a:pt x="26403" y="655319"/>
                </a:lnTo>
                <a:lnTo>
                  <a:pt x="26250" y="655319"/>
                </a:lnTo>
                <a:lnTo>
                  <a:pt x="29121" y="660399"/>
                </a:lnTo>
                <a:lnTo>
                  <a:pt x="28955" y="660399"/>
                </a:lnTo>
                <a:lnTo>
                  <a:pt x="32067" y="665479"/>
                </a:lnTo>
                <a:lnTo>
                  <a:pt x="31889" y="665479"/>
                </a:lnTo>
                <a:lnTo>
                  <a:pt x="35217" y="669289"/>
                </a:lnTo>
                <a:lnTo>
                  <a:pt x="35039" y="669289"/>
                </a:lnTo>
                <a:lnTo>
                  <a:pt x="38569" y="674369"/>
                </a:lnTo>
                <a:lnTo>
                  <a:pt x="39316" y="674369"/>
                </a:lnTo>
                <a:lnTo>
                  <a:pt x="42125" y="678179"/>
                </a:lnTo>
                <a:lnTo>
                  <a:pt x="41922" y="678179"/>
                </a:lnTo>
                <a:lnTo>
                  <a:pt x="45872" y="681989"/>
                </a:lnTo>
                <a:lnTo>
                  <a:pt x="45656" y="681989"/>
                </a:lnTo>
                <a:lnTo>
                  <a:pt x="49796" y="685799"/>
                </a:lnTo>
                <a:lnTo>
                  <a:pt x="49580" y="685799"/>
                </a:lnTo>
                <a:lnTo>
                  <a:pt x="53911" y="689609"/>
                </a:lnTo>
                <a:lnTo>
                  <a:pt x="53670" y="689609"/>
                </a:lnTo>
                <a:lnTo>
                  <a:pt x="58178" y="692149"/>
                </a:lnTo>
                <a:lnTo>
                  <a:pt x="57937" y="692149"/>
                </a:lnTo>
                <a:lnTo>
                  <a:pt x="62610" y="695959"/>
                </a:lnTo>
                <a:lnTo>
                  <a:pt x="62356" y="695959"/>
                </a:lnTo>
                <a:lnTo>
                  <a:pt x="67195" y="698499"/>
                </a:lnTo>
                <a:lnTo>
                  <a:pt x="66928" y="698499"/>
                </a:lnTo>
                <a:lnTo>
                  <a:pt x="71920" y="701039"/>
                </a:lnTo>
                <a:lnTo>
                  <a:pt x="71653" y="701039"/>
                </a:lnTo>
                <a:lnTo>
                  <a:pt x="76796" y="703579"/>
                </a:lnTo>
                <a:lnTo>
                  <a:pt x="76517" y="703579"/>
                </a:lnTo>
                <a:lnTo>
                  <a:pt x="81800" y="706119"/>
                </a:lnTo>
                <a:lnTo>
                  <a:pt x="81508" y="706119"/>
                </a:lnTo>
                <a:lnTo>
                  <a:pt x="86931" y="708659"/>
                </a:lnTo>
                <a:lnTo>
                  <a:pt x="89407" y="708659"/>
                </a:lnTo>
                <a:lnTo>
                  <a:pt x="92176" y="709929"/>
                </a:lnTo>
                <a:lnTo>
                  <a:pt x="91871" y="709929"/>
                </a:lnTo>
                <a:lnTo>
                  <a:pt x="97535" y="711199"/>
                </a:lnTo>
                <a:lnTo>
                  <a:pt x="97231" y="711199"/>
                </a:lnTo>
                <a:lnTo>
                  <a:pt x="102996" y="712469"/>
                </a:lnTo>
                <a:lnTo>
                  <a:pt x="102679" y="712469"/>
                </a:lnTo>
                <a:lnTo>
                  <a:pt x="108559" y="713739"/>
                </a:lnTo>
                <a:lnTo>
                  <a:pt x="113893" y="713739"/>
                </a:lnTo>
                <a:lnTo>
                  <a:pt x="119951" y="715009"/>
                </a:lnTo>
                <a:lnTo>
                  <a:pt x="1298549" y="715009"/>
                </a:lnTo>
                <a:lnTo>
                  <a:pt x="1292986" y="717549"/>
                </a:lnTo>
                <a:lnTo>
                  <a:pt x="1287284" y="720089"/>
                </a:lnTo>
                <a:lnTo>
                  <a:pt x="1281442" y="721359"/>
                </a:lnTo>
                <a:lnTo>
                  <a:pt x="1275486" y="723899"/>
                </a:lnTo>
                <a:lnTo>
                  <a:pt x="1263218" y="726439"/>
                </a:lnTo>
                <a:close/>
              </a:path>
              <a:path w="1369695" h="727710">
                <a:moveTo>
                  <a:pt x="108242" y="13969"/>
                </a:moveTo>
                <a:lnTo>
                  <a:pt x="108559" y="12699"/>
                </a:lnTo>
                <a:lnTo>
                  <a:pt x="114211" y="12699"/>
                </a:lnTo>
                <a:lnTo>
                  <a:pt x="108242" y="13969"/>
                </a:lnTo>
                <a:close/>
              </a:path>
              <a:path w="1369695" h="727710">
                <a:moveTo>
                  <a:pt x="1261452" y="13969"/>
                </a:moveTo>
                <a:lnTo>
                  <a:pt x="1255483" y="12699"/>
                </a:lnTo>
                <a:lnTo>
                  <a:pt x="1261148" y="12699"/>
                </a:lnTo>
                <a:lnTo>
                  <a:pt x="1261452" y="13969"/>
                </a:lnTo>
                <a:close/>
              </a:path>
              <a:path w="1369695" h="727710">
                <a:moveTo>
                  <a:pt x="1277823" y="17779"/>
                </a:moveTo>
                <a:lnTo>
                  <a:pt x="1272171" y="15239"/>
                </a:lnTo>
                <a:lnTo>
                  <a:pt x="1272476" y="15239"/>
                </a:lnTo>
                <a:lnTo>
                  <a:pt x="1266697" y="13969"/>
                </a:lnTo>
                <a:lnTo>
                  <a:pt x="1267015" y="13969"/>
                </a:lnTo>
                <a:lnTo>
                  <a:pt x="1261148" y="12699"/>
                </a:lnTo>
                <a:lnTo>
                  <a:pt x="1301261" y="12699"/>
                </a:lnTo>
                <a:lnTo>
                  <a:pt x="1303972" y="13969"/>
                </a:lnTo>
                <a:lnTo>
                  <a:pt x="1307477" y="16509"/>
                </a:lnTo>
                <a:lnTo>
                  <a:pt x="1277518" y="16509"/>
                </a:lnTo>
                <a:lnTo>
                  <a:pt x="1277823" y="17779"/>
                </a:lnTo>
                <a:close/>
              </a:path>
              <a:path w="1369695" h="727710">
                <a:moveTo>
                  <a:pt x="91871" y="17779"/>
                </a:moveTo>
                <a:lnTo>
                  <a:pt x="92176" y="16509"/>
                </a:lnTo>
                <a:lnTo>
                  <a:pt x="94703" y="16509"/>
                </a:lnTo>
                <a:lnTo>
                  <a:pt x="91871" y="17779"/>
                </a:lnTo>
                <a:close/>
              </a:path>
              <a:path w="1369695" h="727710">
                <a:moveTo>
                  <a:pt x="1288186" y="21589"/>
                </a:moveTo>
                <a:lnTo>
                  <a:pt x="1282776" y="19049"/>
                </a:lnTo>
                <a:lnTo>
                  <a:pt x="1283068" y="19049"/>
                </a:lnTo>
                <a:lnTo>
                  <a:pt x="1277518" y="16509"/>
                </a:lnTo>
                <a:lnTo>
                  <a:pt x="1307477" y="16509"/>
                </a:lnTo>
                <a:lnTo>
                  <a:pt x="1309230" y="17779"/>
                </a:lnTo>
                <a:lnTo>
                  <a:pt x="1314322" y="20319"/>
                </a:lnTo>
                <a:lnTo>
                  <a:pt x="1287894" y="20319"/>
                </a:lnTo>
                <a:lnTo>
                  <a:pt x="1288186" y="21589"/>
                </a:lnTo>
                <a:close/>
              </a:path>
              <a:path w="1369695" h="727710">
                <a:moveTo>
                  <a:pt x="81508" y="21589"/>
                </a:moveTo>
                <a:lnTo>
                  <a:pt x="81800" y="20319"/>
                </a:lnTo>
                <a:lnTo>
                  <a:pt x="84220" y="20319"/>
                </a:lnTo>
                <a:lnTo>
                  <a:pt x="81508" y="21589"/>
                </a:lnTo>
                <a:close/>
              </a:path>
              <a:path w="1369695" h="727710">
                <a:moveTo>
                  <a:pt x="1324038" y="45719"/>
                </a:moveTo>
                <a:lnTo>
                  <a:pt x="1319898" y="41909"/>
                </a:lnTo>
                <a:lnTo>
                  <a:pt x="1320114" y="41909"/>
                </a:lnTo>
                <a:lnTo>
                  <a:pt x="1315796" y="38099"/>
                </a:lnTo>
                <a:lnTo>
                  <a:pt x="1316024" y="38099"/>
                </a:lnTo>
                <a:lnTo>
                  <a:pt x="1311516" y="34289"/>
                </a:lnTo>
                <a:lnTo>
                  <a:pt x="1311770" y="34289"/>
                </a:lnTo>
                <a:lnTo>
                  <a:pt x="1307096" y="31749"/>
                </a:lnTo>
                <a:lnTo>
                  <a:pt x="1307337" y="31749"/>
                </a:lnTo>
                <a:lnTo>
                  <a:pt x="1302499" y="27939"/>
                </a:lnTo>
                <a:lnTo>
                  <a:pt x="1302765" y="27939"/>
                </a:lnTo>
                <a:lnTo>
                  <a:pt x="1297774" y="25399"/>
                </a:lnTo>
                <a:lnTo>
                  <a:pt x="1298041" y="25399"/>
                </a:lnTo>
                <a:lnTo>
                  <a:pt x="1292898" y="22859"/>
                </a:lnTo>
                <a:lnTo>
                  <a:pt x="1293177" y="22859"/>
                </a:lnTo>
                <a:lnTo>
                  <a:pt x="1287894" y="20319"/>
                </a:lnTo>
                <a:lnTo>
                  <a:pt x="1314322" y="20319"/>
                </a:lnTo>
                <a:lnTo>
                  <a:pt x="1319250" y="24129"/>
                </a:lnTo>
                <a:lnTo>
                  <a:pt x="1323987" y="27939"/>
                </a:lnTo>
                <a:lnTo>
                  <a:pt x="1328546" y="31749"/>
                </a:lnTo>
                <a:lnTo>
                  <a:pt x="1332915" y="35559"/>
                </a:lnTo>
                <a:lnTo>
                  <a:pt x="1337068" y="40639"/>
                </a:lnTo>
                <a:lnTo>
                  <a:pt x="1341018" y="44449"/>
                </a:lnTo>
                <a:lnTo>
                  <a:pt x="1323822" y="44449"/>
                </a:lnTo>
                <a:lnTo>
                  <a:pt x="1324038" y="45719"/>
                </a:lnTo>
                <a:close/>
              </a:path>
              <a:path w="1369695" h="727710">
                <a:moveTo>
                  <a:pt x="45656" y="45719"/>
                </a:moveTo>
                <a:lnTo>
                  <a:pt x="45872" y="44449"/>
                </a:lnTo>
                <a:lnTo>
                  <a:pt x="47036" y="44449"/>
                </a:lnTo>
                <a:lnTo>
                  <a:pt x="45656" y="45719"/>
                </a:lnTo>
                <a:close/>
              </a:path>
              <a:path w="1369695" h="727710">
                <a:moveTo>
                  <a:pt x="1354734" y="102869"/>
                </a:moveTo>
                <a:lnTo>
                  <a:pt x="1353400" y="96519"/>
                </a:lnTo>
                <a:lnTo>
                  <a:pt x="1351876" y="91439"/>
                </a:lnTo>
                <a:lnTo>
                  <a:pt x="1350098" y="86359"/>
                </a:lnTo>
                <a:lnTo>
                  <a:pt x="1348066" y="81279"/>
                </a:lnTo>
                <a:lnTo>
                  <a:pt x="1345806" y="76199"/>
                </a:lnTo>
                <a:lnTo>
                  <a:pt x="1343304" y="71119"/>
                </a:lnTo>
                <a:lnTo>
                  <a:pt x="1343444" y="71119"/>
                </a:lnTo>
                <a:lnTo>
                  <a:pt x="1340573" y="66039"/>
                </a:lnTo>
                <a:lnTo>
                  <a:pt x="1340738" y="66039"/>
                </a:lnTo>
                <a:lnTo>
                  <a:pt x="1337640" y="62229"/>
                </a:lnTo>
                <a:lnTo>
                  <a:pt x="1337805" y="62229"/>
                </a:lnTo>
                <a:lnTo>
                  <a:pt x="1334477" y="57149"/>
                </a:lnTo>
                <a:lnTo>
                  <a:pt x="1334668" y="57149"/>
                </a:lnTo>
                <a:lnTo>
                  <a:pt x="1331125" y="53339"/>
                </a:lnTo>
                <a:lnTo>
                  <a:pt x="1331315" y="53339"/>
                </a:lnTo>
                <a:lnTo>
                  <a:pt x="1327569" y="49529"/>
                </a:lnTo>
                <a:lnTo>
                  <a:pt x="1327772" y="49529"/>
                </a:lnTo>
                <a:lnTo>
                  <a:pt x="1323822" y="44449"/>
                </a:lnTo>
                <a:lnTo>
                  <a:pt x="1341018" y="44449"/>
                </a:lnTo>
                <a:lnTo>
                  <a:pt x="1357312" y="71119"/>
                </a:lnTo>
                <a:lnTo>
                  <a:pt x="1359827" y="76199"/>
                </a:lnTo>
                <a:lnTo>
                  <a:pt x="1362075" y="81279"/>
                </a:lnTo>
                <a:lnTo>
                  <a:pt x="1364043" y="87629"/>
                </a:lnTo>
                <a:lnTo>
                  <a:pt x="1365745" y="93979"/>
                </a:lnTo>
                <a:lnTo>
                  <a:pt x="1367142" y="99059"/>
                </a:lnTo>
                <a:lnTo>
                  <a:pt x="1367584" y="101599"/>
                </a:lnTo>
                <a:lnTo>
                  <a:pt x="1354670" y="101599"/>
                </a:lnTo>
                <a:lnTo>
                  <a:pt x="1354734" y="102869"/>
                </a:lnTo>
                <a:close/>
              </a:path>
              <a:path w="1369695" h="727710">
                <a:moveTo>
                  <a:pt x="14960" y="102869"/>
                </a:moveTo>
                <a:lnTo>
                  <a:pt x="15024" y="101599"/>
                </a:lnTo>
                <a:lnTo>
                  <a:pt x="15227" y="101599"/>
                </a:lnTo>
                <a:lnTo>
                  <a:pt x="14960" y="102869"/>
                </a:lnTo>
                <a:close/>
              </a:path>
              <a:path w="1369695" h="727710">
                <a:moveTo>
                  <a:pt x="1369529" y="608329"/>
                </a:moveTo>
                <a:lnTo>
                  <a:pt x="1356842" y="608329"/>
                </a:lnTo>
                <a:lnTo>
                  <a:pt x="1356873" y="607059"/>
                </a:lnTo>
                <a:lnTo>
                  <a:pt x="1356994" y="124459"/>
                </a:lnTo>
                <a:lnTo>
                  <a:pt x="1356842" y="119379"/>
                </a:lnTo>
                <a:lnTo>
                  <a:pt x="1356398" y="113029"/>
                </a:lnTo>
                <a:lnTo>
                  <a:pt x="1355674" y="107949"/>
                </a:lnTo>
                <a:lnTo>
                  <a:pt x="1354670" y="101599"/>
                </a:lnTo>
                <a:lnTo>
                  <a:pt x="1367584" y="101599"/>
                </a:lnTo>
                <a:lnTo>
                  <a:pt x="1368247" y="105409"/>
                </a:lnTo>
                <a:lnTo>
                  <a:pt x="1369047" y="111759"/>
                </a:lnTo>
                <a:lnTo>
                  <a:pt x="1369529" y="118109"/>
                </a:lnTo>
                <a:lnTo>
                  <a:pt x="1369694" y="124459"/>
                </a:lnTo>
                <a:lnTo>
                  <a:pt x="1369694" y="601979"/>
                </a:lnTo>
                <a:lnTo>
                  <a:pt x="1369529" y="608329"/>
                </a:lnTo>
                <a:close/>
              </a:path>
              <a:path w="1369695" h="727710">
                <a:moveTo>
                  <a:pt x="12700" y="125729"/>
                </a:moveTo>
                <a:lnTo>
                  <a:pt x="12700" y="124459"/>
                </a:lnTo>
                <a:lnTo>
                  <a:pt x="12700" y="125729"/>
                </a:lnTo>
                <a:close/>
              </a:path>
              <a:path w="1369695" h="727710">
                <a:moveTo>
                  <a:pt x="1356994" y="125729"/>
                </a:moveTo>
                <a:lnTo>
                  <a:pt x="1356964" y="124459"/>
                </a:lnTo>
                <a:lnTo>
                  <a:pt x="1356994" y="125729"/>
                </a:lnTo>
                <a:close/>
              </a:path>
              <a:path w="1369695" h="727710">
                <a:moveTo>
                  <a:pt x="12931" y="608329"/>
                </a:moveTo>
                <a:lnTo>
                  <a:pt x="12839" y="607059"/>
                </a:lnTo>
                <a:lnTo>
                  <a:pt x="12931" y="608329"/>
                </a:lnTo>
                <a:close/>
              </a:path>
              <a:path w="1369695" h="727710">
                <a:moveTo>
                  <a:pt x="1368407" y="619759"/>
                </a:moveTo>
                <a:lnTo>
                  <a:pt x="1355674" y="619759"/>
                </a:lnTo>
                <a:lnTo>
                  <a:pt x="1356436" y="613409"/>
                </a:lnTo>
                <a:lnTo>
                  <a:pt x="1356855" y="607059"/>
                </a:lnTo>
                <a:lnTo>
                  <a:pt x="1356842" y="608329"/>
                </a:lnTo>
                <a:lnTo>
                  <a:pt x="1369529" y="608329"/>
                </a:lnTo>
                <a:lnTo>
                  <a:pt x="1369047" y="614679"/>
                </a:lnTo>
                <a:lnTo>
                  <a:pt x="1368407" y="619759"/>
                </a:lnTo>
                <a:close/>
              </a:path>
              <a:path w="1369695" h="727710">
                <a:moveTo>
                  <a:pt x="14190" y="619759"/>
                </a:moveTo>
                <a:lnTo>
                  <a:pt x="14020" y="619759"/>
                </a:lnTo>
                <a:lnTo>
                  <a:pt x="13982" y="618489"/>
                </a:lnTo>
                <a:lnTo>
                  <a:pt x="14190" y="619759"/>
                </a:lnTo>
                <a:close/>
              </a:path>
              <a:path w="1369695" h="727710">
                <a:moveTo>
                  <a:pt x="1364894" y="636269"/>
                </a:moveTo>
                <a:lnTo>
                  <a:pt x="1351876" y="636269"/>
                </a:lnTo>
                <a:lnTo>
                  <a:pt x="1353477" y="629919"/>
                </a:lnTo>
                <a:lnTo>
                  <a:pt x="1354734" y="624839"/>
                </a:lnTo>
                <a:lnTo>
                  <a:pt x="1355725" y="618489"/>
                </a:lnTo>
                <a:lnTo>
                  <a:pt x="1355674" y="619759"/>
                </a:lnTo>
                <a:lnTo>
                  <a:pt x="1368407" y="619759"/>
                </a:lnTo>
                <a:lnTo>
                  <a:pt x="1368247" y="621029"/>
                </a:lnTo>
                <a:lnTo>
                  <a:pt x="1367142" y="627379"/>
                </a:lnTo>
                <a:lnTo>
                  <a:pt x="1365745" y="633729"/>
                </a:lnTo>
                <a:lnTo>
                  <a:pt x="1364894" y="636269"/>
                </a:lnTo>
                <a:close/>
              </a:path>
              <a:path w="1369695" h="727710">
                <a:moveTo>
                  <a:pt x="18105" y="636269"/>
                </a:moveTo>
                <a:lnTo>
                  <a:pt x="17818" y="636269"/>
                </a:lnTo>
                <a:lnTo>
                  <a:pt x="17729" y="634999"/>
                </a:lnTo>
                <a:lnTo>
                  <a:pt x="18105" y="636269"/>
                </a:lnTo>
                <a:close/>
              </a:path>
              <a:path w="1369695" h="727710">
                <a:moveTo>
                  <a:pt x="1363256" y="641349"/>
                </a:moveTo>
                <a:lnTo>
                  <a:pt x="1350098" y="641349"/>
                </a:lnTo>
                <a:lnTo>
                  <a:pt x="1351965" y="634999"/>
                </a:lnTo>
                <a:lnTo>
                  <a:pt x="1351876" y="636269"/>
                </a:lnTo>
                <a:lnTo>
                  <a:pt x="1364894" y="636269"/>
                </a:lnTo>
                <a:lnTo>
                  <a:pt x="1364043" y="638809"/>
                </a:lnTo>
                <a:lnTo>
                  <a:pt x="1363256" y="641349"/>
                </a:lnTo>
                <a:close/>
              </a:path>
              <a:path w="1369695" h="727710">
                <a:moveTo>
                  <a:pt x="19921" y="641349"/>
                </a:moveTo>
                <a:lnTo>
                  <a:pt x="19608" y="641349"/>
                </a:lnTo>
                <a:lnTo>
                  <a:pt x="19494" y="640079"/>
                </a:lnTo>
                <a:lnTo>
                  <a:pt x="19921" y="641349"/>
                </a:lnTo>
                <a:close/>
              </a:path>
              <a:path w="1369695" h="727710">
                <a:moveTo>
                  <a:pt x="1361513" y="646429"/>
                </a:moveTo>
                <a:lnTo>
                  <a:pt x="1348066" y="646429"/>
                </a:lnTo>
                <a:lnTo>
                  <a:pt x="1350200" y="640079"/>
                </a:lnTo>
                <a:lnTo>
                  <a:pt x="1350098" y="641349"/>
                </a:lnTo>
                <a:lnTo>
                  <a:pt x="1363256" y="641349"/>
                </a:lnTo>
                <a:lnTo>
                  <a:pt x="1362075" y="645159"/>
                </a:lnTo>
                <a:lnTo>
                  <a:pt x="1361513" y="646429"/>
                </a:lnTo>
                <a:close/>
              </a:path>
              <a:path w="1369695" h="727710">
                <a:moveTo>
                  <a:pt x="21991" y="646429"/>
                </a:moveTo>
                <a:lnTo>
                  <a:pt x="21628" y="646429"/>
                </a:lnTo>
                <a:lnTo>
                  <a:pt x="21513" y="645159"/>
                </a:lnTo>
                <a:lnTo>
                  <a:pt x="21991" y="646429"/>
                </a:lnTo>
                <a:close/>
              </a:path>
              <a:path w="1369695" h="727710">
                <a:moveTo>
                  <a:pt x="1359324" y="651509"/>
                </a:moveTo>
                <a:lnTo>
                  <a:pt x="1345806" y="651509"/>
                </a:lnTo>
                <a:lnTo>
                  <a:pt x="1348193" y="645159"/>
                </a:lnTo>
                <a:lnTo>
                  <a:pt x="1348066" y="646429"/>
                </a:lnTo>
                <a:lnTo>
                  <a:pt x="1361513" y="646429"/>
                </a:lnTo>
                <a:lnTo>
                  <a:pt x="1359827" y="650239"/>
                </a:lnTo>
                <a:lnTo>
                  <a:pt x="1359324" y="651509"/>
                </a:lnTo>
                <a:close/>
              </a:path>
              <a:path w="1369695" h="727710">
                <a:moveTo>
                  <a:pt x="24422" y="651509"/>
                </a:moveTo>
                <a:lnTo>
                  <a:pt x="23901" y="651509"/>
                </a:lnTo>
                <a:lnTo>
                  <a:pt x="23761" y="650239"/>
                </a:lnTo>
                <a:lnTo>
                  <a:pt x="24422" y="651509"/>
                </a:lnTo>
                <a:close/>
              </a:path>
              <a:path w="1369695" h="727710">
                <a:moveTo>
                  <a:pt x="1346492" y="674369"/>
                </a:moveTo>
                <a:lnTo>
                  <a:pt x="1331125" y="674369"/>
                </a:lnTo>
                <a:lnTo>
                  <a:pt x="1334668" y="669289"/>
                </a:lnTo>
                <a:lnTo>
                  <a:pt x="1334477" y="669289"/>
                </a:lnTo>
                <a:lnTo>
                  <a:pt x="1337805" y="665479"/>
                </a:lnTo>
                <a:lnTo>
                  <a:pt x="1337640" y="665479"/>
                </a:lnTo>
                <a:lnTo>
                  <a:pt x="1340738" y="660399"/>
                </a:lnTo>
                <a:lnTo>
                  <a:pt x="1340573" y="660399"/>
                </a:lnTo>
                <a:lnTo>
                  <a:pt x="1343444" y="655319"/>
                </a:lnTo>
                <a:lnTo>
                  <a:pt x="1343304" y="655319"/>
                </a:lnTo>
                <a:lnTo>
                  <a:pt x="1345933" y="650239"/>
                </a:lnTo>
                <a:lnTo>
                  <a:pt x="1345806" y="651509"/>
                </a:lnTo>
                <a:lnTo>
                  <a:pt x="1359324" y="651509"/>
                </a:lnTo>
                <a:lnTo>
                  <a:pt x="1357312" y="656589"/>
                </a:lnTo>
                <a:lnTo>
                  <a:pt x="1354531" y="661669"/>
                </a:lnTo>
                <a:lnTo>
                  <a:pt x="1351508" y="666749"/>
                </a:lnTo>
                <a:lnTo>
                  <a:pt x="1348244" y="671829"/>
                </a:lnTo>
                <a:lnTo>
                  <a:pt x="1346492" y="674369"/>
                </a:lnTo>
                <a:close/>
              </a:path>
              <a:path w="1369695" h="727710">
                <a:moveTo>
                  <a:pt x="39316" y="674369"/>
                </a:moveTo>
                <a:lnTo>
                  <a:pt x="38569" y="674369"/>
                </a:lnTo>
                <a:lnTo>
                  <a:pt x="38379" y="673099"/>
                </a:lnTo>
                <a:lnTo>
                  <a:pt x="39316" y="674369"/>
                </a:lnTo>
                <a:close/>
              </a:path>
              <a:path w="1369695" h="727710">
                <a:moveTo>
                  <a:pt x="1310927" y="708659"/>
                </a:moveTo>
                <a:lnTo>
                  <a:pt x="1282776" y="708659"/>
                </a:lnTo>
                <a:lnTo>
                  <a:pt x="1288186" y="706119"/>
                </a:lnTo>
                <a:lnTo>
                  <a:pt x="1287894" y="706119"/>
                </a:lnTo>
                <a:lnTo>
                  <a:pt x="1293177" y="703579"/>
                </a:lnTo>
                <a:lnTo>
                  <a:pt x="1292898" y="703579"/>
                </a:lnTo>
                <a:lnTo>
                  <a:pt x="1298041" y="701039"/>
                </a:lnTo>
                <a:lnTo>
                  <a:pt x="1297774" y="701039"/>
                </a:lnTo>
                <a:lnTo>
                  <a:pt x="1302765" y="698499"/>
                </a:lnTo>
                <a:lnTo>
                  <a:pt x="1302499" y="698499"/>
                </a:lnTo>
                <a:lnTo>
                  <a:pt x="1307337" y="695959"/>
                </a:lnTo>
                <a:lnTo>
                  <a:pt x="1307096" y="695959"/>
                </a:lnTo>
                <a:lnTo>
                  <a:pt x="1311770" y="692149"/>
                </a:lnTo>
                <a:lnTo>
                  <a:pt x="1311516" y="692149"/>
                </a:lnTo>
                <a:lnTo>
                  <a:pt x="1316024" y="689609"/>
                </a:lnTo>
                <a:lnTo>
                  <a:pt x="1315796" y="689609"/>
                </a:lnTo>
                <a:lnTo>
                  <a:pt x="1320114" y="685799"/>
                </a:lnTo>
                <a:lnTo>
                  <a:pt x="1319898" y="685799"/>
                </a:lnTo>
                <a:lnTo>
                  <a:pt x="1324038" y="681989"/>
                </a:lnTo>
                <a:lnTo>
                  <a:pt x="1323822" y="681989"/>
                </a:lnTo>
                <a:lnTo>
                  <a:pt x="1327772" y="678179"/>
                </a:lnTo>
                <a:lnTo>
                  <a:pt x="1327569" y="678179"/>
                </a:lnTo>
                <a:lnTo>
                  <a:pt x="1331315" y="673099"/>
                </a:lnTo>
                <a:lnTo>
                  <a:pt x="1331125" y="674369"/>
                </a:lnTo>
                <a:lnTo>
                  <a:pt x="1346492" y="674369"/>
                </a:lnTo>
                <a:lnTo>
                  <a:pt x="1344739" y="676909"/>
                </a:lnTo>
                <a:lnTo>
                  <a:pt x="1341018" y="681989"/>
                </a:lnTo>
                <a:lnTo>
                  <a:pt x="1337068" y="685799"/>
                </a:lnTo>
                <a:lnTo>
                  <a:pt x="1332915" y="690879"/>
                </a:lnTo>
                <a:lnTo>
                  <a:pt x="1328546" y="694689"/>
                </a:lnTo>
                <a:lnTo>
                  <a:pt x="1323987" y="698499"/>
                </a:lnTo>
                <a:lnTo>
                  <a:pt x="1319250" y="702309"/>
                </a:lnTo>
                <a:lnTo>
                  <a:pt x="1314322" y="706119"/>
                </a:lnTo>
                <a:lnTo>
                  <a:pt x="1310927" y="708659"/>
                </a:lnTo>
                <a:close/>
              </a:path>
              <a:path w="1369695" h="727710">
                <a:moveTo>
                  <a:pt x="89407" y="708659"/>
                </a:moveTo>
                <a:lnTo>
                  <a:pt x="86931" y="708659"/>
                </a:lnTo>
                <a:lnTo>
                  <a:pt x="86639" y="707389"/>
                </a:lnTo>
                <a:lnTo>
                  <a:pt x="89407" y="708659"/>
                </a:lnTo>
                <a:close/>
              </a:path>
              <a:path w="1369695" h="727710">
                <a:moveTo>
                  <a:pt x="1298549" y="715009"/>
                </a:moveTo>
                <a:lnTo>
                  <a:pt x="1249756" y="715009"/>
                </a:lnTo>
                <a:lnTo>
                  <a:pt x="1255814" y="713739"/>
                </a:lnTo>
                <a:lnTo>
                  <a:pt x="1261148" y="713739"/>
                </a:lnTo>
                <a:lnTo>
                  <a:pt x="1267015" y="712469"/>
                </a:lnTo>
                <a:lnTo>
                  <a:pt x="1266697" y="712469"/>
                </a:lnTo>
                <a:lnTo>
                  <a:pt x="1272476" y="711199"/>
                </a:lnTo>
                <a:lnTo>
                  <a:pt x="1272171" y="711199"/>
                </a:lnTo>
                <a:lnTo>
                  <a:pt x="1277823" y="709929"/>
                </a:lnTo>
                <a:lnTo>
                  <a:pt x="1277518" y="709929"/>
                </a:lnTo>
                <a:lnTo>
                  <a:pt x="1283068" y="707389"/>
                </a:lnTo>
                <a:lnTo>
                  <a:pt x="1282776" y="708659"/>
                </a:lnTo>
                <a:lnTo>
                  <a:pt x="1310927" y="708659"/>
                </a:lnTo>
                <a:lnTo>
                  <a:pt x="1309230" y="709929"/>
                </a:lnTo>
                <a:lnTo>
                  <a:pt x="1303972" y="712469"/>
                </a:lnTo>
                <a:lnTo>
                  <a:pt x="1298549" y="715009"/>
                </a:lnTo>
                <a:close/>
              </a:path>
              <a:path w="1369695" h="727710">
                <a:moveTo>
                  <a:pt x="1250556" y="727709"/>
                </a:moveTo>
                <a:lnTo>
                  <a:pt x="119138" y="727709"/>
                </a:lnTo>
                <a:lnTo>
                  <a:pt x="112763" y="726439"/>
                </a:lnTo>
                <a:lnTo>
                  <a:pt x="1256931" y="726439"/>
                </a:lnTo>
                <a:lnTo>
                  <a:pt x="1250556" y="72770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72691" y="2588920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向右继续 减速运动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72228" y="3435096"/>
            <a:ext cx="1054735" cy="325120"/>
          </a:xfrm>
          <a:custGeom>
            <a:avLst/>
            <a:gdLst/>
            <a:ahLst/>
            <a:cxnLst/>
            <a:rect l="l" t="t" r="r" b="b"/>
            <a:pathLst>
              <a:path w="1054735" h="325120">
                <a:moveTo>
                  <a:pt x="999744" y="324612"/>
                </a:moveTo>
                <a:lnTo>
                  <a:pt x="53339" y="324612"/>
                </a:lnTo>
                <a:lnTo>
                  <a:pt x="32566" y="319931"/>
                </a:lnTo>
                <a:lnTo>
                  <a:pt x="15549" y="308119"/>
                </a:lnTo>
                <a:lnTo>
                  <a:pt x="4092" y="290838"/>
                </a:lnTo>
                <a:lnTo>
                  <a:pt x="0" y="269748"/>
                </a:lnTo>
                <a:lnTo>
                  <a:pt x="0" y="53339"/>
                </a:lnTo>
                <a:lnTo>
                  <a:pt x="4092" y="32537"/>
                </a:lnTo>
                <a:lnTo>
                  <a:pt x="15549" y="15511"/>
                </a:lnTo>
                <a:lnTo>
                  <a:pt x="32566" y="4064"/>
                </a:lnTo>
                <a:lnTo>
                  <a:pt x="53339" y="0"/>
                </a:lnTo>
                <a:lnTo>
                  <a:pt x="999744" y="0"/>
                </a:lnTo>
                <a:lnTo>
                  <a:pt x="1021198" y="4064"/>
                </a:lnTo>
                <a:lnTo>
                  <a:pt x="1038601" y="15511"/>
                </a:lnTo>
                <a:lnTo>
                  <a:pt x="1050291" y="32537"/>
                </a:lnTo>
                <a:lnTo>
                  <a:pt x="1054608" y="53339"/>
                </a:lnTo>
                <a:lnTo>
                  <a:pt x="1054608" y="269748"/>
                </a:lnTo>
                <a:lnTo>
                  <a:pt x="1050291" y="290838"/>
                </a:lnTo>
                <a:lnTo>
                  <a:pt x="1038601" y="308119"/>
                </a:lnTo>
                <a:lnTo>
                  <a:pt x="1021198" y="319931"/>
                </a:lnTo>
                <a:lnTo>
                  <a:pt x="999744" y="32461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65700" y="3428441"/>
            <a:ext cx="1067435" cy="336550"/>
          </a:xfrm>
          <a:custGeom>
            <a:avLst/>
            <a:gdLst/>
            <a:ahLst/>
            <a:cxnLst/>
            <a:rect l="l" t="t" r="r" b="b"/>
            <a:pathLst>
              <a:path w="1067435" h="336550">
                <a:moveTo>
                  <a:pt x="1019238" y="335279"/>
                </a:moveTo>
                <a:lnTo>
                  <a:pt x="48056" y="335279"/>
                </a:lnTo>
                <a:lnTo>
                  <a:pt x="42354" y="334010"/>
                </a:lnTo>
                <a:lnTo>
                  <a:pt x="13703" y="313689"/>
                </a:lnTo>
                <a:lnTo>
                  <a:pt x="10236" y="309879"/>
                </a:lnTo>
                <a:lnTo>
                  <a:pt x="622" y="284479"/>
                </a:lnTo>
                <a:lnTo>
                  <a:pt x="228" y="281939"/>
                </a:lnTo>
                <a:lnTo>
                  <a:pt x="114" y="280670"/>
                </a:lnTo>
                <a:lnTo>
                  <a:pt x="0" y="57150"/>
                </a:lnTo>
                <a:lnTo>
                  <a:pt x="228" y="53339"/>
                </a:lnTo>
                <a:lnTo>
                  <a:pt x="622" y="50800"/>
                </a:lnTo>
                <a:lnTo>
                  <a:pt x="1155" y="46989"/>
                </a:lnTo>
                <a:lnTo>
                  <a:pt x="2628" y="41910"/>
                </a:lnTo>
                <a:lnTo>
                  <a:pt x="7200" y="30479"/>
                </a:lnTo>
                <a:lnTo>
                  <a:pt x="10236" y="25400"/>
                </a:lnTo>
                <a:lnTo>
                  <a:pt x="13703" y="21589"/>
                </a:lnTo>
                <a:lnTo>
                  <a:pt x="17602" y="16510"/>
                </a:lnTo>
                <a:lnTo>
                  <a:pt x="21882" y="12700"/>
                </a:lnTo>
                <a:lnTo>
                  <a:pt x="26530" y="10160"/>
                </a:lnTo>
                <a:lnTo>
                  <a:pt x="31508" y="6350"/>
                </a:lnTo>
                <a:lnTo>
                  <a:pt x="36791" y="3810"/>
                </a:lnTo>
                <a:lnTo>
                  <a:pt x="42354" y="2539"/>
                </a:lnTo>
                <a:lnTo>
                  <a:pt x="48056" y="0"/>
                </a:lnTo>
                <a:lnTo>
                  <a:pt x="1019238" y="0"/>
                </a:lnTo>
                <a:lnTo>
                  <a:pt x="1024953" y="2539"/>
                </a:lnTo>
                <a:lnTo>
                  <a:pt x="1030503" y="3810"/>
                </a:lnTo>
                <a:lnTo>
                  <a:pt x="1035786" y="6350"/>
                </a:lnTo>
                <a:lnTo>
                  <a:pt x="1040765" y="10160"/>
                </a:lnTo>
                <a:lnTo>
                  <a:pt x="1045413" y="12700"/>
                </a:lnTo>
                <a:lnTo>
                  <a:pt x="50990" y="12700"/>
                </a:lnTo>
                <a:lnTo>
                  <a:pt x="45821" y="13970"/>
                </a:lnTo>
                <a:lnTo>
                  <a:pt x="46418" y="13970"/>
                </a:lnTo>
                <a:lnTo>
                  <a:pt x="43935" y="15239"/>
                </a:lnTo>
                <a:lnTo>
                  <a:pt x="42024" y="15239"/>
                </a:lnTo>
                <a:lnTo>
                  <a:pt x="37299" y="17779"/>
                </a:lnTo>
                <a:lnTo>
                  <a:pt x="37846" y="17779"/>
                </a:lnTo>
                <a:lnTo>
                  <a:pt x="33388" y="20320"/>
                </a:lnTo>
                <a:lnTo>
                  <a:pt x="33896" y="20320"/>
                </a:lnTo>
                <a:lnTo>
                  <a:pt x="29730" y="22860"/>
                </a:lnTo>
                <a:lnTo>
                  <a:pt x="30200" y="22860"/>
                </a:lnTo>
                <a:lnTo>
                  <a:pt x="27643" y="25400"/>
                </a:lnTo>
                <a:lnTo>
                  <a:pt x="26797" y="25400"/>
                </a:lnTo>
                <a:lnTo>
                  <a:pt x="23304" y="29210"/>
                </a:lnTo>
                <a:lnTo>
                  <a:pt x="23698" y="29210"/>
                </a:lnTo>
                <a:lnTo>
                  <a:pt x="20586" y="33020"/>
                </a:lnTo>
                <a:lnTo>
                  <a:pt x="20929" y="33020"/>
                </a:lnTo>
                <a:lnTo>
                  <a:pt x="18224" y="36829"/>
                </a:lnTo>
                <a:lnTo>
                  <a:pt x="18516" y="36829"/>
                </a:lnTo>
                <a:lnTo>
                  <a:pt x="16811" y="40639"/>
                </a:lnTo>
                <a:lnTo>
                  <a:pt x="16484" y="40639"/>
                </a:lnTo>
                <a:lnTo>
                  <a:pt x="14668" y="45720"/>
                </a:lnTo>
                <a:lnTo>
                  <a:pt x="14846" y="45720"/>
                </a:lnTo>
                <a:lnTo>
                  <a:pt x="13855" y="49529"/>
                </a:lnTo>
                <a:lnTo>
                  <a:pt x="13627" y="49529"/>
                </a:lnTo>
                <a:lnTo>
                  <a:pt x="13144" y="52070"/>
                </a:lnTo>
                <a:lnTo>
                  <a:pt x="12852" y="54610"/>
                </a:lnTo>
                <a:lnTo>
                  <a:pt x="12674" y="57150"/>
                </a:lnTo>
                <a:lnTo>
                  <a:pt x="12674" y="278129"/>
                </a:lnTo>
                <a:lnTo>
                  <a:pt x="12852" y="280670"/>
                </a:lnTo>
                <a:lnTo>
                  <a:pt x="13195" y="283210"/>
                </a:lnTo>
                <a:lnTo>
                  <a:pt x="13627" y="285750"/>
                </a:lnTo>
                <a:lnTo>
                  <a:pt x="14846" y="290829"/>
                </a:lnTo>
                <a:lnTo>
                  <a:pt x="15122" y="290829"/>
                </a:lnTo>
                <a:lnTo>
                  <a:pt x="16484" y="294639"/>
                </a:lnTo>
                <a:lnTo>
                  <a:pt x="16243" y="294639"/>
                </a:lnTo>
                <a:lnTo>
                  <a:pt x="18516" y="298450"/>
                </a:lnTo>
                <a:lnTo>
                  <a:pt x="18224" y="298450"/>
                </a:lnTo>
                <a:lnTo>
                  <a:pt x="20929" y="302260"/>
                </a:lnTo>
                <a:lnTo>
                  <a:pt x="20586" y="302260"/>
                </a:lnTo>
                <a:lnTo>
                  <a:pt x="23698" y="306070"/>
                </a:lnTo>
                <a:lnTo>
                  <a:pt x="23304" y="306070"/>
                </a:lnTo>
                <a:lnTo>
                  <a:pt x="26797" y="309879"/>
                </a:lnTo>
                <a:lnTo>
                  <a:pt x="26365" y="309879"/>
                </a:lnTo>
                <a:lnTo>
                  <a:pt x="30200" y="312420"/>
                </a:lnTo>
                <a:lnTo>
                  <a:pt x="29730" y="312420"/>
                </a:lnTo>
                <a:lnTo>
                  <a:pt x="33896" y="314960"/>
                </a:lnTo>
                <a:lnTo>
                  <a:pt x="33388" y="314960"/>
                </a:lnTo>
                <a:lnTo>
                  <a:pt x="37846" y="317500"/>
                </a:lnTo>
                <a:lnTo>
                  <a:pt x="37299" y="317500"/>
                </a:lnTo>
                <a:lnTo>
                  <a:pt x="42024" y="320039"/>
                </a:lnTo>
                <a:lnTo>
                  <a:pt x="41452" y="320039"/>
                </a:lnTo>
                <a:lnTo>
                  <a:pt x="46418" y="321310"/>
                </a:lnTo>
                <a:lnTo>
                  <a:pt x="45821" y="321310"/>
                </a:lnTo>
                <a:lnTo>
                  <a:pt x="50990" y="322579"/>
                </a:lnTo>
                <a:lnTo>
                  <a:pt x="52870" y="322579"/>
                </a:lnTo>
                <a:lnTo>
                  <a:pt x="55575" y="323850"/>
                </a:lnTo>
                <a:lnTo>
                  <a:pt x="1043863" y="323850"/>
                </a:lnTo>
                <a:lnTo>
                  <a:pt x="1040765" y="326389"/>
                </a:lnTo>
                <a:lnTo>
                  <a:pt x="1035786" y="328929"/>
                </a:lnTo>
                <a:lnTo>
                  <a:pt x="1030503" y="331470"/>
                </a:lnTo>
                <a:lnTo>
                  <a:pt x="1024953" y="334010"/>
                </a:lnTo>
                <a:lnTo>
                  <a:pt x="1019238" y="335279"/>
                </a:lnTo>
                <a:close/>
              </a:path>
              <a:path w="1067435" h="336550">
                <a:moveTo>
                  <a:pt x="1025842" y="16510"/>
                </a:moveTo>
                <a:lnTo>
                  <a:pt x="1020889" y="13970"/>
                </a:lnTo>
                <a:lnTo>
                  <a:pt x="1021486" y="13970"/>
                </a:lnTo>
                <a:lnTo>
                  <a:pt x="1016304" y="12700"/>
                </a:lnTo>
                <a:lnTo>
                  <a:pt x="1045413" y="12700"/>
                </a:lnTo>
                <a:lnTo>
                  <a:pt x="1048274" y="15239"/>
                </a:lnTo>
                <a:lnTo>
                  <a:pt x="1025271" y="15239"/>
                </a:lnTo>
                <a:lnTo>
                  <a:pt x="1025842" y="16510"/>
                </a:lnTo>
                <a:close/>
              </a:path>
              <a:path w="1067435" h="336550">
                <a:moveTo>
                  <a:pt x="41452" y="16510"/>
                </a:moveTo>
                <a:lnTo>
                  <a:pt x="42024" y="15239"/>
                </a:lnTo>
                <a:lnTo>
                  <a:pt x="43935" y="15239"/>
                </a:lnTo>
                <a:lnTo>
                  <a:pt x="41452" y="16510"/>
                </a:lnTo>
                <a:close/>
              </a:path>
              <a:path w="1067435" h="336550">
                <a:moveTo>
                  <a:pt x="1040930" y="26670"/>
                </a:moveTo>
                <a:lnTo>
                  <a:pt x="1037094" y="22860"/>
                </a:lnTo>
                <a:lnTo>
                  <a:pt x="1037564" y="22860"/>
                </a:lnTo>
                <a:lnTo>
                  <a:pt x="1033411" y="20320"/>
                </a:lnTo>
                <a:lnTo>
                  <a:pt x="1033907" y="20320"/>
                </a:lnTo>
                <a:lnTo>
                  <a:pt x="1029462" y="17779"/>
                </a:lnTo>
                <a:lnTo>
                  <a:pt x="1029995" y="17779"/>
                </a:lnTo>
                <a:lnTo>
                  <a:pt x="1025271" y="15239"/>
                </a:lnTo>
                <a:lnTo>
                  <a:pt x="1048274" y="15239"/>
                </a:lnTo>
                <a:lnTo>
                  <a:pt x="1049705" y="16510"/>
                </a:lnTo>
                <a:lnTo>
                  <a:pt x="1053592" y="21589"/>
                </a:lnTo>
                <a:lnTo>
                  <a:pt x="1057071" y="25400"/>
                </a:lnTo>
                <a:lnTo>
                  <a:pt x="1040511" y="25400"/>
                </a:lnTo>
                <a:lnTo>
                  <a:pt x="1040930" y="26670"/>
                </a:lnTo>
                <a:close/>
              </a:path>
              <a:path w="1067435" h="336550">
                <a:moveTo>
                  <a:pt x="26365" y="26670"/>
                </a:moveTo>
                <a:lnTo>
                  <a:pt x="26797" y="25400"/>
                </a:lnTo>
                <a:lnTo>
                  <a:pt x="27643" y="25400"/>
                </a:lnTo>
                <a:lnTo>
                  <a:pt x="26365" y="26670"/>
                </a:lnTo>
                <a:close/>
              </a:path>
              <a:path w="1067435" h="336550">
                <a:moveTo>
                  <a:pt x="1051064" y="41910"/>
                </a:moveTo>
                <a:lnTo>
                  <a:pt x="1048791" y="36829"/>
                </a:lnTo>
                <a:lnTo>
                  <a:pt x="1049083" y="36829"/>
                </a:lnTo>
                <a:lnTo>
                  <a:pt x="1046378" y="33020"/>
                </a:lnTo>
                <a:lnTo>
                  <a:pt x="1046721" y="33020"/>
                </a:lnTo>
                <a:lnTo>
                  <a:pt x="1043609" y="29210"/>
                </a:lnTo>
                <a:lnTo>
                  <a:pt x="1043990" y="29210"/>
                </a:lnTo>
                <a:lnTo>
                  <a:pt x="1040511" y="25400"/>
                </a:lnTo>
                <a:lnTo>
                  <a:pt x="1057071" y="25400"/>
                </a:lnTo>
                <a:lnTo>
                  <a:pt x="1060094" y="30479"/>
                </a:lnTo>
                <a:lnTo>
                  <a:pt x="1064158" y="40639"/>
                </a:lnTo>
                <a:lnTo>
                  <a:pt x="1050823" y="40639"/>
                </a:lnTo>
                <a:lnTo>
                  <a:pt x="1051064" y="41910"/>
                </a:lnTo>
                <a:close/>
              </a:path>
              <a:path w="1067435" h="336550">
                <a:moveTo>
                  <a:pt x="16243" y="41910"/>
                </a:moveTo>
                <a:lnTo>
                  <a:pt x="16484" y="40639"/>
                </a:lnTo>
                <a:lnTo>
                  <a:pt x="16811" y="40639"/>
                </a:lnTo>
                <a:lnTo>
                  <a:pt x="16243" y="41910"/>
                </a:lnTo>
                <a:close/>
              </a:path>
              <a:path w="1067435" h="336550">
                <a:moveTo>
                  <a:pt x="1053782" y="50800"/>
                </a:moveTo>
                <a:lnTo>
                  <a:pt x="1052449" y="45720"/>
                </a:lnTo>
                <a:lnTo>
                  <a:pt x="1052639" y="45720"/>
                </a:lnTo>
                <a:lnTo>
                  <a:pt x="1050823" y="40639"/>
                </a:lnTo>
                <a:lnTo>
                  <a:pt x="1064158" y="40639"/>
                </a:lnTo>
                <a:lnTo>
                  <a:pt x="1064666" y="41910"/>
                </a:lnTo>
                <a:lnTo>
                  <a:pt x="1066139" y="46989"/>
                </a:lnTo>
                <a:lnTo>
                  <a:pt x="1066510" y="49529"/>
                </a:lnTo>
                <a:lnTo>
                  <a:pt x="1053680" y="49529"/>
                </a:lnTo>
                <a:lnTo>
                  <a:pt x="1053782" y="50800"/>
                </a:lnTo>
                <a:close/>
              </a:path>
              <a:path w="1067435" h="336550">
                <a:moveTo>
                  <a:pt x="13525" y="50800"/>
                </a:moveTo>
                <a:lnTo>
                  <a:pt x="13627" y="49529"/>
                </a:lnTo>
                <a:lnTo>
                  <a:pt x="13855" y="49529"/>
                </a:lnTo>
                <a:lnTo>
                  <a:pt x="13525" y="50800"/>
                </a:lnTo>
                <a:close/>
              </a:path>
              <a:path w="1067435" h="336550">
                <a:moveTo>
                  <a:pt x="1065403" y="290829"/>
                </a:moveTo>
                <a:lnTo>
                  <a:pt x="1052449" y="290829"/>
                </a:lnTo>
                <a:lnTo>
                  <a:pt x="1053782" y="285750"/>
                </a:lnTo>
                <a:lnTo>
                  <a:pt x="1054150" y="283210"/>
                </a:lnTo>
                <a:lnTo>
                  <a:pt x="1054455" y="280670"/>
                </a:lnTo>
                <a:lnTo>
                  <a:pt x="1054519" y="279400"/>
                </a:lnTo>
                <a:lnTo>
                  <a:pt x="1054620" y="278129"/>
                </a:lnTo>
                <a:lnTo>
                  <a:pt x="1054608" y="57150"/>
                </a:lnTo>
                <a:lnTo>
                  <a:pt x="1054417" y="54610"/>
                </a:lnTo>
                <a:lnTo>
                  <a:pt x="1054112" y="52070"/>
                </a:lnTo>
                <a:lnTo>
                  <a:pt x="1053680" y="49529"/>
                </a:lnTo>
                <a:lnTo>
                  <a:pt x="1066510" y="49529"/>
                </a:lnTo>
                <a:lnTo>
                  <a:pt x="1067066" y="53339"/>
                </a:lnTo>
                <a:lnTo>
                  <a:pt x="1067308" y="57150"/>
                </a:lnTo>
                <a:lnTo>
                  <a:pt x="1067187" y="280670"/>
                </a:lnTo>
                <a:lnTo>
                  <a:pt x="1067066" y="281939"/>
                </a:lnTo>
                <a:lnTo>
                  <a:pt x="1066139" y="288289"/>
                </a:lnTo>
                <a:lnTo>
                  <a:pt x="1065403" y="290829"/>
                </a:lnTo>
                <a:close/>
              </a:path>
              <a:path w="1067435" h="336550">
                <a:moveTo>
                  <a:pt x="15122" y="290829"/>
                </a:moveTo>
                <a:lnTo>
                  <a:pt x="14846" y="290829"/>
                </a:lnTo>
                <a:lnTo>
                  <a:pt x="14668" y="289560"/>
                </a:lnTo>
                <a:lnTo>
                  <a:pt x="15122" y="290829"/>
                </a:lnTo>
                <a:close/>
              </a:path>
              <a:path w="1067435" h="336550">
                <a:moveTo>
                  <a:pt x="1043863" y="323850"/>
                </a:moveTo>
                <a:lnTo>
                  <a:pt x="1011720" y="323850"/>
                </a:lnTo>
                <a:lnTo>
                  <a:pt x="1014425" y="322579"/>
                </a:lnTo>
                <a:lnTo>
                  <a:pt x="1016304" y="322579"/>
                </a:lnTo>
                <a:lnTo>
                  <a:pt x="1021486" y="321310"/>
                </a:lnTo>
                <a:lnTo>
                  <a:pt x="1020889" y="321310"/>
                </a:lnTo>
                <a:lnTo>
                  <a:pt x="1025842" y="320039"/>
                </a:lnTo>
                <a:lnTo>
                  <a:pt x="1025271" y="320039"/>
                </a:lnTo>
                <a:lnTo>
                  <a:pt x="1029995" y="317500"/>
                </a:lnTo>
                <a:lnTo>
                  <a:pt x="1029462" y="317500"/>
                </a:lnTo>
                <a:lnTo>
                  <a:pt x="1033907" y="314960"/>
                </a:lnTo>
                <a:lnTo>
                  <a:pt x="1033411" y="314960"/>
                </a:lnTo>
                <a:lnTo>
                  <a:pt x="1037564" y="312420"/>
                </a:lnTo>
                <a:lnTo>
                  <a:pt x="1037094" y="312420"/>
                </a:lnTo>
                <a:lnTo>
                  <a:pt x="1040930" y="309879"/>
                </a:lnTo>
                <a:lnTo>
                  <a:pt x="1040511" y="309879"/>
                </a:lnTo>
                <a:lnTo>
                  <a:pt x="1043990" y="306070"/>
                </a:lnTo>
                <a:lnTo>
                  <a:pt x="1043609" y="306070"/>
                </a:lnTo>
                <a:lnTo>
                  <a:pt x="1046721" y="302260"/>
                </a:lnTo>
                <a:lnTo>
                  <a:pt x="1046378" y="302260"/>
                </a:lnTo>
                <a:lnTo>
                  <a:pt x="1049083" y="298450"/>
                </a:lnTo>
                <a:lnTo>
                  <a:pt x="1048791" y="298450"/>
                </a:lnTo>
                <a:lnTo>
                  <a:pt x="1051064" y="294639"/>
                </a:lnTo>
                <a:lnTo>
                  <a:pt x="1050823" y="294639"/>
                </a:lnTo>
                <a:lnTo>
                  <a:pt x="1052639" y="289560"/>
                </a:lnTo>
                <a:lnTo>
                  <a:pt x="1052449" y="290829"/>
                </a:lnTo>
                <a:lnTo>
                  <a:pt x="1065403" y="290829"/>
                </a:lnTo>
                <a:lnTo>
                  <a:pt x="1053592" y="313689"/>
                </a:lnTo>
                <a:lnTo>
                  <a:pt x="1049705" y="318770"/>
                </a:lnTo>
                <a:lnTo>
                  <a:pt x="1045413" y="322579"/>
                </a:lnTo>
                <a:lnTo>
                  <a:pt x="1043863" y="323850"/>
                </a:lnTo>
                <a:close/>
              </a:path>
              <a:path w="1067435" h="336550">
                <a:moveTo>
                  <a:pt x="1013167" y="336550"/>
                </a:moveTo>
                <a:lnTo>
                  <a:pt x="54140" y="336550"/>
                </a:lnTo>
                <a:lnTo>
                  <a:pt x="51117" y="335279"/>
                </a:lnTo>
                <a:lnTo>
                  <a:pt x="1016190" y="335279"/>
                </a:lnTo>
                <a:lnTo>
                  <a:pt x="1013167" y="33655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157673" y="343474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电场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51176" y="4069079"/>
            <a:ext cx="1022985" cy="1001394"/>
          </a:xfrm>
          <a:custGeom>
            <a:avLst/>
            <a:gdLst/>
            <a:ahLst/>
            <a:cxnLst/>
            <a:rect l="l" t="t" r="r" b="b"/>
            <a:pathLst>
              <a:path w="1022985" h="1001395">
                <a:moveTo>
                  <a:pt x="854963" y="1001268"/>
                </a:moveTo>
                <a:lnTo>
                  <a:pt x="166116" y="1001268"/>
                </a:lnTo>
                <a:lnTo>
                  <a:pt x="121800" y="995035"/>
                </a:lnTo>
                <a:lnTo>
                  <a:pt x="81991" y="978029"/>
                </a:lnTo>
                <a:lnTo>
                  <a:pt x="48296" y="951818"/>
                </a:lnTo>
                <a:lnTo>
                  <a:pt x="22326" y="917970"/>
                </a:lnTo>
                <a:lnTo>
                  <a:pt x="5691" y="878050"/>
                </a:lnTo>
                <a:lnTo>
                  <a:pt x="0" y="833628"/>
                </a:lnTo>
                <a:lnTo>
                  <a:pt x="0" y="166116"/>
                </a:lnTo>
                <a:lnTo>
                  <a:pt x="5691" y="121933"/>
                </a:lnTo>
                <a:lnTo>
                  <a:pt x="22326" y="82202"/>
                </a:lnTo>
                <a:lnTo>
                  <a:pt x="48296" y="48534"/>
                </a:lnTo>
                <a:lnTo>
                  <a:pt x="81991" y="22538"/>
                </a:lnTo>
                <a:lnTo>
                  <a:pt x="121800" y="5823"/>
                </a:lnTo>
                <a:lnTo>
                  <a:pt x="166116" y="0"/>
                </a:lnTo>
                <a:lnTo>
                  <a:pt x="854963" y="0"/>
                </a:lnTo>
                <a:lnTo>
                  <a:pt x="899497" y="5823"/>
                </a:lnTo>
                <a:lnTo>
                  <a:pt x="939483" y="22538"/>
                </a:lnTo>
                <a:lnTo>
                  <a:pt x="973354" y="48534"/>
                </a:lnTo>
                <a:lnTo>
                  <a:pt x="999543" y="82202"/>
                </a:lnTo>
                <a:lnTo>
                  <a:pt x="1016482" y="121933"/>
                </a:lnTo>
                <a:lnTo>
                  <a:pt x="1022603" y="166116"/>
                </a:lnTo>
                <a:lnTo>
                  <a:pt x="1022603" y="833628"/>
                </a:lnTo>
                <a:lnTo>
                  <a:pt x="1016482" y="878050"/>
                </a:lnTo>
                <a:lnTo>
                  <a:pt x="999543" y="917970"/>
                </a:lnTo>
                <a:lnTo>
                  <a:pt x="973354" y="951818"/>
                </a:lnTo>
                <a:lnTo>
                  <a:pt x="939483" y="978029"/>
                </a:lnTo>
                <a:lnTo>
                  <a:pt x="899497" y="995035"/>
                </a:lnTo>
                <a:lnTo>
                  <a:pt x="854963" y="100126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44191" y="4062412"/>
            <a:ext cx="1035685" cy="1013460"/>
          </a:xfrm>
          <a:custGeom>
            <a:avLst/>
            <a:gdLst/>
            <a:ahLst/>
            <a:cxnLst/>
            <a:rect l="l" t="t" r="r" b="b"/>
            <a:pathLst>
              <a:path w="1035685" h="1013460">
                <a:moveTo>
                  <a:pt x="880084" y="1012189"/>
                </a:moveTo>
                <a:lnTo>
                  <a:pt x="155473" y="1012189"/>
                </a:lnTo>
                <a:lnTo>
                  <a:pt x="138277" y="1009650"/>
                </a:lnTo>
                <a:lnTo>
                  <a:pt x="129895" y="1007110"/>
                </a:lnTo>
                <a:lnTo>
                  <a:pt x="121678" y="1005839"/>
                </a:lnTo>
                <a:lnTo>
                  <a:pt x="113626" y="1002029"/>
                </a:lnTo>
                <a:lnTo>
                  <a:pt x="105752" y="999489"/>
                </a:lnTo>
                <a:lnTo>
                  <a:pt x="98082" y="995679"/>
                </a:lnTo>
                <a:lnTo>
                  <a:pt x="90614" y="991870"/>
                </a:lnTo>
                <a:lnTo>
                  <a:pt x="83362" y="988060"/>
                </a:lnTo>
                <a:lnTo>
                  <a:pt x="76339" y="982979"/>
                </a:lnTo>
                <a:lnTo>
                  <a:pt x="69545" y="979170"/>
                </a:lnTo>
                <a:lnTo>
                  <a:pt x="63004" y="972820"/>
                </a:lnTo>
                <a:lnTo>
                  <a:pt x="56730" y="967739"/>
                </a:lnTo>
                <a:lnTo>
                  <a:pt x="50711" y="962660"/>
                </a:lnTo>
                <a:lnTo>
                  <a:pt x="25069" y="929639"/>
                </a:lnTo>
                <a:lnTo>
                  <a:pt x="7785" y="891539"/>
                </a:lnTo>
                <a:lnTo>
                  <a:pt x="215" y="848360"/>
                </a:lnTo>
                <a:lnTo>
                  <a:pt x="0" y="839470"/>
                </a:lnTo>
                <a:lnTo>
                  <a:pt x="0" y="172720"/>
                </a:lnTo>
                <a:lnTo>
                  <a:pt x="5448" y="129539"/>
                </a:lnTo>
                <a:lnTo>
                  <a:pt x="20904" y="90170"/>
                </a:lnTo>
                <a:lnTo>
                  <a:pt x="29578" y="76200"/>
                </a:lnTo>
                <a:lnTo>
                  <a:pt x="34404" y="68579"/>
                </a:lnTo>
                <a:lnTo>
                  <a:pt x="63004" y="39370"/>
                </a:lnTo>
                <a:lnTo>
                  <a:pt x="98082" y="16510"/>
                </a:lnTo>
                <a:lnTo>
                  <a:pt x="138277" y="2539"/>
                </a:lnTo>
                <a:lnTo>
                  <a:pt x="155473" y="0"/>
                </a:lnTo>
                <a:lnTo>
                  <a:pt x="880084" y="0"/>
                </a:lnTo>
                <a:lnTo>
                  <a:pt x="897280" y="2539"/>
                </a:lnTo>
                <a:lnTo>
                  <a:pt x="921931" y="10160"/>
                </a:lnTo>
                <a:lnTo>
                  <a:pt x="929792" y="12700"/>
                </a:lnTo>
                <a:lnTo>
                  <a:pt x="156908" y="12700"/>
                </a:lnTo>
                <a:lnTo>
                  <a:pt x="148564" y="13970"/>
                </a:lnTo>
                <a:lnTo>
                  <a:pt x="148882" y="13970"/>
                </a:lnTo>
                <a:lnTo>
                  <a:pt x="140665" y="15239"/>
                </a:lnTo>
                <a:lnTo>
                  <a:pt x="140969" y="15239"/>
                </a:lnTo>
                <a:lnTo>
                  <a:pt x="136937" y="16510"/>
                </a:lnTo>
                <a:lnTo>
                  <a:pt x="133210" y="16510"/>
                </a:lnTo>
                <a:lnTo>
                  <a:pt x="125298" y="19050"/>
                </a:lnTo>
                <a:lnTo>
                  <a:pt x="125590" y="19050"/>
                </a:lnTo>
                <a:lnTo>
                  <a:pt x="117843" y="21589"/>
                </a:lnTo>
                <a:lnTo>
                  <a:pt x="118135" y="21589"/>
                </a:lnTo>
                <a:lnTo>
                  <a:pt x="110566" y="24129"/>
                </a:lnTo>
                <a:lnTo>
                  <a:pt x="110845" y="24129"/>
                </a:lnTo>
                <a:lnTo>
                  <a:pt x="103454" y="27939"/>
                </a:lnTo>
                <a:lnTo>
                  <a:pt x="103733" y="27939"/>
                </a:lnTo>
                <a:lnTo>
                  <a:pt x="96545" y="31750"/>
                </a:lnTo>
                <a:lnTo>
                  <a:pt x="96812" y="31750"/>
                </a:lnTo>
                <a:lnTo>
                  <a:pt x="89827" y="35560"/>
                </a:lnTo>
                <a:lnTo>
                  <a:pt x="90093" y="35560"/>
                </a:lnTo>
                <a:lnTo>
                  <a:pt x="83324" y="39370"/>
                </a:lnTo>
                <a:lnTo>
                  <a:pt x="83578" y="39370"/>
                </a:lnTo>
                <a:lnTo>
                  <a:pt x="77038" y="44450"/>
                </a:lnTo>
                <a:lnTo>
                  <a:pt x="77279" y="44450"/>
                </a:lnTo>
                <a:lnTo>
                  <a:pt x="70980" y="48260"/>
                </a:lnTo>
                <a:lnTo>
                  <a:pt x="71208" y="48260"/>
                </a:lnTo>
                <a:lnTo>
                  <a:pt x="65163" y="53339"/>
                </a:lnTo>
                <a:lnTo>
                  <a:pt x="65379" y="53339"/>
                </a:lnTo>
                <a:lnTo>
                  <a:pt x="60746" y="58420"/>
                </a:lnTo>
                <a:lnTo>
                  <a:pt x="59804" y="58420"/>
                </a:lnTo>
                <a:lnTo>
                  <a:pt x="54279" y="64770"/>
                </a:lnTo>
                <a:lnTo>
                  <a:pt x="54482" y="64770"/>
                </a:lnTo>
                <a:lnTo>
                  <a:pt x="50286" y="69850"/>
                </a:lnTo>
                <a:lnTo>
                  <a:pt x="49428" y="69850"/>
                </a:lnTo>
                <a:lnTo>
                  <a:pt x="44475" y="76200"/>
                </a:lnTo>
                <a:lnTo>
                  <a:pt x="44665" y="76200"/>
                </a:lnTo>
                <a:lnTo>
                  <a:pt x="40004" y="82550"/>
                </a:lnTo>
                <a:lnTo>
                  <a:pt x="40182" y="82550"/>
                </a:lnTo>
                <a:lnTo>
                  <a:pt x="35839" y="88900"/>
                </a:lnTo>
                <a:lnTo>
                  <a:pt x="36004" y="88900"/>
                </a:lnTo>
                <a:lnTo>
                  <a:pt x="31978" y="96520"/>
                </a:lnTo>
                <a:lnTo>
                  <a:pt x="32131" y="96520"/>
                </a:lnTo>
                <a:lnTo>
                  <a:pt x="28447" y="102870"/>
                </a:lnTo>
                <a:lnTo>
                  <a:pt x="28587" y="102870"/>
                </a:lnTo>
                <a:lnTo>
                  <a:pt x="25234" y="110489"/>
                </a:lnTo>
                <a:lnTo>
                  <a:pt x="22874" y="116839"/>
                </a:lnTo>
                <a:lnTo>
                  <a:pt x="22478" y="116839"/>
                </a:lnTo>
                <a:lnTo>
                  <a:pt x="19862" y="124460"/>
                </a:lnTo>
                <a:lnTo>
                  <a:pt x="17703" y="132079"/>
                </a:lnTo>
                <a:lnTo>
                  <a:pt x="16190" y="139700"/>
                </a:lnTo>
                <a:lnTo>
                  <a:pt x="15989" y="139700"/>
                </a:lnTo>
                <a:lnTo>
                  <a:pt x="14726" y="147320"/>
                </a:lnTo>
                <a:lnTo>
                  <a:pt x="14566" y="147320"/>
                </a:lnTo>
                <a:lnTo>
                  <a:pt x="13500" y="156210"/>
                </a:lnTo>
                <a:lnTo>
                  <a:pt x="12890" y="163829"/>
                </a:lnTo>
                <a:lnTo>
                  <a:pt x="12687" y="172720"/>
                </a:lnTo>
                <a:lnTo>
                  <a:pt x="12687" y="839470"/>
                </a:lnTo>
                <a:lnTo>
                  <a:pt x="12915" y="848360"/>
                </a:lnTo>
                <a:lnTo>
                  <a:pt x="13538" y="855979"/>
                </a:lnTo>
                <a:lnTo>
                  <a:pt x="14566" y="864870"/>
                </a:lnTo>
                <a:lnTo>
                  <a:pt x="14726" y="864870"/>
                </a:lnTo>
                <a:lnTo>
                  <a:pt x="15989" y="872489"/>
                </a:lnTo>
                <a:lnTo>
                  <a:pt x="17779" y="880110"/>
                </a:lnTo>
                <a:lnTo>
                  <a:pt x="19951" y="887729"/>
                </a:lnTo>
                <a:lnTo>
                  <a:pt x="22478" y="895350"/>
                </a:lnTo>
                <a:lnTo>
                  <a:pt x="25361" y="902970"/>
                </a:lnTo>
                <a:lnTo>
                  <a:pt x="25793" y="902970"/>
                </a:lnTo>
                <a:lnTo>
                  <a:pt x="28587" y="909320"/>
                </a:lnTo>
                <a:lnTo>
                  <a:pt x="28447" y="909320"/>
                </a:lnTo>
                <a:lnTo>
                  <a:pt x="32131" y="916939"/>
                </a:lnTo>
                <a:lnTo>
                  <a:pt x="32649" y="916939"/>
                </a:lnTo>
                <a:lnTo>
                  <a:pt x="36004" y="923289"/>
                </a:lnTo>
                <a:lnTo>
                  <a:pt x="35839" y="923289"/>
                </a:lnTo>
                <a:lnTo>
                  <a:pt x="40182" y="929639"/>
                </a:lnTo>
                <a:lnTo>
                  <a:pt x="40004" y="929639"/>
                </a:lnTo>
                <a:lnTo>
                  <a:pt x="44665" y="935989"/>
                </a:lnTo>
                <a:lnTo>
                  <a:pt x="44475" y="935989"/>
                </a:lnTo>
                <a:lnTo>
                  <a:pt x="49428" y="942339"/>
                </a:lnTo>
                <a:lnTo>
                  <a:pt x="49237" y="942339"/>
                </a:lnTo>
                <a:lnTo>
                  <a:pt x="54482" y="947420"/>
                </a:lnTo>
                <a:lnTo>
                  <a:pt x="54279" y="947420"/>
                </a:lnTo>
                <a:lnTo>
                  <a:pt x="59804" y="953770"/>
                </a:lnTo>
                <a:lnTo>
                  <a:pt x="59588" y="953770"/>
                </a:lnTo>
                <a:lnTo>
                  <a:pt x="65379" y="958850"/>
                </a:lnTo>
                <a:lnTo>
                  <a:pt x="65163" y="958850"/>
                </a:lnTo>
                <a:lnTo>
                  <a:pt x="71208" y="963929"/>
                </a:lnTo>
                <a:lnTo>
                  <a:pt x="70980" y="963929"/>
                </a:lnTo>
                <a:lnTo>
                  <a:pt x="77279" y="969010"/>
                </a:lnTo>
                <a:lnTo>
                  <a:pt x="78673" y="969010"/>
                </a:lnTo>
                <a:lnTo>
                  <a:pt x="83578" y="972820"/>
                </a:lnTo>
                <a:lnTo>
                  <a:pt x="83324" y="972820"/>
                </a:lnTo>
                <a:lnTo>
                  <a:pt x="90093" y="976629"/>
                </a:lnTo>
                <a:lnTo>
                  <a:pt x="89827" y="976629"/>
                </a:lnTo>
                <a:lnTo>
                  <a:pt x="96812" y="980439"/>
                </a:lnTo>
                <a:lnTo>
                  <a:pt x="96545" y="980439"/>
                </a:lnTo>
                <a:lnTo>
                  <a:pt x="103733" y="984250"/>
                </a:lnTo>
                <a:lnTo>
                  <a:pt x="103454" y="984250"/>
                </a:lnTo>
                <a:lnTo>
                  <a:pt x="110845" y="988060"/>
                </a:lnTo>
                <a:lnTo>
                  <a:pt x="110566" y="988060"/>
                </a:lnTo>
                <a:lnTo>
                  <a:pt x="118135" y="990600"/>
                </a:lnTo>
                <a:lnTo>
                  <a:pt x="117843" y="990600"/>
                </a:lnTo>
                <a:lnTo>
                  <a:pt x="125590" y="993139"/>
                </a:lnTo>
                <a:lnTo>
                  <a:pt x="125298" y="993139"/>
                </a:lnTo>
                <a:lnTo>
                  <a:pt x="133210" y="995679"/>
                </a:lnTo>
                <a:lnTo>
                  <a:pt x="132905" y="995679"/>
                </a:lnTo>
                <a:lnTo>
                  <a:pt x="140969" y="996950"/>
                </a:lnTo>
                <a:lnTo>
                  <a:pt x="140665" y="996950"/>
                </a:lnTo>
                <a:lnTo>
                  <a:pt x="148882" y="998220"/>
                </a:lnTo>
                <a:lnTo>
                  <a:pt x="148564" y="998220"/>
                </a:lnTo>
                <a:lnTo>
                  <a:pt x="156908" y="999489"/>
                </a:lnTo>
                <a:lnTo>
                  <a:pt x="164744" y="999489"/>
                </a:lnTo>
                <a:lnTo>
                  <a:pt x="173329" y="1000760"/>
                </a:lnTo>
                <a:lnTo>
                  <a:pt x="925861" y="1000760"/>
                </a:lnTo>
                <a:lnTo>
                  <a:pt x="921931" y="1002029"/>
                </a:lnTo>
                <a:lnTo>
                  <a:pt x="913879" y="1005839"/>
                </a:lnTo>
                <a:lnTo>
                  <a:pt x="905662" y="1007110"/>
                </a:lnTo>
                <a:lnTo>
                  <a:pt x="897280" y="1009650"/>
                </a:lnTo>
                <a:lnTo>
                  <a:pt x="880084" y="1012189"/>
                </a:lnTo>
                <a:close/>
              </a:path>
              <a:path w="1035685" h="1013460">
                <a:moveTo>
                  <a:pt x="902652" y="17779"/>
                </a:moveTo>
                <a:lnTo>
                  <a:pt x="894575" y="15239"/>
                </a:lnTo>
                <a:lnTo>
                  <a:pt x="894892" y="15239"/>
                </a:lnTo>
                <a:lnTo>
                  <a:pt x="886675" y="13970"/>
                </a:lnTo>
                <a:lnTo>
                  <a:pt x="886993" y="13970"/>
                </a:lnTo>
                <a:lnTo>
                  <a:pt x="878636" y="12700"/>
                </a:lnTo>
                <a:lnTo>
                  <a:pt x="929792" y="12700"/>
                </a:lnTo>
                <a:lnTo>
                  <a:pt x="937463" y="16510"/>
                </a:lnTo>
                <a:lnTo>
                  <a:pt x="902334" y="16510"/>
                </a:lnTo>
                <a:lnTo>
                  <a:pt x="902652" y="17779"/>
                </a:lnTo>
                <a:close/>
              </a:path>
              <a:path w="1035685" h="1013460">
                <a:moveTo>
                  <a:pt x="132905" y="17779"/>
                </a:moveTo>
                <a:lnTo>
                  <a:pt x="133210" y="16510"/>
                </a:lnTo>
                <a:lnTo>
                  <a:pt x="136937" y="16510"/>
                </a:lnTo>
                <a:lnTo>
                  <a:pt x="132905" y="17779"/>
                </a:lnTo>
                <a:close/>
              </a:path>
              <a:path w="1035685" h="1013460">
                <a:moveTo>
                  <a:pt x="975969" y="59689"/>
                </a:moveTo>
                <a:lnTo>
                  <a:pt x="970165" y="53339"/>
                </a:lnTo>
                <a:lnTo>
                  <a:pt x="970394" y="53339"/>
                </a:lnTo>
                <a:lnTo>
                  <a:pt x="964336" y="48260"/>
                </a:lnTo>
                <a:lnTo>
                  <a:pt x="964577" y="48260"/>
                </a:lnTo>
                <a:lnTo>
                  <a:pt x="958278" y="44450"/>
                </a:lnTo>
                <a:lnTo>
                  <a:pt x="958519" y="44450"/>
                </a:lnTo>
                <a:lnTo>
                  <a:pt x="951979" y="39370"/>
                </a:lnTo>
                <a:lnTo>
                  <a:pt x="952233" y="39370"/>
                </a:lnTo>
                <a:lnTo>
                  <a:pt x="945464" y="35560"/>
                </a:lnTo>
                <a:lnTo>
                  <a:pt x="945718" y="35560"/>
                </a:lnTo>
                <a:lnTo>
                  <a:pt x="938733" y="31750"/>
                </a:lnTo>
                <a:lnTo>
                  <a:pt x="939012" y="31750"/>
                </a:lnTo>
                <a:lnTo>
                  <a:pt x="931811" y="27939"/>
                </a:lnTo>
                <a:lnTo>
                  <a:pt x="932091" y="27939"/>
                </a:lnTo>
                <a:lnTo>
                  <a:pt x="924699" y="24129"/>
                </a:lnTo>
                <a:lnTo>
                  <a:pt x="924991" y="24129"/>
                </a:lnTo>
                <a:lnTo>
                  <a:pt x="917409" y="21589"/>
                </a:lnTo>
                <a:lnTo>
                  <a:pt x="917701" y="21589"/>
                </a:lnTo>
                <a:lnTo>
                  <a:pt x="909955" y="19050"/>
                </a:lnTo>
                <a:lnTo>
                  <a:pt x="910259" y="19050"/>
                </a:lnTo>
                <a:lnTo>
                  <a:pt x="902334" y="16510"/>
                </a:lnTo>
                <a:lnTo>
                  <a:pt x="937463" y="16510"/>
                </a:lnTo>
                <a:lnTo>
                  <a:pt x="944930" y="20320"/>
                </a:lnTo>
                <a:lnTo>
                  <a:pt x="978827" y="44450"/>
                </a:lnTo>
                <a:lnTo>
                  <a:pt x="992748" y="58420"/>
                </a:lnTo>
                <a:lnTo>
                  <a:pt x="975753" y="58420"/>
                </a:lnTo>
                <a:lnTo>
                  <a:pt x="975969" y="59689"/>
                </a:lnTo>
                <a:close/>
              </a:path>
              <a:path w="1035685" h="1013460">
                <a:moveTo>
                  <a:pt x="59588" y="59689"/>
                </a:moveTo>
                <a:lnTo>
                  <a:pt x="59804" y="58420"/>
                </a:lnTo>
                <a:lnTo>
                  <a:pt x="60746" y="58420"/>
                </a:lnTo>
                <a:lnTo>
                  <a:pt x="59588" y="59689"/>
                </a:lnTo>
                <a:close/>
              </a:path>
              <a:path w="1035685" h="1013460">
                <a:moveTo>
                  <a:pt x="986307" y="71120"/>
                </a:moveTo>
                <a:lnTo>
                  <a:pt x="981074" y="64770"/>
                </a:lnTo>
                <a:lnTo>
                  <a:pt x="981278" y="64770"/>
                </a:lnTo>
                <a:lnTo>
                  <a:pt x="975753" y="58420"/>
                </a:lnTo>
                <a:lnTo>
                  <a:pt x="992748" y="58420"/>
                </a:lnTo>
                <a:lnTo>
                  <a:pt x="996010" y="62229"/>
                </a:lnTo>
                <a:lnTo>
                  <a:pt x="1001153" y="68579"/>
                </a:lnTo>
                <a:lnTo>
                  <a:pt x="1001958" y="69850"/>
                </a:lnTo>
                <a:lnTo>
                  <a:pt x="986116" y="69850"/>
                </a:lnTo>
                <a:lnTo>
                  <a:pt x="986307" y="71120"/>
                </a:lnTo>
                <a:close/>
              </a:path>
              <a:path w="1035685" h="1013460">
                <a:moveTo>
                  <a:pt x="49237" y="71120"/>
                </a:moveTo>
                <a:lnTo>
                  <a:pt x="49428" y="69850"/>
                </a:lnTo>
                <a:lnTo>
                  <a:pt x="50286" y="69850"/>
                </a:lnTo>
                <a:lnTo>
                  <a:pt x="49237" y="71120"/>
                </a:lnTo>
                <a:close/>
              </a:path>
              <a:path w="1035685" h="1013460">
                <a:moveTo>
                  <a:pt x="1013180" y="118110"/>
                </a:moveTo>
                <a:lnTo>
                  <a:pt x="1010183" y="110489"/>
                </a:lnTo>
                <a:lnTo>
                  <a:pt x="1006970" y="102870"/>
                </a:lnTo>
                <a:lnTo>
                  <a:pt x="1007109" y="102870"/>
                </a:lnTo>
                <a:lnTo>
                  <a:pt x="1003414" y="96520"/>
                </a:lnTo>
                <a:lnTo>
                  <a:pt x="1003566" y="96520"/>
                </a:lnTo>
                <a:lnTo>
                  <a:pt x="999553" y="88900"/>
                </a:lnTo>
                <a:lnTo>
                  <a:pt x="999705" y="88900"/>
                </a:lnTo>
                <a:lnTo>
                  <a:pt x="995375" y="82550"/>
                </a:lnTo>
                <a:lnTo>
                  <a:pt x="995540" y="82550"/>
                </a:lnTo>
                <a:lnTo>
                  <a:pt x="990892" y="76200"/>
                </a:lnTo>
                <a:lnTo>
                  <a:pt x="991069" y="76200"/>
                </a:lnTo>
                <a:lnTo>
                  <a:pt x="986116" y="69850"/>
                </a:lnTo>
                <a:lnTo>
                  <a:pt x="1001958" y="69850"/>
                </a:lnTo>
                <a:lnTo>
                  <a:pt x="1005979" y="76200"/>
                </a:lnTo>
                <a:lnTo>
                  <a:pt x="1010488" y="82550"/>
                </a:lnTo>
                <a:lnTo>
                  <a:pt x="1026413" y="116839"/>
                </a:lnTo>
                <a:lnTo>
                  <a:pt x="1013066" y="116839"/>
                </a:lnTo>
                <a:lnTo>
                  <a:pt x="1013180" y="118110"/>
                </a:lnTo>
                <a:close/>
              </a:path>
              <a:path w="1035685" h="1013460">
                <a:moveTo>
                  <a:pt x="22377" y="118110"/>
                </a:moveTo>
                <a:lnTo>
                  <a:pt x="22478" y="116839"/>
                </a:lnTo>
                <a:lnTo>
                  <a:pt x="22874" y="116839"/>
                </a:lnTo>
                <a:lnTo>
                  <a:pt x="22377" y="118110"/>
                </a:lnTo>
                <a:close/>
              </a:path>
              <a:path w="1035685" h="1013460">
                <a:moveTo>
                  <a:pt x="1019632" y="140970"/>
                </a:moveTo>
                <a:lnTo>
                  <a:pt x="1017765" y="132079"/>
                </a:lnTo>
                <a:lnTo>
                  <a:pt x="1015593" y="124460"/>
                </a:lnTo>
                <a:lnTo>
                  <a:pt x="1013066" y="116839"/>
                </a:lnTo>
                <a:lnTo>
                  <a:pt x="1026413" y="116839"/>
                </a:lnTo>
                <a:lnTo>
                  <a:pt x="1027772" y="120650"/>
                </a:lnTo>
                <a:lnTo>
                  <a:pt x="1030109" y="129539"/>
                </a:lnTo>
                <a:lnTo>
                  <a:pt x="1032040" y="137160"/>
                </a:lnTo>
                <a:lnTo>
                  <a:pt x="1032475" y="139700"/>
                </a:lnTo>
                <a:lnTo>
                  <a:pt x="1019568" y="139700"/>
                </a:lnTo>
                <a:lnTo>
                  <a:pt x="1019632" y="140970"/>
                </a:lnTo>
                <a:close/>
              </a:path>
              <a:path w="1035685" h="1013460">
                <a:moveTo>
                  <a:pt x="15925" y="140970"/>
                </a:moveTo>
                <a:lnTo>
                  <a:pt x="15989" y="139700"/>
                </a:lnTo>
                <a:lnTo>
                  <a:pt x="16190" y="139700"/>
                </a:lnTo>
                <a:lnTo>
                  <a:pt x="15925" y="140970"/>
                </a:lnTo>
                <a:close/>
              </a:path>
              <a:path w="1035685" h="1013460">
                <a:moveTo>
                  <a:pt x="1021029" y="148589"/>
                </a:moveTo>
                <a:lnTo>
                  <a:pt x="1019568" y="139700"/>
                </a:lnTo>
                <a:lnTo>
                  <a:pt x="1032475" y="139700"/>
                </a:lnTo>
                <a:lnTo>
                  <a:pt x="1033564" y="146050"/>
                </a:lnTo>
                <a:lnTo>
                  <a:pt x="1033721" y="147320"/>
                </a:lnTo>
                <a:lnTo>
                  <a:pt x="1020991" y="147320"/>
                </a:lnTo>
                <a:lnTo>
                  <a:pt x="1021029" y="148589"/>
                </a:lnTo>
                <a:close/>
              </a:path>
              <a:path w="1035685" h="1013460">
                <a:moveTo>
                  <a:pt x="14516" y="148589"/>
                </a:moveTo>
                <a:lnTo>
                  <a:pt x="14566" y="147320"/>
                </a:lnTo>
                <a:lnTo>
                  <a:pt x="14726" y="147320"/>
                </a:lnTo>
                <a:lnTo>
                  <a:pt x="14516" y="148589"/>
                </a:lnTo>
                <a:close/>
              </a:path>
              <a:path w="1035685" h="1013460">
                <a:moveTo>
                  <a:pt x="1033721" y="864870"/>
                </a:moveTo>
                <a:lnTo>
                  <a:pt x="1020991" y="864870"/>
                </a:lnTo>
                <a:lnTo>
                  <a:pt x="1022045" y="855979"/>
                </a:lnTo>
                <a:lnTo>
                  <a:pt x="1022654" y="848360"/>
                </a:lnTo>
                <a:lnTo>
                  <a:pt x="1022857" y="839470"/>
                </a:lnTo>
                <a:lnTo>
                  <a:pt x="1022857" y="172720"/>
                </a:lnTo>
                <a:lnTo>
                  <a:pt x="1022642" y="163829"/>
                </a:lnTo>
                <a:lnTo>
                  <a:pt x="1022019" y="156210"/>
                </a:lnTo>
                <a:lnTo>
                  <a:pt x="1020991" y="147320"/>
                </a:lnTo>
                <a:lnTo>
                  <a:pt x="1033721" y="147320"/>
                </a:lnTo>
                <a:lnTo>
                  <a:pt x="1034669" y="154939"/>
                </a:lnTo>
                <a:lnTo>
                  <a:pt x="1035329" y="163829"/>
                </a:lnTo>
                <a:lnTo>
                  <a:pt x="1035557" y="172720"/>
                </a:lnTo>
                <a:lnTo>
                  <a:pt x="1035557" y="839470"/>
                </a:lnTo>
                <a:lnTo>
                  <a:pt x="1035329" y="848360"/>
                </a:lnTo>
                <a:lnTo>
                  <a:pt x="1034669" y="857250"/>
                </a:lnTo>
                <a:lnTo>
                  <a:pt x="1033721" y="864870"/>
                </a:lnTo>
                <a:close/>
              </a:path>
              <a:path w="1035685" h="1013460">
                <a:moveTo>
                  <a:pt x="14726" y="864870"/>
                </a:moveTo>
                <a:lnTo>
                  <a:pt x="14566" y="864870"/>
                </a:lnTo>
                <a:lnTo>
                  <a:pt x="14516" y="863600"/>
                </a:lnTo>
                <a:lnTo>
                  <a:pt x="14726" y="864870"/>
                </a:lnTo>
                <a:close/>
              </a:path>
              <a:path w="1035685" h="1013460">
                <a:moveTo>
                  <a:pt x="1023499" y="902970"/>
                </a:moveTo>
                <a:lnTo>
                  <a:pt x="1010183" y="902970"/>
                </a:lnTo>
                <a:lnTo>
                  <a:pt x="1013180" y="895350"/>
                </a:lnTo>
                <a:lnTo>
                  <a:pt x="1015695" y="887729"/>
                </a:lnTo>
                <a:lnTo>
                  <a:pt x="1017841" y="880110"/>
                </a:lnTo>
                <a:lnTo>
                  <a:pt x="1019632" y="872489"/>
                </a:lnTo>
                <a:lnTo>
                  <a:pt x="1021029" y="863600"/>
                </a:lnTo>
                <a:lnTo>
                  <a:pt x="1020991" y="864870"/>
                </a:lnTo>
                <a:lnTo>
                  <a:pt x="1033721" y="864870"/>
                </a:lnTo>
                <a:lnTo>
                  <a:pt x="1025055" y="899160"/>
                </a:lnTo>
                <a:lnTo>
                  <a:pt x="1023499" y="902970"/>
                </a:lnTo>
                <a:close/>
              </a:path>
              <a:path w="1035685" h="1013460">
                <a:moveTo>
                  <a:pt x="25793" y="902970"/>
                </a:moveTo>
                <a:lnTo>
                  <a:pt x="25361" y="902970"/>
                </a:lnTo>
                <a:lnTo>
                  <a:pt x="25234" y="901700"/>
                </a:lnTo>
                <a:lnTo>
                  <a:pt x="25793" y="902970"/>
                </a:lnTo>
                <a:close/>
              </a:path>
              <a:path w="1035685" h="1013460">
                <a:moveTo>
                  <a:pt x="1017202" y="916939"/>
                </a:moveTo>
                <a:lnTo>
                  <a:pt x="1003414" y="916939"/>
                </a:lnTo>
                <a:lnTo>
                  <a:pt x="1007109" y="909320"/>
                </a:lnTo>
                <a:lnTo>
                  <a:pt x="1006970" y="909320"/>
                </a:lnTo>
                <a:lnTo>
                  <a:pt x="1010310" y="901700"/>
                </a:lnTo>
                <a:lnTo>
                  <a:pt x="1010183" y="902970"/>
                </a:lnTo>
                <a:lnTo>
                  <a:pt x="1023499" y="902970"/>
                </a:lnTo>
                <a:lnTo>
                  <a:pt x="1021943" y="906779"/>
                </a:lnTo>
                <a:lnTo>
                  <a:pt x="1018476" y="914400"/>
                </a:lnTo>
                <a:lnTo>
                  <a:pt x="1017202" y="916939"/>
                </a:lnTo>
                <a:close/>
              </a:path>
              <a:path w="1035685" h="1013460">
                <a:moveTo>
                  <a:pt x="32649" y="916939"/>
                </a:moveTo>
                <a:lnTo>
                  <a:pt x="32131" y="916939"/>
                </a:lnTo>
                <a:lnTo>
                  <a:pt x="31978" y="915670"/>
                </a:lnTo>
                <a:lnTo>
                  <a:pt x="32649" y="916939"/>
                </a:lnTo>
                <a:close/>
              </a:path>
              <a:path w="1035685" h="1013460">
                <a:moveTo>
                  <a:pt x="977255" y="969010"/>
                </a:moveTo>
                <a:lnTo>
                  <a:pt x="958278" y="969010"/>
                </a:lnTo>
                <a:lnTo>
                  <a:pt x="964577" y="963929"/>
                </a:lnTo>
                <a:lnTo>
                  <a:pt x="964336" y="963929"/>
                </a:lnTo>
                <a:lnTo>
                  <a:pt x="970394" y="958850"/>
                </a:lnTo>
                <a:lnTo>
                  <a:pt x="970165" y="958850"/>
                </a:lnTo>
                <a:lnTo>
                  <a:pt x="975969" y="953770"/>
                </a:lnTo>
                <a:lnTo>
                  <a:pt x="975753" y="953770"/>
                </a:lnTo>
                <a:lnTo>
                  <a:pt x="981278" y="947420"/>
                </a:lnTo>
                <a:lnTo>
                  <a:pt x="981074" y="947420"/>
                </a:lnTo>
                <a:lnTo>
                  <a:pt x="986307" y="942339"/>
                </a:lnTo>
                <a:lnTo>
                  <a:pt x="986116" y="942339"/>
                </a:lnTo>
                <a:lnTo>
                  <a:pt x="991069" y="935989"/>
                </a:lnTo>
                <a:lnTo>
                  <a:pt x="990892" y="935989"/>
                </a:lnTo>
                <a:lnTo>
                  <a:pt x="995540" y="929639"/>
                </a:lnTo>
                <a:lnTo>
                  <a:pt x="995375" y="929639"/>
                </a:lnTo>
                <a:lnTo>
                  <a:pt x="999705" y="923289"/>
                </a:lnTo>
                <a:lnTo>
                  <a:pt x="999553" y="923289"/>
                </a:lnTo>
                <a:lnTo>
                  <a:pt x="1003566" y="915670"/>
                </a:lnTo>
                <a:lnTo>
                  <a:pt x="1003414" y="916939"/>
                </a:lnTo>
                <a:lnTo>
                  <a:pt x="1017202" y="916939"/>
                </a:lnTo>
                <a:lnTo>
                  <a:pt x="1014653" y="922020"/>
                </a:lnTo>
                <a:lnTo>
                  <a:pt x="990574" y="956310"/>
                </a:lnTo>
                <a:lnTo>
                  <a:pt x="978827" y="967739"/>
                </a:lnTo>
                <a:lnTo>
                  <a:pt x="977255" y="969010"/>
                </a:lnTo>
                <a:close/>
              </a:path>
              <a:path w="1035685" h="1013460">
                <a:moveTo>
                  <a:pt x="78673" y="969010"/>
                </a:moveTo>
                <a:lnTo>
                  <a:pt x="77279" y="969010"/>
                </a:lnTo>
                <a:lnTo>
                  <a:pt x="77038" y="967739"/>
                </a:lnTo>
                <a:lnTo>
                  <a:pt x="78673" y="969010"/>
                </a:lnTo>
                <a:close/>
              </a:path>
              <a:path w="1035685" h="1013460">
                <a:moveTo>
                  <a:pt x="925861" y="1000760"/>
                </a:moveTo>
                <a:lnTo>
                  <a:pt x="862228" y="1000760"/>
                </a:lnTo>
                <a:lnTo>
                  <a:pt x="870813" y="999489"/>
                </a:lnTo>
                <a:lnTo>
                  <a:pt x="878636" y="999489"/>
                </a:lnTo>
                <a:lnTo>
                  <a:pt x="886993" y="998220"/>
                </a:lnTo>
                <a:lnTo>
                  <a:pt x="886675" y="998220"/>
                </a:lnTo>
                <a:lnTo>
                  <a:pt x="894892" y="996950"/>
                </a:lnTo>
                <a:lnTo>
                  <a:pt x="894575" y="996950"/>
                </a:lnTo>
                <a:lnTo>
                  <a:pt x="902652" y="995679"/>
                </a:lnTo>
                <a:lnTo>
                  <a:pt x="902334" y="995679"/>
                </a:lnTo>
                <a:lnTo>
                  <a:pt x="910259" y="993139"/>
                </a:lnTo>
                <a:lnTo>
                  <a:pt x="909955" y="993139"/>
                </a:lnTo>
                <a:lnTo>
                  <a:pt x="917701" y="990600"/>
                </a:lnTo>
                <a:lnTo>
                  <a:pt x="917409" y="990600"/>
                </a:lnTo>
                <a:lnTo>
                  <a:pt x="924991" y="988060"/>
                </a:lnTo>
                <a:lnTo>
                  <a:pt x="924699" y="988060"/>
                </a:lnTo>
                <a:lnTo>
                  <a:pt x="932091" y="984250"/>
                </a:lnTo>
                <a:lnTo>
                  <a:pt x="931811" y="984250"/>
                </a:lnTo>
                <a:lnTo>
                  <a:pt x="939012" y="980439"/>
                </a:lnTo>
                <a:lnTo>
                  <a:pt x="938733" y="980439"/>
                </a:lnTo>
                <a:lnTo>
                  <a:pt x="945718" y="976629"/>
                </a:lnTo>
                <a:lnTo>
                  <a:pt x="945464" y="976629"/>
                </a:lnTo>
                <a:lnTo>
                  <a:pt x="952233" y="972820"/>
                </a:lnTo>
                <a:lnTo>
                  <a:pt x="951979" y="972820"/>
                </a:lnTo>
                <a:lnTo>
                  <a:pt x="958519" y="967739"/>
                </a:lnTo>
                <a:lnTo>
                  <a:pt x="958278" y="969010"/>
                </a:lnTo>
                <a:lnTo>
                  <a:pt x="977255" y="969010"/>
                </a:lnTo>
                <a:lnTo>
                  <a:pt x="972540" y="972820"/>
                </a:lnTo>
                <a:lnTo>
                  <a:pt x="966000" y="979170"/>
                </a:lnTo>
                <a:lnTo>
                  <a:pt x="959205" y="982979"/>
                </a:lnTo>
                <a:lnTo>
                  <a:pt x="952182" y="988060"/>
                </a:lnTo>
                <a:lnTo>
                  <a:pt x="944930" y="991870"/>
                </a:lnTo>
                <a:lnTo>
                  <a:pt x="937463" y="995679"/>
                </a:lnTo>
                <a:lnTo>
                  <a:pt x="929792" y="999489"/>
                </a:lnTo>
                <a:lnTo>
                  <a:pt x="925861" y="1000760"/>
                </a:lnTo>
                <a:close/>
              </a:path>
              <a:path w="1035685" h="1013460">
                <a:moveTo>
                  <a:pt x="862469" y="1013460"/>
                </a:moveTo>
                <a:lnTo>
                  <a:pt x="173088" y="1013460"/>
                </a:lnTo>
                <a:lnTo>
                  <a:pt x="164261" y="1012189"/>
                </a:lnTo>
                <a:lnTo>
                  <a:pt x="871283" y="1012189"/>
                </a:lnTo>
                <a:lnTo>
                  <a:pt x="862469" y="101346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706077" y="4132859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研究对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06077" y="4407179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象（带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48811" y="3671315"/>
            <a:ext cx="1310640" cy="855344"/>
          </a:xfrm>
          <a:custGeom>
            <a:avLst/>
            <a:gdLst/>
            <a:ahLst/>
            <a:cxnLst/>
            <a:rect l="l" t="t" r="r" b="b"/>
            <a:pathLst>
              <a:path w="1310639" h="855345">
                <a:moveTo>
                  <a:pt x="0" y="0"/>
                </a:moveTo>
                <a:lnTo>
                  <a:pt x="1310639" y="0"/>
                </a:lnTo>
                <a:lnTo>
                  <a:pt x="1310639" y="854963"/>
                </a:lnTo>
                <a:lnTo>
                  <a:pt x="0" y="85496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42728" y="3665220"/>
            <a:ext cx="1322705" cy="867410"/>
          </a:xfrm>
          <a:custGeom>
            <a:avLst/>
            <a:gdLst/>
            <a:ahLst/>
            <a:cxnLst/>
            <a:rect l="l" t="t" r="r" b="b"/>
            <a:pathLst>
              <a:path w="1322704" h="867410">
                <a:moveTo>
                  <a:pt x="1322362" y="867194"/>
                </a:moveTo>
                <a:lnTo>
                  <a:pt x="0" y="867194"/>
                </a:lnTo>
                <a:lnTo>
                  <a:pt x="0" y="0"/>
                </a:lnTo>
                <a:lnTo>
                  <a:pt x="1322362" y="0"/>
                </a:lnTo>
                <a:lnTo>
                  <a:pt x="132236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854494"/>
                </a:lnTo>
                <a:lnTo>
                  <a:pt x="6350" y="854494"/>
                </a:lnTo>
                <a:lnTo>
                  <a:pt x="12700" y="860844"/>
                </a:lnTo>
                <a:lnTo>
                  <a:pt x="1322362" y="860844"/>
                </a:lnTo>
                <a:lnTo>
                  <a:pt x="1322362" y="867194"/>
                </a:lnTo>
                <a:close/>
              </a:path>
              <a:path w="1322704" h="86741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322704" h="867410">
                <a:moveTo>
                  <a:pt x="130966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309662" y="6350"/>
                </a:lnTo>
                <a:lnTo>
                  <a:pt x="1309662" y="12700"/>
                </a:lnTo>
                <a:close/>
              </a:path>
              <a:path w="1322704" h="867410">
                <a:moveTo>
                  <a:pt x="1309662" y="860844"/>
                </a:moveTo>
                <a:lnTo>
                  <a:pt x="1309662" y="6350"/>
                </a:lnTo>
                <a:lnTo>
                  <a:pt x="1316012" y="12700"/>
                </a:lnTo>
                <a:lnTo>
                  <a:pt x="1322362" y="12700"/>
                </a:lnTo>
                <a:lnTo>
                  <a:pt x="1322362" y="854494"/>
                </a:lnTo>
                <a:lnTo>
                  <a:pt x="1316012" y="854494"/>
                </a:lnTo>
                <a:lnTo>
                  <a:pt x="1309662" y="860844"/>
                </a:lnTo>
                <a:close/>
              </a:path>
              <a:path w="1322704" h="867410">
                <a:moveTo>
                  <a:pt x="1322362" y="12700"/>
                </a:moveTo>
                <a:lnTo>
                  <a:pt x="1316012" y="12700"/>
                </a:lnTo>
                <a:lnTo>
                  <a:pt x="1309662" y="6350"/>
                </a:lnTo>
                <a:lnTo>
                  <a:pt x="1322362" y="6350"/>
                </a:lnTo>
                <a:lnTo>
                  <a:pt x="1322362" y="12700"/>
                </a:lnTo>
                <a:close/>
              </a:path>
              <a:path w="1322704" h="867410">
                <a:moveTo>
                  <a:pt x="12700" y="860844"/>
                </a:moveTo>
                <a:lnTo>
                  <a:pt x="6350" y="854494"/>
                </a:lnTo>
                <a:lnTo>
                  <a:pt x="12700" y="854494"/>
                </a:lnTo>
                <a:lnTo>
                  <a:pt x="12700" y="860844"/>
                </a:lnTo>
                <a:close/>
              </a:path>
              <a:path w="1322704" h="867410">
                <a:moveTo>
                  <a:pt x="1309662" y="860844"/>
                </a:moveTo>
                <a:lnTo>
                  <a:pt x="12700" y="860844"/>
                </a:lnTo>
                <a:lnTo>
                  <a:pt x="12700" y="854494"/>
                </a:lnTo>
                <a:lnTo>
                  <a:pt x="1309662" y="854494"/>
                </a:lnTo>
                <a:lnTo>
                  <a:pt x="1309662" y="860844"/>
                </a:lnTo>
                <a:close/>
              </a:path>
              <a:path w="1322704" h="867410">
                <a:moveTo>
                  <a:pt x="1322362" y="860844"/>
                </a:moveTo>
                <a:lnTo>
                  <a:pt x="1309662" y="860844"/>
                </a:lnTo>
                <a:lnTo>
                  <a:pt x="1316012" y="854494"/>
                </a:lnTo>
                <a:lnTo>
                  <a:pt x="1322362" y="854494"/>
                </a:lnTo>
                <a:lnTo>
                  <a:pt x="1322362" y="860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576713" y="3662045"/>
            <a:ext cx="10541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71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静电力做 功=电势能 的减少量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95826" y="5464784"/>
            <a:ext cx="5207609" cy="522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009923" y="5533364"/>
            <a:ext cx="4621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幼圆"/>
                <a:cs typeface="幼圆"/>
              </a:rPr>
              <a:t>深入认识静电场的分布特点是解决问题的基</a:t>
            </a:r>
            <a:r>
              <a:rPr dirty="0" sz="1800" spc="-10" b="1">
                <a:solidFill>
                  <a:srgbClr val="FFFFFF"/>
                </a:solidFill>
                <a:latin typeface="幼圆"/>
                <a:cs typeface="幼圆"/>
              </a:rPr>
              <a:t>础</a:t>
            </a:r>
            <a:endParaRPr sz="1800">
              <a:latin typeface="幼圆"/>
              <a:cs typeface="幼圆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56432" y="4594859"/>
            <a:ext cx="1316990" cy="824865"/>
          </a:xfrm>
          <a:custGeom>
            <a:avLst/>
            <a:gdLst/>
            <a:ahLst/>
            <a:cxnLst/>
            <a:rect l="l" t="t" r="r" b="b"/>
            <a:pathLst>
              <a:path w="1316989" h="824864">
                <a:moveTo>
                  <a:pt x="0" y="0"/>
                </a:moveTo>
                <a:lnTo>
                  <a:pt x="1316736" y="0"/>
                </a:lnTo>
                <a:lnTo>
                  <a:pt x="1316736" y="824484"/>
                </a:lnTo>
                <a:lnTo>
                  <a:pt x="0" y="824484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49396" y="4588776"/>
            <a:ext cx="1330325" cy="837565"/>
          </a:xfrm>
          <a:custGeom>
            <a:avLst/>
            <a:gdLst/>
            <a:ahLst/>
            <a:cxnLst/>
            <a:rect l="l" t="t" r="r" b="b"/>
            <a:pathLst>
              <a:path w="1330325" h="837564">
                <a:moveTo>
                  <a:pt x="1330198" y="837069"/>
                </a:moveTo>
                <a:lnTo>
                  <a:pt x="0" y="837069"/>
                </a:lnTo>
                <a:lnTo>
                  <a:pt x="0" y="0"/>
                </a:lnTo>
                <a:lnTo>
                  <a:pt x="1330198" y="0"/>
                </a:lnTo>
                <a:lnTo>
                  <a:pt x="1330198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824369"/>
                </a:lnTo>
                <a:lnTo>
                  <a:pt x="6350" y="824369"/>
                </a:lnTo>
                <a:lnTo>
                  <a:pt x="12700" y="830719"/>
                </a:lnTo>
                <a:lnTo>
                  <a:pt x="1330198" y="830719"/>
                </a:lnTo>
                <a:lnTo>
                  <a:pt x="1330198" y="837069"/>
                </a:lnTo>
                <a:close/>
              </a:path>
              <a:path w="1330325" h="8375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330325" h="837564">
                <a:moveTo>
                  <a:pt x="1317498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317498" y="6350"/>
                </a:lnTo>
                <a:lnTo>
                  <a:pt x="1317498" y="12700"/>
                </a:lnTo>
                <a:close/>
              </a:path>
              <a:path w="1330325" h="837564">
                <a:moveTo>
                  <a:pt x="1317498" y="830719"/>
                </a:moveTo>
                <a:lnTo>
                  <a:pt x="1317498" y="6350"/>
                </a:lnTo>
                <a:lnTo>
                  <a:pt x="1323848" y="12700"/>
                </a:lnTo>
                <a:lnTo>
                  <a:pt x="1330198" y="12700"/>
                </a:lnTo>
                <a:lnTo>
                  <a:pt x="1330198" y="824369"/>
                </a:lnTo>
                <a:lnTo>
                  <a:pt x="1323848" y="824369"/>
                </a:lnTo>
                <a:lnTo>
                  <a:pt x="1317498" y="830719"/>
                </a:lnTo>
                <a:close/>
              </a:path>
              <a:path w="1330325" h="837564">
                <a:moveTo>
                  <a:pt x="1330198" y="12700"/>
                </a:moveTo>
                <a:lnTo>
                  <a:pt x="1323848" y="12700"/>
                </a:lnTo>
                <a:lnTo>
                  <a:pt x="1317498" y="6350"/>
                </a:lnTo>
                <a:lnTo>
                  <a:pt x="1330198" y="6350"/>
                </a:lnTo>
                <a:lnTo>
                  <a:pt x="1330198" y="12700"/>
                </a:lnTo>
                <a:close/>
              </a:path>
              <a:path w="1330325" h="837564">
                <a:moveTo>
                  <a:pt x="12700" y="830719"/>
                </a:moveTo>
                <a:lnTo>
                  <a:pt x="6350" y="824369"/>
                </a:lnTo>
                <a:lnTo>
                  <a:pt x="12700" y="824369"/>
                </a:lnTo>
                <a:lnTo>
                  <a:pt x="12700" y="830719"/>
                </a:lnTo>
                <a:close/>
              </a:path>
              <a:path w="1330325" h="837564">
                <a:moveTo>
                  <a:pt x="1317498" y="830719"/>
                </a:moveTo>
                <a:lnTo>
                  <a:pt x="12700" y="830719"/>
                </a:lnTo>
                <a:lnTo>
                  <a:pt x="12700" y="824369"/>
                </a:lnTo>
                <a:lnTo>
                  <a:pt x="1317498" y="824369"/>
                </a:lnTo>
                <a:lnTo>
                  <a:pt x="1317498" y="830719"/>
                </a:lnTo>
                <a:close/>
              </a:path>
              <a:path w="1330325" h="837564">
                <a:moveTo>
                  <a:pt x="1330198" y="830719"/>
                </a:moveTo>
                <a:lnTo>
                  <a:pt x="1317498" y="830719"/>
                </a:lnTo>
                <a:lnTo>
                  <a:pt x="1323848" y="824369"/>
                </a:lnTo>
                <a:lnTo>
                  <a:pt x="1330198" y="824369"/>
                </a:lnTo>
                <a:lnTo>
                  <a:pt x="1330198" y="830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591777" y="4570996"/>
            <a:ext cx="2049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6234" sz="2700">
                <a:solidFill>
                  <a:srgbClr val="FFFFFF"/>
                </a:solidFill>
                <a:latin typeface="楷体"/>
                <a:cs typeface="楷体"/>
              </a:rPr>
              <a:t>电粒子）</a:t>
            </a:r>
            <a:r>
              <a:rPr dirty="0" baseline="-26234" sz="2700" spc="-532">
                <a:solidFill>
                  <a:srgbClr val="FFFFFF"/>
                </a:solidFill>
                <a:latin typeface="楷体"/>
                <a:cs typeface="楷体"/>
              </a:rPr>
              <a:t> </a:t>
            </a: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合力做功=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44341" y="4845316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粒子动能 的增加量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20767" y="3957828"/>
            <a:ext cx="1374775" cy="1088390"/>
          </a:xfrm>
          <a:custGeom>
            <a:avLst/>
            <a:gdLst/>
            <a:ahLst/>
            <a:cxnLst/>
            <a:rect l="l" t="t" r="r" b="b"/>
            <a:pathLst>
              <a:path w="1374775" h="1088389">
                <a:moveTo>
                  <a:pt x="829056" y="1088136"/>
                </a:moveTo>
                <a:lnTo>
                  <a:pt x="829056" y="816863"/>
                </a:lnTo>
                <a:lnTo>
                  <a:pt x="0" y="816863"/>
                </a:lnTo>
                <a:lnTo>
                  <a:pt x="0" y="271272"/>
                </a:lnTo>
                <a:lnTo>
                  <a:pt x="829056" y="271272"/>
                </a:lnTo>
                <a:lnTo>
                  <a:pt x="829056" y="0"/>
                </a:lnTo>
                <a:lnTo>
                  <a:pt x="1374648" y="544068"/>
                </a:lnTo>
                <a:lnTo>
                  <a:pt x="829056" y="10881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14011" y="3942270"/>
            <a:ext cx="1390015" cy="1119505"/>
          </a:xfrm>
          <a:custGeom>
            <a:avLst/>
            <a:gdLst/>
            <a:ahLst/>
            <a:cxnLst/>
            <a:rect l="l" t="t" r="r" b="b"/>
            <a:pathLst>
              <a:path w="1390014" h="1119504">
                <a:moveTo>
                  <a:pt x="830186" y="287464"/>
                </a:moveTo>
                <a:lnTo>
                  <a:pt x="830186" y="0"/>
                </a:lnTo>
                <a:lnTo>
                  <a:pt x="845515" y="15328"/>
                </a:lnTo>
                <a:lnTo>
                  <a:pt x="842886" y="15328"/>
                </a:lnTo>
                <a:lnTo>
                  <a:pt x="832053" y="19824"/>
                </a:lnTo>
                <a:lnTo>
                  <a:pt x="842886" y="30657"/>
                </a:lnTo>
                <a:lnTo>
                  <a:pt x="842886" y="281114"/>
                </a:lnTo>
                <a:lnTo>
                  <a:pt x="836536" y="281114"/>
                </a:lnTo>
                <a:lnTo>
                  <a:pt x="830186" y="287464"/>
                </a:lnTo>
                <a:close/>
              </a:path>
              <a:path w="1390014" h="1119504">
                <a:moveTo>
                  <a:pt x="842886" y="30657"/>
                </a:moveTo>
                <a:lnTo>
                  <a:pt x="832053" y="19824"/>
                </a:lnTo>
                <a:lnTo>
                  <a:pt x="842886" y="15328"/>
                </a:lnTo>
                <a:lnTo>
                  <a:pt x="842886" y="30657"/>
                </a:lnTo>
                <a:close/>
              </a:path>
              <a:path w="1390014" h="1119504">
                <a:moveTo>
                  <a:pt x="1371834" y="559593"/>
                </a:moveTo>
                <a:lnTo>
                  <a:pt x="842886" y="30657"/>
                </a:lnTo>
                <a:lnTo>
                  <a:pt x="842886" y="15328"/>
                </a:lnTo>
                <a:lnTo>
                  <a:pt x="845515" y="15328"/>
                </a:lnTo>
                <a:lnTo>
                  <a:pt x="1385290" y="555104"/>
                </a:lnTo>
                <a:lnTo>
                  <a:pt x="1376324" y="555104"/>
                </a:lnTo>
                <a:lnTo>
                  <a:pt x="1371834" y="559593"/>
                </a:lnTo>
                <a:close/>
              </a:path>
              <a:path w="1390014" h="1119504">
                <a:moveTo>
                  <a:pt x="830186" y="838085"/>
                </a:moveTo>
                <a:lnTo>
                  <a:pt x="0" y="838085"/>
                </a:lnTo>
                <a:lnTo>
                  <a:pt x="0" y="281114"/>
                </a:lnTo>
                <a:lnTo>
                  <a:pt x="830186" y="281114"/>
                </a:lnTo>
                <a:lnTo>
                  <a:pt x="830186" y="287464"/>
                </a:lnTo>
                <a:lnTo>
                  <a:pt x="12700" y="287464"/>
                </a:lnTo>
                <a:lnTo>
                  <a:pt x="6350" y="293814"/>
                </a:lnTo>
                <a:lnTo>
                  <a:pt x="12700" y="293814"/>
                </a:lnTo>
                <a:lnTo>
                  <a:pt x="12700" y="825385"/>
                </a:lnTo>
                <a:lnTo>
                  <a:pt x="6350" y="825385"/>
                </a:lnTo>
                <a:lnTo>
                  <a:pt x="12700" y="831735"/>
                </a:lnTo>
                <a:lnTo>
                  <a:pt x="830186" y="831735"/>
                </a:lnTo>
                <a:lnTo>
                  <a:pt x="830186" y="838085"/>
                </a:lnTo>
                <a:close/>
              </a:path>
              <a:path w="1390014" h="1119504">
                <a:moveTo>
                  <a:pt x="842886" y="293814"/>
                </a:moveTo>
                <a:lnTo>
                  <a:pt x="12700" y="293814"/>
                </a:lnTo>
                <a:lnTo>
                  <a:pt x="12700" y="287464"/>
                </a:lnTo>
                <a:lnTo>
                  <a:pt x="830186" y="287464"/>
                </a:lnTo>
                <a:lnTo>
                  <a:pt x="836536" y="281114"/>
                </a:lnTo>
                <a:lnTo>
                  <a:pt x="842886" y="281114"/>
                </a:lnTo>
                <a:lnTo>
                  <a:pt x="842886" y="293814"/>
                </a:lnTo>
                <a:close/>
              </a:path>
              <a:path w="1390014" h="1119504">
                <a:moveTo>
                  <a:pt x="12700" y="293814"/>
                </a:moveTo>
                <a:lnTo>
                  <a:pt x="6350" y="293814"/>
                </a:lnTo>
                <a:lnTo>
                  <a:pt x="12700" y="287464"/>
                </a:lnTo>
                <a:lnTo>
                  <a:pt x="12700" y="293814"/>
                </a:lnTo>
                <a:close/>
              </a:path>
              <a:path w="1390014" h="1119504">
                <a:moveTo>
                  <a:pt x="1376324" y="564083"/>
                </a:moveTo>
                <a:lnTo>
                  <a:pt x="1371834" y="559593"/>
                </a:lnTo>
                <a:lnTo>
                  <a:pt x="1376324" y="555104"/>
                </a:lnTo>
                <a:lnTo>
                  <a:pt x="1376324" y="564083"/>
                </a:lnTo>
                <a:close/>
              </a:path>
              <a:path w="1390014" h="1119504">
                <a:moveTo>
                  <a:pt x="1385303" y="564083"/>
                </a:moveTo>
                <a:lnTo>
                  <a:pt x="1376324" y="564083"/>
                </a:lnTo>
                <a:lnTo>
                  <a:pt x="1376324" y="555104"/>
                </a:lnTo>
                <a:lnTo>
                  <a:pt x="1385290" y="555104"/>
                </a:lnTo>
                <a:lnTo>
                  <a:pt x="1389786" y="559600"/>
                </a:lnTo>
                <a:lnTo>
                  <a:pt x="1385303" y="564083"/>
                </a:lnTo>
                <a:close/>
              </a:path>
              <a:path w="1390014" h="1119504">
                <a:moveTo>
                  <a:pt x="845515" y="1103871"/>
                </a:moveTo>
                <a:lnTo>
                  <a:pt x="842886" y="1103871"/>
                </a:lnTo>
                <a:lnTo>
                  <a:pt x="842886" y="1088542"/>
                </a:lnTo>
                <a:lnTo>
                  <a:pt x="1371841" y="559600"/>
                </a:lnTo>
                <a:lnTo>
                  <a:pt x="1376324" y="564083"/>
                </a:lnTo>
                <a:lnTo>
                  <a:pt x="1385303" y="564083"/>
                </a:lnTo>
                <a:lnTo>
                  <a:pt x="845515" y="1103871"/>
                </a:lnTo>
                <a:close/>
              </a:path>
              <a:path w="1390014" h="1119504">
                <a:moveTo>
                  <a:pt x="12700" y="831735"/>
                </a:moveTo>
                <a:lnTo>
                  <a:pt x="6350" y="825385"/>
                </a:lnTo>
                <a:lnTo>
                  <a:pt x="12700" y="825385"/>
                </a:lnTo>
                <a:lnTo>
                  <a:pt x="12700" y="831735"/>
                </a:lnTo>
                <a:close/>
              </a:path>
              <a:path w="1390014" h="1119504">
                <a:moveTo>
                  <a:pt x="842886" y="838085"/>
                </a:moveTo>
                <a:lnTo>
                  <a:pt x="836536" y="838085"/>
                </a:lnTo>
                <a:lnTo>
                  <a:pt x="830186" y="831735"/>
                </a:lnTo>
                <a:lnTo>
                  <a:pt x="12700" y="831735"/>
                </a:lnTo>
                <a:lnTo>
                  <a:pt x="12700" y="825385"/>
                </a:lnTo>
                <a:lnTo>
                  <a:pt x="842886" y="825385"/>
                </a:lnTo>
                <a:lnTo>
                  <a:pt x="842886" y="838085"/>
                </a:lnTo>
                <a:close/>
              </a:path>
              <a:path w="1390014" h="1119504">
                <a:moveTo>
                  <a:pt x="830186" y="1119200"/>
                </a:moveTo>
                <a:lnTo>
                  <a:pt x="830186" y="831735"/>
                </a:lnTo>
                <a:lnTo>
                  <a:pt x="836536" y="838085"/>
                </a:lnTo>
                <a:lnTo>
                  <a:pt x="842886" y="838085"/>
                </a:lnTo>
                <a:lnTo>
                  <a:pt x="842886" y="1088542"/>
                </a:lnTo>
                <a:lnTo>
                  <a:pt x="832053" y="1099375"/>
                </a:lnTo>
                <a:lnTo>
                  <a:pt x="842886" y="1103871"/>
                </a:lnTo>
                <a:lnTo>
                  <a:pt x="845515" y="1103871"/>
                </a:lnTo>
                <a:lnTo>
                  <a:pt x="830186" y="1119200"/>
                </a:lnTo>
                <a:close/>
              </a:path>
              <a:path w="1390014" h="1119504">
                <a:moveTo>
                  <a:pt x="842886" y="1103871"/>
                </a:moveTo>
                <a:lnTo>
                  <a:pt x="832053" y="1099375"/>
                </a:lnTo>
                <a:lnTo>
                  <a:pt x="842886" y="1088542"/>
                </a:lnTo>
                <a:lnTo>
                  <a:pt x="842886" y="110387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701006" y="4202429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粒子仅受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15306" y="4476750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静电力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67271" y="2202179"/>
            <a:ext cx="1277620" cy="597535"/>
          </a:xfrm>
          <a:custGeom>
            <a:avLst/>
            <a:gdLst/>
            <a:ahLst/>
            <a:cxnLst/>
            <a:rect l="l" t="t" r="r" b="b"/>
            <a:pathLst>
              <a:path w="1277620" h="597535">
                <a:moveTo>
                  <a:pt x="0" y="0"/>
                </a:moveTo>
                <a:lnTo>
                  <a:pt x="1277112" y="0"/>
                </a:lnTo>
                <a:lnTo>
                  <a:pt x="1277112" y="597408"/>
                </a:lnTo>
                <a:lnTo>
                  <a:pt x="0" y="597408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61366" y="2196071"/>
            <a:ext cx="1290320" cy="610235"/>
          </a:xfrm>
          <a:custGeom>
            <a:avLst/>
            <a:gdLst/>
            <a:ahLst/>
            <a:cxnLst/>
            <a:rect l="l" t="t" r="r" b="b"/>
            <a:pathLst>
              <a:path w="1290320" h="610235">
                <a:moveTo>
                  <a:pt x="1289773" y="609739"/>
                </a:moveTo>
                <a:lnTo>
                  <a:pt x="0" y="609739"/>
                </a:lnTo>
                <a:lnTo>
                  <a:pt x="0" y="0"/>
                </a:lnTo>
                <a:lnTo>
                  <a:pt x="1289773" y="0"/>
                </a:lnTo>
                <a:lnTo>
                  <a:pt x="128977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97039"/>
                </a:lnTo>
                <a:lnTo>
                  <a:pt x="6350" y="597039"/>
                </a:lnTo>
                <a:lnTo>
                  <a:pt x="12700" y="603389"/>
                </a:lnTo>
                <a:lnTo>
                  <a:pt x="1289773" y="603389"/>
                </a:lnTo>
                <a:lnTo>
                  <a:pt x="1289773" y="609739"/>
                </a:lnTo>
                <a:close/>
              </a:path>
              <a:path w="1290320" h="6102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90320" h="610235">
                <a:moveTo>
                  <a:pt x="127707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77073" y="6350"/>
                </a:lnTo>
                <a:lnTo>
                  <a:pt x="1277073" y="12700"/>
                </a:lnTo>
                <a:close/>
              </a:path>
              <a:path w="1290320" h="610235">
                <a:moveTo>
                  <a:pt x="1277073" y="603389"/>
                </a:moveTo>
                <a:lnTo>
                  <a:pt x="1277073" y="6350"/>
                </a:lnTo>
                <a:lnTo>
                  <a:pt x="1283423" y="12700"/>
                </a:lnTo>
                <a:lnTo>
                  <a:pt x="1289773" y="12700"/>
                </a:lnTo>
                <a:lnTo>
                  <a:pt x="1289773" y="597039"/>
                </a:lnTo>
                <a:lnTo>
                  <a:pt x="1283423" y="597039"/>
                </a:lnTo>
                <a:lnTo>
                  <a:pt x="1277073" y="603389"/>
                </a:lnTo>
                <a:close/>
              </a:path>
              <a:path w="1290320" h="610235">
                <a:moveTo>
                  <a:pt x="1289773" y="12700"/>
                </a:moveTo>
                <a:lnTo>
                  <a:pt x="1283423" y="12700"/>
                </a:lnTo>
                <a:lnTo>
                  <a:pt x="1277073" y="6350"/>
                </a:lnTo>
                <a:lnTo>
                  <a:pt x="1289773" y="6350"/>
                </a:lnTo>
                <a:lnTo>
                  <a:pt x="1289773" y="12700"/>
                </a:lnTo>
                <a:close/>
              </a:path>
              <a:path w="1290320" h="610235">
                <a:moveTo>
                  <a:pt x="12700" y="603389"/>
                </a:moveTo>
                <a:lnTo>
                  <a:pt x="6350" y="597039"/>
                </a:lnTo>
                <a:lnTo>
                  <a:pt x="12700" y="597039"/>
                </a:lnTo>
                <a:lnTo>
                  <a:pt x="12700" y="603389"/>
                </a:lnTo>
                <a:close/>
              </a:path>
              <a:path w="1290320" h="610235">
                <a:moveTo>
                  <a:pt x="1277073" y="603389"/>
                </a:moveTo>
                <a:lnTo>
                  <a:pt x="12700" y="603389"/>
                </a:lnTo>
                <a:lnTo>
                  <a:pt x="12700" y="597039"/>
                </a:lnTo>
                <a:lnTo>
                  <a:pt x="1277073" y="597039"/>
                </a:lnTo>
                <a:lnTo>
                  <a:pt x="1277073" y="603389"/>
                </a:lnTo>
                <a:close/>
              </a:path>
              <a:path w="1290320" h="610235">
                <a:moveTo>
                  <a:pt x="1289773" y="603389"/>
                </a:moveTo>
                <a:lnTo>
                  <a:pt x="1277073" y="603389"/>
                </a:lnTo>
                <a:lnTo>
                  <a:pt x="1283423" y="597039"/>
                </a:lnTo>
                <a:lnTo>
                  <a:pt x="1289773" y="597039"/>
                </a:lnTo>
                <a:lnTo>
                  <a:pt x="1289773" y="6033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535991" y="2201786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速度方向 继续向右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50508" y="2982467"/>
            <a:ext cx="1295400" cy="502920"/>
          </a:xfrm>
          <a:custGeom>
            <a:avLst/>
            <a:gdLst/>
            <a:ahLst/>
            <a:cxnLst/>
            <a:rect l="l" t="t" r="r" b="b"/>
            <a:pathLst>
              <a:path w="1295400" h="502920">
                <a:moveTo>
                  <a:pt x="0" y="0"/>
                </a:moveTo>
                <a:lnTo>
                  <a:pt x="1295399" y="0"/>
                </a:lnTo>
                <a:lnTo>
                  <a:pt x="1295399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44335" y="2976270"/>
            <a:ext cx="1308100" cy="515620"/>
          </a:xfrm>
          <a:custGeom>
            <a:avLst/>
            <a:gdLst/>
            <a:ahLst/>
            <a:cxnLst/>
            <a:rect l="l" t="t" r="r" b="b"/>
            <a:pathLst>
              <a:path w="1308100" h="515620">
                <a:moveTo>
                  <a:pt x="1307769" y="515099"/>
                </a:moveTo>
                <a:lnTo>
                  <a:pt x="0" y="515099"/>
                </a:lnTo>
                <a:lnTo>
                  <a:pt x="0" y="0"/>
                </a:lnTo>
                <a:lnTo>
                  <a:pt x="1307769" y="0"/>
                </a:lnTo>
                <a:lnTo>
                  <a:pt x="130776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02399"/>
                </a:lnTo>
                <a:lnTo>
                  <a:pt x="6350" y="502399"/>
                </a:lnTo>
                <a:lnTo>
                  <a:pt x="12700" y="508749"/>
                </a:lnTo>
                <a:lnTo>
                  <a:pt x="1307769" y="508749"/>
                </a:lnTo>
                <a:lnTo>
                  <a:pt x="1307769" y="515099"/>
                </a:lnTo>
                <a:close/>
              </a:path>
              <a:path w="1308100" h="51562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308100" h="515620">
                <a:moveTo>
                  <a:pt x="129506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95069" y="6350"/>
                </a:lnTo>
                <a:lnTo>
                  <a:pt x="1295069" y="12700"/>
                </a:lnTo>
                <a:close/>
              </a:path>
              <a:path w="1308100" h="515620">
                <a:moveTo>
                  <a:pt x="1295069" y="508749"/>
                </a:moveTo>
                <a:lnTo>
                  <a:pt x="1295069" y="6350"/>
                </a:lnTo>
                <a:lnTo>
                  <a:pt x="1301419" y="12700"/>
                </a:lnTo>
                <a:lnTo>
                  <a:pt x="1307769" y="12700"/>
                </a:lnTo>
                <a:lnTo>
                  <a:pt x="1307769" y="502399"/>
                </a:lnTo>
                <a:lnTo>
                  <a:pt x="1301419" y="502399"/>
                </a:lnTo>
                <a:lnTo>
                  <a:pt x="1295069" y="508749"/>
                </a:lnTo>
                <a:close/>
              </a:path>
              <a:path w="1308100" h="515620">
                <a:moveTo>
                  <a:pt x="1307769" y="12700"/>
                </a:moveTo>
                <a:lnTo>
                  <a:pt x="1301419" y="12700"/>
                </a:lnTo>
                <a:lnTo>
                  <a:pt x="1295069" y="6350"/>
                </a:lnTo>
                <a:lnTo>
                  <a:pt x="1307769" y="6350"/>
                </a:lnTo>
                <a:lnTo>
                  <a:pt x="1307769" y="12700"/>
                </a:lnTo>
                <a:close/>
              </a:path>
              <a:path w="1308100" h="515620">
                <a:moveTo>
                  <a:pt x="12700" y="508749"/>
                </a:moveTo>
                <a:lnTo>
                  <a:pt x="6350" y="502399"/>
                </a:lnTo>
                <a:lnTo>
                  <a:pt x="12700" y="502399"/>
                </a:lnTo>
                <a:lnTo>
                  <a:pt x="12700" y="508749"/>
                </a:lnTo>
                <a:close/>
              </a:path>
              <a:path w="1308100" h="515620">
                <a:moveTo>
                  <a:pt x="1295069" y="508749"/>
                </a:moveTo>
                <a:lnTo>
                  <a:pt x="12700" y="508749"/>
                </a:lnTo>
                <a:lnTo>
                  <a:pt x="12700" y="502399"/>
                </a:lnTo>
                <a:lnTo>
                  <a:pt x="1295069" y="502399"/>
                </a:lnTo>
                <a:lnTo>
                  <a:pt x="1295069" y="508749"/>
                </a:lnTo>
                <a:close/>
              </a:path>
              <a:path w="1308100" h="515620">
                <a:moveTo>
                  <a:pt x="1307769" y="508749"/>
                </a:moveTo>
                <a:lnTo>
                  <a:pt x="1295069" y="508749"/>
                </a:lnTo>
                <a:lnTo>
                  <a:pt x="1301419" y="502399"/>
                </a:lnTo>
                <a:lnTo>
                  <a:pt x="1307769" y="502399"/>
                </a:lnTo>
                <a:lnTo>
                  <a:pt x="1307769" y="508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527851" y="2934360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楷体"/>
                <a:cs typeface="楷体"/>
              </a:rPr>
              <a:t>加速度向 左且增大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46" name="object 46"/>
          <p:cNvSpPr txBox="1"/>
          <p:nvPr/>
        </p:nvSpPr>
        <p:spPr>
          <a:xfrm rot="21540000">
            <a:off x="4359782" y="3396722"/>
            <a:ext cx="51372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5" b="1">
                <a:solidFill>
                  <a:srgbClr val="6F2F9F"/>
                </a:solidFill>
                <a:latin typeface="楷体"/>
                <a:cs typeface="楷体"/>
              </a:rPr>
              <a:t>决</a:t>
            </a:r>
            <a:r>
              <a:rPr dirty="0" sz="1800" spc="-10" b="1">
                <a:solidFill>
                  <a:srgbClr val="6F2F9F"/>
                </a:solidFill>
                <a:latin typeface="楷体"/>
                <a:cs typeface="楷体"/>
              </a:rPr>
              <a:t>定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597140" y="2452116"/>
            <a:ext cx="541020" cy="855344"/>
          </a:xfrm>
          <a:custGeom>
            <a:avLst/>
            <a:gdLst/>
            <a:ahLst/>
            <a:cxnLst/>
            <a:rect l="l" t="t" r="r" b="b"/>
            <a:pathLst>
              <a:path w="541020" h="855345">
                <a:moveTo>
                  <a:pt x="271271" y="854963"/>
                </a:moveTo>
                <a:lnTo>
                  <a:pt x="271271" y="641603"/>
                </a:lnTo>
                <a:lnTo>
                  <a:pt x="0" y="641603"/>
                </a:lnTo>
                <a:lnTo>
                  <a:pt x="0" y="213359"/>
                </a:lnTo>
                <a:lnTo>
                  <a:pt x="271271" y="213359"/>
                </a:lnTo>
                <a:lnTo>
                  <a:pt x="271271" y="0"/>
                </a:lnTo>
                <a:lnTo>
                  <a:pt x="541019" y="426719"/>
                </a:lnTo>
                <a:lnTo>
                  <a:pt x="271271" y="85496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90472" y="2430462"/>
            <a:ext cx="556260" cy="898525"/>
          </a:xfrm>
          <a:custGeom>
            <a:avLst/>
            <a:gdLst/>
            <a:ahLst/>
            <a:cxnLst/>
            <a:rect l="l" t="t" r="r" b="b"/>
            <a:pathLst>
              <a:path w="556259" h="898525">
                <a:moveTo>
                  <a:pt x="271043" y="235483"/>
                </a:moveTo>
                <a:lnTo>
                  <a:pt x="271043" y="0"/>
                </a:lnTo>
                <a:lnTo>
                  <a:pt x="284917" y="21869"/>
                </a:lnTo>
                <a:lnTo>
                  <a:pt x="283743" y="21869"/>
                </a:lnTo>
                <a:lnTo>
                  <a:pt x="272034" y="25273"/>
                </a:lnTo>
                <a:lnTo>
                  <a:pt x="283743" y="43730"/>
                </a:lnTo>
                <a:lnTo>
                  <a:pt x="283743" y="229133"/>
                </a:lnTo>
                <a:lnTo>
                  <a:pt x="277393" y="229133"/>
                </a:lnTo>
                <a:lnTo>
                  <a:pt x="271043" y="235483"/>
                </a:lnTo>
                <a:close/>
              </a:path>
              <a:path w="556259" h="898525">
                <a:moveTo>
                  <a:pt x="283743" y="43730"/>
                </a:moveTo>
                <a:lnTo>
                  <a:pt x="272034" y="25273"/>
                </a:lnTo>
                <a:lnTo>
                  <a:pt x="283743" y="21869"/>
                </a:lnTo>
                <a:lnTo>
                  <a:pt x="283743" y="43730"/>
                </a:lnTo>
                <a:close/>
              </a:path>
              <a:path w="556259" h="898525">
                <a:moveTo>
                  <a:pt x="540918" y="449110"/>
                </a:moveTo>
                <a:lnTo>
                  <a:pt x="283743" y="43730"/>
                </a:lnTo>
                <a:lnTo>
                  <a:pt x="283743" y="21869"/>
                </a:lnTo>
                <a:lnTo>
                  <a:pt x="284917" y="21869"/>
                </a:lnTo>
                <a:lnTo>
                  <a:pt x="553795" y="445706"/>
                </a:lnTo>
                <a:lnTo>
                  <a:pt x="543077" y="445706"/>
                </a:lnTo>
                <a:lnTo>
                  <a:pt x="540918" y="449110"/>
                </a:lnTo>
                <a:close/>
              </a:path>
              <a:path w="556259" h="898525">
                <a:moveTo>
                  <a:pt x="271043" y="669086"/>
                </a:moveTo>
                <a:lnTo>
                  <a:pt x="0" y="669086"/>
                </a:lnTo>
                <a:lnTo>
                  <a:pt x="0" y="229133"/>
                </a:lnTo>
                <a:lnTo>
                  <a:pt x="271043" y="229133"/>
                </a:lnTo>
                <a:lnTo>
                  <a:pt x="271043" y="235483"/>
                </a:lnTo>
                <a:lnTo>
                  <a:pt x="12700" y="235483"/>
                </a:lnTo>
                <a:lnTo>
                  <a:pt x="6350" y="241833"/>
                </a:lnTo>
                <a:lnTo>
                  <a:pt x="12700" y="241833"/>
                </a:lnTo>
                <a:lnTo>
                  <a:pt x="12700" y="656386"/>
                </a:lnTo>
                <a:lnTo>
                  <a:pt x="6350" y="656386"/>
                </a:lnTo>
                <a:lnTo>
                  <a:pt x="12700" y="662736"/>
                </a:lnTo>
                <a:lnTo>
                  <a:pt x="271043" y="662736"/>
                </a:lnTo>
                <a:lnTo>
                  <a:pt x="271043" y="669086"/>
                </a:lnTo>
                <a:close/>
              </a:path>
              <a:path w="556259" h="898525">
                <a:moveTo>
                  <a:pt x="283743" y="241833"/>
                </a:moveTo>
                <a:lnTo>
                  <a:pt x="12700" y="241833"/>
                </a:lnTo>
                <a:lnTo>
                  <a:pt x="12700" y="235483"/>
                </a:lnTo>
                <a:lnTo>
                  <a:pt x="271043" y="235483"/>
                </a:lnTo>
                <a:lnTo>
                  <a:pt x="277393" y="229133"/>
                </a:lnTo>
                <a:lnTo>
                  <a:pt x="283743" y="229133"/>
                </a:lnTo>
                <a:lnTo>
                  <a:pt x="283743" y="241833"/>
                </a:lnTo>
                <a:close/>
              </a:path>
              <a:path w="556259" h="898525">
                <a:moveTo>
                  <a:pt x="12700" y="241833"/>
                </a:moveTo>
                <a:lnTo>
                  <a:pt x="6350" y="241833"/>
                </a:lnTo>
                <a:lnTo>
                  <a:pt x="12700" y="235483"/>
                </a:lnTo>
                <a:lnTo>
                  <a:pt x="12700" y="241833"/>
                </a:lnTo>
                <a:close/>
              </a:path>
              <a:path w="556259" h="898525">
                <a:moveTo>
                  <a:pt x="543077" y="452513"/>
                </a:moveTo>
                <a:lnTo>
                  <a:pt x="540918" y="449110"/>
                </a:lnTo>
                <a:lnTo>
                  <a:pt x="543077" y="445706"/>
                </a:lnTo>
                <a:lnTo>
                  <a:pt x="543077" y="452513"/>
                </a:lnTo>
                <a:close/>
              </a:path>
              <a:path w="556259" h="898525">
                <a:moveTo>
                  <a:pt x="553795" y="452513"/>
                </a:moveTo>
                <a:lnTo>
                  <a:pt x="543077" y="452513"/>
                </a:lnTo>
                <a:lnTo>
                  <a:pt x="543077" y="445706"/>
                </a:lnTo>
                <a:lnTo>
                  <a:pt x="553795" y="445706"/>
                </a:lnTo>
                <a:lnTo>
                  <a:pt x="555955" y="449110"/>
                </a:lnTo>
                <a:lnTo>
                  <a:pt x="553795" y="452513"/>
                </a:lnTo>
                <a:close/>
              </a:path>
              <a:path w="556259" h="898525">
                <a:moveTo>
                  <a:pt x="284917" y="876350"/>
                </a:moveTo>
                <a:lnTo>
                  <a:pt x="283743" y="876350"/>
                </a:lnTo>
                <a:lnTo>
                  <a:pt x="283743" y="854502"/>
                </a:lnTo>
                <a:lnTo>
                  <a:pt x="540918" y="449110"/>
                </a:lnTo>
                <a:lnTo>
                  <a:pt x="543077" y="452513"/>
                </a:lnTo>
                <a:lnTo>
                  <a:pt x="553795" y="452513"/>
                </a:lnTo>
                <a:lnTo>
                  <a:pt x="284917" y="876350"/>
                </a:lnTo>
                <a:close/>
              </a:path>
              <a:path w="556259" h="898525">
                <a:moveTo>
                  <a:pt x="12700" y="662736"/>
                </a:moveTo>
                <a:lnTo>
                  <a:pt x="6350" y="656386"/>
                </a:lnTo>
                <a:lnTo>
                  <a:pt x="12700" y="656386"/>
                </a:lnTo>
                <a:lnTo>
                  <a:pt x="12700" y="662736"/>
                </a:lnTo>
                <a:close/>
              </a:path>
              <a:path w="556259" h="898525">
                <a:moveTo>
                  <a:pt x="283743" y="669086"/>
                </a:moveTo>
                <a:lnTo>
                  <a:pt x="277393" y="669086"/>
                </a:lnTo>
                <a:lnTo>
                  <a:pt x="271043" y="662736"/>
                </a:lnTo>
                <a:lnTo>
                  <a:pt x="12700" y="662736"/>
                </a:lnTo>
                <a:lnTo>
                  <a:pt x="12700" y="656386"/>
                </a:lnTo>
                <a:lnTo>
                  <a:pt x="283743" y="656386"/>
                </a:lnTo>
                <a:lnTo>
                  <a:pt x="283743" y="669086"/>
                </a:lnTo>
                <a:close/>
              </a:path>
              <a:path w="556259" h="898525">
                <a:moveTo>
                  <a:pt x="271043" y="898220"/>
                </a:moveTo>
                <a:lnTo>
                  <a:pt x="271043" y="662736"/>
                </a:lnTo>
                <a:lnTo>
                  <a:pt x="277393" y="669086"/>
                </a:lnTo>
                <a:lnTo>
                  <a:pt x="283743" y="669086"/>
                </a:lnTo>
                <a:lnTo>
                  <a:pt x="283743" y="854502"/>
                </a:lnTo>
                <a:lnTo>
                  <a:pt x="272034" y="872959"/>
                </a:lnTo>
                <a:lnTo>
                  <a:pt x="283743" y="876350"/>
                </a:lnTo>
                <a:lnTo>
                  <a:pt x="284917" y="876350"/>
                </a:lnTo>
                <a:lnTo>
                  <a:pt x="271043" y="898220"/>
                </a:lnTo>
                <a:close/>
              </a:path>
              <a:path w="556259" h="898525">
                <a:moveTo>
                  <a:pt x="283743" y="876350"/>
                </a:moveTo>
                <a:lnTo>
                  <a:pt x="272034" y="872959"/>
                </a:lnTo>
                <a:lnTo>
                  <a:pt x="283743" y="854502"/>
                </a:lnTo>
                <a:lnTo>
                  <a:pt x="283743" y="87635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89946" y="3164319"/>
            <a:ext cx="984885" cy="417195"/>
          </a:xfrm>
          <a:custGeom>
            <a:avLst/>
            <a:gdLst/>
            <a:ahLst/>
            <a:cxnLst/>
            <a:rect l="l" t="t" r="r" b="b"/>
            <a:pathLst>
              <a:path w="984885" h="417195">
                <a:moveTo>
                  <a:pt x="974216" y="416636"/>
                </a:moveTo>
                <a:lnTo>
                  <a:pt x="0" y="26530"/>
                </a:lnTo>
                <a:lnTo>
                  <a:pt x="10629" y="0"/>
                </a:lnTo>
                <a:lnTo>
                  <a:pt x="984834" y="390105"/>
                </a:lnTo>
                <a:lnTo>
                  <a:pt x="974216" y="416636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45013" y="3608298"/>
            <a:ext cx="1166495" cy="430530"/>
          </a:xfrm>
          <a:custGeom>
            <a:avLst/>
            <a:gdLst/>
            <a:ahLst/>
            <a:cxnLst/>
            <a:rect l="l" t="t" r="r" b="b"/>
            <a:pathLst>
              <a:path w="1166495" h="430529">
                <a:moveTo>
                  <a:pt x="9410" y="430529"/>
                </a:moveTo>
                <a:lnTo>
                  <a:pt x="0" y="403542"/>
                </a:lnTo>
                <a:lnTo>
                  <a:pt x="1157058" y="0"/>
                </a:lnTo>
                <a:lnTo>
                  <a:pt x="1166469" y="26974"/>
                </a:lnTo>
                <a:lnTo>
                  <a:pt x="9410" y="430529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37161" y="3676446"/>
            <a:ext cx="721360" cy="533400"/>
          </a:xfrm>
          <a:custGeom>
            <a:avLst/>
            <a:gdLst/>
            <a:ahLst/>
            <a:cxnLst/>
            <a:rect l="l" t="t" r="r" b="b"/>
            <a:pathLst>
              <a:path w="721360" h="533400">
                <a:moveTo>
                  <a:pt x="704316" y="532853"/>
                </a:moveTo>
                <a:lnTo>
                  <a:pt x="0" y="23152"/>
                </a:lnTo>
                <a:lnTo>
                  <a:pt x="16751" y="0"/>
                </a:lnTo>
                <a:lnTo>
                  <a:pt x="721067" y="509701"/>
                </a:lnTo>
                <a:lnTo>
                  <a:pt x="704316" y="532853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99429" y="3189058"/>
            <a:ext cx="786130" cy="342900"/>
          </a:xfrm>
          <a:custGeom>
            <a:avLst/>
            <a:gdLst/>
            <a:ahLst/>
            <a:cxnLst/>
            <a:rect l="l" t="t" r="r" b="b"/>
            <a:pathLst>
              <a:path w="786129" h="342900">
                <a:moveTo>
                  <a:pt x="10795" y="342874"/>
                </a:moveTo>
                <a:lnTo>
                  <a:pt x="0" y="316420"/>
                </a:lnTo>
                <a:lnTo>
                  <a:pt x="775169" y="0"/>
                </a:lnTo>
                <a:lnTo>
                  <a:pt x="785977" y="26454"/>
                </a:lnTo>
                <a:lnTo>
                  <a:pt x="10795" y="342874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 rot="21540000">
            <a:off x="5918148" y="3446811"/>
            <a:ext cx="51372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5" b="1">
                <a:solidFill>
                  <a:srgbClr val="6F2F9F"/>
                </a:solidFill>
                <a:latin typeface="楷体"/>
                <a:cs typeface="楷体"/>
              </a:rPr>
              <a:t>决</a:t>
            </a:r>
            <a:r>
              <a:rPr dirty="0" sz="1800" spc="-10" b="1">
                <a:solidFill>
                  <a:srgbClr val="6F2F9F"/>
                </a:solidFill>
                <a:latin typeface="楷体"/>
                <a:cs typeface="楷体"/>
              </a:rPr>
              <a:t>定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454679" y="2039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92551" y="176936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90672" y="199339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5340896" y="1509014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研究思路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9109" y="3004057"/>
            <a:ext cx="3387090" cy="2468880"/>
          </a:xfrm>
          <a:custGeom>
            <a:avLst/>
            <a:gdLst/>
            <a:ahLst/>
            <a:cxnLst/>
            <a:rect l="l" t="t" r="r" b="b"/>
            <a:pathLst>
              <a:path w="3387090" h="2468879">
                <a:moveTo>
                  <a:pt x="3386493" y="2468803"/>
                </a:moveTo>
                <a:lnTo>
                  <a:pt x="0" y="2468803"/>
                </a:lnTo>
                <a:lnTo>
                  <a:pt x="0" y="0"/>
                </a:lnTo>
                <a:lnTo>
                  <a:pt x="3386493" y="0"/>
                </a:lnTo>
                <a:lnTo>
                  <a:pt x="338649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456103"/>
                </a:lnTo>
                <a:lnTo>
                  <a:pt x="6350" y="2456103"/>
                </a:lnTo>
                <a:lnTo>
                  <a:pt x="12700" y="2462453"/>
                </a:lnTo>
                <a:lnTo>
                  <a:pt x="3386493" y="2462453"/>
                </a:lnTo>
                <a:lnTo>
                  <a:pt x="3386493" y="2468803"/>
                </a:lnTo>
                <a:close/>
              </a:path>
              <a:path w="3387090" h="24688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387090" h="2468879">
                <a:moveTo>
                  <a:pt x="337379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373793" y="6350"/>
                </a:lnTo>
                <a:lnTo>
                  <a:pt x="3373793" y="12700"/>
                </a:lnTo>
                <a:close/>
              </a:path>
              <a:path w="3387090" h="2468879">
                <a:moveTo>
                  <a:pt x="3373793" y="2462453"/>
                </a:moveTo>
                <a:lnTo>
                  <a:pt x="3373793" y="6350"/>
                </a:lnTo>
                <a:lnTo>
                  <a:pt x="3380143" y="12700"/>
                </a:lnTo>
                <a:lnTo>
                  <a:pt x="3386493" y="12700"/>
                </a:lnTo>
                <a:lnTo>
                  <a:pt x="3386493" y="2456103"/>
                </a:lnTo>
                <a:lnTo>
                  <a:pt x="3380143" y="2456103"/>
                </a:lnTo>
                <a:lnTo>
                  <a:pt x="3373793" y="2462453"/>
                </a:lnTo>
                <a:close/>
              </a:path>
              <a:path w="3387090" h="2468879">
                <a:moveTo>
                  <a:pt x="3386493" y="12700"/>
                </a:moveTo>
                <a:lnTo>
                  <a:pt x="3380143" y="12700"/>
                </a:lnTo>
                <a:lnTo>
                  <a:pt x="3373793" y="6350"/>
                </a:lnTo>
                <a:lnTo>
                  <a:pt x="3386493" y="6350"/>
                </a:lnTo>
                <a:lnTo>
                  <a:pt x="3386493" y="12700"/>
                </a:lnTo>
                <a:close/>
              </a:path>
              <a:path w="3387090" h="2468879">
                <a:moveTo>
                  <a:pt x="12700" y="2462453"/>
                </a:moveTo>
                <a:lnTo>
                  <a:pt x="6350" y="2456103"/>
                </a:lnTo>
                <a:lnTo>
                  <a:pt x="12700" y="2456103"/>
                </a:lnTo>
                <a:lnTo>
                  <a:pt x="12700" y="2462453"/>
                </a:lnTo>
                <a:close/>
              </a:path>
              <a:path w="3387090" h="2468879">
                <a:moveTo>
                  <a:pt x="3373793" y="2462453"/>
                </a:moveTo>
                <a:lnTo>
                  <a:pt x="12700" y="2462453"/>
                </a:lnTo>
                <a:lnTo>
                  <a:pt x="12700" y="2456103"/>
                </a:lnTo>
                <a:lnTo>
                  <a:pt x="3373793" y="2456103"/>
                </a:lnTo>
                <a:lnTo>
                  <a:pt x="3373793" y="2462453"/>
                </a:lnTo>
                <a:close/>
              </a:path>
              <a:path w="3387090" h="2468879">
                <a:moveTo>
                  <a:pt x="3386493" y="2462453"/>
                </a:moveTo>
                <a:lnTo>
                  <a:pt x="3373793" y="2462453"/>
                </a:lnTo>
                <a:lnTo>
                  <a:pt x="3380143" y="2456103"/>
                </a:lnTo>
                <a:lnTo>
                  <a:pt x="3386493" y="2456103"/>
                </a:lnTo>
                <a:lnTo>
                  <a:pt x="3386493" y="2462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11373" y="2980385"/>
            <a:ext cx="3371850" cy="2468880"/>
          </a:xfrm>
          <a:custGeom>
            <a:avLst/>
            <a:gdLst/>
            <a:ahLst/>
            <a:cxnLst/>
            <a:rect l="l" t="t" r="r" b="b"/>
            <a:pathLst>
              <a:path w="3371850" h="2468879">
                <a:moveTo>
                  <a:pt x="3371278" y="2468803"/>
                </a:moveTo>
                <a:lnTo>
                  <a:pt x="0" y="2468803"/>
                </a:lnTo>
                <a:lnTo>
                  <a:pt x="0" y="0"/>
                </a:lnTo>
                <a:lnTo>
                  <a:pt x="3371278" y="0"/>
                </a:lnTo>
                <a:lnTo>
                  <a:pt x="3371278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456103"/>
                </a:lnTo>
                <a:lnTo>
                  <a:pt x="6350" y="2456103"/>
                </a:lnTo>
                <a:lnTo>
                  <a:pt x="12700" y="2462453"/>
                </a:lnTo>
                <a:lnTo>
                  <a:pt x="3371278" y="2462453"/>
                </a:lnTo>
                <a:lnTo>
                  <a:pt x="3371278" y="2468803"/>
                </a:lnTo>
                <a:close/>
              </a:path>
              <a:path w="3371850" h="24688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371850" h="2468879">
                <a:moveTo>
                  <a:pt x="3358578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358578" y="6350"/>
                </a:lnTo>
                <a:lnTo>
                  <a:pt x="3358578" y="12700"/>
                </a:lnTo>
                <a:close/>
              </a:path>
              <a:path w="3371850" h="2468879">
                <a:moveTo>
                  <a:pt x="3358578" y="2462453"/>
                </a:moveTo>
                <a:lnTo>
                  <a:pt x="3358578" y="6350"/>
                </a:lnTo>
                <a:lnTo>
                  <a:pt x="3364928" y="12700"/>
                </a:lnTo>
                <a:lnTo>
                  <a:pt x="3371278" y="12700"/>
                </a:lnTo>
                <a:lnTo>
                  <a:pt x="3371278" y="2456103"/>
                </a:lnTo>
                <a:lnTo>
                  <a:pt x="3364928" y="2456103"/>
                </a:lnTo>
                <a:lnTo>
                  <a:pt x="3358578" y="2462453"/>
                </a:lnTo>
                <a:close/>
              </a:path>
              <a:path w="3371850" h="2468879">
                <a:moveTo>
                  <a:pt x="3371278" y="12700"/>
                </a:moveTo>
                <a:lnTo>
                  <a:pt x="3364928" y="12700"/>
                </a:lnTo>
                <a:lnTo>
                  <a:pt x="3358578" y="6350"/>
                </a:lnTo>
                <a:lnTo>
                  <a:pt x="3371278" y="6350"/>
                </a:lnTo>
                <a:lnTo>
                  <a:pt x="3371278" y="12700"/>
                </a:lnTo>
                <a:close/>
              </a:path>
              <a:path w="3371850" h="2468879">
                <a:moveTo>
                  <a:pt x="12700" y="2462453"/>
                </a:moveTo>
                <a:lnTo>
                  <a:pt x="6350" y="2456103"/>
                </a:lnTo>
                <a:lnTo>
                  <a:pt x="12700" y="2456103"/>
                </a:lnTo>
                <a:lnTo>
                  <a:pt x="12700" y="2462453"/>
                </a:lnTo>
                <a:close/>
              </a:path>
              <a:path w="3371850" h="2468879">
                <a:moveTo>
                  <a:pt x="3358578" y="2462453"/>
                </a:moveTo>
                <a:lnTo>
                  <a:pt x="12700" y="2462453"/>
                </a:lnTo>
                <a:lnTo>
                  <a:pt x="12700" y="2456103"/>
                </a:lnTo>
                <a:lnTo>
                  <a:pt x="3358578" y="2456103"/>
                </a:lnTo>
                <a:lnTo>
                  <a:pt x="3358578" y="2462453"/>
                </a:lnTo>
                <a:close/>
              </a:path>
              <a:path w="3371850" h="2468879">
                <a:moveTo>
                  <a:pt x="3371278" y="2462453"/>
                </a:moveTo>
                <a:lnTo>
                  <a:pt x="3358578" y="2462453"/>
                </a:lnTo>
                <a:lnTo>
                  <a:pt x="3364928" y="2456103"/>
                </a:lnTo>
                <a:lnTo>
                  <a:pt x="3371278" y="2456103"/>
                </a:lnTo>
                <a:lnTo>
                  <a:pt x="3371278" y="2462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97630" y="2968129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运动和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6466" y="4287824"/>
            <a:ext cx="30791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3784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研究匀强电场，</a:t>
            </a:r>
            <a:r>
              <a:rPr dirty="0" sz="2400" spc="-5" b="1">
                <a:latin typeface="华文楷体"/>
                <a:cs typeface="华文楷体"/>
              </a:rPr>
              <a:t>并 </a:t>
            </a:r>
            <a:r>
              <a:rPr dirty="0" sz="2400" b="1">
                <a:latin typeface="华文楷体"/>
                <a:cs typeface="华文楷体"/>
              </a:rPr>
              <a:t>且涉及有关时间讨论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问题更加适合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6084" y="2355913"/>
            <a:ext cx="5522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解决带电粒子在电场中的运动的一般方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4605" y="3431692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94289" y="325852"/>
                </a:moveTo>
                <a:lnTo>
                  <a:pt x="67349" y="298917"/>
                </a:lnTo>
                <a:lnTo>
                  <a:pt x="366255" y="0"/>
                </a:lnTo>
                <a:lnTo>
                  <a:pt x="393204" y="26949"/>
                </a:lnTo>
                <a:lnTo>
                  <a:pt x="94289" y="325852"/>
                </a:lnTo>
                <a:close/>
              </a:path>
              <a:path w="393700" h="393700">
                <a:moveTo>
                  <a:pt x="0" y="393204"/>
                </a:moveTo>
                <a:lnTo>
                  <a:pt x="40411" y="271983"/>
                </a:lnTo>
                <a:lnTo>
                  <a:pt x="67349" y="298917"/>
                </a:lnTo>
                <a:lnTo>
                  <a:pt x="47142" y="319125"/>
                </a:lnTo>
                <a:lnTo>
                  <a:pt x="74079" y="346062"/>
                </a:lnTo>
                <a:lnTo>
                  <a:pt x="114502" y="346062"/>
                </a:lnTo>
                <a:lnTo>
                  <a:pt x="121234" y="352793"/>
                </a:lnTo>
                <a:lnTo>
                  <a:pt x="0" y="393204"/>
                </a:lnTo>
                <a:close/>
              </a:path>
              <a:path w="393700" h="393700">
                <a:moveTo>
                  <a:pt x="74079" y="346062"/>
                </a:moveTo>
                <a:lnTo>
                  <a:pt x="47142" y="319125"/>
                </a:lnTo>
                <a:lnTo>
                  <a:pt x="67349" y="298917"/>
                </a:lnTo>
                <a:lnTo>
                  <a:pt x="94289" y="325852"/>
                </a:lnTo>
                <a:lnTo>
                  <a:pt x="74079" y="346062"/>
                </a:lnTo>
                <a:close/>
              </a:path>
              <a:path w="393700" h="393700">
                <a:moveTo>
                  <a:pt x="114502" y="346062"/>
                </a:moveTo>
                <a:lnTo>
                  <a:pt x="74079" y="346062"/>
                </a:lnTo>
                <a:lnTo>
                  <a:pt x="94289" y="325852"/>
                </a:lnTo>
                <a:lnTo>
                  <a:pt x="114502" y="34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82859" y="3432073"/>
            <a:ext cx="362585" cy="381635"/>
          </a:xfrm>
          <a:custGeom>
            <a:avLst/>
            <a:gdLst/>
            <a:ahLst/>
            <a:cxnLst/>
            <a:rect l="l" t="t" r="r" b="b"/>
            <a:pathLst>
              <a:path w="362585" h="381635">
                <a:moveTo>
                  <a:pt x="269867" y="311373"/>
                </a:moveTo>
                <a:lnTo>
                  <a:pt x="0" y="26187"/>
                </a:lnTo>
                <a:lnTo>
                  <a:pt x="27673" y="0"/>
                </a:lnTo>
                <a:lnTo>
                  <a:pt x="297540" y="285186"/>
                </a:lnTo>
                <a:lnTo>
                  <a:pt x="269867" y="311373"/>
                </a:lnTo>
                <a:close/>
              </a:path>
              <a:path w="362585" h="381635">
                <a:moveTo>
                  <a:pt x="347367" y="332130"/>
                </a:moveTo>
                <a:lnTo>
                  <a:pt x="289509" y="332130"/>
                </a:lnTo>
                <a:lnTo>
                  <a:pt x="317182" y="305942"/>
                </a:lnTo>
                <a:lnTo>
                  <a:pt x="297540" y="285186"/>
                </a:lnTo>
                <a:lnTo>
                  <a:pt x="325208" y="259003"/>
                </a:lnTo>
                <a:lnTo>
                  <a:pt x="347367" y="332130"/>
                </a:lnTo>
                <a:close/>
              </a:path>
              <a:path w="362585" h="381635">
                <a:moveTo>
                  <a:pt x="289509" y="332130"/>
                </a:moveTo>
                <a:lnTo>
                  <a:pt x="269867" y="311373"/>
                </a:lnTo>
                <a:lnTo>
                  <a:pt x="297540" y="285186"/>
                </a:lnTo>
                <a:lnTo>
                  <a:pt x="317182" y="305942"/>
                </a:lnTo>
                <a:lnTo>
                  <a:pt x="289509" y="332130"/>
                </a:lnTo>
                <a:close/>
              </a:path>
              <a:path w="362585" h="381635">
                <a:moveTo>
                  <a:pt x="362267" y="381304"/>
                </a:moveTo>
                <a:lnTo>
                  <a:pt x="242188" y="337565"/>
                </a:lnTo>
                <a:lnTo>
                  <a:pt x="269867" y="311373"/>
                </a:lnTo>
                <a:lnTo>
                  <a:pt x="289509" y="332130"/>
                </a:lnTo>
                <a:lnTo>
                  <a:pt x="347367" y="332130"/>
                </a:lnTo>
                <a:lnTo>
                  <a:pt x="362267" y="381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22384" y="3433775"/>
            <a:ext cx="94106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牛顿</a:t>
            </a:r>
            <a:r>
              <a:rPr dirty="0" sz="2400" spc="-5" b="1">
                <a:latin typeface="华文楷体"/>
                <a:cs typeface="华文楷体"/>
              </a:rPr>
              <a:t>第 </a:t>
            </a:r>
            <a:r>
              <a:rPr dirty="0" sz="2400" b="1">
                <a:latin typeface="华文楷体"/>
                <a:cs typeface="华文楷体"/>
              </a:rPr>
              <a:t>二定</a:t>
            </a:r>
            <a:r>
              <a:rPr dirty="0" sz="2400" spc="-5" b="1"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3676" y="3432009"/>
            <a:ext cx="94106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" marR="5080" indent="-15303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运动</a:t>
            </a:r>
            <a:r>
              <a:rPr dirty="0" sz="2400" spc="-5" b="1">
                <a:latin typeface="华文楷体"/>
                <a:cs typeface="华文楷体"/>
              </a:rPr>
              <a:t>学 </a:t>
            </a:r>
            <a:r>
              <a:rPr dirty="0" sz="2400" b="1">
                <a:latin typeface="华文楷体"/>
                <a:cs typeface="华文楷体"/>
              </a:rPr>
              <a:t>规</a:t>
            </a:r>
            <a:r>
              <a:rPr dirty="0" sz="2400" spc="-5" b="1"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1366" y="2996755"/>
            <a:ext cx="2949575" cy="238950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 marR="44450">
              <a:lnSpc>
                <a:spcPct val="100000"/>
              </a:lnSpc>
              <a:spcBef>
                <a:spcPts val="37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功和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能</a:t>
            </a:r>
            <a:endParaRPr sz="2400">
              <a:latin typeface="华文楷体"/>
              <a:cs typeface="华文楷体"/>
            </a:endParaRPr>
          </a:p>
          <a:p>
            <a:pPr algn="ctr" marL="212090" marR="286385">
              <a:lnSpc>
                <a:spcPct val="100000"/>
              </a:lnSpc>
              <a:spcBef>
                <a:spcPts val="275"/>
              </a:spcBef>
            </a:pPr>
            <a:r>
              <a:rPr dirty="0" sz="2400" b="1">
                <a:latin typeface="华文楷体"/>
                <a:cs typeface="华文楷体"/>
              </a:rPr>
              <a:t>往往是静电力做</a:t>
            </a:r>
            <a:r>
              <a:rPr dirty="0" sz="2400" spc="-5" b="1">
                <a:latin typeface="华文楷体"/>
                <a:cs typeface="华文楷体"/>
              </a:rPr>
              <a:t>功 </a:t>
            </a:r>
            <a:r>
              <a:rPr dirty="0" sz="2400" b="1">
                <a:latin typeface="华文楷体"/>
                <a:cs typeface="华文楷体"/>
              </a:rPr>
              <a:t>与动能定理相结</a:t>
            </a:r>
            <a:r>
              <a:rPr dirty="0" sz="2400" spc="-5" b="1">
                <a:latin typeface="华文楷体"/>
                <a:cs typeface="华文楷体"/>
              </a:rPr>
              <a:t>合</a:t>
            </a:r>
            <a:endParaRPr sz="2400">
              <a:latin typeface="华文楷体"/>
              <a:cs typeface="华文楷体"/>
            </a:endParaRPr>
          </a:p>
          <a:p>
            <a:pPr marL="12700" marR="5080" indent="481330">
              <a:lnSpc>
                <a:spcPct val="100000"/>
              </a:lnSpc>
              <a:spcBef>
                <a:spcPts val="785"/>
              </a:spcBef>
            </a:pPr>
            <a:r>
              <a:rPr dirty="0" sz="2400" b="1">
                <a:latin typeface="华文楷体"/>
                <a:cs typeface="华文楷体"/>
              </a:rPr>
              <a:t>研究非匀强电场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或者仅讨论能量等</a:t>
            </a:r>
            <a:r>
              <a:rPr dirty="0" sz="2400" spc="-5" b="1">
                <a:latin typeface="华文楷体"/>
                <a:cs typeface="华文楷体"/>
              </a:rPr>
              <a:t>问 </a:t>
            </a:r>
            <a:r>
              <a:rPr dirty="0" sz="2400" b="1">
                <a:latin typeface="华文楷体"/>
                <a:cs typeface="华文楷体"/>
              </a:rPr>
              <a:t>题更具优势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9022" y="2039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95600" y="1769364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95244" y="199339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45239" y="1509014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课堂小结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80" y="3777996"/>
            <a:ext cx="2269235" cy="1824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64917" y="1677085"/>
            <a:ext cx="7036434" cy="390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718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加速带电粒子用于医疗实践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“质子疗法”</a:t>
            </a:r>
            <a:endParaRPr sz="2400">
              <a:latin typeface="华文楷体"/>
              <a:cs typeface="华文楷体"/>
            </a:endParaRPr>
          </a:p>
          <a:p>
            <a:pPr marL="12700" marR="5080" indent="304800">
              <a:lnSpc>
                <a:spcPct val="150000"/>
              </a:lnSpc>
            </a:pPr>
            <a:r>
              <a:rPr dirty="0" sz="2400">
                <a:latin typeface="华文楷体"/>
                <a:cs typeface="华文楷体"/>
              </a:rPr>
              <a:t>先将质子加速到具有较高的能量，再将它引向轰击 肿瘤，杀死细胞；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“放射疗法”</a:t>
            </a:r>
            <a:endParaRPr sz="2400">
              <a:latin typeface="华文楷体"/>
              <a:cs typeface="华文楷体"/>
            </a:endParaRPr>
          </a:p>
          <a:p>
            <a:pPr marL="12700" marR="2138680" indent="304800">
              <a:lnSpc>
                <a:spcPct val="150000"/>
              </a:lnSpc>
            </a:pPr>
            <a:r>
              <a:rPr dirty="0" sz="2400">
                <a:latin typeface="华文楷体"/>
                <a:cs typeface="华文楷体"/>
              </a:rPr>
              <a:t>将被加速后的电子轰击重金属靶， 产生出的放射线用于医学治疗。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4027" y="1818728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研究带电粒子在电场中的运动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6915" y="3069005"/>
            <a:ext cx="4883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华文楷体"/>
                <a:cs typeface="华文楷体"/>
              </a:rPr>
              <a:t>1.</a:t>
            </a:r>
            <a:r>
              <a:rPr dirty="0" sz="2400" spc="-90"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研究物体运动的一般思路是什么？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6915" y="3800525"/>
            <a:ext cx="549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华文楷体"/>
                <a:cs typeface="华文楷体"/>
              </a:rPr>
              <a:t>2.</a:t>
            </a:r>
            <a:r>
              <a:rPr dirty="0" sz="2400" spc="-90"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决定物体做什么运动的条件又是什么？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2271" y="3759708"/>
            <a:ext cx="1426464" cy="1620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45050" y="2619197"/>
            <a:ext cx="1716385" cy="1026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65934" y="2660624"/>
            <a:ext cx="9436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从哪里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入 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手分析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2311" y="5398122"/>
            <a:ext cx="788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隶书"/>
                <a:cs typeface="隶书"/>
              </a:rPr>
              <a:t>想一</a:t>
            </a:r>
            <a:r>
              <a:rPr dirty="0" sz="2000" spc="5">
                <a:latin typeface="隶书"/>
                <a:cs typeface="隶书"/>
              </a:rPr>
              <a:t>想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5779" y="2739453"/>
            <a:ext cx="2606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华文楷体"/>
                <a:cs typeface="华文楷体"/>
              </a:rPr>
              <a:t>1</a:t>
            </a:r>
            <a:r>
              <a:rPr dirty="0" sz="2400">
                <a:latin typeface="华文楷体"/>
                <a:cs typeface="华文楷体"/>
              </a:rPr>
              <a:t>、运动和力的观念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5810" indent="-753110">
              <a:lnSpc>
                <a:spcPct val="100000"/>
              </a:lnSpc>
              <a:spcBef>
                <a:spcPts val="100"/>
              </a:spcBef>
              <a:buSzPct val="104545"/>
              <a:buAutoNum type="arabicPlain"/>
              <a:tabLst>
                <a:tab pos="765810" algn="l"/>
              </a:tabLst>
            </a:pPr>
            <a:r>
              <a:rPr dirty="0"/>
              <a:t>研究对象的初速度</a:t>
            </a:r>
            <a:r>
              <a:rPr dirty="0" spc="-5" i="1">
                <a:latin typeface="Times New Roman"/>
                <a:cs typeface="Times New Roman"/>
              </a:rPr>
              <a:t>v</a:t>
            </a:r>
            <a:r>
              <a:rPr dirty="0"/>
              <a:t>和加速度</a:t>
            </a:r>
            <a:r>
              <a:rPr dirty="0" spc="-5" i="1">
                <a:latin typeface="Times New Roman"/>
                <a:cs typeface="Times New Roman"/>
              </a:rPr>
              <a:t>a</a:t>
            </a:r>
          </a:p>
          <a:p>
            <a:pPr marL="765810" indent="-753110">
              <a:lnSpc>
                <a:spcPct val="100000"/>
              </a:lnSpc>
              <a:buSzPct val="104545"/>
              <a:buAutoNum type="arabicPlain"/>
              <a:tabLst>
                <a:tab pos="765810" algn="l"/>
              </a:tabLst>
            </a:pPr>
            <a:r>
              <a:rPr dirty="0"/>
              <a:t>决定物体做什么运动的条</a:t>
            </a:r>
            <a:r>
              <a:rPr dirty="0" spc="-5"/>
              <a:t>件</a:t>
            </a:r>
          </a:p>
          <a:p>
            <a:pPr marL="927100">
              <a:lnSpc>
                <a:spcPct val="100000"/>
              </a:lnSpc>
              <a:spcBef>
                <a:spcPts val="600"/>
              </a:spcBef>
              <a:tabLst>
                <a:tab pos="1783714" algn="l"/>
                <a:tab pos="3441065" algn="l"/>
              </a:tabLst>
            </a:pPr>
            <a:r>
              <a:rPr dirty="0" sz="1800"/>
              <a:t>例如：	匀变速运动	→</a:t>
            </a:r>
            <a:r>
              <a:rPr dirty="0" sz="1800" spc="430"/>
              <a:t> </a:t>
            </a:r>
            <a:r>
              <a:rPr dirty="0" sz="1800"/>
              <a:t>加速度恒定</a:t>
            </a:r>
            <a:endParaRPr sz="1800"/>
          </a:p>
          <a:p>
            <a:pPr marL="1839595" marR="5080" indent="-28575">
              <a:lnSpc>
                <a:spcPct val="100000"/>
              </a:lnSpc>
              <a:spcBef>
                <a:spcPts val="219"/>
              </a:spcBef>
              <a:tabLst>
                <a:tab pos="3868420" algn="l"/>
                <a:tab pos="3896995" algn="l"/>
              </a:tabLst>
            </a:pPr>
            <a:r>
              <a:rPr dirty="0" sz="1800"/>
              <a:t>直（曲）线运动 →	</a:t>
            </a:r>
            <a:r>
              <a:rPr dirty="0" sz="1800" i="1">
                <a:latin typeface="Times New Roman"/>
                <a:cs typeface="Times New Roman"/>
              </a:rPr>
              <a:t>v</a:t>
            </a:r>
            <a:r>
              <a:rPr dirty="0" sz="1800"/>
              <a:t>与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/>
              <a:t>的方向关系 加（减）速运动 →		</a:t>
            </a:r>
            <a:r>
              <a:rPr dirty="0" sz="1800" i="1">
                <a:latin typeface="Times New Roman"/>
                <a:cs typeface="Times New Roman"/>
              </a:rPr>
              <a:t>v</a:t>
            </a:r>
            <a:r>
              <a:rPr dirty="0" sz="1800"/>
              <a:t>与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/>
              <a:t>的夹角关系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5779" y="4751133"/>
            <a:ext cx="2301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华文楷体"/>
                <a:cs typeface="华文楷体"/>
              </a:rPr>
              <a:t>2</a:t>
            </a:r>
            <a:r>
              <a:rPr dirty="0" sz="2400">
                <a:latin typeface="华文楷体"/>
                <a:cs typeface="华文楷体"/>
              </a:rPr>
              <a:t>、功和能的观念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5007" y="1785149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研究运动的基本思想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23302" y="2757042"/>
            <a:ext cx="1387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（思路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1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2573" y="4788369"/>
            <a:ext cx="1387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（思路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2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74007" y="1785149"/>
            <a:ext cx="4216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带电粒子在电场中的加速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6641" y="4635131"/>
            <a:ext cx="1387475" cy="105346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algn="ctr" marR="76200">
              <a:lnSpc>
                <a:spcPct val="100000"/>
              </a:lnSpc>
              <a:spcBef>
                <a:spcPts val="1265"/>
              </a:spcBef>
            </a:pPr>
            <a:r>
              <a:rPr dirty="0" sz="2400">
                <a:latin typeface="华文楷体"/>
                <a:cs typeface="华文楷体"/>
              </a:rPr>
              <a:t>功和能</a:t>
            </a:r>
            <a:endParaRPr sz="24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（思路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2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9988" y="2993047"/>
            <a:ext cx="1979295" cy="440690"/>
          </a:xfrm>
          <a:custGeom>
            <a:avLst/>
            <a:gdLst/>
            <a:ahLst/>
            <a:cxnLst/>
            <a:rect l="l" t="t" r="r" b="b"/>
            <a:pathLst>
              <a:path w="1979295" h="440689">
                <a:moveTo>
                  <a:pt x="1974151" y="440410"/>
                </a:moveTo>
                <a:lnTo>
                  <a:pt x="4762" y="440410"/>
                </a:lnTo>
                <a:lnTo>
                  <a:pt x="3289" y="440169"/>
                </a:lnTo>
                <a:lnTo>
                  <a:pt x="1968" y="439496"/>
                </a:lnTo>
                <a:lnTo>
                  <a:pt x="914" y="438442"/>
                </a:lnTo>
                <a:lnTo>
                  <a:pt x="228" y="437121"/>
                </a:lnTo>
                <a:lnTo>
                  <a:pt x="0" y="435648"/>
                </a:lnTo>
                <a:lnTo>
                  <a:pt x="0" y="4762"/>
                </a:lnTo>
                <a:lnTo>
                  <a:pt x="4762" y="0"/>
                </a:lnTo>
                <a:lnTo>
                  <a:pt x="1974151" y="0"/>
                </a:lnTo>
                <a:lnTo>
                  <a:pt x="197891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0885"/>
                </a:lnTo>
                <a:lnTo>
                  <a:pt x="4762" y="430885"/>
                </a:lnTo>
                <a:lnTo>
                  <a:pt x="9525" y="435648"/>
                </a:lnTo>
                <a:lnTo>
                  <a:pt x="1978913" y="435648"/>
                </a:lnTo>
                <a:lnTo>
                  <a:pt x="1978672" y="437121"/>
                </a:lnTo>
                <a:lnTo>
                  <a:pt x="1977999" y="438442"/>
                </a:lnTo>
                <a:lnTo>
                  <a:pt x="1976945" y="439496"/>
                </a:lnTo>
                <a:lnTo>
                  <a:pt x="1975624" y="440169"/>
                </a:lnTo>
                <a:lnTo>
                  <a:pt x="1974151" y="440410"/>
                </a:lnTo>
                <a:close/>
              </a:path>
              <a:path w="1979295" h="44068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79295" h="440689">
                <a:moveTo>
                  <a:pt x="196938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69388" y="4762"/>
                </a:lnTo>
                <a:lnTo>
                  <a:pt x="1969388" y="9525"/>
                </a:lnTo>
                <a:close/>
              </a:path>
              <a:path w="1979295" h="440689">
                <a:moveTo>
                  <a:pt x="1969388" y="435648"/>
                </a:moveTo>
                <a:lnTo>
                  <a:pt x="1969388" y="4762"/>
                </a:lnTo>
                <a:lnTo>
                  <a:pt x="1974151" y="9525"/>
                </a:lnTo>
                <a:lnTo>
                  <a:pt x="1978913" y="9525"/>
                </a:lnTo>
                <a:lnTo>
                  <a:pt x="1978913" y="430885"/>
                </a:lnTo>
                <a:lnTo>
                  <a:pt x="1974151" y="430885"/>
                </a:lnTo>
                <a:lnTo>
                  <a:pt x="1969388" y="435648"/>
                </a:lnTo>
                <a:close/>
              </a:path>
              <a:path w="1979295" h="440689">
                <a:moveTo>
                  <a:pt x="1978913" y="9525"/>
                </a:moveTo>
                <a:lnTo>
                  <a:pt x="1974151" y="9525"/>
                </a:lnTo>
                <a:lnTo>
                  <a:pt x="1969388" y="4762"/>
                </a:lnTo>
                <a:lnTo>
                  <a:pt x="1978913" y="4762"/>
                </a:lnTo>
                <a:lnTo>
                  <a:pt x="1978913" y="9525"/>
                </a:lnTo>
                <a:close/>
              </a:path>
              <a:path w="1979295" h="440689">
                <a:moveTo>
                  <a:pt x="9525" y="435648"/>
                </a:moveTo>
                <a:lnTo>
                  <a:pt x="4762" y="430885"/>
                </a:lnTo>
                <a:lnTo>
                  <a:pt x="9525" y="430885"/>
                </a:lnTo>
                <a:lnTo>
                  <a:pt x="9525" y="435648"/>
                </a:lnTo>
                <a:close/>
              </a:path>
              <a:path w="1979295" h="440689">
                <a:moveTo>
                  <a:pt x="1969388" y="435648"/>
                </a:moveTo>
                <a:lnTo>
                  <a:pt x="9525" y="435648"/>
                </a:lnTo>
                <a:lnTo>
                  <a:pt x="9525" y="430885"/>
                </a:lnTo>
                <a:lnTo>
                  <a:pt x="1969388" y="430885"/>
                </a:lnTo>
                <a:lnTo>
                  <a:pt x="1969388" y="435648"/>
                </a:lnTo>
                <a:close/>
              </a:path>
              <a:path w="1979295" h="440689">
                <a:moveTo>
                  <a:pt x="1978913" y="435648"/>
                </a:moveTo>
                <a:lnTo>
                  <a:pt x="1969388" y="435648"/>
                </a:lnTo>
                <a:lnTo>
                  <a:pt x="1974151" y="430885"/>
                </a:lnTo>
                <a:lnTo>
                  <a:pt x="1978913" y="430885"/>
                </a:lnTo>
                <a:lnTo>
                  <a:pt x="1978913" y="435648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9988" y="3526154"/>
            <a:ext cx="1979295" cy="779145"/>
          </a:xfrm>
          <a:custGeom>
            <a:avLst/>
            <a:gdLst/>
            <a:ahLst/>
            <a:cxnLst/>
            <a:rect l="l" t="t" r="r" b="b"/>
            <a:pathLst>
              <a:path w="1979295" h="779145">
                <a:moveTo>
                  <a:pt x="1974151" y="778967"/>
                </a:moveTo>
                <a:lnTo>
                  <a:pt x="4762" y="778967"/>
                </a:lnTo>
                <a:lnTo>
                  <a:pt x="3289" y="778738"/>
                </a:lnTo>
                <a:lnTo>
                  <a:pt x="1968" y="778052"/>
                </a:lnTo>
                <a:lnTo>
                  <a:pt x="914" y="777011"/>
                </a:lnTo>
                <a:lnTo>
                  <a:pt x="228" y="775677"/>
                </a:lnTo>
                <a:lnTo>
                  <a:pt x="0" y="774204"/>
                </a:lnTo>
                <a:lnTo>
                  <a:pt x="0" y="4762"/>
                </a:lnTo>
                <a:lnTo>
                  <a:pt x="4762" y="0"/>
                </a:lnTo>
                <a:lnTo>
                  <a:pt x="1974151" y="0"/>
                </a:lnTo>
                <a:lnTo>
                  <a:pt x="197891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769442"/>
                </a:lnTo>
                <a:lnTo>
                  <a:pt x="4762" y="769442"/>
                </a:lnTo>
                <a:lnTo>
                  <a:pt x="9525" y="774204"/>
                </a:lnTo>
                <a:lnTo>
                  <a:pt x="1978913" y="774204"/>
                </a:lnTo>
                <a:lnTo>
                  <a:pt x="1978672" y="775677"/>
                </a:lnTo>
                <a:lnTo>
                  <a:pt x="1977999" y="777011"/>
                </a:lnTo>
                <a:lnTo>
                  <a:pt x="1976945" y="778052"/>
                </a:lnTo>
                <a:lnTo>
                  <a:pt x="1975624" y="778738"/>
                </a:lnTo>
                <a:lnTo>
                  <a:pt x="1974151" y="778967"/>
                </a:lnTo>
                <a:close/>
              </a:path>
              <a:path w="1979295" h="77914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79295" h="779145">
                <a:moveTo>
                  <a:pt x="196938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69388" y="4762"/>
                </a:lnTo>
                <a:lnTo>
                  <a:pt x="1969388" y="9525"/>
                </a:lnTo>
                <a:close/>
              </a:path>
              <a:path w="1979295" h="779145">
                <a:moveTo>
                  <a:pt x="1969388" y="774204"/>
                </a:moveTo>
                <a:lnTo>
                  <a:pt x="1969388" y="4762"/>
                </a:lnTo>
                <a:lnTo>
                  <a:pt x="1974151" y="9525"/>
                </a:lnTo>
                <a:lnTo>
                  <a:pt x="1978913" y="9525"/>
                </a:lnTo>
                <a:lnTo>
                  <a:pt x="1978913" y="769442"/>
                </a:lnTo>
                <a:lnTo>
                  <a:pt x="1974151" y="769442"/>
                </a:lnTo>
                <a:lnTo>
                  <a:pt x="1969388" y="774204"/>
                </a:lnTo>
                <a:close/>
              </a:path>
              <a:path w="1979295" h="779145">
                <a:moveTo>
                  <a:pt x="1978913" y="9525"/>
                </a:moveTo>
                <a:lnTo>
                  <a:pt x="1974151" y="9525"/>
                </a:lnTo>
                <a:lnTo>
                  <a:pt x="1969388" y="4762"/>
                </a:lnTo>
                <a:lnTo>
                  <a:pt x="1978913" y="4762"/>
                </a:lnTo>
                <a:lnTo>
                  <a:pt x="1978913" y="9525"/>
                </a:lnTo>
                <a:close/>
              </a:path>
              <a:path w="1979295" h="779145">
                <a:moveTo>
                  <a:pt x="9525" y="774204"/>
                </a:moveTo>
                <a:lnTo>
                  <a:pt x="4762" y="769442"/>
                </a:lnTo>
                <a:lnTo>
                  <a:pt x="9525" y="769442"/>
                </a:lnTo>
                <a:lnTo>
                  <a:pt x="9525" y="774204"/>
                </a:lnTo>
                <a:close/>
              </a:path>
              <a:path w="1979295" h="779145">
                <a:moveTo>
                  <a:pt x="1969388" y="774204"/>
                </a:moveTo>
                <a:lnTo>
                  <a:pt x="9525" y="774204"/>
                </a:lnTo>
                <a:lnTo>
                  <a:pt x="9525" y="769442"/>
                </a:lnTo>
                <a:lnTo>
                  <a:pt x="1969388" y="769442"/>
                </a:lnTo>
                <a:lnTo>
                  <a:pt x="1969388" y="774204"/>
                </a:lnTo>
                <a:close/>
              </a:path>
              <a:path w="1979295" h="779145">
                <a:moveTo>
                  <a:pt x="1978913" y="774204"/>
                </a:moveTo>
                <a:lnTo>
                  <a:pt x="1969388" y="774204"/>
                </a:lnTo>
                <a:lnTo>
                  <a:pt x="1974151" y="769442"/>
                </a:lnTo>
                <a:lnTo>
                  <a:pt x="1978913" y="769442"/>
                </a:lnTo>
                <a:lnTo>
                  <a:pt x="1978913" y="774204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9988" y="4487875"/>
            <a:ext cx="1700530" cy="440690"/>
          </a:xfrm>
          <a:custGeom>
            <a:avLst/>
            <a:gdLst/>
            <a:ahLst/>
            <a:cxnLst/>
            <a:rect l="l" t="t" r="r" b="b"/>
            <a:pathLst>
              <a:path w="1700529" h="440689">
                <a:moveTo>
                  <a:pt x="1695729" y="440410"/>
                </a:moveTo>
                <a:lnTo>
                  <a:pt x="4762" y="440410"/>
                </a:lnTo>
                <a:lnTo>
                  <a:pt x="3289" y="440182"/>
                </a:lnTo>
                <a:lnTo>
                  <a:pt x="1968" y="439508"/>
                </a:lnTo>
                <a:lnTo>
                  <a:pt x="914" y="438454"/>
                </a:lnTo>
                <a:lnTo>
                  <a:pt x="228" y="437121"/>
                </a:lnTo>
                <a:lnTo>
                  <a:pt x="0" y="435648"/>
                </a:lnTo>
                <a:lnTo>
                  <a:pt x="0" y="4762"/>
                </a:lnTo>
                <a:lnTo>
                  <a:pt x="4762" y="0"/>
                </a:lnTo>
                <a:lnTo>
                  <a:pt x="1695729" y="0"/>
                </a:lnTo>
                <a:lnTo>
                  <a:pt x="170049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0885"/>
                </a:lnTo>
                <a:lnTo>
                  <a:pt x="4762" y="430885"/>
                </a:lnTo>
                <a:lnTo>
                  <a:pt x="9525" y="435648"/>
                </a:lnTo>
                <a:lnTo>
                  <a:pt x="1700491" y="435648"/>
                </a:lnTo>
                <a:lnTo>
                  <a:pt x="1700263" y="437121"/>
                </a:lnTo>
                <a:lnTo>
                  <a:pt x="1699577" y="438454"/>
                </a:lnTo>
                <a:lnTo>
                  <a:pt x="1698523" y="439508"/>
                </a:lnTo>
                <a:lnTo>
                  <a:pt x="1697202" y="440182"/>
                </a:lnTo>
                <a:lnTo>
                  <a:pt x="1695729" y="440410"/>
                </a:lnTo>
                <a:close/>
              </a:path>
              <a:path w="1700529" h="44068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700529" h="440689">
                <a:moveTo>
                  <a:pt x="169096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690966" y="4762"/>
                </a:lnTo>
                <a:lnTo>
                  <a:pt x="1690966" y="9525"/>
                </a:lnTo>
                <a:close/>
              </a:path>
              <a:path w="1700529" h="440689">
                <a:moveTo>
                  <a:pt x="1690966" y="435648"/>
                </a:moveTo>
                <a:lnTo>
                  <a:pt x="1690966" y="4762"/>
                </a:lnTo>
                <a:lnTo>
                  <a:pt x="1695729" y="9525"/>
                </a:lnTo>
                <a:lnTo>
                  <a:pt x="1700491" y="9525"/>
                </a:lnTo>
                <a:lnTo>
                  <a:pt x="1700491" y="430885"/>
                </a:lnTo>
                <a:lnTo>
                  <a:pt x="1695729" y="430885"/>
                </a:lnTo>
                <a:lnTo>
                  <a:pt x="1690966" y="435648"/>
                </a:lnTo>
                <a:close/>
              </a:path>
              <a:path w="1700529" h="440689">
                <a:moveTo>
                  <a:pt x="1700491" y="9525"/>
                </a:moveTo>
                <a:lnTo>
                  <a:pt x="1695729" y="9525"/>
                </a:lnTo>
                <a:lnTo>
                  <a:pt x="1690966" y="4762"/>
                </a:lnTo>
                <a:lnTo>
                  <a:pt x="1700491" y="4762"/>
                </a:lnTo>
                <a:lnTo>
                  <a:pt x="1700491" y="9525"/>
                </a:lnTo>
                <a:close/>
              </a:path>
              <a:path w="1700529" h="440689">
                <a:moveTo>
                  <a:pt x="9525" y="435648"/>
                </a:moveTo>
                <a:lnTo>
                  <a:pt x="4762" y="430885"/>
                </a:lnTo>
                <a:lnTo>
                  <a:pt x="9525" y="430885"/>
                </a:lnTo>
                <a:lnTo>
                  <a:pt x="9525" y="435648"/>
                </a:lnTo>
                <a:close/>
              </a:path>
              <a:path w="1700529" h="440689">
                <a:moveTo>
                  <a:pt x="1690966" y="435648"/>
                </a:moveTo>
                <a:lnTo>
                  <a:pt x="9525" y="435648"/>
                </a:lnTo>
                <a:lnTo>
                  <a:pt x="9525" y="430885"/>
                </a:lnTo>
                <a:lnTo>
                  <a:pt x="1690966" y="430885"/>
                </a:lnTo>
                <a:lnTo>
                  <a:pt x="1690966" y="435648"/>
                </a:lnTo>
                <a:close/>
              </a:path>
              <a:path w="1700529" h="440689">
                <a:moveTo>
                  <a:pt x="1700491" y="435648"/>
                </a:moveTo>
                <a:lnTo>
                  <a:pt x="1690966" y="435648"/>
                </a:lnTo>
                <a:lnTo>
                  <a:pt x="1695729" y="430885"/>
                </a:lnTo>
                <a:lnTo>
                  <a:pt x="1700491" y="430885"/>
                </a:lnTo>
                <a:lnTo>
                  <a:pt x="1700491" y="435648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79988" y="5071198"/>
            <a:ext cx="1700530" cy="440690"/>
          </a:xfrm>
          <a:custGeom>
            <a:avLst/>
            <a:gdLst/>
            <a:ahLst/>
            <a:cxnLst/>
            <a:rect l="l" t="t" r="r" b="b"/>
            <a:pathLst>
              <a:path w="1700529" h="440689">
                <a:moveTo>
                  <a:pt x="1695729" y="440410"/>
                </a:moveTo>
                <a:lnTo>
                  <a:pt x="4762" y="440410"/>
                </a:lnTo>
                <a:lnTo>
                  <a:pt x="3289" y="440169"/>
                </a:lnTo>
                <a:lnTo>
                  <a:pt x="1968" y="439496"/>
                </a:lnTo>
                <a:lnTo>
                  <a:pt x="914" y="438442"/>
                </a:lnTo>
                <a:lnTo>
                  <a:pt x="228" y="437121"/>
                </a:lnTo>
                <a:lnTo>
                  <a:pt x="0" y="435648"/>
                </a:lnTo>
                <a:lnTo>
                  <a:pt x="0" y="4762"/>
                </a:lnTo>
                <a:lnTo>
                  <a:pt x="4762" y="0"/>
                </a:lnTo>
                <a:lnTo>
                  <a:pt x="1695729" y="0"/>
                </a:lnTo>
                <a:lnTo>
                  <a:pt x="170049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0885"/>
                </a:lnTo>
                <a:lnTo>
                  <a:pt x="4762" y="430885"/>
                </a:lnTo>
                <a:lnTo>
                  <a:pt x="9525" y="435648"/>
                </a:lnTo>
                <a:lnTo>
                  <a:pt x="1700491" y="435648"/>
                </a:lnTo>
                <a:lnTo>
                  <a:pt x="1700263" y="437121"/>
                </a:lnTo>
                <a:lnTo>
                  <a:pt x="1699577" y="438442"/>
                </a:lnTo>
                <a:lnTo>
                  <a:pt x="1698523" y="439496"/>
                </a:lnTo>
                <a:lnTo>
                  <a:pt x="1697202" y="440169"/>
                </a:lnTo>
                <a:lnTo>
                  <a:pt x="1695729" y="440410"/>
                </a:lnTo>
                <a:close/>
              </a:path>
              <a:path w="1700529" h="44068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700529" h="440689">
                <a:moveTo>
                  <a:pt x="169096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690966" y="4762"/>
                </a:lnTo>
                <a:lnTo>
                  <a:pt x="1690966" y="9525"/>
                </a:lnTo>
                <a:close/>
              </a:path>
              <a:path w="1700529" h="440689">
                <a:moveTo>
                  <a:pt x="1690966" y="435648"/>
                </a:moveTo>
                <a:lnTo>
                  <a:pt x="1690966" y="4762"/>
                </a:lnTo>
                <a:lnTo>
                  <a:pt x="1695729" y="9525"/>
                </a:lnTo>
                <a:lnTo>
                  <a:pt x="1700491" y="9525"/>
                </a:lnTo>
                <a:lnTo>
                  <a:pt x="1700491" y="430885"/>
                </a:lnTo>
                <a:lnTo>
                  <a:pt x="1695729" y="430885"/>
                </a:lnTo>
                <a:lnTo>
                  <a:pt x="1690966" y="435648"/>
                </a:lnTo>
                <a:close/>
              </a:path>
              <a:path w="1700529" h="440689">
                <a:moveTo>
                  <a:pt x="1700491" y="9525"/>
                </a:moveTo>
                <a:lnTo>
                  <a:pt x="1695729" y="9525"/>
                </a:lnTo>
                <a:lnTo>
                  <a:pt x="1690966" y="4762"/>
                </a:lnTo>
                <a:lnTo>
                  <a:pt x="1700491" y="4762"/>
                </a:lnTo>
                <a:lnTo>
                  <a:pt x="1700491" y="9525"/>
                </a:lnTo>
                <a:close/>
              </a:path>
              <a:path w="1700529" h="440689">
                <a:moveTo>
                  <a:pt x="9525" y="435648"/>
                </a:moveTo>
                <a:lnTo>
                  <a:pt x="4762" y="430885"/>
                </a:lnTo>
                <a:lnTo>
                  <a:pt x="9525" y="430885"/>
                </a:lnTo>
                <a:lnTo>
                  <a:pt x="9525" y="435648"/>
                </a:lnTo>
                <a:close/>
              </a:path>
              <a:path w="1700529" h="440689">
                <a:moveTo>
                  <a:pt x="1690966" y="435648"/>
                </a:moveTo>
                <a:lnTo>
                  <a:pt x="9525" y="435648"/>
                </a:lnTo>
                <a:lnTo>
                  <a:pt x="9525" y="430885"/>
                </a:lnTo>
                <a:lnTo>
                  <a:pt x="1690966" y="430885"/>
                </a:lnTo>
                <a:lnTo>
                  <a:pt x="1690966" y="435648"/>
                </a:lnTo>
                <a:close/>
              </a:path>
              <a:path w="1700529" h="440689">
                <a:moveTo>
                  <a:pt x="1700491" y="435648"/>
                </a:moveTo>
                <a:lnTo>
                  <a:pt x="1690966" y="435648"/>
                </a:lnTo>
                <a:lnTo>
                  <a:pt x="1695729" y="430885"/>
                </a:lnTo>
                <a:lnTo>
                  <a:pt x="1700491" y="430885"/>
                </a:lnTo>
                <a:lnTo>
                  <a:pt x="1700491" y="435648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35241" y="3116237"/>
            <a:ext cx="2853055" cy="1025525"/>
          </a:xfrm>
          <a:custGeom>
            <a:avLst/>
            <a:gdLst/>
            <a:ahLst/>
            <a:cxnLst/>
            <a:rect l="l" t="t" r="r" b="b"/>
            <a:pathLst>
              <a:path w="2853054" h="1025525">
                <a:moveTo>
                  <a:pt x="2847695" y="1025182"/>
                </a:moveTo>
                <a:lnTo>
                  <a:pt x="4762" y="1025182"/>
                </a:lnTo>
                <a:lnTo>
                  <a:pt x="3289" y="1024953"/>
                </a:lnTo>
                <a:lnTo>
                  <a:pt x="1955" y="1024280"/>
                </a:lnTo>
                <a:lnTo>
                  <a:pt x="901" y="1023226"/>
                </a:lnTo>
                <a:lnTo>
                  <a:pt x="228" y="1021892"/>
                </a:lnTo>
                <a:lnTo>
                  <a:pt x="0" y="1020419"/>
                </a:lnTo>
                <a:lnTo>
                  <a:pt x="0" y="4762"/>
                </a:lnTo>
                <a:lnTo>
                  <a:pt x="4762" y="0"/>
                </a:lnTo>
                <a:lnTo>
                  <a:pt x="2847695" y="0"/>
                </a:lnTo>
                <a:lnTo>
                  <a:pt x="285245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015657"/>
                </a:lnTo>
                <a:lnTo>
                  <a:pt x="4762" y="1015657"/>
                </a:lnTo>
                <a:lnTo>
                  <a:pt x="9525" y="1020419"/>
                </a:lnTo>
                <a:lnTo>
                  <a:pt x="2852458" y="1020419"/>
                </a:lnTo>
                <a:lnTo>
                  <a:pt x="2852229" y="1021892"/>
                </a:lnTo>
                <a:lnTo>
                  <a:pt x="2851543" y="1023226"/>
                </a:lnTo>
                <a:lnTo>
                  <a:pt x="2850489" y="1024280"/>
                </a:lnTo>
                <a:lnTo>
                  <a:pt x="2849168" y="1024953"/>
                </a:lnTo>
                <a:lnTo>
                  <a:pt x="2847695" y="1025182"/>
                </a:lnTo>
                <a:close/>
              </a:path>
              <a:path w="2853054" h="10255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853054" h="1025525">
                <a:moveTo>
                  <a:pt x="284293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842933" y="4762"/>
                </a:lnTo>
                <a:lnTo>
                  <a:pt x="2842933" y="9525"/>
                </a:lnTo>
                <a:close/>
              </a:path>
              <a:path w="2853054" h="1025525">
                <a:moveTo>
                  <a:pt x="2842933" y="1020419"/>
                </a:moveTo>
                <a:lnTo>
                  <a:pt x="2842933" y="4762"/>
                </a:lnTo>
                <a:lnTo>
                  <a:pt x="2847695" y="9525"/>
                </a:lnTo>
                <a:lnTo>
                  <a:pt x="2852458" y="9525"/>
                </a:lnTo>
                <a:lnTo>
                  <a:pt x="2852458" y="1015657"/>
                </a:lnTo>
                <a:lnTo>
                  <a:pt x="2847695" y="1015657"/>
                </a:lnTo>
                <a:lnTo>
                  <a:pt x="2842933" y="1020419"/>
                </a:lnTo>
                <a:close/>
              </a:path>
              <a:path w="2853054" h="1025525">
                <a:moveTo>
                  <a:pt x="2852458" y="9525"/>
                </a:moveTo>
                <a:lnTo>
                  <a:pt x="2847695" y="9525"/>
                </a:lnTo>
                <a:lnTo>
                  <a:pt x="2842933" y="4762"/>
                </a:lnTo>
                <a:lnTo>
                  <a:pt x="2852458" y="4762"/>
                </a:lnTo>
                <a:lnTo>
                  <a:pt x="2852458" y="9525"/>
                </a:lnTo>
                <a:close/>
              </a:path>
              <a:path w="2853054" h="1025525">
                <a:moveTo>
                  <a:pt x="9525" y="1020419"/>
                </a:moveTo>
                <a:lnTo>
                  <a:pt x="4762" y="1015657"/>
                </a:lnTo>
                <a:lnTo>
                  <a:pt x="9525" y="1015657"/>
                </a:lnTo>
                <a:lnTo>
                  <a:pt x="9525" y="1020419"/>
                </a:lnTo>
                <a:close/>
              </a:path>
              <a:path w="2853054" h="1025525">
                <a:moveTo>
                  <a:pt x="2842933" y="1020419"/>
                </a:moveTo>
                <a:lnTo>
                  <a:pt x="9525" y="1020419"/>
                </a:lnTo>
                <a:lnTo>
                  <a:pt x="9525" y="1015657"/>
                </a:lnTo>
                <a:lnTo>
                  <a:pt x="2842933" y="1015657"/>
                </a:lnTo>
                <a:lnTo>
                  <a:pt x="2842933" y="1020419"/>
                </a:lnTo>
                <a:close/>
              </a:path>
              <a:path w="2853054" h="1025525">
                <a:moveTo>
                  <a:pt x="2852458" y="1020419"/>
                </a:moveTo>
                <a:lnTo>
                  <a:pt x="2842933" y="1020419"/>
                </a:lnTo>
                <a:lnTo>
                  <a:pt x="2847695" y="1015657"/>
                </a:lnTo>
                <a:lnTo>
                  <a:pt x="2852458" y="1015657"/>
                </a:lnTo>
                <a:lnTo>
                  <a:pt x="2852458" y="1020419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49554" y="4466005"/>
            <a:ext cx="2838450" cy="1025525"/>
          </a:xfrm>
          <a:custGeom>
            <a:avLst/>
            <a:gdLst/>
            <a:ahLst/>
            <a:cxnLst/>
            <a:rect l="l" t="t" r="r" b="b"/>
            <a:pathLst>
              <a:path w="2838450" h="1025525">
                <a:moveTo>
                  <a:pt x="2833382" y="1025182"/>
                </a:moveTo>
                <a:lnTo>
                  <a:pt x="4762" y="1025182"/>
                </a:lnTo>
                <a:lnTo>
                  <a:pt x="3289" y="1024953"/>
                </a:lnTo>
                <a:lnTo>
                  <a:pt x="1968" y="1024280"/>
                </a:lnTo>
                <a:lnTo>
                  <a:pt x="914" y="1023226"/>
                </a:lnTo>
                <a:lnTo>
                  <a:pt x="241" y="1021892"/>
                </a:lnTo>
                <a:lnTo>
                  <a:pt x="0" y="1020419"/>
                </a:lnTo>
                <a:lnTo>
                  <a:pt x="0" y="4762"/>
                </a:lnTo>
                <a:lnTo>
                  <a:pt x="4762" y="0"/>
                </a:lnTo>
                <a:lnTo>
                  <a:pt x="2833382" y="0"/>
                </a:lnTo>
                <a:lnTo>
                  <a:pt x="283814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015657"/>
                </a:lnTo>
                <a:lnTo>
                  <a:pt x="4762" y="1015657"/>
                </a:lnTo>
                <a:lnTo>
                  <a:pt x="9525" y="1020419"/>
                </a:lnTo>
                <a:lnTo>
                  <a:pt x="2838145" y="1020419"/>
                </a:lnTo>
                <a:lnTo>
                  <a:pt x="2837916" y="1021892"/>
                </a:lnTo>
                <a:lnTo>
                  <a:pt x="2837230" y="1023226"/>
                </a:lnTo>
                <a:lnTo>
                  <a:pt x="2836176" y="1024280"/>
                </a:lnTo>
                <a:lnTo>
                  <a:pt x="2834855" y="1024953"/>
                </a:lnTo>
                <a:lnTo>
                  <a:pt x="2833382" y="1025182"/>
                </a:lnTo>
                <a:close/>
              </a:path>
              <a:path w="2838450" h="10255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838450" h="1025525">
                <a:moveTo>
                  <a:pt x="282862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828620" y="4762"/>
                </a:lnTo>
                <a:lnTo>
                  <a:pt x="2828620" y="9525"/>
                </a:lnTo>
                <a:close/>
              </a:path>
              <a:path w="2838450" h="1025525">
                <a:moveTo>
                  <a:pt x="2828620" y="1020419"/>
                </a:moveTo>
                <a:lnTo>
                  <a:pt x="2828620" y="4762"/>
                </a:lnTo>
                <a:lnTo>
                  <a:pt x="2833382" y="9525"/>
                </a:lnTo>
                <a:lnTo>
                  <a:pt x="2838145" y="9525"/>
                </a:lnTo>
                <a:lnTo>
                  <a:pt x="2838145" y="1015657"/>
                </a:lnTo>
                <a:lnTo>
                  <a:pt x="2833382" y="1015657"/>
                </a:lnTo>
                <a:lnTo>
                  <a:pt x="2828620" y="1020419"/>
                </a:lnTo>
                <a:close/>
              </a:path>
              <a:path w="2838450" h="1025525">
                <a:moveTo>
                  <a:pt x="2838145" y="9525"/>
                </a:moveTo>
                <a:lnTo>
                  <a:pt x="2833382" y="9525"/>
                </a:lnTo>
                <a:lnTo>
                  <a:pt x="2828620" y="4762"/>
                </a:lnTo>
                <a:lnTo>
                  <a:pt x="2838145" y="4762"/>
                </a:lnTo>
                <a:lnTo>
                  <a:pt x="2838145" y="9525"/>
                </a:lnTo>
                <a:close/>
              </a:path>
              <a:path w="2838450" h="1025525">
                <a:moveTo>
                  <a:pt x="9525" y="1020419"/>
                </a:moveTo>
                <a:lnTo>
                  <a:pt x="4762" y="1015657"/>
                </a:lnTo>
                <a:lnTo>
                  <a:pt x="9525" y="1015657"/>
                </a:lnTo>
                <a:lnTo>
                  <a:pt x="9525" y="1020419"/>
                </a:lnTo>
                <a:close/>
              </a:path>
              <a:path w="2838450" h="1025525">
                <a:moveTo>
                  <a:pt x="2828620" y="1020419"/>
                </a:moveTo>
                <a:lnTo>
                  <a:pt x="9525" y="1020419"/>
                </a:lnTo>
                <a:lnTo>
                  <a:pt x="9525" y="1015657"/>
                </a:lnTo>
                <a:lnTo>
                  <a:pt x="2828620" y="1015657"/>
                </a:lnTo>
                <a:lnTo>
                  <a:pt x="2828620" y="1020419"/>
                </a:lnTo>
                <a:close/>
              </a:path>
              <a:path w="2838450" h="1025525">
                <a:moveTo>
                  <a:pt x="2838145" y="1020419"/>
                </a:moveTo>
                <a:lnTo>
                  <a:pt x="2828620" y="1020419"/>
                </a:lnTo>
                <a:lnTo>
                  <a:pt x="2833382" y="1015657"/>
                </a:lnTo>
                <a:lnTo>
                  <a:pt x="2838145" y="1015657"/>
                </a:lnTo>
                <a:lnTo>
                  <a:pt x="2838145" y="1020419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33056" y="4473308"/>
            <a:ext cx="256603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①涉及位移、速率等</a:t>
            </a:r>
            <a:r>
              <a:rPr dirty="0" sz="2000">
                <a:latin typeface="华文楷体"/>
                <a:cs typeface="华文楷体"/>
              </a:rPr>
              <a:t>动 </a:t>
            </a:r>
            <a:r>
              <a:rPr dirty="0" sz="2000">
                <a:latin typeface="华文楷体"/>
                <a:cs typeface="华文楷体"/>
              </a:rPr>
              <a:t>能定理公式中的物理</a:t>
            </a:r>
            <a:r>
              <a:rPr dirty="0" sz="2000" spc="5">
                <a:latin typeface="华文楷体"/>
                <a:cs typeface="华文楷体"/>
              </a:rPr>
              <a:t>量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华文楷体"/>
                <a:cs typeface="华文楷体"/>
              </a:rPr>
              <a:t>②非匀强电场的情</a:t>
            </a:r>
            <a:r>
              <a:rPr dirty="0" sz="2000" spc="5">
                <a:latin typeface="华文楷体"/>
                <a:cs typeface="华文楷体"/>
              </a:rPr>
              <a:t>景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56850" y="3184067"/>
            <a:ext cx="495300" cy="317500"/>
          </a:xfrm>
          <a:custGeom>
            <a:avLst/>
            <a:gdLst/>
            <a:ahLst/>
            <a:cxnLst/>
            <a:rect l="l" t="t" r="r" b="b"/>
            <a:pathLst>
              <a:path w="495300" h="317500">
                <a:moveTo>
                  <a:pt x="388060" y="44037"/>
                </a:moveTo>
                <a:lnTo>
                  <a:pt x="367982" y="11658"/>
                </a:lnTo>
                <a:lnTo>
                  <a:pt x="495236" y="0"/>
                </a:lnTo>
                <a:lnTo>
                  <a:pt x="477384" y="28981"/>
                </a:lnTo>
                <a:lnTo>
                  <a:pt x="412343" y="28981"/>
                </a:lnTo>
                <a:lnTo>
                  <a:pt x="388060" y="44037"/>
                </a:lnTo>
                <a:close/>
              </a:path>
              <a:path w="495300" h="317500">
                <a:moveTo>
                  <a:pt x="408140" y="76421"/>
                </a:moveTo>
                <a:lnTo>
                  <a:pt x="388060" y="44037"/>
                </a:lnTo>
                <a:lnTo>
                  <a:pt x="412343" y="28981"/>
                </a:lnTo>
                <a:lnTo>
                  <a:pt x="432422" y="61366"/>
                </a:lnTo>
                <a:lnTo>
                  <a:pt x="408140" y="76421"/>
                </a:lnTo>
                <a:close/>
              </a:path>
              <a:path w="495300" h="317500">
                <a:moveTo>
                  <a:pt x="428218" y="108800"/>
                </a:moveTo>
                <a:lnTo>
                  <a:pt x="408140" y="76421"/>
                </a:lnTo>
                <a:lnTo>
                  <a:pt x="432422" y="61366"/>
                </a:lnTo>
                <a:lnTo>
                  <a:pt x="412343" y="28981"/>
                </a:lnTo>
                <a:lnTo>
                  <a:pt x="477384" y="28981"/>
                </a:lnTo>
                <a:lnTo>
                  <a:pt x="428218" y="108800"/>
                </a:lnTo>
                <a:close/>
              </a:path>
              <a:path w="495300" h="317500">
                <a:moveTo>
                  <a:pt x="20078" y="317030"/>
                </a:moveTo>
                <a:lnTo>
                  <a:pt x="0" y="284645"/>
                </a:lnTo>
                <a:lnTo>
                  <a:pt x="388060" y="44037"/>
                </a:lnTo>
                <a:lnTo>
                  <a:pt x="408140" y="76421"/>
                </a:lnTo>
                <a:lnTo>
                  <a:pt x="20078" y="31703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94950" y="4691735"/>
            <a:ext cx="495300" cy="317500"/>
          </a:xfrm>
          <a:custGeom>
            <a:avLst/>
            <a:gdLst/>
            <a:ahLst/>
            <a:cxnLst/>
            <a:rect l="l" t="t" r="r" b="b"/>
            <a:pathLst>
              <a:path w="495300" h="317500">
                <a:moveTo>
                  <a:pt x="388060" y="44037"/>
                </a:moveTo>
                <a:lnTo>
                  <a:pt x="367982" y="11658"/>
                </a:lnTo>
                <a:lnTo>
                  <a:pt x="495249" y="0"/>
                </a:lnTo>
                <a:lnTo>
                  <a:pt x="477394" y="28981"/>
                </a:lnTo>
                <a:lnTo>
                  <a:pt x="412343" y="28981"/>
                </a:lnTo>
                <a:lnTo>
                  <a:pt x="388060" y="44037"/>
                </a:lnTo>
                <a:close/>
              </a:path>
              <a:path w="495300" h="317500">
                <a:moveTo>
                  <a:pt x="408140" y="76421"/>
                </a:moveTo>
                <a:lnTo>
                  <a:pt x="388060" y="44037"/>
                </a:lnTo>
                <a:lnTo>
                  <a:pt x="412343" y="28981"/>
                </a:lnTo>
                <a:lnTo>
                  <a:pt x="432422" y="61366"/>
                </a:lnTo>
                <a:lnTo>
                  <a:pt x="408140" y="76421"/>
                </a:lnTo>
                <a:close/>
              </a:path>
              <a:path w="495300" h="317500">
                <a:moveTo>
                  <a:pt x="428218" y="108800"/>
                </a:moveTo>
                <a:lnTo>
                  <a:pt x="408140" y="76421"/>
                </a:lnTo>
                <a:lnTo>
                  <a:pt x="432422" y="61366"/>
                </a:lnTo>
                <a:lnTo>
                  <a:pt x="412343" y="28981"/>
                </a:lnTo>
                <a:lnTo>
                  <a:pt x="477394" y="28981"/>
                </a:lnTo>
                <a:lnTo>
                  <a:pt x="428218" y="108800"/>
                </a:lnTo>
                <a:close/>
              </a:path>
              <a:path w="495300" h="317500">
                <a:moveTo>
                  <a:pt x="20078" y="317030"/>
                </a:moveTo>
                <a:lnTo>
                  <a:pt x="0" y="284645"/>
                </a:lnTo>
                <a:lnTo>
                  <a:pt x="388060" y="44037"/>
                </a:lnTo>
                <a:lnTo>
                  <a:pt x="408140" y="76421"/>
                </a:lnTo>
                <a:lnTo>
                  <a:pt x="20078" y="31703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84053" y="5023891"/>
            <a:ext cx="495300" cy="317500"/>
          </a:xfrm>
          <a:custGeom>
            <a:avLst/>
            <a:gdLst/>
            <a:ahLst/>
            <a:cxnLst/>
            <a:rect l="l" t="t" r="r" b="b"/>
            <a:pathLst>
              <a:path w="495300" h="317500">
                <a:moveTo>
                  <a:pt x="388069" y="272990"/>
                </a:moveTo>
                <a:lnTo>
                  <a:pt x="0" y="32385"/>
                </a:lnTo>
                <a:lnTo>
                  <a:pt x="20078" y="0"/>
                </a:lnTo>
                <a:lnTo>
                  <a:pt x="408147" y="240605"/>
                </a:lnTo>
                <a:lnTo>
                  <a:pt x="388069" y="272990"/>
                </a:lnTo>
                <a:close/>
              </a:path>
              <a:path w="495300" h="317500">
                <a:moveTo>
                  <a:pt x="477394" y="288048"/>
                </a:moveTo>
                <a:lnTo>
                  <a:pt x="412356" y="288048"/>
                </a:lnTo>
                <a:lnTo>
                  <a:pt x="432435" y="255663"/>
                </a:lnTo>
                <a:lnTo>
                  <a:pt x="408147" y="240605"/>
                </a:lnTo>
                <a:lnTo>
                  <a:pt x="428218" y="208229"/>
                </a:lnTo>
                <a:lnTo>
                  <a:pt x="477394" y="288048"/>
                </a:lnTo>
                <a:close/>
              </a:path>
              <a:path w="495300" h="317500">
                <a:moveTo>
                  <a:pt x="412356" y="288048"/>
                </a:moveTo>
                <a:lnTo>
                  <a:pt x="388069" y="272990"/>
                </a:lnTo>
                <a:lnTo>
                  <a:pt x="408147" y="240605"/>
                </a:lnTo>
                <a:lnTo>
                  <a:pt x="432435" y="255663"/>
                </a:lnTo>
                <a:lnTo>
                  <a:pt x="412356" y="288048"/>
                </a:lnTo>
                <a:close/>
              </a:path>
              <a:path w="495300" h="317500">
                <a:moveTo>
                  <a:pt x="495249" y="317030"/>
                </a:moveTo>
                <a:lnTo>
                  <a:pt x="367995" y="305371"/>
                </a:lnTo>
                <a:lnTo>
                  <a:pt x="388069" y="272990"/>
                </a:lnTo>
                <a:lnTo>
                  <a:pt x="412356" y="288048"/>
                </a:lnTo>
                <a:lnTo>
                  <a:pt x="477394" y="288048"/>
                </a:lnTo>
                <a:lnTo>
                  <a:pt x="495249" y="31703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73169" y="3592423"/>
            <a:ext cx="495300" cy="317500"/>
          </a:xfrm>
          <a:custGeom>
            <a:avLst/>
            <a:gdLst/>
            <a:ahLst/>
            <a:cxnLst/>
            <a:rect l="l" t="t" r="r" b="b"/>
            <a:pathLst>
              <a:path w="495300" h="317500">
                <a:moveTo>
                  <a:pt x="388060" y="272992"/>
                </a:moveTo>
                <a:lnTo>
                  <a:pt x="0" y="32385"/>
                </a:lnTo>
                <a:lnTo>
                  <a:pt x="20078" y="0"/>
                </a:lnTo>
                <a:lnTo>
                  <a:pt x="408140" y="240608"/>
                </a:lnTo>
                <a:lnTo>
                  <a:pt x="388060" y="272992"/>
                </a:lnTo>
                <a:close/>
              </a:path>
              <a:path w="495300" h="317500">
                <a:moveTo>
                  <a:pt x="477394" y="288048"/>
                </a:moveTo>
                <a:lnTo>
                  <a:pt x="412343" y="288048"/>
                </a:lnTo>
                <a:lnTo>
                  <a:pt x="432422" y="255663"/>
                </a:lnTo>
                <a:lnTo>
                  <a:pt x="408140" y="240608"/>
                </a:lnTo>
                <a:lnTo>
                  <a:pt x="428218" y="208229"/>
                </a:lnTo>
                <a:lnTo>
                  <a:pt x="477394" y="288048"/>
                </a:lnTo>
                <a:close/>
              </a:path>
              <a:path w="495300" h="317500">
                <a:moveTo>
                  <a:pt x="412343" y="288048"/>
                </a:moveTo>
                <a:lnTo>
                  <a:pt x="388060" y="272992"/>
                </a:lnTo>
                <a:lnTo>
                  <a:pt x="408140" y="240608"/>
                </a:lnTo>
                <a:lnTo>
                  <a:pt x="432422" y="255663"/>
                </a:lnTo>
                <a:lnTo>
                  <a:pt x="412343" y="288048"/>
                </a:lnTo>
                <a:close/>
              </a:path>
              <a:path w="495300" h="317500">
                <a:moveTo>
                  <a:pt x="495249" y="317030"/>
                </a:moveTo>
                <a:lnTo>
                  <a:pt x="367982" y="305371"/>
                </a:lnTo>
                <a:lnTo>
                  <a:pt x="388060" y="272992"/>
                </a:lnTo>
                <a:lnTo>
                  <a:pt x="412343" y="288048"/>
                </a:lnTo>
                <a:lnTo>
                  <a:pt x="477394" y="288048"/>
                </a:lnTo>
                <a:lnTo>
                  <a:pt x="495249" y="31703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42633" y="3100908"/>
            <a:ext cx="189230" cy="1122680"/>
          </a:xfrm>
          <a:custGeom>
            <a:avLst/>
            <a:gdLst/>
            <a:ahLst/>
            <a:cxnLst/>
            <a:rect l="l" t="t" r="r" b="b"/>
            <a:pathLst>
              <a:path w="189229" h="1122679">
                <a:moveTo>
                  <a:pt x="57988" y="41910"/>
                </a:moveTo>
                <a:lnTo>
                  <a:pt x="55499" y="38100"/>
                </a:lnTo>
                <a:lnTo>
                  <a:pt x="52984" y="34289"/>
                </a:lnTo>
                <a:lnTo>
                  <a:pt x="50355" y="31750"/>
                </a:lnTo>
                <a:lnTo>
                  <a:pt x="47599" y="27939"/>
                </a:lnTo>
                <a:lnTo>
                  <a:pt x="47739" y="27939"/>
                </a:lnTo>
                <a:lnTo>
                  <a:pt x="44742" y="25400"/>
                </a:lnTo>
                <a:lnTo>
                  <a:pt x="44881" y="25400"/>
                </a:lnTo>
                <a:lnTo>
                  <a:pt x="41782" y="22860"/>
                </a:lnTo>
                <a:lnTo>
                  <a:pt x="41935" y="22860"/>
                </a:lnTo>
                <a:lnTo>
                  <a:pt x="38722" y="20319"/>
                </a:lnTo>
                <a:lnTo>
                  <a:pt x="38887" y="20319"/>
                </a:lnTo>
                <a:lnTo>
                  <a:pt x="35572" y="17780"/>
                </a:lnTo>
                <a:lnTo>
                  <a:pt x="35750" y="17780"/>
                </a:lnTo>
                <a:lnTo>
                  <a:pt x="32334" y="16510"/>
                </a:lnTo>
                <a:lnTo>
                  <a:pt x="32511" y="16510"/>
                </a:lnTo>
                <a:lnTo>
                  <a:pt x="29019" y="13969"/>
                </a:lnTo>
                <a:lnTo>
                  <a:pt x="29209" y="13969"/>
                </a:lnTo>
                <a:lnTo>
                  <a:pt x="25615" y="12700"/>
                </a:lnTo>
                <a:lnTo>
                  <a:pt x="25819" y="12700"/>
                </a:lnTo>
                <a:lnTo>
                  <a:pt x="22136" y="11430"/>
                </a:lnTo>
                <a:lnTo>
                  <a:pt x="22351" y="11430"/>
                </a:lnTo>
                <a:lnTo>
                  <a:pt x="18592" y="10160"/>
                </a:lnTo>
                <a:lnTo>
                  <a:pt x="18821" y="10160"/>
                </a:lnTo>
                <a:lnTo>
                  <a:pt x="14985" y="8889"/>
                </a:lnTo>
                <a:lnTo>
                  <a:pt x="15214" y="8889"/>
                </a:lnTo>
                <a:lnTo>
                  <a:pt x="11328" y="7619"/>
                </a:lnTo>
                <a:lnTo>
                  <a:pt x="4063" y="7619"/>
                </a:lnTo>
                <a:lnTo>
                  <a:pt x="0" y="6350"/>
                </a:lnTo>
                <a:lnTo>
                  <a:pt x="241" y="0"/>
                </a:lnTo>
                <a:lnTo>
                  <a:pt x="12865" y="0"/>
                </a:lnTo>
                <a:lnTo>
                  <a:pt x="25006" y="3810"/>
                </a:lnTo>
                <a:lnTo>
                  <a:pt x="28879" y="5080"/>
                </a:lnTo>
                <a:lnTo>
                  <a:pt x="32664" y="7619"/>
                </a:lnTo>
                <a:lnTo>
                  <a:pt x="36360" y="10160"/>
                </a:lnTo>
                <a:lnTo>
                  <a:pt x="39941" y="11430"/>
                </a:lnTo>
                <a:lnTo>
                  <a:pt x="43421" y="13969"/>
                </a:lnTo>
                <a:lnTo>
                  <a:pt x="46774" y="16510"/>
                </a:lnTo>
                <a:lnTo>
                  <a:pt x="50025" y="20319"/>
                </a:lnTo>
                <a:lnTo>
                  <a:pt x="53136" y="22860"/>
                </a:lnTo>
                <a:lnTo>
                  <a:pt x="56133" y="26669"/>
                </a:lnTo>
                <a:lnTo>
                  <a:pt x="58991" y="29210"/>
                </a:lnTo>
                <a:lnTo>
                  <a:pt x="61722" y="33019"/>
                </a:lnTo>
                <a:lnTo>
                  <a:pt x="64300" y="36830"/>
                </a:lnTo>
                <a:lnTo>
                  <a:pt x="66738" y="40639"/>
                </a:lnTo>
                <a:lnTo>
                  <a:pt x="57899" y="40639"/>
                </a:lnTo>
                <a:lnTo>
                  <a:pt x="57988" y="41910"/>
                </a:lnTo>
                <a:close/>
              </a:path>
              <a:path w="189229" h="1122679">
                <a:moveTo>
                  <a:pt x="72974" y="78739"/>
                </a:moveTo>
                <a:lnTo>
                  <a:pt x="71907" y="73660"/>
                </a:lnTo>
                <a:lnTo>
                  <a:pt x="70700" y="68580"/>
                </a:lnTo>
                <a:lnTo>
                  <a:pt x="69329" y="64769"/>
                </a:lnTo>
                <a:lnTo>
                  <a:pt x="67792" y="60960"/>
                </a:lnTo>
                <a:lnTo>
                  <a:pt x="66103" y="55880"/>
                </a:lnTo>
                <a:lnTo>
                  <a:pt x="64261" y="52069"/>
                </a:lnTo>
                <a:lnTo>
                  <a:pt x="62280" y="48260"/>
                </a:lnTo>
                <a:lnTo>
                  <a:pt x="60159" y="44450"/>
                </a:lnTo>
                <a:lnTo>
                  <a:pt x="57899" y="40639"/>
                </a:lnTo>
                <a:lnTo>
                  <a:pt x="66738" y="40639"/>
                </a:lnTo>
                <a:lnTo>
                  <a:pt x="69024" y="44450"/>
                </a:lnTo>
                <a:lnTo>
                  <a:pt x="71158" y="49530"/>
                </a:lnTo>
                <a:lnTo>
                  <a:pt x="73126" y="53339"/>
                </a:lnTo>
                <a:lnTo>
                  <a:pt x="74929" y="57150"/>
                </a:lnTo>
                <a:lnTo>
                  <a:pt x="76568" y="62230"/>
                </a:lnTo>
                <a:lnTo>
                  <a:pt x="78028" y="67310"/>
                </a:lnTo>
                <a:lnTo>
                  <a:pt x="79311" y="71119"/>
                </a:lnTo>
                <a:lnTo>
                  <a:pt x="80416" y="76200"/>
                </a:lnTo>
                <a:lnTo>
                  <a:pt x="80645" y="77469"/>
                </a:lnTo>
                <a:lnTo>
                  <a:pt x="72936" y="77469"/>
                </a:lnTo>
                <a:lnTo>
                  <a:pt x="72974" y="78739"/>
                </a:lnTo>
                <a:close/>
              </a:path>
              <a:path w="189229" h="1122679">
                <a:moveTo>
                  <a:pt x="135994" y="560912"/>
                </a:moveTo>
                <a:lnTo>
                  <a:pt x="133337" y="560070"/>
                </a:lnTo>
                <a:lnTo>
                  <a:pt x="129463" y="558800"/>
                </a:lnTo>
                <a:lnTo>
                  <a:pt x="125679" y="556260"/>
                </a:lnTo>
                <a:lnTo>
                  <a:pt x="121996" y="554989"/>
                </a:lnTo>
                <a:lnTo>
                  <a:pt x="105206" y="541020"/>
                </a:lnTo>
                <a:lnTo>
                  <a:pt x="102209" y="538479"/>
                </a:lnTo>
                <a:lnTo>
                  <a:pt x="85216" y="510539"/>
                </a:lnTo>
                <a:lnTo>
                  <a:pt x="83413" y="506729"/>
                </a:lnTo>
                <a:lnTo>
                  <a:pt x="81775" y="501650"/>
                </a:lnTo>
                <a:lnTo>
                  <a:pt x="80314" y="497839"/>
                </a:lnTo>
                <a:lnTo>
                  <a:pt x="79032" y="492760"/>
                </a:lnTo>
                <a:lnTo>
                  <a:pt x="75260" y="96519"/>
                </a:lnTo>
                <a:lnTo>
                  <a:pt x="74968" y="92710"/>
                </a:lnTo>
                <a:lnTo>
                  <a:pt x="74472" y="87630"/>
                </a:lnTo>
                <a:lnTo>
                  <a:pt x="73799" y="82550"/>
                </a:lnTo>
                <a:lnTo>
                  <a:pt x="72936" y="77469"/>
                </a:lnTo>
                <a:lnTo>
                  <a:pt x="80645" y="77469"/>
                </a:lnTo>
                <a:lnTo>
                  <a:pt x="81330" y="81280"/>
                </a:lnTo>
                <a:lnTo>
                  <a:pt x="82041" y="86360"/>
                </a:lnTo>
                <a:lnTo>
                  <a:pt x="82562" y="91439"/>
                </a:lnTo>
                <a:lnTo>
                  <a:pt x="82880" y="96519"/>
                </a:lnTo>
                <a:lnTo>
                  <a:pt x="82981" y="462279"/>
                </a:lnTo>
                <a:lnTo>
                  <a:pt x="83083" y="467360"/>
                </a:lnTo>
                <a:lnTo>
                  <a:pt x="83388" y="472439"/>
                </a:lnTo>
                <a:lnTo>
                  <a:pt x="83870" y="477520"/>
                </a:lnTo>
                <a:lnTo>
                  <a:pt x="84032" y="477520"/>
                </a:lnTo>
                <a:lnTo>
                  <a:pt x="84556" y="481329"/>
                </a:lnTo>
                <a:lnTo>
                  <a:pt x="85407" y="486410"/>
                </a:lnTo>
                <a:lnTo>
                  <a:pt x="86448" y="491489"/>
                </a:lnTo>
                <a:lnTo>
                  <a:pt x="86718" y="491489"/>
                </a:lnTo>
                <a:lnTo>
                  <a:pt x="87642" y="495300"/>
                </a:lnTo>
                <a:lnTo>
                  <a:pt x="89014" y="499110"/>
                </a:lnTo>
                <a:lnTo>
                  <a:pt x="90550" y="504189"/>
                </a:lnTo>
                <a:lnTo>
                  <a:pt x="92240" y="508000"/>
                </a:lnTo>
                <a:lnTo>
                  <a:pt x="94081" y="511810"/>
                </a:lnTo>
                <a:lnTo>
                  <a:pt x="96062" y="515620"/>
                </a:lnTo>
                <a:lnTo>
                  <a:pt x="98196" y="519429"/>
                </a:lnTo>
                <a:lnTo>
                  <a:pt x="100456" y="523239"/>
                </a:lnTo>
                <a:lnTo>
                  <a:pt x="102844" y="527050"/>
                </a:lnTo>
                <a:lnTo>
                  <a:pt x="105359" y="529589"/>
                </a:lnTo>
                <a:lnTo>
                  <a:pt x="107988" y="533400"/>
                </a:lnTo>
                <a:lnTo>
                  <a:pt x="110743" y="535939"/>
                </a:lnTo>
                <a:lnTo>
                  <a:pt x="113601" y="538479"/>
                </a:lnTo>
                <a:lnTo>
                  <a:pt x="113461" y="538479"/>
                </a:lnTo>
                <a:lnTo>
                  <a:pt x="116560" y="541020"/>
                </a:lnTo>
                <a:lnTo>
                  <a:pt x="116408" y="541020"/>
                </a:lnTo>
                <a:lnTo>
                  <a:pt x="119621" y="543560"/>
                </a:lnTo>
                <a:lnTo>
                  <a:pt x="119456" y="543560"/>
                </a:lnTo>
                <a:lnTo>
                  <a:pt x="122770" y="546100"/>
                </a:lnTo>
                <a:lnTo>
                  <a:pt x="122605" y="546100"/>
                </a:lnTo>
                <a:lnTo>
                  <a:pt x="126009" y="548639"/>
                </a:lnTo>
                <a:lnTo>
                  <a:pt x="125831" y="548639"/>
                </a:lnTo>
                <a:lnTo>
                  <a:pt x="129336" y="549910"/>
                </a:lnTo>
                <a:lnTo>
                  <a:pt x="129146" y="549910"/>
                </a:lnTo>
                <a:lnTo>
                  <a:pt x="132727" y="551179"/>
                </a:lnTo>
                <a:lnTo>
                  <a:pt x="132537" y="551179"/>
                </a:lnTo>
                <a:lnTo>
                  <a:pt x="136207" y="553720"/>
                </a:lnTo>
                <a:lnTo>
                  <a:pt x="135991" y="553720"/>
                </a:lnTo>
                <a:lnTo>
                  <a:pt x="139750" y="554989"/>
                </a:lnTo>
                <a:lnTo>
                  <a:pt x="143128" y="554989"/>
                </a:lnTo>
                <a:lnTo>
                  <a:pt x="147027" y="556260"/>
                </a:lnTo>
                <a:lnTo>
                  <a:pt x="150507" y="556260"/>
                </a:lnTo>
                <a:lnTo>
                  <a:pt x="154520" y="557529"/>
                </a:lnTo>
                <a:lnTo>
                  <a:pt x="149669" y="557529"/>
                </a:lnTo>
                <a:lnTo>
                  <a:pt x="141350" y="560070"/>
                </a:lnTo>
                <a:lnTo>
                  <a:pt x="137312" y="560070"/>
                </a:lnTo>
                <a:lnTo>
                  <a:pt x="135994" y="560912"/>
                </a:lnTo>
                <a:close/>
              </a:path>
              <a:path w="189229" h="1122679">
                <a:moveTo>
                  <a:pt x="75272" y="97789"/>
                </a:moveTo>
                <a:lnTo>
                  <a:pt x="75196" y="96519"/>
                </a:lnTo>
                <a:lnTo>
                  <a:pt x="75272" y="97789"/>
                </a:lnTo>
                <a:close/>
              </a:path>
              <a:path w="189229" h="1122679">
                <a:moveTo>
                  <a:pt x="84032" y="477520"/>
                </a:moveTo>
                <a:lnTo>
                  <a:pt x="83870" y="477520"/>
                </a:lnTo>
                <a:lnTo>
                  <a:pt x="83858" y="476250"/>
                </a:lnTo>
                <a:lnTo>
                  <a:pt x="84032" y="477520"/>
                </a:lnTo>
                <a:close/>
              </a:path>
              <a:path w="189229" h="1122679">
                <a:moveTo>
                  <a:pt x="86718" y="491489"/>
                </a:moveTo>
                <a:lnTo>
                  <a:pt x="86448" y="491489"/>
                </a:lnTo>
                <a:lnTo>
                  <a:pt x="86410" y="490220"/>
                </a:lnTo>
                <a:lnTo>
                  <a:pt x="86718" y="491489"/>
                </a:lnTo>
                <a:close/>
              </a:path>
              <a:path w="189229" h="1122679">
                <a:moveTo>
                  <a:pt x="154279" y="565150"/>
                </a:moveTo>
                <a:lnTo>
                  <a:pt x="153924" y="565150"/>
                </a:lnTo>
                <a:lnTo>
                  <a:pt x="149669" y="563879"/>
                </a:lnTo>
                <a:lnTo>
                  <a:pt x="145478" y="563879"/>
                </a:lnTo>
                <a:lnTo>
                  <a:pt x="135994" y="560912"/>
                </a:lnTo>
                <a:lnTo>
                  <a:pt x="137312" y="560070"/>
                </a:lnTo>
                <a:lnTo>
                  <a:pt x="141350" y="560070"/>
                </a:lnTo>
                <a:lnTo>
                  <a:pt x="149669" y="557529"/>
                </a:lnTo>
                <a:lnTo>
                  <a:pt x="154279" y="557529"/>
                </a:lnTo>
                <a:lnTo>
                  <a:pt x="158114" y="557671"/>
                </a:lnTo>
                <a:lnTo>
                  <a:pt x="158114" y="565008"/>
                </a:lnTo>
                <a:lnTo>
                  <a:pt x="154279" y="565150"/>
                </a:lnTo>
                <a:close/>
              </a:path>
              <a:path w="189229" h="1122679">
                <a:moveTo>
                  <a:pt x="158114" y="557671"/>
                </a:moveTo>
                <a:lnTo>
                  <a:pt x="154279" y="557529"/>
                </a:lnTo>
                <a:lnTo>
                  <a:pt x="158114" y="557529"/>
                </a:lnTo>
                <a:lnTo>
                  <a:pt x="158114" y="557671"/>
                </a:lnTo>
                <a:close/>
              </a:path>
              <a:path w="189229" h="1122679">
                <a:moveTo>
                  <a:pt x="158114" y="565008"/>
                </a:moveTo>
                <a:lnTo>
                  <a:pt x="158114" y="557671"/>
                </a:lnTo>
                <a:lnTo>
                  <a:pt x="188709" y="558800"/>
                </a:lnTo>
                <a:lnTo>
                  <a:pt x="188709" y="563879"/>
                </a:lnTo>
                <a:lnTo>
                  <a:pt x="158114" y="565008"/>
                </a:lnTo>
                <a:close/>
              </a:path>
              <a:path w="189229" h="1122679">
                <a:moveTo>
                  <a:pt x="72470" y="1070610"/>
                </a:moveTo>
                <a:lnTo>
                  <a:pt x="64261" y="1070610"/>
                </a:lnTo>
                <a:lnTo>
                  <a:pt x="66166" y="1065530"/>
                </a:lnTo>
                <a:lnTo>
                  <a:pt x="67856" y="1061719"/>
                </a:lnTo>
                <a:lnTo>
                  <a:pt x="69380" y="1057910"/>
                </a:lnTo>
                <a:lnTo>
                  <a:pt x="70738" y="1052830"/>
                </a:lnTo>
                <a:lnTo>
                  <a:pt x="71945" y="1049019"/>
                </a:lnTo>
                <a:lnTo>
                  <a:pt x="72974" y="1043939"/>
                </a:lnTo>
                <a:lnTo>
                  <a:pt x="73825" y="1040130"/>
                </a:lnTo>
                <a:lnTo>
                  <a:pt x="74485" y="1035050"/>
                </a:lnTo>
                <a:lnTo>
                  <a:pt x="74980" y="1029969"/>
                </a:lnTo>
                <a:lnTo>
                  <a:pt x="75272" y="1024889"/>
                </a:lnTo>
                <a:lnTo>
                  <a:pt x="75361" y="1019810"/>
                </a:lnTo>
                <a:lnTo>
                  <a:pt x="75463" y="655320"/>
                </a:lnTo>
                <a:lnTo>
                  <a:pt x="75780" y="648970"/>
                </a:lnTo>
                <a:lnTo>
                  <a:pt x="76301" y="643889"/>
                </a:lnTo>
                <a:lnTo>
                  <a:pt x="77025" y="640079"/>
                </a:lnTo>
                <a:lnTo>
                  <a:pt x="77927" y="635000"/>
                </a:lnTo>
                <a:lnTo>
                  <a:pt x="79032" y="629920"/>
                </a:lnTo>
                <a:lnTo>
                  <a:pt x="80314" y="624839"/>
                </a:lnTo>
                <a:lnTo>
                  <a:pt x="81775" y="619760"/>
                </a:lnTo>
                <a:lnTo>
                  <a:pt x="83413" y="615950"/>
                </a:lnTo>
                <a:lnTo>
                  <a:pt x="85216" y="610870"/>
                </a:lnTo>
                <a:lnTo>
                  <a:pt x="105206" y="581660"/>
                </a:lnTo>
                <a:lnTo>
                  <a:pt x="108330" y="577850"/>
                </a:lnTo>
                <a:lnTo>
                  <a:pt x="133337" y="562610"/>
                </a:lnTo>
                <a:lnTo>
                  <a:pt x="135994" y="560912"/>
                </a:lnTo>
                <a:lnTo>
                  <a:pt x="145478" y="563879"/>
                </a:lnTo>
                <a:lnTo>
                  <a:pt x="149669" y="563879"/>
                </a:lnTo>
                <a:lnTo>
                  <a:pt x="153924" y="565150"/>
                </a:lnTo>
                <a:lnTo>
                  <a:pt x="150749" y="565150"/>
                </a:lnTo>
                <a:lnTo>
                  <a:pt x="146786" y="566420"/>
                </a:lnTo>
                <a:lnTo>
                  <a:pt x="143357" y="566420"/>
                </a:lnTo>
                <a:lnTo>
                  <a:pt x="139534" y="567689"/>
                </a:lnTo>
                <a:lnTo>
                  <a:pt x="139750" y="567689"/>
                </a:lnTo>
                <a:lnTo>
                  <a:pt x="135991" y="568960"/>
                </a:lnTo>
                <a:lnTo>
                  <a:pt x="136207" y="568960"/>
                </a:lnTo>
                <a:lnTo>
                  <a:pt x="132537" y="570229"/>
                </a:lnTo>
                <a:lnTo>
                  <a:pt x="132727" y="570229"/>
                </a:lnTo>
                <a:lnTo>
                  <a:pt x="129146" y="572770"/>
                </a:lnTo>
                <a:lnTo>
                  <a:pt x="129336" y="572770"/>
                </a:lnTo>
                <a:lnTo>
                  <a:pt x="125831" y="574039"/>
                </a:lnTo>
                <a:lnTo>
                  <a:pt x="126009" y="574039"/>
                </a:lnTo>
                <a:lnTo>
                  <a:pt x="122605" y="576579"/>
                </a:lnTo>
                <a:lnTo>
                  <a:pt x="122770" y="576579"/>
                </a:lnTo>
                <a:lnTo>
                  <a:pt x="121113" y="577850"/>
                </a:lnTo>
                <a:lnTo>
                  <a:pt x="119621" y="577850"/>
                </a:lnTo>
                <a:lnTo>
                  <a:pt x="117479" y="580389"/>
                </a:lnTo>
                <a:lnTo>
                  <a:pt x="116560" y="580389"/>
                </a:lnTo>
                <a:lnTo>
                  <a:pt x="114494" y="582929"/>
                </a:lnTo>
                <a:lnTo>
                  <a:pt x="113601" y="582929"/>
                </a:lnTo>
                <a:lnTo>
                  <a:pt x="110616" y="586739"/>
                </a:lnTo>
                <a:lnTo>
                  <a:pt x="107873" y="589279"/>
                </a:lnTo>
                <a:lnTo>
                  <a:pt x="106159" y="591820"/>
                </a:lnTo>
                <a:lnTo>
                  <a:pt x="105359" y="591820"/>
                </a:lnTo>
                <a:lnTo>
                  <a:pt x="102742" y="595629"/>
                </a:lnTo>
                <a:lnTo>
                  <a:pt x="100355" y="599439"/>
                </a:lnTo>
                <a:lnTo>
                  <a:pt x="98107" y="603250"/>
                </a:lnTo>
                <a:lnTo>
                  <a:pt x="95986" y="607060"/>
                </a:lnTo>
                <a:lnTo>
                  <a:pt x="94005" y="610870"/>
                </a:lnTo>
                <a:lnTo>
                  <a:pt x="92176" y="614679"/>
                </a:lnTo>
                <a:lnTo>
                  <a:pt x="90500" y="618489"/>
                </a:lnTo>
                <a:lnTo>
                  <a:pt x="88963" y="622300"/>
                </a:lnTo>
                <a:lnTo>
                  <a:pt x="87604" y="627379"/>
                </a:lnTo>
                <a:lnTo>
                  <a:pt x="86410" y="631189"/>
                </a:lnTo>
                <a:lnTo>
                  <a:pt x="85382" y="636270"/>
                </a:lnTo>
                <a:lnTo>
                  <a:pt x="84750" y="640079"/>
                </a:lnTo>
                <a:lnTo>
                  <a:pt x="84556" y="640079"/>
                </a:lnTo>
                <a:lnTo>
                  <a:pt x="83858" y="645160"/>
                </a:lnTo>
                <a:lnTo>
                  <a:pt x="83388" y="650239"/>
                </a:lnTo>
                <a:lnTo>
                  <a:pt x="83083" y="655320"/>
                </a:lnTo>
                <a:lnTo>
                  <a:pt x="82981" y="1019810"/>
                </a:lnTo>
                <a:lnTo>
                  <a:pt x="80416" y="1045210"/>
                </a:lnTo>
                <a:lnTo>
                  <a:pt x="79311" y="1050289"/>
                </a:lnTo>
                <a:lnTo>
                  <a:pt x="78028" y="1055369"/>
                </a:lnTo>
                <a:lnTo>
                  <a:pt x="76568" y="1060450"/>
                </a:lnTo>
                <a:lnTo>
                  <a:pt x="74929" y="1064260"/>
                </a:lnTo>
                <a:lnTo>
                  <a:pt x="73126" y="1069339"/>
                </a:lnTo>
                <a:lnTo>
                  <a:pt x="72470" y="1070610"/>
                </a:lnTo>
                <a:close/>
              </a:path>
              <a:path w="189229" h="1122679">
                <a:moveTo>
                  <a:pt x="158114" y="565150"/>
                </a:moveTo>
                <a:lnTo>
                  <a:pt x="154279" y="565150"/>
                </a:lnTo>
                <a:lnTo>
                  <a:pt x="158114" y="565008"/>
                </a:lnTo>
                <a:lnTo>
                  <a:pt x="158114" y="565150"/>
                </a:lnTo>
                <a:close/>
              </a:path>
              <a:path w="189229" h="1122679">
                <a:moveTo>
                  <a:pt x="119456" y="579120"/>
                </a:moveTo>
                <a:lnTo>
                  <a:pt x="119621" y="577850"/>
                </a:lnTo>
                <a:lnTo>
                  <a:pt x="121113" y="577850"/>
                </a:lnTo>
                <a:lnTo>
                  <a:pt x="119456" y="579120"/>
                </a:lnTo>
                <a:close/>
              </a:path>
              <a:path w="189229" h="1122679">
                <a:moveTo>
                  <a:pt x="116408" y="581660"/>
                </a:moveTo>
                <a:lnTo>
                  <a:pt x="116560" y="580389"/>
                </a:lnTo>
                <a:lnTo>
                  <a:pt x="117479" y="580389"/>
                </a:lnTo>
                <a:lnTo>
                  <a:pt x="116408" y="581660"/>
                </a:lnTo>
                <a:close/>
              </a:path>
              <a:path w="189229" h="1122679">
                <a:moveTo>
                  <a:pt x="113461" y="584200"/>
                </a:moveTo>
                <a:lnTo>
                  <a:pt x="113601" y="582929"/>
                </a:lnTo>
                <a:lnTo>
                  <a:pt x="114494" y="582929"/>
                </a:lnTo>
                <a:lnTo>
                  <a:pt x="113461" y="584200"/>
                </a:lnTo>
                <a:close/>
              </a:path>
              <a:path w="189229" h="1122679">
                <a:moveTo>
                  <a:pt x="105244" y="593089"/>
                </a:moveTo>
                <a:lnTo>
                  <a:pt x="105359" y="591820"/>
                </a:lnTo>
                <a:lnTo>
                  <a:pt x="106159" y="591820"/>
                </a:lnTo>
                <a:lnTo>
                  <a:pt x="105244" y="593089"/>
                </a:lnTo>
                <a:close/>
              </a:path>
              <a:path w="189229" h="1122679">
                <a:moveTo>
                  <a:pt x="84531" y="641350"/>
                </a:moveTo>
                <a:lnTo>
                  <a:pt x="84556" y="640079"/>
                </a:lnTo>
                <a:lnTo>
                  <a:pt x="84750" y="640079"/>
                </a:lnTo>
                <a:lnTo>
                  <a:pt x="84531" y="641350"/>
                </a:lnTo>
                <a:close/>
              </a:path>
              <a:path w="189229" h="1122679">
                <a:moveTo>
                  <a:pt x="70446" y="1074419"/>
                </a:moveTo>
                <a:lnTo>
                  <a:pt x="62280" y="1074419"/>
                </a:lnTo>
                <a:lnTo>
                  <a:pt x="64338" y="1069339"/>
                </a:lnTo>
                <a:lnTo>
                  <a:pt x="64261" y="1070610"/>
                </a:lnTo>
                <a:lnTo>
                  <a:pt x="72470" y="1070610"/>
                </a:lnTo>
                <a:lnTo>
                  <a:pt x="71158" y="1073150"/>
                </a:lnTo>
                <a:lnTo>
                  <a:pt x="70446" y="1074419"/>
                </a:lnTo>
                <a:close/>
              </a:path>
              <a:path w="189229" h="1122679">
                <a:moveTo>
                  <a:pt x="41681" y="1108710"/>
                </a:moveTo>
                <a:lnTo>
                  <a:pt x="29019" y="1108710"/>
                </a:lnTo>
                <a:lnTo>
                  <a:pt x="32511" y="1106169"/>
                </a:lnTo>
                <a:lnTo>
                  <a:pt x="32334" y="1106169"/>
                </a:lnTo>
                <a:lnTo>
                  <a:pt x="35750" y="1103630"/>
                </a:lnTo>
                <a:lnTo>
                  <a:pt x="35572" y="1103630"/>
                </a:lnTo>
                <a:lnTo>
                  <a:pt x="38887" y="1102360"/>
                </a:lnTo>
                <a:lnTo>
                  <a:pt x="38722" y="1102360"/>
                </a:lnTo>
                <a:lnTo>
                  <a:pt x="41935" y="1099819"/>
                </a:lnTo>
                <a:lnTo>
                  <a:pt x="41782" y="1099819"/>
                </a:lnTo>
                <a:lnTo>
                  <a:pt x="44881" y="1097280"/>
                </a:lnTo>
                <a:lnTo>
                  <a:pt x="44742" y="1097280"/>
                </a:lnTo>
                <a:lnTo>
                  <a:pt x="47739" y="1093469"/>
                </a:lnTo>
                <a:lnTo>
                  <a:pt x="47599" y="1093469"/>
                </a:lnTo>
                <a:lnTo>
                  <a:pt x="50469" y="1090930"/>
                </a:lnTo>
                <a:lnTo>
                  <a:pt x="53098" y="1088389"/>
                </a:lnTo>
                <a:lnTo>
                  <a:pt x="55600" y="1084580"/>
                </a:lnTo>
                <a:lnTo>
                  <a:pt x="57988" y="1080769"/>
                </a:lnTo>
                <a:lnTo>
                  <a:pt x="60236" y="1076960"/>
                </a:lnTo>
                <a:lnTo>
                  <a:pt x="62356" y="1073150"/>
                </a:lnTo>
                <a:lnTo>
                  <a:pt x="62280" y="1074419"/>
                </a:lnTo>
                <a:lnTo>
                  <a:pt x="70446" y="1074419"/>
                </a:lnTo>
                <a:lnTo>
                  <a:pt x="69024" y="1076960"/>
                </a:lnTo>
                <a:lnTo>
                  <a:pt x="66738" y="1082039"/>
                </a:lnTo>
                <a:lnTo>
                  <a:pt x="64300" y="1085850"/>
                </a:lnTo>
                <a:lnTo>
                  <a:pt x="61722" y="1089660"/>
                </a:lnTo>
                <a:lnTo>
                  <a:pt x="58991" y="1092200"/>
                </a:lnTo>
                <a:lnTo>
                  <a:pt x="56133" y="1096010"/>
                </a:lnTo>
                <a:lnTo>
                  <a:pt x="53136" y="1099819"/>
                </a:lnTo>
                <a:lnTo>
                  <a:pt x="50025" y="1102360"/>
                </a:lnTo>
                <a:lnTo>
                  <a:pt x="46774" y="1104900"/>
                </a:lnTo>
                <a:lnTo>
                  <a:pt x="43421" y="1107439"/>
                </a:lnTo>
                <a:lnTo>
                  <a:pt x="41681" y="1108710"/>
                </a:lnTo>
                <a:close/>
              </a:path>
              <a:path w="189229" h="1122679">
                <a:moveTo>
                  <a:pt x="8674" y="1122680"/>
                </a:moveTo>
                <a:lnTo>
                  <a:pt x="241" y="1122680"/>
                </a:lnTo>
                <a:lnTo>
                  <a:pt x="0" y="1115060"/>
                </a:lnTo>
                <a:lnTo>
                  <a:pt x="7607" y="1115060"/>
                </a:lnTo>
                <a:lnTo>
                  <a:pt x="11556" y="1113789"/>
                </a:lnTo>
                <a:lnTo>
                  <a:pt x="14985" y="1113789"/>
                </a:lnTo>
                <a:lnTo>
                  <a:pt x="18821" y="1112519"/>
                </a:lnTo>
                <a:lnTo>
                  <a:pt x="18592" y="1112519"/>
                </a:lnTo>
                <a:lnTo>
                  <a:pt x="22351" y="1111250"/>
                </a:lnTo>
                <a:lnTo>
                  <a:pt x="22136" y="1111250"/>
                </a:lnTo>
                <a:lnTo>
                  <a:pt x="25819" y="1109980"/>
                </a:lnTo>
                <a:lnTo>
                  <a:pt x="25615" y="1109980"/>
                </a:lnTo>
                <a:lnTo>
                  <a:pt x="29209" y="1107439"/>
                </a:lnTo>
                <a:lnTo>
                  <a:pt x="29019" y="1108710"/>
                </a:lnTo>
                <a:lnTo>
                  <a:pt x="41681" y="1108710"/>
                </a:lnTo>
                <a:lnTo>
                  <a:pt x="39941" y="1109980"/>
                </a:lnTo>
                <a:lnTo>
                  <a:pt x="36360" y="1112519"/>
                </a:lnTo>
                <a:lnTo>
                  <a:pt x="32664" y="1115060"/>
                </a:lnTo>
                <a:lnTo>
                  <a:pt x="28879" y="1116330"/>
                </a:lnTo>
                <a:lnTo>
                  <a:pt x="25006" y="1118869"/>
                </a:lnTo>
                <a:lnTo>
                  <a:pt x="16992" y="1121410"/>
                </a:lnTo>
                <a:lnTo>
                  <a:pt x="12865" y="1121410"/>
                </a:lnTo>
                <a:lnTo>
                  <a:pt x="8674" y="112268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64400" y="4461624"/>
            <a:ext cx="189230" cy="1122680"/>
          </a:xfrm>
          <a:custGeom>
            <a:avLst/>
            <a:gdLst/>
            <a:ahLst/>
            <a:cxnLst/>
            <a:rect l="l" t="t" r="r" b="b"/>
            <a:pathLst>
              <a:path w="189229" h="1122679">
                <a:moveTo>
                  <a:pt x="57988" y="41910"/>
                </a:moveTo>
                <a:lnTo>
                  <a:pt x="55511" y="38100"/>
                </a:lnTo>
                <a:lnTo>
                  <a:pt x="52984" y="34289"/>
                </a:lnTo>
                <a:lnTo>
                  <a:pt x="50355" y="31750"/>
                </a:lnTo>
                <a:lnTo>
                  <a:pt x="47612" y="27939"/>
                </a:lnTo>
                <a:lnTo>
                  <a:pt x="44754" y="25400"/>
                </a:lnTo>
                <a:lnTo>
                  <a:pt x="41783" y="22860"/>
                </a:lnTo>
                <a:lnTo>
                  <a:pt x="41935" y="22860"/>
                </a:lnTo>
                <a:lnTo>
                  <a:pt x="38722" y="20320"/>
                </a:lnTo>
                <a:lnTo>
                  <a:pt x="38887" y="20320"/>
                </a:lnTo>
                <a:lnTo>
                  <a:pt x="35572" y="17779"/>
                </a:lnTo>
                <a:lnTo>
                  <a:pt x="35750" y="17779"/>
                </a:lnTo>
                <a:lnTo>
                  <a:pt x="32334" y="16510"/>
                </a:lnTo>
                <a:lnTo>
                  <a:pt x="32512" y="16510"/>
                </a:lnTo>
                <a:lnTo>
                  <a:pt x="29019" y="13970"/>
                </a:lnTo>
                <a:lnTo>
                  <a:pt x="29210" y="13970"/>
                </a:lnTo>
                <a:lnTo>
                  <a:pt x="25615" y="12700"/>
                </a:lnTo>
                <a:lnTo>
                  <a:pt x="25819" y="12700"/>
                </a:lnTo>
                <a:lnTo>
                  <a:pt x="22136" y="11429"/>
                </a:lnTo>
                <a:lnTo>
                  <a:pt x="22351" y="11429"/>
                </a:lnTo>
                <a:lnTo>
                  <a:pt x="18605" y="10160"/>
                </a:lnTo>
                <a:lnTo>
                  <a:pt x="18821" y="10160"/>
                </a:lnTo>
                <a:lnTo>
                  <a:pt x="14998" y="8889"/>
                </a:lnTo>
                <a:lnTo>
                  <a:pt x="15214" y="8889"/>
                </a:lnTo>
                <a:lnTo>
                  <a:pt x="11328" y="7620"/>
                </a:lnTo>
                <a:lnTo>
                  <a:pt x="4064" y="7620"/>
                </a:lnTo>
                <a:lnTo>
                  <a:pt x="0" y="6350"/>
                </a:lnTo>
                <a:lnTo>
                  <a:pt x="241" y="0"/>
                </a:lnTo>
                <a:lnTo>
                  <a:pt x="12865" y="0"/>
                </a:lnTo>
                <a:lnTo>
                  <a:pt x="25006" y="3810"/>
                </a:lnTo>
                <a:lnTo>
                  <a:pt x="28879" y="5079"/>
                </a:lnTo>
                <a:lnTo>
                  <a:pt x="32664" y="7620"/>
                </a:lnTo>
                <a:lnTo>
                  <a:pt x="36360" y="10160"/>
                </a:lnTo>
                <a:lnTo>
                  <a:pt x="39941" y="11429"/>
                </a:lnTo>
                <a:lnTo>
                  <a:pt x="43421" y="13970"/>
                </a:lnTo>
                <a:lnTo>
                  <a:pt x="46774" y="16510"/>
                </a:lnTo>
                <a:lnTo>
                  <a:pt x="50025" y="20320"/>
                </a:lnTo>
                <a:lnTo>
                  <a:pt x="53136" y="22860"/>
                </a:lnTo>
                <a:lnTo>
                  <a:pt x="56134" y="26670"/>
                </a:lnTo>
                <a:lnTo>
                  <a:pt x="58991" y="29210"/>
                </a:lnTo>
                <a:lnTo>
                  <a:pt x="61722" y="33020"/>
                </a:lnTo>
                <a:lnTo>
                  <a:pt x="64300" y="36829"/>
                </a:lnTo>
                <a:lnTo>
                  <a:pt x="66738" y="40639"/>
                </a:lnTo>
                <a:lnTo>
                  <a:pt x="57899" y="40639"/>
                </a:lnTo>
                <a:lnTo>
                  <a:pt x="57988" y="41910"/>
                </a:lnTo>
                <a:close/>
              </a:path>
              <a:path w="189229" h="1122679">
                <a:moveTo>
                  <a:pt x="72974" y="78739"/>
                </a:moveTo>
                <a:lnTo>
                  <a:pt x="71907" y="73660"/>
                </a:lnTo>
                <a:lnTo>
                  <a:pt x="70700" y="68579"/>
                </a:lnTo>
                <a:lnTo>
                  <a:pt x="69329" y="64770"/>
                </a:lnTo>
                <a:lnTo>
                  <a:pt x="67792" y="60960"/>
                </a:lnTo>
                <a:lnTo>
                  <a:pt x="66103" y="55879"/>
                </a:lnTo>
                <a:lnTo>
                  <a:pt x="64262" y="52070"/>
                </a:lnTo>
                <a:lnTo>
                  <a:pt x="62280" y="48260"/>
                </a:lnTo>
                <a:lnTo>
                  <a:pt x="60159" y="44450"/>
                </a:lnTo>
                <a:lnTo>
                  <a:pt x="57899" y="40639"/>
                </a:lnTo>
                <a:lnTo>
                  <a:pt x="66738" y="40639"/>
                </a:lnTo>
                <a:lnTo>
                  <a:pt x="69024" y="44450"/>
                </a:lnTo>
                <a:lnTo>
                  <a:pt x="71158" y="49529"/>
                </a:lnTo>
                <a:lnTo>
                  <a:pt x="73126" y="53339"/>
                </a:lnTo>
                <a:lnTo>
                  <a:pt x="74929" y="57150"/>
                </a:lnTo>
                <a:lnTo>
                  <a:pt x="76568" y="62229"/>
                </a:lnTo>
                <a:lnTo>
                  <a:pt x="78041" y="67310"/>
                </a:lnTo>
                <a:lnTo>
                  <a:pt x="79324" y="71120"/>
                </a:lnTo>
                <a:lnTo>
                  <a:pt x="80416" y="76200"/>
                </a:lnTo>
                <a:lnTo>
                  <a:pt x="80645" y="77470"/>
                </a:lnTo>
                <a:lnTo>
                  <a:pt x="72936" y="77470"/>
                </a:lnTo>
                <a:lnTo>
                  <a:pt x="72974" y="78739"/>
                </a:lnTo>
                <a:close/>
              </a:path>
              <a:path w="189229" h="1122679">
                <a:moveTo>
                  <a:pt x="135994" y="560912"/>
                </a:moveTo>
                <a:lnTo>
                  <a:pt x="133337" y="560070"/>
                </a:lnTo>
                <a:lnTo>
                  <a:pt x="129463" y="558800"/>
                </a:lnTo>
                <a:lnTo>
                  <a:pt x="125679" y="556260"/>
                </a:lnTo>
                <a:lnTo>
                  <a:pt x="121996" y="554989"/>
                </a:lnTo>
                <a:lnTo>
                  <a:pt x="105206" y="541020"/>
                </a:lnTo>
                <a:lnTo>
                  <a:pt x="102222" y="538479"/>
                </a:lnTo>
                <a:lnTo>
                  <a:pt x="85217" y="510539"/>
                </a:lnTo>
                <a:lnTo>
                  <a:pt x="83413" y="506729"/>
                </a:lnTo>
                <a:lnTo>
                  <a:pt x="81775" y="501650"/>
                </a:lnTo>
                <a:lnTo>
                  <a:pt x="80314" y="497839"/>
                </a:lnTo>
                <a:lnTo>
                  <a:pt x="79032" y="492760"/>
                </a:lnTo>
                <a:lnTo>
                  <a:pt x="75260" y="96520"/>
                </a:lnTo>
                <a:lnTo>
                  <a:pt x="74853" y="91439"/>
                </a:lnTo>
                <a:lnTo>
                  <a:pt x="74472" y="87629"/>
                </a:lnTo>
                <a:lnTo>
                  <a:pt x="73799" y="82550"/>
                </a:lnTo>
                <a:lnTo>
                  <a:pt x="72936" y="77470"/>
                </a:lnTo>
                <a:lnTo>
                  <a:pt x="80645" y="77470"/>
                </a:lnTo>
                <a:lnTo>
                  <a:pt x="82981" y="462279"/>
                </a:lnTo>
                <a:lnTo>
                  <a:pt x="83083" y="467360"/>
                </a:lnTo>
                <a:lnTo>
                  <a:pt x="83388" y="472439"/>
                </a:lnTo>
                <a:lnTo>
                  <a:pt x="83870" y="477520"/>
                </a:lnTo>
                <a:lnTo>
                  <a:pt x="84032" y="477520"/>
                </a:lnTo>
                <a:lnTo>
                  <a:pt x="84556" y="481329"/>
                </a:lnTo>
                <a:lnTo>
                  <a:pt x="85407" y="486410"/>
                </a:lnTo>
                <a:lnTo>
                  <a:pt x="86448" y="491489"/>
                </a:lnTo>
                <a:lnTo>
                  <a:pt x="86721" y="491489"/>
                </a:lnTo>
                <a:lnTo>
                  <a:pt x="87655" y="495300"/>
                </a:lnTo>
                <a:lnTo>
                  <a:pt x="89026" y="499110"/>
                </a:lnTo>
                <a:lnTo>
                  <a:pt x="90550" y="504189"/>
                </a:lnTo>
                <a:lnTo>
                  <a:pt x="92240" y="508000"/>
                </a:lnTo>
                <a:lnTo>
                  <a:pt x="94081" y="511810"/>
                </a:lnTo>
                <a:lnTo>
                  <a:pt x="96062" y="515620"/>
                </a:lnTo>
                <a:lnTo>
                  <a:pt x="98196" y="519429"/>
                </a:lnTo>
                <a:lnTo>
                  <a:pt x="100457" y="523239"/>
                </a:lnTo>
                <a:lnTo>
                  <a:pt x="102844" y="527050"/>
                </a:lnTo>
                <a:lnTo>
                  <a:pt x="105359" y="529589"/>
                </a:lnTo>
                <a:lnTo>
                  <a:pt x="108000" y="533400"/>
                </a:lnTo>
                <a:lnTo>
                  <a:pt x="110744" y="535939"/>
                </a:lnTo>
                <a:lnTo>
                  <a:pt x="113601" y="538479"/>
                </a:lnTo>
                <a:lnTo>
                  <a:pt x="113461" y="538479"/>
                </a:lnTo>
                <a:lnTo>
                  <a:pt x="116560" y="541020"/>
                </a:lnTo>
                <a:lnTo>
                  <a:pt x="116408" y="541020"/>
                </a:lnTo>
                <a:lnTo>
                  <a:pt x="119621" y="543560"/>
                </a:lnTo>
                <a:lnTo>
                  <a:pt x="119468" y="543560"/>
                </a:lnTo>
                <a:lnTo>
                  <a:pt x="122770" y="546100"/>
                </a:lnTo>
                <a:lnTo>
                  <a:pt x="122605" y="546100"/>
                </a:lnTo>
                <a:lnTo>
                  <a:pt x="126009" y="548639"/>
                </a:lnTo>
                <a:lnTo>
                  <a:pt x="125831" y="548639"/>
                </a:lnTo>
                <a:lnTo>
                  <a:pt x="129336" y="549910"/>
                </a:lnTo>
                <a:lnTo>
                  <a:pt x="129146" y="549910"/>
                </a:lnTo>
                <a:lnTo>
                  <a:pt x="132740" y="551179"/>
                </a:lnTo>
                <a:lnTo>
                  <a:pt x="132537" y="551179"/>
                </a:lnTo>
                <a:lnTo>
                  <a:pt x="136207" y="553720"/>
                </a:lnTo>
                <a:lnTo>
                  <a:pt x="136004" y="553720"/>
                </a:lnTo>
                <a:lnTo>
                  <a:pt x="139750" y="554989"/>
                </a:lnTo>
                <a:lnTo>
                  <a:pt x="143128" y="554989"/>
                </a:lnTo>
                <a:lnTo>
                  <a:pt x="147027" y="556260"/>
                </a:lnTo>
                <a:lnTo>
                  <a:pt x="150507" y="556260"/>
                </a:lnTo>
                <a:lnTo>
                  <a:pt x="154520" y="557529"/>
                </a:lnTo>
                <a:lnTo>
                  <a:pt x="149669" y="557529"/>
                </a:lnTo>
                <a:lnTo>
                  <a:pt x="141350" y="560070"/>
                </a:lnTo>
                <a:lnTo>
                  <a:pt x="137312" y="560070"/>
                </a:lnTo>
                <a:lnTo>
                  <a:pt x="135994" y="560912"/>
                </a:lnTo>
                <a:close/>
              </a:path>
              <a:path w="189229" h="1122679">
                <a:moveTo>
                  <a:pt x="84032" y="477520"/>
                </a:moveTo>
                <a:lnTo>
                  <a:pt x="83870" y="477520"/>
                </a:lnTo>
                <a:lnTo>
                  <a:pt x="83858" y="476250"/>
                </a:lnTo>
                <a:lnTo>
                  <a:pt x="84032" y="477520"/>
                </a:lnTo>
                <a:close/>
              </a:path>
              <a:path w="189229" h="1122679">
                <a:moveTo>
                  <a:pt x="86721" y="491489"/>
                </a:moveTo>
                <a:lnTo>
                  <a:pt x="86448" y="491489"/>
                </a:lnTo>
                <a:lnTo>
                  <a:pt x="86410" y="490220"/>
                </a:lnTo>
                <a:lnTo>
                  <a:pt x="86721" y="491489"/>
                </a:lnTo>
                <a:close/>
              </a:path>
              <a:path w="189229" h="1122679">
                <a:moveTo>
                  <a:pt x="154279" y="565150"/>
                </a:moveTo>
                <a:lnTo>
                  <a:pt x="153924" y="565150"/>
                </a:lnTo>
                <a:lnTo>
                  <a:pt x="149669" y="563879"/>
                </a:lnTo>
                <a:lnTo>
                  <a:pt x="145478" y="563879"/>
                </a:lnTo>
                <a:lnTo>
                  <a:pt x="135994" y="560912"/>
                </a:lnTo>
                <a:lnTo>
                  <a:pt x="137312" y="560070"/>
                </a:lnTo>
                <a:lnTo>
                  <a:pt x="141350" y="560070"/>
                </a:lnTo>
                <a:lnTo>
                  <a:pt x="149669" y="557529"/>
                </a:lnTo>
                <a:lnTo>
                  <a:pt x="154279" y="557529"/>
                </a:lnTo>
                <a:lnTo>
                  <a:pt x="158115" y="557671"/>
                </a:lnTo>
                <a:lnTo>
                  <a:pt x="158115" y="565008"/>
                </a:lnTo>
                <a:lnTo>
                  <a:pt x="154279" y="565150"/>
                </a:lnTo>
                <a:close/>
              </a:path>
              <a:path w="189229" h="1122679">
                <a:moveTo>
                  <a:pt x="158115" y="557671"/>
                </a:moveTo>
                <a:lnTo>
                  <a:pt x="154279" y="557529"/>
                </a:lnTo>
                <a:lnTo>
                  <a:pt x="158115" y="557529"/>
                </a:lnTo>
                <a:lnTo>
                  <a:pt x="158115" y="557671"/>
                </a:lnTo>
                <a:close/>
              </a:path>
              <a:path w="189229" h="1122679">
                <a:moveTo>
                  <a:pt x="158115" y="565008"/>
                </a:moveTo>
                <a:lnTo>
                  <a:pt x="158115" y="557671"/>
                </a:lnTo>
                <a:lnTo>
                  <a:pt x="188709" y="558800"/>
                </a:lnTo>
                <a:lnTo>
                  <a:pt x="188709" y="563879"/>
                </a:lnTo>
                <a:lnTo>
                  <a:pt x="158115" y="565008"/>
                </a:lnTo>
                <a:close/>
              </a:path>
              <a:path w="189229" h="1122679">
                <a:moveTo>
                  <a:pt x="72470" y="1070610"/>
                </a:moveTo>
                <a:lnTo>
                  <a:pt x="64262" y="1070610"/>
                </a:lnTo>
                <a:lnTo>
                  <a:pt x="66167" y="1065530"/>
                </a:lnTo>
                <a:lnTo>
                  <a:pt x="67856" y="1061719"/>
                </a:lnTo>
                <a:lnTo>
                  <a:pt x="69380" y="1057910"/>
                </a:lnTo>
                <a:lnTo>
                  <a:pt x="70739" y="1052830"/>
                </a:lnTo>
                <a:lnTo>
                  <a:pt x="71945" y="1049019"/>
                </a:lnTo>
                <a:lnTo>
                  <a:pt x="72974" y="1043939"/>
                </a:lnTo>
                <a:lnTo>
                  <a:pt x="73825" y="1040130"/>
                </a:lnTo>
                <a:lnTo>
                  <a:pt x="74498" y="1035050"/>
                </a:lnTo>
                <a:lnTo>
                  <a:pt x="74980" y="1029969"/>
                </a:lnTo>
                <a:lnTo>
                  <a:pt x="75272" y="1024889"/>
                </a:lnTo>
                <a:lnTo>
                  <a:pt x="75361" y="1019810"/>
                </a:lnTo>
                <a:lnTo>
                  <a:pt x="75476" y="655320"/>
                </a:lnTo>
                <a:lnTo>
                  <a:pt x="75780" y="648970"/>
                </a:lnTo>
                <a:lnTo>
                  <a:pt x="76301" y="643889"/>
                </a:lnTo>
                <a:lnTo>
                  <a:pt x="77025" y="640079"/>
                </a:lnTo>
                <a:lnTo>
                  <a:pt x="77927" y="635000"/>
                </a:lnTo>
                <a:lnTo>
                  <a:pt x="79032" y="629920"/>
                </a:lnTo>
                <a:lnTo>
                  <a:pt x="80314" y="624839"/>
                </a:lnTo>
                <a:lnTo>
                  <a:pt x="81775" y="619760"/>
                </a:lnTo>
                <a:lnTo>
                  <a:pt x="83413" y="615950"/>
                </a:lnTo>
                <a:lnTo>
                  <a:pt x="85217" y="610870"/>
                </a:lnTo>
                <a:lnTo>
                  <a:pt x="105206" y="581660"/>
                </a:lnTo>
                <a:lnTo>
                  <a:pt x="108330" y="577850"/>
                </a:lnTo>
                <a:lnTo>
                  <a:pt x="133337" y="562610"/>
                </a:lnTo>
                <a:lnTo>
                  <a:pt x="135994" y="560912"/>
                </a:lnTo>
                <a:lnTo>
                  <a:pt x="145478" y="563879"/>
                </a:lnTo>
                <a:lnTo>
                  <a:pt x="149669" y="563879"/>
                </a:lnTo>
                <a:lnTo>
                  <a:pt x="153924" y="565150"/>
                </a:lnTo>
                <a:lnTo>
                  <a:pt x="150749" y="565150"/>
                </a:lnTo>
                <a:lnTo>
                  <a:pt x="146786" y="566420"/>
                </a:lnTo>
                <a:lnTo>
                  <a:pt x="143357" y="566420"/>
                </a:lnTo>
                <a:lnTo>
                  <a:pt x="139534" y="567689"/>
                </a:lnTo>
                <a:lnTo>
                  <a:pt x="139750" y="567689"/>
                </a:lnTo>
                <a:lnTo>
                  <a:pt x="136004" y="568960"/>
                </a:lnTo>
                <a:lnTo>
                  <a:pt x="136207" y="568960"/>
                </a:lnTo>
                <a:lnTo>
                  <a:pt x="132537" y="570229"/>
                </a:lnTo>
                <a:lnTo>
                  <a:pt x="132740" y="570229"/>
                </a:lnTo>
                <a:lnTo>
                  <a:pt x="129146" y="572770"/>
                </a:lnTo>
                <a:lnTo>
                  <a:pt x="129336" y="572770"/>
                </a:lnTo>
                <a:lnTo>
                  <a:pt x="125831" y="574039"/>
                </a:lnTo>
                <a:lnTo>
                  <a:pt x="126009" y="574039"/>
                </a:lnTo>
                <a:lnTo>
                  <a:pt x="122605" y="576579"/>
                </a:lnTo>
                <a:lnTo>
                  <a:pt x="122770" y="576579"/>
                </a:lnTo>
                <a:lnTo>
                  <a:pt x="121119" y="577850"/>
                </a:lnTo>
                <a:lnTo>
                  <a:pt x="119621" y="577850"/>
                </a:lnTo>
                <a:lnTo>
                  <a:pt x="116408" y="580389"/>
                </a:lnTo>
                <a:lnTo>
                  <a:pt x="116560" y="580389"/>
                </a:lnTo>
                <a:lnTo>
                  <a:pt x="114494" y="582929"/>
                </a:lnTo>
                <a:lnTo>
                  <a:pt x="113601" y="582929"/>
                </a:lnTo>
                <a:lnTo>
                  <a:pt x="110617" y="586739"/>
                </a:lnTo>
                <a:lnTo>
                  <a:pt x="107873" y="589279"/>
                </a:lnTo>
                <a:lnTo>
                  <a:pt x="106163" y="591820"/>
                </a:lnTo>
                <a:lnTo>
                  <a:pt x="105359" y="591820"/>
                </a:lnTo>
                <a:lnTo>
                  <a:pt x="102743" y="595629"/>
                </a:lnTo>
                <a:lnTo>
                  <a:pt x="100355" y="599439"/>
                </a:lnTo>
                <a:lnTo>
                  <a:pt x="98107" y="603250"/>
                </a:lnTo>
                <a:lnTo>
                  <a:pt x="95986" y="607060"/>
                </a:lnTo>
                <a:lnTo>
                  <a:pt x="94005" y="610870"/>
                </a:lnTo>
                <a:lnTo>
                  <a:pt x="92176" y="614679"/>
                </a:lnTo>
                <a:lnTo>
                  <a:pt x="90500" y="618489"/>
                </a:lnTo>
                <a:lnTo>
                  <a:pt x="88976" y="622300"/>
                </a:lnTo>
                <a:lnTo>
                  <a:pt x="87604" y="627379"/>
                </a:lnTo>
                <a:lnTo>
                  <a:pt x="86410" y="631189"/>
                </a:lnTo>
                <a:lnTo>
                  <a:pt x="85382" y="636270"/>
                </a:lnTo>
                <a:lnTo>
                  <a:pt x="84750" y="640079"/>
                </a:lnTo>
                <a:lnTo>
                  <a:pt x="84556" y="640079"/>
                </a:lnTo>
                <a:lnTo>
                  <a:pt x="83858" y="645160"/>
                </a:lnTo>
                <a:lnTo>
                  <a:pt x="83388" y="650239"/>
                </a:lnTo>
                <a:lnTo>
                  <a:pt x="83083" y="655320"/>
                </a:lnTo>
                <a:lnTo>
                  <a:pt x="82981" y="1019810"/>
                </a:lnTo>
                <a:lnTo>
                  <a:pt x="80416" y="1045210"/>
                </a:lnTo>
                <a:lnTo>
                  <a:pt x="79324" y="1050289"/>
                </a:lnTo>
                <a:lnTo>
                  <a:pt x="78041" y="1055369"/>
                </a:lnTo>
                <a:lnTo>
                  <a:pt x="76568" y="1060450"/>
                </a:lnTo>
                <a:lnTo>
                  <a:pt x="74929" y="1064260"/>
                </a:lnTo>
                <a:lnTo>
                  <a:pt x="73126" y="1069339"/>
                </a:lnTo>
                <a:lnTo>
                  <a:pt x="72470" y="1070610"/>
                </a:lnTo>
                <a:close/>
              </a:path>
              <a:path w="189229" h="1122679">
                <a:moveTo>
                  <a:pt x="158115" y="565150"/>
                </a:moveTo>
                <a:lnTo>
                  <a:pt x="154279" y="565150"/>
                </a:lnTo>
                <a:lnTo>
                  <a:pt x="158115" y="565008"/>
                </a:lnTo>
                <a:lnTo>
                  <a:pt x="158115" y="565150"/>
                </a:lnTo>
                <a:close/>
              </a:path>
              <a:path w="189229" h="1122679">
                <a:moveTo>
                  <a:pt x="119468" y="579120"/>
                </a:moveTo>
                <a:lnTo>
                  <a:pt x="119621" y="577850"/>
                </a:lnTo>
                <a:lnTo>
                  <a:pt x="121119" y="577850"/>
                </a:lnTo>
                <a:lnTo>
                  <a:pt x="119468" y="579120"/>
                </a:lnTo>
                <a:close/>
              </a:path>
              <a:path w="189229" h="1122679">
                <a:moveTo>
                  <a:pt x="113461" y="584200"/>
                </a:moveTo>
                <a:lnTo>
                  <a:pt x="113601" y="582929"/>
                </a:lnTo>
                <a:lnTo>
                  <a:pt x="114494" y="582929"/>
                </a:lnTo>
                <a:lnTo>
                  <a:pt x="113461" y="584200"/>
                </a:lnTo>
                <a:close/>
              </a:path>
              <a:path w="189229" h="1122679">
                <a:moveTo>
                  <a:pt x="105244" y="593089"/>
                </a:moveTo>
                <a:lnTo>
                  <a:pt x="105359" y="591820"/>
                </a:lnTo>
                <a:lnTo>
                  <a:pt x="106163" y="591820"/>
                </a:lnTo>
                <a:lnTo>
                  <a:pt x="105244" y="593089"/>
                </a:lnTo>
                <a:close/>
              </a:path>
              <a:path w="189229" h="1122679">
                <a:moveTo>
                  <a:pt x="84531" y="641350"/>
                </a:moveTo>
                <a:lnTo>
                  <a:pt x="84556" y="640079"/>
                </a:lnTo>
                <a:lnTo>
                  <a:pt x="84750" y="640079"/>
                </a:lnTo>
                <a:lnTo>
                  <a:pt x="84531" y="641350"/>
                </a:lnTo>
                <a:close/>
              </a:path>
              <a:path w="189229" h="1122679">
                <a:moveTo>
                  <a:pt x="70446" y="1074419"/>
                </a:moveTo>
                <a:lnTo>
                  <a:pt x="62280" y="1074419"/>
                </a:lnTo>
                <a:lnTo>
                  <a:pt x="64338" y="1069339"/>
                </a:lnTo>
                <a:lnTo>
                  <a:pt x="64262" y="1070610"/>
                </a:lnTo>
                <a:lnTo>
                  <a:pt x="72470" y="1070610"/>
                </a:lnTo>
                <a:lnTo>
                  <a:pt x="71158" y="1073150"/>
                </a:lnTo>
                <a:lnTo>
                  <a:pt x="70446" y="1074419"/>
                </a:lnTo>
                <a:close/>
              </a:path>
              <a:path w="189229" h="1122679">
                <a:moveTo>
                  <a:pt x="41681" y="1108710"/>
                </a:moveTo>
                <a:lnTo>
                  <a:pt x="29019" y="1108710"/>
                </a:lnTo>
                <a:lnTo>
                  <a:pt x="32512" y="1106169"/>
                </a:lnTo>
                <a:lnTo>
                  <a:pt x="32334" y="1106169"/>
                </a:lnTo>
                <a:lnTo>
                  <a:pt x="35750" y="1103630"/>
                </a:lnTo>
                <a:lnTo>
                  <a:pt x="35572" y="1103630"/>
                </a:lnTo>
                <a:lnTo>
                  <a:pt x="38887" y="1102360"/>
                </a:lnTo>
                <a:lnTo>
                  <a:pt x="38722" y="1102360"/>
                </a:lnTo>
                <a:lnTo>
                  <a:pt x="41935" y="1099819"/>
                </a:lnTo>
                <a:lnTo>
                  <a:pt x="41783" y="1099819"/>
                </a:lnTo>
                <a:lnTo>
                  <a:pt x="44881" y="1097280"/>
                </a:lnTo>
                <a:lnTo>
                  <a:pt x="47739" y="1093469"/>
                </a:lnTo>
                <a:lnTo>
                  <a:pt x="50469" y="1090930"/>
                </a:lnTo>
                <a:lnTo>
                  <a:pt x="53098" y="1088389"/>
                </a:lnTo>
                <a:lnTo>
                  <a:pt x="55613" y="1084580"/>
                </a:lnTo>
                <a:lnTo>
                  <a:pt x="57988" y="1080769"/>
                </a:lnTo>
                <a:lnTo>
                  <a:pt x="60248" y="1076960"/>
                </a:lnTo>
                <a:lnTo>
                  <a:pt x="62357" y="1073150"/>
                </a:lnTo>
                <a:lnTo>
                  <a:pt x="62280" y="1074419"/>
                </a:lnTo>
                <a:lnTo>
                  <a:pt x="70446" y="1074419"/>
                </a:lnTo>
                <a:lnTo>
                  <a:pt x="69024" y="1076960"/>
                </a:lnTo>
                <a:lnTo>
                  <a:pt x="66738" y="1082039"/>
                </a:lnTo>
                <a:lnTo>
                  <a:pt x="64300" y="1085850"/>
                </a:lnTo>
                <a:lnTo>
                  <a:pt x="61722" y="1088389"/>
                </a:lnTo>
                <a:lnTo>
                  <a:pt x="58991" y="1092200"/>
                </a:lnTo>
                <a:lnTo>
                  <a:pt x="43421" y="1107439"/>
                </a:lnTo>
                <a:lnTo>
                  <a:pt x="41681" y="1108710"/>
                </a:lnTo>
                <a:close/>
              </a:path>
              <a:path w="189229" h="1122679">
                <a:moveTo>
                  <a:pt x="8674" y="1122680"/>
                </a:moveTo>
                <a:lnTo>
                  <a:pt x="241" y="1122680"/>
                </a:lnTo>
                <a:lnTo>
                  <a:pt x="0" y="1115060"/>
                </a:lnTo>
                <a:lnTo>
                  <a:pt x="7607" y="1115060"/>
                </a:lnTo>
                <a:lnTo>
                  <a:pt x="11557" y="1113789"/>
                </a:lnTo>
                <a:lnTo>
                  <a:pt x="14998" y="1113789"/>
                </a:lnTo>
                <a:lnTo>
                  <a:pt x="18821" y="1112519"/>
                </a:lnTo>
                <a:lnTo>
                  <a:pt x="18605" y="1112519"/>
                </a:lnTo>
                <a:lnTo>
                  <a:pt x="22351" y="1111250"/>
                </a:lnTo>
                <a:lnTo>
                  <a:pt x="22136" y="1111250"/>
                </a:lnTo>
                <a:lnTo>
                  <a:pt x="25819" y="1109980"/>
                </a:lnTo>
                <a:lnTo>
                  <a:pt x="25615" y="1109980"/>
                </a:lnTo>
                <a:lnTo>
                  <a:pt x="29210" y="1107439"/>
                </a:lnTo>
                <a:lnTo>
                  <a:pt x="29019" y="1108710"/>
                </a:lnTo>
                <a:lnTo>
                  <a:pt x="41681" y="1108710"/>
                </a:lnTo>
                <a:lnTo>
                  <a:pt x="39941" y="1109980"/>
                </a:lnTo>
                <a:lnTo>
                  <a:pt x="36360" y="1112519"/>
                </a:lnTo>
                <a:lnTo>
                  <a:pt x="32664" y="1115060"/>
                </a:lnTo>
                <a:lnTo>
                  <a:pt x="28879" y="1116330"/>
                </a:lnTo>
                <a:lnTo>
                  <a:pt x="25006" y="1118869"/>
                </a:lnTo>
                <a:lnTo>
                  <a:pt x="16992" y="1121410"/>
                </a:lnTo>
                <a:lnTo>
                  <a:pt x="12865" y="1121410"/>
                </a:lnTo>
                <a:lnTo>
                  <a:pt x="8674" y="112268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81325" y="2613990"/>
            <a:ext cx="1387475" cy="1553210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450"/>
              </a:spcBef>
            </a:pPr>
            <a:r>
              <a:rPr dirty="0" sz="2400">
                <a:latin typeface="黑体"/>
                <a:cs typeface="黑体"/>
              </a:rPr>
              <a:t>观念</a:t>
            </a:r>
            <a:endParaRPr sz="2400">
              <a:latin typeface="黑体"/>
              <a:cs typeface="黑体"/>
            </a:endParaRPr>
          </a:p>
          <a:p>
            <a:pPr algn="ctr" marR="34290">
              <a:lnSpc>
                <a:spcPct val="100000"/>
              </a:lnSpc>
              <a:spcBef>
                <a:spcPts val="1355"/>
              </a:spcBef>
            </a:pPr>
            <a:r>
              <a:rPr dirty="0" sz="2400">
                <a:latin typeface="华文楷体"/>
                <a:cs typeface="华文楷体"/>
              </a:rPr>
              <a:t>运动和力</a:t>
            </a:r>
            <a:endParaRPr sz="24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（思路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1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76410" y="2703753"/>
            <a:ext cx="928497" cy="584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718100" y="2284911"/>
            <a:ext cx="1701164" cy="3152140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492125">
              <a:lnSpc>
                <a:spcPct val="100000"/>
              </a:lnSpc>
              <a:spcBef>
                <a:spcPts val="1530"/>
              </a:spcBef>
            </a:pPr>
            <a:r>
              <a:rPr dirty="0" sz="2400">
                <a:latin typeface="黑体"/>
                <a:cs typeface="黑体"/>
              </a:rPr>
              <a:t>规律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00">
                <a:latin typeface="华文楷体"/>
                <a:cs typeface="华文楷体"/>
              </a:rPr>
              <a:t>牛顿运动定</a:t>
            </a:r>
            <a:r>
              <a:rPr dirty="0" sz="2200" spc="-5">
                <a:latin typeface="华文楷体"/>
                <a:cs typeface="华文楷体"/>
              </a:rPr>
              <a:t>律</a:t>
            </a:r>
            <a:endParaRPr sz="2200">
              <a:latin typeface="华文楷体"/>
              <a:cs typeface="华文楷体"/>
            </a:endParaRPr>
          </a:p>
          <a:p>
            <a:pPr marL="431800" marR="5080" indent="-419100">
              <a:lnSpc>
                <a:spcPct val="100000"/>
              </a:lnSpc>
              <a:spcBef>
                <a:spcPts val="1560"/>
              </a:spcBef>
            </a:pPr>
            <a:r>
              <a:rPr dirty="0" sz="2200">
                <a:latin typeface="华文楷体"/>
                <a:cs typeface="华文楷体"/>
              </a:rPr>
              <a:t>匀加速直线</a:t>
            </a:r>
            <a:r>
              <a:rPr dirty="0" sz="2200" spc="-5">
                <a:latin typeface="华文楷体"/>
                <a:cs typeface="华文楷体"/>
              </a:rPr>
              <a:t>运 </a:t>
            </a:r>
            <a:r>
              <a:rPr dirty="0" sz="2200">
                <a:latin typeface="华文楷体"/>
                <a:cs typeface="华文楷体"/>
              </a:rPr>
              <a:t>动规</a:t>
            </a:r>
            <a:r>
              <a:rPr dirty="0" sz="2200" spc="-5">
                <a:latin typeface="华文楷体"/>
                <a:cs typeface="华文楷体"/>
              </a:rPr>
              <a:t>律</a:t>
            </a:r>
            <a:endParaRPr sz="2200">
              <a:latin typeface="华文楷体"/>
              <a:cs typeface="华文楷体"/>
            </a:endParaRPr>
          </a:p>
          <a:p>
            <a:pPr marL="152400" marR="283845" indent="-139700">
              <a:lnSpc>
                <a:spcPct val="174000"/>
              </a:lnSpc>
              <a:spcBef>
                <a:spcPts val="340"/>
              </a:spcBef>
            </a:pPr>
            <a:r>
              <a:rPr dirty="0" sz="2200">
                <a:latin typeface="华文楷体"/>
                <a:cs typeface="华文楷体"/>
              </a:rPr>
              <a:t>静电力做</a:t>
            </a:r>
            <a:r>
              <a:rPr dirty="0" sz="2200" spc="-5">
                <a:latin typeface="华文楷体"/>
                <a:cs typeface="华文楷体"/>
              </a:rPr>
              <a:t>功 </a:t>
            </a:r>
            <a:r>
              <a:rPr dirty="0" sz="2200">
                <a:latin typeface="华文楷体"/>
                <a:cs typeface="华文楷体"/>
              </a:rPr>
              <a:t>动能定</a:t>
            </a:r>
            <a:r>
              <a:rPr dirty="0" sz="2200" spc="-5">
                <a:latin typeface="华文楷体"/>
                <a:cs typeface="华文楷体"/>
              </a:rPr>
              <a:t>理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51006" y="2377452"/>
            <a:ext cx="928497" cy="584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018743" y="2536380"/>
            <a:ext cx="2566035" cy="1527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5981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问题</a:t>
            </a:r>
            <a:endParaRPr sz="2400">
              <a:latin typeface="黑体"/>
              <a:cs typeface="黑体"/>
            </a:endParaRPr>
          </a:p>
          <a:p>
            <a:pPr algn="just" marL="12700" marR="5080">
              <a:lnSpc>
                <a:spcPct val="100000"/>
              </a:lnSpc>
              <a:spcBef>
                <a:spcPts val="1745"/>
              </a:spcBef>
            </a:pPr>
            <a:r>
              <a:rPr dirty="0" sz="2000">
                <a:latin typeface="华文楷体"/>
                <a:cs typeface="华文楷体"/>
              </a:rPr>
              <a:t>属于匀强电场，涉及</a:t>
            </a:r>
            <a:r>
              <a:rPr dirty="0" sz="2000">
                <a:latin typeface="华文楷体"/>
                <a:cs typeface="华文楷体"/>
              </a:rPr>
              <a:t>运 </a:t>
            </a:r>
            <a:r>
              <a:rPr dirty="0" sz="2000">
                <a:latin typeface="华文楷体"/>
                <a:cs typeface="华文楷体"/>
              </a:rPr>
              <a:t>动时间等描述运动过</a:t>
            </a:r>
            <a:r>
              <a:rPr dirty="0" sz="2000">
                <a:latin typeface="华文楷体"/>
                <a:cs typeface="华文楷体"/>
              </a:rPr>
              <a:t>程 </a:t>
            </a:r>
            <a:r>
              <a:rPr dirty="0" sz="2000">
                <a:latin typeface="华文楷体"/>
                <a:cs typeface="华文楷体"/>
              </a:rPr>
              <a:t>的物理</a:t>
            </a:r>
            <a:r>
              <a:rPr dirty="0" sz="2000" spc="5">
                <a:latin typeface="华文楷体"/>
                <a:cs typeface="华文楷体"/>
              </a:rPr>
              <a:t>量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75307" y="2469514"/>
            <a:ext cx="928497" cy="584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/>
              <a:t>解决问题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55086" y="2525153"/>
            <a:ext cx="715581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2672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例题</a:t>
            </a:r>
            <a:r>
              <a:rPr dirty="0" sz="2000" spc="-5">
                <a:latin typeface="Times New Roman"/>
                <a:cs typeface="Times New Roman"/>
              </a:rPr>
              <a:t>1</a:t>
            </a:r>
            <a:r>
              <a:rPr dirty="0" sz="2000">
                <a:latin typeface="华文楷体"/>
                <a:cs typeface="华文楷体"/>
              </a:rPr>
              <a:t>：如图所示，真空中平行金属板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>
                <a:latin typeface="华文楷体"/>
                <a:cs typeface="华文楷体"/>
              </a:rPr>
              <a:t>、</a:t>
            </a:r>
            <a:r>
              <a:rPr dirty="0" sz="2000" spc="-5">
                <a:latin typeface="Times New Roman"/>
                <a:cs typeface="Times New Roman"/>
              </a:rPr>
              <a:t>B</a:t>
            </a:r>
            <a:r>
              <a:rPr dirty="0" sz="2000">
                <a:latin typeface="华文楷体"/>
                <a:cs typeface="华文楷体"/>
              </a:rPr>
              <a:t>之间的距离为</a:t>
            </a:r>
            <a:r>
              <a:rPr dirty="0" sz="2000" spc="-5" i="1">
                <a:latin typeface="Times New Roman"/>
                <a:cs typeface="Times New Roman"/>
              </a:rPr>
              <a:t>d</a:t>
            </a:r>
            <a:r>
              <a:rPr dirty="0" sz="2000">
                <a:latin typeface="华文楷体"/>
                <a:cs typeface="华文楷体"/>
              </a:rPr>
              <a:t>， </a:t>
            </a:r>
            <a:r>
              <a:rPr dirty="0" sz="2000">
                <a:latin typeface="华文楷体"/>
                <a:cs typeface="华文楷体"/>
              </a:rPr>
              <a:t>有一个质量为</a:t>
            </a:r>
            <a:r>
              <a:rPr dirty="0" sz="2000" spc="-5" i="1">
                <a:latin typeface="Times New Roman"/>
                <a:cs typeface="Times New Roman"/>
              </a:rPr>
              <a:t>m</a:t>
            </a:r>
            <a:r>
              <a:rPr dirty="0" sz="2000">
                <a:latin typeface="华文楷体"/>
                <a:cs typeface="华文楷体"/>
              </a:rPr>
              <a:t>电荷量为</a:t>
            </a:r>
            <a:r>
              <a:rPr dirty="0" sz="2000" spc="-5" i="1">
                <a:latin typeface="Times New Roman"/>
                <a:cs typeface="Times New Roman"/>
              </a:rPr>
              <a:t>q</a:t>
            </a:r>
            <a:r>
              <a:rPr dirty="0" sz="2000">
                <a:latin typeface="华文楷体"/>
                <a:cs typeface="华文楷体"/>
              </a:rPr>
              <a:t>的正粒子位于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>
                <a:latin typeface="华文楷体"/>
                <a:cs typeface="华文楷体"/>
              </a:rPr>
              <a:t>板旁，给两金属板</a:t>
            </a:r>
            <a:r>
              <a:rPr dirty="0" sz="2000" spc="5">
                <a:latin typeface="华文楷体"/>
                <a:cs typeface="华文楷体"/>
              </a:rPr>
              <a:t>加 </a:t>
            </a:r>
            <a:r>
              <a:rPr dirty="0" sz="2000">
                <a:latin typeface="华文楷体"/>
                <a:cs typeface="华文楷体"/>
              </a:rPr>
              <a:t>直流电压</a:t>
            </a:r>
            <a:r>
              <a:rPr dirty="0" sz="2000" spc="-5" i="1">
                <a:latin typeface="Times New Roman"/>
                <a:cs typeface="Times New Roman"/>
              </a:rPr>
              <a:t>U</a:t>
            </a:r>
            <a:r>
              <a:rPr dirty="0" sz="2000" spc="-5">
                <a:latin typeface="华文楷体"/>
                <a:cs typeface="华文楷体"/>
              </a:rPr>
              <a:t>，</a:t>
            </a:r>
            <a:r>
              <a:rPr dirty="0" sz="2000">
                <a:latin typeface="华文楷体"/>
                <a:cs typeface="华文楷体"/>
              </a:rPr>
              <a:t>把两板间的电场看做匀强电场。求：该粒子从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7382" y="4525949"/>
            <a:ext cx="147980" cy="14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71370" y="444014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06065" y="335965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97669" y="3634676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21853" y="3683901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56841" y="339043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69960" y="5354485"/>
            <a:ext cx="958215" cy="80010"/>
          </a:xfrm>
          <a:custGeom>
            <a:avLst/>
            <a:gdLst/>
            <a:ahLst/>
            <a:cxnLst/>
            <a:rect l="l" t="t" r="r" b="b"/>
            <a:pathLst>
              <a:path w="958215" h="80010">
                <a:moveTo>
                  <a:pt x="76034" y="76200"/>
                </a:moveTo>
                <a:lnTo>
                  <a:pt x="0" y="37769"/>
                </a:lnTo>
                <a:lnTo>
                  <a:pt x="76365" y="0"/>
                </a:lnTo>
                <a:lnTo>
                  <a:pt x="76216" y="34201"/>
                </a:lnTo>
                <a:lnTo>
                  <a:pt x="57162" y="34201"/>
                </a:lnTo>
                <a:lnTo>
                  <a:pt x="57137" y="41821"/>
                </a:lnTo>
                <a:lnTo>
                  <a:pt x="76183" y="41901"/>
                </a:lnTo>
                <a:lnTo>
                  <a:pt x="76034" y="76200"/>
                </a:lnTo>
                <a:close/>
              </a:path>
              <a:path w="958215" h="80010">
                <a:moveTo>
                  <a:pt x="950721" y="45402"/>
                </a:moveTo>
                <a:lnTo>
                  <a:pt x="900772" y="45402"/>
                </a:lnTo>
                <a:lnTo>
                  <a:pt x="900798" y="37769"/>
                </a:lnTo>
                <a:lnTo>
                  <a:pt x="881757" y="37689"/>
                </a:lnTo>
                <a:lnTo>
                  <a:pt x="881900" y="3403"/>
                </a:lnTo>
                <a:lnTo>
                  <a:pt x="957935" y="41833"/>
                </a:lnTo>
                <a:lnTo>
                  <a:pt x="950721" y="45402"/>
                </a:lnTo>
                <a:close/>
              </a:path>
              <a:path w="958215" h="80010">
                <a:moveTo>
                  <a:pt x="76183" y="41901"/>
                </a:moveTo>
                <a:lnTo>
                  <a:pt x="57137" y="41821"/>
                </a:lnTo>
                <a:lnTo>
                  <a:pt x="57162" y="34201"/>
                </a:lnTo>
                <a:lnTo>
                  <a:pt x="76216" y="34281"/>
                </a:lnTo>
                <a:lnTo>
                  <a:pt x="76183" y="41901"/>
                </a:lnTo>
                <a:close/>
              </a:path>
              <a:path w="958215" h="80010">
                <a:moveTo>
                  <a:pt x="76216" y="34281"/>
                </a:moveTo>
                <a:lnTo>
                  <a:pt x="57162" y="34201"/>
                </a:lnTo>
                <a:lnTo>
                  <a:pt x="76216" y="34201"/>
                </a:lnTo>
                <a:close/>
              </a:path>
              <a:path w="958215" h="80010">
                <a:moveTo>
                  <a:pt x="881726" y="45321"/>
                </a:moveTo>
                <a:lnTo>
                  <a:pt x="76183" y="41901"/>
                </a:lnTo>
                <a:lnTo>
                  <a:pt x="76216" y="34281"/>
                </a:lnTo>
                <a:lnTo>
                  <a:pt x="881757" y="37689"/>
                </a:lnTo>
                <a:lnTo>
                  <a:pt x="881726" y="45321"/>
                </a:lnTo>
                <a:close/>
              </a:path>
              <a:path w="958215" h="80010">
                <a:moveTo>
                  <a:pt x="900772" y="45402"/>
                </a:moveTo>
                <a:lnTo>
                  <a:pt x="881726" y="45321"/>
                </a:lnTo>
                <a:lnTo>
                  <a:pt x="881757" y="37689"/>
                </a:lnTo>
                <a:lnTo>
                  <a:pt x="900798" y="37769"/>
                </a:lnTo>
                <a:lnTo>
                  <a:pt x="900772" y="45402"/>
                </a:lnTo>
                <a:close/>
              </a:path>
              <a:path w="958215" h="80010">
                <a:moveTo>
                  <a:pt x="881583" y="79603"/>
                </a:moveTo>
                <a:lnTo>
                  <a:pt x="881726" y="45321"/>
                </a:lnTo>
                <a:lnTo>
                  <a:pt x="950721" y="45402"/>
                </a:lnTo>
                <a:lnTo>
                  <a:pt x="881583" y="79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815808" y="575351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75393" y="5753518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51368" y="459792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 h="0">
                <a:moveTo>
                  <a:pt x="0" y="0"/>
                </a:moveTo>
                <a:lnTo>
                  <a:pt x="32730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53108" y="4596180"/>
            <a:ext cx="0" cy="1118235"/>
          </a:xfrm>
          <a:custGeom>
            <a:avLst/>
            <a:gdLst/>
            <a:ahLst/>
            <a:cxnLst/>
            <a:rect l="l" t="t" r="r" b="b"/>
            <a:pathLst>
              <a:path w="0" h="1118235">
                <a:moveTo>
                  <a:pt x="0" y="0"/>
                </a:moveTo>
                <a:lnTo>
                  <a:pt x="0" y="11179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97448" y="5723420"/>
            <a:ext cx="109123" cy="109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327743" y="459792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 h="0">
                <a:moveTo>
                  <a:pt x="0" y="0"/>
                </a:moveTo>
                <a:lnTo>
                  <a:pt x="32731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653333" y="4596180"/>
            <a:ext cx="0" cy="1118235"/>
          </a:xfrm>
          <a:custGeom>
            <a:avLst/>
            <a:gdLst/>
            <a:ahLst/>
            <a:cxnLst/>
            <a:rect l="l" t="t" r="r" b="b"/>
            <a:pathLst>
              <a:path w="0" h="1118235">
                <a:moveTo>
                  <a:pt x="0" y="0"/>
                </a:moveTo>
                <a:lnTo>
                  <a:pt x="0" y="11179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99899" y="5723420"/>
            <a:ext cx="109132" cy="109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94368" y="5739295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523875" y="76200"/>
                </a:moveTo>
                <a:lnTo>
                  <a:pt x="523875" y="0"/>
                </a:lnTo>
                <a:lnTo>
                  <a:pt x="592454" y="34289"/>
                </a:lnTo>
                <a:lnTo>
                  <a:pt x="542925" y="34289"/>
                </a:lnTo>
                <a:lnTo>
                  <a:pt x="542925" y="41910"/>
                </a:lnTo>
                <a:lnTo>
                  <a:pt x="592454" y="41910"/>
                </a:lnTo>
                <a:lnTo>
                  <a:pt x="523875" y="76200"/>
                </a:lnTo>
                <a:close/>
              </a:path>
              <a:path w="600075" h="76200">
                <a:moveTo>
                  <a:pt x="523875" y="41910"/>
                </a:moveTo>
                <a:lnTo>
                  <a:pt x="0" y="41910"/>
                </a:lnTo>
                <a:lnTo>
                  <a:pt x="0" y="34289"/>
                </a:lnTo>
                <a:lnTo>
                  <a:pt x="523875" y="34289"/>
                </a:lnTo>
                <a:lnTo>
                  <a:pt x="523875" y="41910"/>
                </a:lnTo>
                <a:close/>
              </a:path>
              <a:path w="600075" h="76200">
                <a:moveTo>
                  <a:pt x="592454" y="41910"/>
                </a:moveTo>
                <a:lnTo>
                  <a:pt x="542925" y="41910"/>
                </a:lnTo>
                <a:lnTo>
                  <a:pt x="542925" y="34289"/>
                </a:lnTo>
                <a:lnTo>
                  <a:pt x="592454" y="34289"/>
                </a:lnTo>
                <a:lnTo>
                  <a:pt x="600075" y="38100"/>
                </a:lnTo>
                <a:lnTo>
                  <a:pt x="592454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18043" y="5739295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600075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600075" h="76200">
                <a:moveTo>
                  <a:pt x="600075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600075" y="34289"/>
                </a:lnTo>
                <a:lnTo>
                  <a:pt x="600075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656256" y="4871339"/>
            <a:ext cx="256540" cy="10458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10795">
              <a:lnSpc>
                <a:spcPct val="139500"/>
              </a:lnSpc>
              <a:spcBef>
                <a:spcPts val="95"/>
              </a:spcBef>
            </a:pPr>
            <a:r>
              <a:rPr dirty="0" sz="2400" i="1">
                <a:latin typeface="Times New Roman"/>
                <a:cs typeface="Times New Roman"/>
              </a:rPr>
              <a:t>d  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56049" y="4540186"/>
            <a:ext cx="12509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latin typeface="Times New Roman"/>
                <a:cs typeface="Times New Roman"/>
              </a:rPr>
              <a:t>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41749" y="4415726"/>
            <a:ext cx="818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sz="1800" spc="245" i="1">
                <a:latin typeface="Book Antiqua"/>
                <a:cs typeface="Book Antiqua"/>
              </a:rPr>
              <a:t> </a:t>
            </a:r>
            <a:r>
              <a:rPr dirty="0" baseline="21739" sz="1725">
                <a:latin typeface="Cambria Math"/>
                <a:cs typeface="Cambria Math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5086" y="3381197"/>
            <a:ext cx="4625975" cy="121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82344" marR="133985" indent="-970280">
              <a:lnSpc>
                <a:spcPct val="125899"/>
              </a:lnSpc>
              <a:spcBef>
                <a:spcPts val="95"/>
              </a:spcBef>
            </a:pPr>
            <a:r>
              <a:rPr dirty="0" sz="2000">
                <a:latin typeface="华文楷体"/>
                <a:cs typeface="华文楷体"/>
              </a:rPr>
              <a:t>板由静止开始运动到达</a:t>
            </a:r>
            <a:r>
              <a:rPr dirty="0" sz="2000" spc="-5">
                <a:latin typeface="Times New Roman"/>
                <a:cs typeface="Times New Roman"/>
              </a:rPr>
              <a:t>B</a:t>
            </a:r>
            <a:r>
              <a:rPr dirty="0" sz="2000">
                <a:latin typeface="华文楷体"/>
                <a:cs typeface="华文楷体"/>
              </a:rPr>
              <a:t>板时的速度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B</a:t>
            </a:r>
            <a:r>
              <a:rPr dirty="0" sz="2000">
                <a:latin typeface="华文楷体"/>
                <a:cs typeface="华文楷体"/>
              </a:rPr>
              <a:t>。 </a:t>
            </a:r>
            <a:r>
              <a:rPr dirty="0" sz="2000">
                <a:solidFill>
                  <a:srgbClr val="FF0000"/>
                </a:solidFill>
                <a:latin typeface="华文楷体"/>
                <a:cs typeface="华文楷体"/>
              </a:rPr>
              <a:t>利用运动和力的观</a:t>
            </a:r>
            <a:r>
              <a:rPr dirty="0" sz="2000" spc="5">
                <a:solidFill>
                  <a:srgbClr val="FF0000"/>
                </a:solidFill>
                <a:latin typeface="华文楷体"/>
                <a:cs typeface="华文楷体"/>
              </a:rPr>
              <a:t>念</a:t>
            </a:r>
            <a:endParaRPr sz="20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1195"/>
              </a:spcBef>
            </a:pPr>
            <a:r>
              <a:rPr dirty="0" sz="1800" i="1">
                <a:latin typeface="Times New Roman"/>
                <a:cs typeface="Times New Roman"/>
              </a:rPr>
              <a:t>F=qE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82600" y="4620018"/>
            <a:ext cx="598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U=Ed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76811" y="4397590"/>
            <a:ext cx="1346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5665" algn="l"/>
              </a:tabLst>
            </a:pPr>
            <a:r>
              <a:rPr dirty="0" sz="1800" i="1">
                <a:latin typeface="Times New Roman"/>
                <a:cs typeface="Times New Roman"/>
              </a:rPr>
              <a:t>F=ma	</a:t>
            </a:r>
            <a:r>
              <a:rPr dirty="0" sz="1800">
                <a:latin typeface="华文楷体"/>
                <a:cs typeface="华文楷体"/>
              </a:rPr>
              <a:t>其中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4427" y="531216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07127" y="566046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50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843020" y="4906848"/>
            <a:ext cx="2058035" cy="878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楷体"/>
                <a:cs typeface="华文楷体"/>
              </a:rPr>
              <a:t>利用功和能的观</a:t>
            </a:r>
            <a:r>
              <a:rPr dirty="0" sz="2000" spc="5">
                <a:solidFill>
                  <a:srgbClr val="FF0000"/>
                </a:solidFill>
                <a:latin typeface="华文楷体"/>
                <a:cs typeface="华文楷体"/>
              </a:rPr>
              <a:t>念</a:t>
            </a:r>
            <a:endParaRPr sz="2000">
              <a:latin typeface="华文楷体"/>
              <a:cs typeface="华文楷体"/>
            </a:endParaRPr>
          </a:p>
          <a:p>
            <a:pPr marL="680085">
              <a:lnSpc>
                <a:spcPts val="910"/>
              </a:lnSpc>
              <a:spcBef>
                <a:spcPts val="2145"/>
              </a:spcBef>
            </a:pPr>
            <a:r>
              <a:rPr dirty="0" sz="1800" i="1">
                <a:latin typeface="Times New Roman"/>
                <a:cs typeface="Times New Roman"/>
              </a:rPr>
              <a:t>W= </a:t>
            </a:r>
            <a:r>
              <a:rPr dirty="0" baseline="-37037" sz="2700">
                <a:latin typeface="Times New Roman"/>
                <a:cs typeface="Times New Roman"/>
              </a:rPr>
              <a:t>2</a:t>
            </a:r>
            <a:r>
              <a:rPr dirty="0" baseline="-37037" sz="2700" spc="-457">
                <a:latin typeface="Times New Roman"/>
                <a:cs typeface="Times New Roman"/>
              </a:rPr>
              <a:t> </a:t>
            </a:r>
            <a:r>
              <a:rPr dirty="0" sz="1800" spc="5" i="1">
                <a:latin typeface="Times New Roman"/>
                <a:cs typeface="Times New Roman"/>
              </a:rPr>
              <a:t>m</a:t>
            </a:r>
            <a:r>
              <a:rPr dirty="0" sz="1800" spc="5" i="1">
                <a:latin typeface="Book Antiqua"/>
                <a:cs typeface="Book Antiqua"/>
              </a:rPr>
              <a:t>v</a:t>
            </a:r>
            <a:r>
              <a:rPr dirty="0" baseline="-16908" sz="1725" spc="7">
                <a:latin typeface="Times New Roman"/>
                <a:cs typeface="Times New Roman"/>
              </a:rPr>
              <a:t>B</a:t>
            </a:r>
            <a:endParaRPr baseline="-16908" sz="1725">
              <a:latin typeface="Times New Roman"/>
              <a:cs typeface="Times New Roman"/>
            </a:endParaRPr>
          </a:p>
          <a:p>
            <a:pPr algn="r" marR="372110">
              <a:lnSpc>
                <a:spcPts val="675"/>
              </a:lnSpc>
            </a:pPr>
            <a:r>
              <a:rPr dirty="0" sz="1150" spc="10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78029" y="5507532"/>
            <a:ext cx="1191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>
                <a:latin typeface="华文楷体"/>
                <a:cs typeface="华文楷体"/>
              </a:rPr>
              <a:t>其中</a:t>
            </a:r>
            <a:r>
              <a:rPr dirty="0" baseline="10802" sz="2700" spc="187">
                <a:latin typeface="华文楷体"/>
                <a:cs typeface="华文楷体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W=qU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25495" y="4162044"/>
            <a:ext cx="908304" cy="1267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865132" y="5444566"/>
            <a:ext cx="788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隶书"/>
                <a:cs typeface="隶书"/>
              </a:rPr>
              <a:t>做一</a:t>
            </a:r>
            <a:r>
              <a:rPr dirty="0" sz="2000" spc="5">
                <a:latin typeface="隶书"/>
                <a:cs typeface="隶书"/>
              </a:rPr>
              <a:t>做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705" y="2994456"/>
            <a:ext cx="2686685" cy="1162685"/>
          </a:xfrm>
          <a:custGeom>
            <a:avLst/>
            <a:gdLst/>
            <a:ahLst/>
            <a:cxnLst/>
            <a:rect l="l" t="t" r="r" b="b"/>
            <a:pathLst>
              <a:path w="2686684" h="1162685">
                <a:moveTo>
                  <a:pt x="2681846" y="1162469"/>
                </a:moveTo>
                <a:lnTo>
                  <a:pt x="4762" y="1162469"/>
                </a:lnTo>
                <a:lnTo>
                  <a:pt x="3289" y="1162240"/>
                </a:lnTo>
                <a:lnTo>
                  <a:pt x="1955" y="1161554"/>
                </a:lnTo>
                <a:lnTo>
                  <a:pt x="901" y="1160500"/>
                </a:lnTo>
                <a:lnTo>
                  <a:pt x="228" y="1159179"/>
                </a:lnTo>
                <a:lnTo>
                  <a:pt x="0" y="1157706"/>
                </a:lnTo>
                <a:lnTo>
                  <a:pt x="0" y="4762"/>
                </a:lnTo>
                <a:lnTo>
                  <a:pt x="4762" y="0"/>
                </a:lnTo>
                <a:lnTo>
                  <a:pt x="2681846" y="0"/>
                </a:lnTo>
                <a:lnTo>
                  <a:pt x="268660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52944"/>
                </a:lnTo>
                <a:lnTo>
                  <a:pt x="4762" y="1152944"/>
                </a:lnTo>
                <a:lnTo>
                  <a:pt x="9525" y="1157706"/>
                </a:lnTo>
                <a:lnTo>
                  <a:pt x="2686608" y="1157706"/>
                </a:lnTo>
                <a:lnTo>
                  <a:pt x="2686380" y="1159179"/>
                </a:lnTo>
                <a:lnTo>
                  <a:pt x="2685707" y="1160500"/>
                </a:lnTo>
                <a:lnTo>
                  <a:pt x="2684653" y="1161554"/>
                </a:lnTo>
                <a:lnTo>
                  <a:pt x="2683319" y="1162240"/>
                </a:lnTo>
                <a:lnTo>
                  <a:pt x="2681846" y="1162469"/>
                </a:lnTo>
                <a:close/>
              </a:path>
              <a:path w="2686684" h="11626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686684" h="1162685">
                <a:moveTo>
                  <a:pt x="267708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677083" y="4762"/>
                </a:lnTo>
                <a:lnTo>
                  <a:pt x="2677083" y="9525"/>
                </a:lnTo>
                <a:close/>
              </a:path>
              <a:path w="2686684" h="1162685">
                <a:moveTo>
                  <a:pt x="2677083" y="1157706"/>
                </a:moveTo>
                <a:lnTo>
                  <a:pt x="2677083" y="4762"/>
                </a:lnTo>
                <a:lnTo>
                  <a:pt x="2681846" y="9525"/>
                </a:lnTo>
                <a:lnTo>
                  <a:pt x="2686608" y="9525"/>
                </a:lnTo>
                <a:lnTo>
                  <a:pt x="2686608" y="1152944"/>
                </a:lnTo>
                <a:lnTo>
                  <a:pt x="2681846" y="1152944"/>
                </a:lnTo>
                <a:lnTo>
                  <a:pt x="2677083" y="1157706"/>
                </a:lnTo>
                <a:close/>
              </a:path>
              <a:path w="2686684" h="1162685">
                <a:moveTo>
                  <a:pt x="2686608" y="9525"/>
                </a:moveTo>
                <a:lnTo>
                  <a:pt x="2681846" y="9525"/>
                </a:lnTo>
                <a:lnTo>
                  <a:pt x="2677083" y="4762"/>
                </a:lnTo>
                <a:lnTo>
                  <a:pt x="2686608" y="4762"/>
                </a:lnTo>
                <a:lnTo>
                  <a:pt x="2686608" y="9525"/>
                </a:lnTo>
                <a:close/>
              </a:path>
              <a:path w="2686684" h="1162685">
                <a:moveTo>
                  <a:pt x="9525" y="1157706"/>
                </a:moveTo>
                <a:lnTo>
                  <a:pt x="4762" y="1152944"/>
                </a:lnTo>
                <a:lnTo>
                  <a:pt x="9525" y="1152944"/>
                </a:lnTo>
                <a:lnTo>
                  <a:pt x="9525" y="1157706"/>
                </a:lnTo>
                <a:close/>
              </a:path>
              <a:path w="2686684" h="1162685">
                <a:moveTo>
                  <a:pt x="2677083" y="1157706"/>
                </a:moveTo>
                <a:lnTo>
                  <a:pt x="9525" y="1157706"/>
                </a:lnTo>
                <a:lnTo>
                  <a:pt x="9525" y="1152944"/>
                </a:lnTo>
                <a:lnTo>
                  <a:pt x="2677083" y="1152944"/>
                </a:lnTo>
                <a:lnTo>
                  <a:pt x="2677083" y="1157706"/>
                </a:lnTo>
                <a:close/>
              </a:path>
              <a:path w="2686684" h="1162685">
                <a:moveTo>
                  <a:pt x="2686608" y="1157706"/>
                </a:moveTo>
                <a:lnTo>
                  <a:pt x="2677083" y="1157706"/>
                </a:lnTo>
                <a:lnTo>
                  <a:pt x="2681846" y="1152944"/>
                </a:lnTo>
                <a:lnTo>
                  <a:pt x="2686608" y="1152944"/>
                </a:lnTo>
                <a:lnTo>
                  <a:pt x="2686608" y="115770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24183" y="3213214"/>
            <a:ext cx="15811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1783" y="3046209"/>
            <a:ext cx="1082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dirty="0" sz="2400" i="1">
                <a:latin typeface="Book Antiqua"/>
                <a:cs typeface="Book Antiqua"/>
              </a:rPr>
              <a:t>v	</a:t>
            </a:r>
            <a:r>
              <a:rPr dirty="0" baseline="21505" sz="2325" spc="7">
                <a:latin typeface="Cambria Math"/>
                <a:cs typeface="Cambria Math"/>
              </a:rPr>
              <a:t>2</a:t>
            </a:r>
            <a:r>
              <a:rPr dirty="0" sz="2400" spc="5" i="1">
                <a:latin typeface="Times New Roman"/>
                <a:cs typeface="Times New Roman"/>
              </a:rPr>
              <a:t>=</a:t>
            </a:r>
            <a:r>
              <a:rPr dirty="0" sz="2400" spc="5">
                <a:latin typeface="Times New Roman"/>
                <a:cs typeface="Times New Roman"/>
              </a:rPr>
              <a:t>2</a:t>
            </a:r>
            <a:r>
              <a:rPr dirty="0" sz="2400" spc="5" i="1">
                <a:latin typeface="Times New Roman"/>
                <a:cs typeface="Times New Roman"/>
              </a:rPr>
              <a:t>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3698" y="3409429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6398" y="3869797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 h="0">
                <a:moveTo>
                  <a:pt x="0" y="0"/>
                </a:moveTo>
                <a:lnTo>
                  <a:pt x="220345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09606" y="3359187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2E5496"/>
                </a:solidFill>
                <a:latin typeface="楷体"/>
                <a:cs typeface="楷体"/>
              </a:rPr>
              <a:t>甲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8813" y="4767084"/>
            <a:ext cx="2686685" cy="793750"/>
          </a:xfrm>
          <a:custGeom>
            <a:avLst/>
            <a:gdLst/>
            <a:ahLst/>
            <a:cxnLst/>
            <a:rect l="l" t="t" r="r" b="b"/>
            <a:pathLst>
              <a:path w="2686684" h="793750">
                <a:moveTo>
                  <a:pt x="2681846" y="793330"/>
                </a:moveTo>
                <a:lnTo>
                  <a:pt x="4762" y="793330"/>
                </a:lnTo>
                <a:lnTo>
                  <a:pt x="3289" y="793102"/>
                </a:lnTo>
                <a:lnTo>
                  <a:pt x="1955" y="792429"/>
                </a:lnTo>
                <a:lnTo>
                  <a:pt x="901" y="791375"/>
                </a:lnTo>
                <a:lnTo>
                  <a:pt x="228" y="790041"/>
                </a:lnTo>
                <a:lnTo>
                  <a:pt x="0" y="788568"/>
                </a:lnTo>
                <a:lnTo>
                  <a:pt x="0" y="4762"/>
                </a:lnTo>
                <a:lnTo>
                  <a:pt x="4762" y="0"/>
                </a:lnTo>
                <a:lnTo>
                  <a:pt x="2681846" y="0"/>
                </a:lnTo>
                <a:lnTo>
                  <a:pt x="268660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783805"/>
                </a:lnTo>
                <a:lnTo>
                  <a:pt x="4762" y="783805"/>
                </a:lnTo>
                <a:lnTo>
                  <a:pt x="9525" y="788568"/>
                </a:lnTo>
                <a:lnTo>
                  <a:pt x="2686608" y="788568"/>
                </a:lnTo>
                <a:lnTo>
                  <a:pt x="2686380" y="790041"/>
                </a:lnTo>
                <a:lnTo>
                  <a:pt x="2685707" y="791375"/>
                </a:lnTo>
                <a:lnTo>
                  <a:pt x="2684653" y="792429"/>
                </a:lnTo>
                <a:lnTo>
                  <a:pt x="2683319" y="793102"/>
                </a:lnTo>
                <a:lnTo>
                  <a:pt x="2681846" y="793330"/>
                </a:lnTo>
                <a:close/>
              </a:path>
              <a:path w="2686684" h="79375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686684" h="793750">
                <a:moveTo>
                  <a:pt x="267708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677083" y="4762"/>
                </a:lnTo>
                <a:lnTo>
                  <a:pt x="2677083" y="9525"/>
                </a:lnTo>
                <a:close/>
              </a:path>
              <a:path w="2686684" h="793750">
                <a:moveTo>
                  <a:pt x="2677083" y="788568"/>
                </a:moveTo>
                <a:lnTo>
                  <a:pt x="2677083" y="4762"/>
                </a:lnTo>
                <a:lnTo>
                  <a:pt x="2681846" y="9525"/>
                </a:lnTo>
                <a:lnTo>
                  <a:pt x="2686608" y="9525"/>
                </a:lnTo>
                <a:lnTo>
                  <a:pt x="2686608" y="783805"/>
                </a:lnTo>
                <a:lnTo>
                  <a:pt x="2681846" y="783805"/>
                </a:lnTo>
                <a:lnTo>
                  <a:pt x="2677083" y="788568"/>
                </a:lnTo>
                <a:close/>
              </a:path>
              <a:path w="2686684" h="793750">
                <a:moveTo>
                  <a:pt x="2686608" y="9525"/>
                </a:moveTo>
                <a:lnTo>
                  <a:pt x="2681846" y="9525"/>
                </a:lnTo>
                <a:lnTo>
                  <a:pt x="2677083" y="4762"/>
                </a:lnTo>
                <a:lnTo>
                  <a:pt x="2686608" y="4762"/>
                </a:lnTo>
                <a:lnTo>
                  <a:pt x="2686608" y="9525"/>
                </a:lnTo>
                <a:close/>
              </a:path>
              <a:path w="2686684" h="793750">
                <a:moveTo>
                  <a:pt x="9525" y="788568"/>
                </a:moveTo>
                <a:lnTo>
                  <a:pt x="4762" y="783805"/>
                </a:lnTo>
                <a:lnTo>
                  <a:pt x="9525" y="783805"/>
                </a:lnTo>
                <a:lnTo>
                  <a:pt x="9525" y="788568"/>
                </a:lnTo>
                <a:close/>
              </a:path>
              <a:path w="2686684" h="793750">
                <a:moveTo>
                  <a:pt x="2677083" y="788568"/>
                </a:moveTo>
                <a:lnTo>
                  <a:pt x="9525" y="788568"/>
                </a:lnTo>
                <a:lnTo>
                  <a:pt x="9525" y="783805"/>
                </a:lnTo>
                <a:lnTo>
                  <a:pt x="2677083" y="783805"/>
                </a:lnTo>
                <a:lnTo>
                  <a:pt x="2677083" y="788568"/>
                </a:lnTo>
                <a:close/>
              </a:path>
              <a:path w="2686684" h="793750">
                <a:moveTo>
                  <a:pt x="2686608" y="788568"/>
                </a:moveTo>
                <a:lnTo>
                  <a:pt x="2677083" y="788568"/>
                </a:lnTo>
                <a:lnTo>
                  <a:pt x="2681846" y="783805"/>
                </a:lnTo>
                <a:lnTo>
                  <a:pt x="2686608" y="783805"/>
                </a:lnTo>
                <a:lnTo>
                  <a:pt x="2686608" y="78856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33440" y="474581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6140" y="520618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10021" y="5142687"/>
            <a:ext cx="15811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521" y="4975682"/>
            <a:ext cx="147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5819" algn="l"/>
                <a:tab pos="1350645" algn="l"/>
              </a:tabLst>
            </a:pPr>
            <a:r>
              <a:rPr dirty="0" sz="2400" i="1">
                <a:latin typeface="Times New Roman"/>
                <a:cs typeface="Times New Roman"/>
              </a:rPr>
              <a:t>qU=	m</a:t>
            </a:r>
            <a:r>
              <a:rPr dirty="0" sz="2400" i="1">
                <a:latin typeface="Book Antiqua"/>
                <a:cs typeface="Book Antiqua"/>
              </a:rPr>
              <a:t>v	</a:t>
            </a:r>
            <a:r>
              <a:rPr dirty="0" baseline="21505" sz="2325" spc="7">
                <a:latin typeface="Cambria Math"/>
                <a:cs typeface="Cambria Math"/>
              </a:rPr>
              <a:t>2</a:t>
            </a:r>
            <a:endParaRPr baseline="21505" sz="232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6376" y="4966157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2E5496"/>
                </a:solidFill>
                <a:latin typeface="楷体"/>
                <a:cs typeface="楷体"/>
              </a:rPr>
              <a:t>乙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72464" y="2987573"/>
            <a:ext cx="1537335" cy="1193165"/>
          </a:xfrm>
          <a:custGeom>
            <a:avLst/>
            <a:gdLst/>
            <a:ahLst/>
            <a:cxnLst/>
            <a:rect l="l" t="t" r="r" b="b"/>
            <a:pathLst>
              <a:path w="1537334" h="1193164">
                <a:moveTo>
                  <a:pt x="1532420" y="1193063"/>
                </a:moveTo>
                <a:lnTo>
                  <a:pt x="4762" y="1193063"/>
                </a:lnTo>
                <a:lnTo>
                  <a:pt x="3289" y="1192822"/>
                </a:lnTo>
                <a:lnTo>
                  <a:pt x="1955" y="1192149"/>
                </a:lnTo>
                <a:lnTo>
                  <a:pt x="901" y="1191094"/>
                </a:lnTo>
                <a:lnTo>
                  <a:pt x="228" y="1189774"/>
                </a:lnTo>
                <a:lnTo>
                  <a:pt x="0" y="1188300"/>
                </a:lnTo>
                <a:lnTo>
                  <a:pt x="0" y="4762"/>
                </a:lnTo>
                <a:lnTo>
                  <a:pt x="4762" y="0"/>
                </a:lnTo>
                <a:lnTo>
                  <a:pt x="1532420" y="0"/>
                </a:lnTo>
                <a:lnTo>
                  <a:pt x="153718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83538"/>
                </a:lnTo>
                <a:lnTo>
                  <a:pt x="4762" y="1183538"/>
                </a:lnTo>
                <a:lnTo>
                  <a:pt x="9525" y="1188300"/>
                </a:lnTo>
                <a:lnTo>
                  <a:pt x="1537182" y="1188300"/>
                </a:lnTo>
                <a:lnTo>
                  <a:pt x="1536953" y="1189774"/>
                </a:lnTo>
                <a:lnTo>
                  <a:pt x="1536268" y="1191094"/>
                </a:lnTo>
                <a:lnTo>
                  <a:pt x="1535214" y="1192149"/>
                </a:lnTo>
                <a:lnTo>
                  <a:pt x="1533893" y="1192822"/>
                </a:lnTo>
                <a:lnTo>
                  <a:pt x="1532420" y="1193063"/>
                </a:lnTo>
                <a:close/>
              </a:path>
              <a:path w="1537334" h="11931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537334" h="1193164">
                <a:moveTo>
                  <a:pt x="152765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527657" y="4762"/>
                </a:lnTo>
                <a:lnTo>
                  <a:pt x="1527657" y="9525"/>
                </a:lnTo>
                <a:close/>
              </a:path>
              <a:path w="1537334" h="1193164">
                <a:moveTo>
                  <a:pt x="1527657" y="1188300"/>
                </a:moveTo>
                <a:lnTo>
                  <a:pt x="1527657" y="4762"/>
                </a:lnTo>
                <a:lnTo>
                  <a:pt x="1532420" y="9525"/>
                </a:lnTo>
                <a:lnTo>
                  <a:pt x="1537182" y="9525"/>
                </a:lnTo>
                <a:lnTo>
                  <a:pt x="1537182" y="1183538"/>
                </a:lnTo>
                <a:lnTo>
                  <a:pt x="1532420" y="1183538"/>
                </a:lnTo>
                <a:lnTo>
                  <a:pt x="1527657" y="1188300"/>
                </a:lnTo>
                <a:close/>
              </a:path>
              <a:path w="1537334" h="1193164">
                <a:moveTo>
                  <a:pt x="1537182" y="9525"/>
                </a:moveTo>
                <a:lnTo>
                  <a:pt x="1532420" y="9525"/>
                </a:lnTo>
                <a:lnTo>
                  <a:pt x="1527657" y="4762"/>
                </a:lnTo>
                <a:lnTo>
                  <a:pt x="1537182" y="4762"/>
                </a:lnTo>
                <a:lnTo>
                  <a:pt x="1537182" y="9525"/>
                </a:lnTo>
                <a:close/>
              </a:path>
              <a:path w="1537334" h="1193164">
                <a:moveTo>
                  <a:pt x="9525" y="1188300"/>
                </a:moveTo>
                <a:lnTo>
                  <a:pt x="4762" y="1183538"/>
                </a:lnTo>
                <a:lnTo>
                  <a:pt x="9525" y="1183538"/>
                </a:lnTo>
                <a:lnTo>
                  <a:pt x="9525" y="1188300"/>
                </a:lnTo>
                <a:close/>
              </a:path>
              <a:path w="1537334" h="1193164">
                <a:moveTo>
                  <a:pt x="1527657" y="1188300"/>
                </a:moveTo>
                <a:lnTo>
                  <a:pt x="9525" y="1188300"/>
                </a:lnTo>
                <a:lnTo>
                  <a:pt x="9525" y="1183538"/>
                </a:lnTo>
                <a:lnTo>
                  <a:pt x="1527657" y="1183538"/>
                </a:lnTo>
                <a:lnTo>
                  <a:pt x="1527657" y="1188300"/>
                </a:lnTo>
                <a:close/>
              </a:path>
              <a:path w="1537334" h="1193164">
                <a:moveTo>
                  <a:pt x="1537182" y="1188300"/>
                </a:moveTo>
                <a:lnTo>
                  <a:pt x="1527657" y="1188300"/>
                </a:lnTo>
                <a:lnTo>
                  <a:pt x="1532420" y="1183538"/>
                </a:lnTo>
                <a:lnTo>
                  <a:pt x="1537182" y="1183538"/>
                </a:lnTo>
                <a:lnTo>
                  <a:pt x="1537182" y="118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03591" y="3431755"/>
            <a:ext cx="515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>
                <a:latin typeface="Times New Roman"/>
                <a:cs typeface="Times New Roman"/>
              </a:rPr>
              <a:t>B</a:t>
            </a:r>
            <a:r>
              <a:rPr dirty="0" sz="2400" i="1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11718" y="3096920"/>
            <a:ext cx="753110" cy="1016635"/>
          </a:xfrm>
          <a:custGeom>
            <a:avLst/>
            <a:gdLst/>
            <a:ahLst/>
            <a:cxnLst/>
            <a:rect l="l" t="t" r="r" b="b"/>
            <a:pathLst>
              <a:path w="753109" h="1016635">
                <a:moveTo>
                  <a:pt x="146617" y="957859"/>
                </a:moveTo>
                <a:lnTo>
                  <a:pt x="129476" y="957859"/>
                </a:lnTo>
                <a:lnTo>
                  <a:pt x="192582" y="0"/>
                </a:lnTo>
                <a:lnTo>
                  <a:pt x="752983" y="0"/>
                </a:lnTo>
                <a:lnTo>
                  <a:pt x="752983" y="19786"/>
                </a:lnTo>
                <a:lnTo>
                  <a:pt x="209257" y="19786"/>
                </a:lnTo>
                <a:lnTo>
                  <a:pt x="146617" y="957859"/>
                </a:lnTo>
                <a:close/>
              </a:path>
              <a:path w="753109" h="1016635">
                <a:moveTo>
                  <a:pt x="752983" y="20116"/>
                </a:moveTo>
                <a:lnTo>
                  <a:pt x="227838" y="20116"/>
                </a:lnTo>
                <a:lnTo>
                  <a:pt x="227838" y="19786"/>
                </a:lnTo>
                <a:lnTo>
                  <a:pt x="752983" y="19786"/>
                </a:lnTo>
                <a:lnTo>
                  <a:pt x="752983" y="20116"/>
                </a:lnTo>
                <a:close/>
              </a:path>
              <a:path w="753109" h="1016635">
                <a:moveTo>
                  <a:pt x="5803" y="856361"/>
                </a:moveTo>
                <a:lnTo>
                  <a:pt x="0" y="845781"/>
                </a:lnTo>
                <a:lnTo>
                  <a:pt x="53581" y="817359"/>
                </a:lnTo>
                <a:lnTo>
                  <a:pt x="66526" y="841324"/>
                </a:lnTo>
                <a:lnTo>
                  <a:pt x="33934" y="841324"/>
                </a:lnTo>
                <a:lnTo>
                  <a:pt x="5803" y="856361"/>
                </a:lnTo>
                <a:close/>
              </a:path>
              <a:path w="753109" h="1016635">
                <a:moveTo>
                  <a:pt x="142722" y="1016190"/>
                </a:moveTo>
                <a:lnTo>
                  <a:pt x="128879" y="1016190"/>
                </a:lnTo>
                <a:lnTo>
                  <a:pt x="33934" y="841324"/>
                </a:lnTo>
                <a:lnTo>
                  <a:pt x="66526" y="841324"/>
                </a:lnTo>
                <a:lnTo>
                  <a:pt x="129476" y="957859"/>
                </a:lnTo>
                <a:lnTo>
                  <a:pt x="146617" y="957859"/>
                </a:lnTo>
                <a:lnTo>
                  <a:pt x="142722" y="101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326856" y="3201250"/>
            <a:ext cx="550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qU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39556" y="3661619"/>
            <a:ext cx="525145" cy="0"/>
          </a:xfrm>
          <a:custGeom>
            <a:avLst/>
            <a:gdLst/>
            <a:ahLst/>
            <a:cxnLst/>
            <a:rect l="l" t="t" r="r" b="b"/>
            <a:pathLst>
              <a:path w="525145" h="0">
                <a:moveTo>
                  <a:pt x="0" y="0"/>
                </a:moveTo>
                <a:lnTo>
                  <a:pt x="525145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479256" y="363495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6937" y="3489858"/>
            <a:ext cx="1387475" cy="105600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275"/>
              </a:spcBef>
            </a:pPr>
            <a:r>
              <a:rPr dirty="0" sz="2400" i="1">
                <a:latin typeface="Times New Roman"/>
                <a:cs typeface="Times New Roman"/>
              </a:rPr>
              <a:t>q </a:t>
            </a:r>
            <a:r>
              <a:rPr dirty="0" baseline="-37037" sz="3600" i="1">
                <a:latin typeface="Times New Roman"/>
                <a:cs typeface="Times New Roman"/>
              </a:rPr>
              <a:t>d</a:t>
            </a:r>
            <a:r>
              <a:rPr dirty="0" baseline="-37037" sz="3600" spc="67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=ma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（思路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1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6937" y="5179517"/>
            <a:ext cx="1387475" cy="775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（思路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2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/>
              <a:t>解决问题</a:t>
            </a:r>
          </a:p>
        </p:txBody>
      </p:sp>
      <p:sp>
        <p:nvSpPr>
          <p:cNvPr id="26" name="object 26"/>
          <p:cNvSpPr/>
          <p:nvPr/>
        </p:nvSpPr>
        <p:spPr>
          <a:xfrm>
            <a:off x="7505598" y="4769992"/>
            <a:ext cx="1537335" cy="1193165"/>
          </a:xfrm>
          <a:custGeom>
            <a:avLst/>
            <a:gdLst/>
            <a:ahLst/>
            <a:cxnLst/>
            <a:rect l="l" t="t" r="r" b="b"/>
            <a:pathLst>
              <a:path w="1537334" h="1193164">
                <a:moveTo>
                  <a:pt x="1532420" y="1193063"/>
                </a:moveTo>
                <a:lnTo>
                  <a:pt x="4762" y="1193063"/>
                </a:lnTo>
                <a:lnTo>
                  <a:pt x="3289" y="1192822"/>
                </a:lnTo>
                <a:lnTo>
                  <a:pt x="1955" y="1192149"/>
                </a:lnTo>
                <a:lnTo>
                  <a:pt x="901" y="1191094"/>
                </a:lnTo>
                <a:lnTo>
                  <a:pt x="228" y="1189774"/>
                </a:lnTo>
                <a:lnTo>
                  <a:pt x="0" y="1188300"/>
                </a:lnTo>
                <a:lnTo>
                  <a:pt x="0" y="4762"/>
                </a:lnTo>
                <a:lnTo>
                  <a:pt x="4762" y="0"/>
                </a:lnTo>
                <a:lnTo>
                  <a:pt x="1532420" y="0"/>
                </a:lnTo>
                <a:lnTo>
                  <a:pt x="153718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83538"/>
                </a:lnTo>
                <a:lnTo>
                  <a:pt x="4762" y="1183538"/>
                </a:lnTo>
                <a:lnTo>
                  <a:pt x="9525" y="1188300"/>
                </a:lnTo>
                <a:lnTo>
                  <a:pt x="1537182" y="1188300"/>
                </a:lnTo>
                <a:lnTo>
                  <a:pt x="1536953" y="1189774"/>
                </a:lnTo>
                <a:lnTo>
                  <a:pt x="1536268" y="1191094"/>
                </a:lnTo>
                <a:lnTo>
                  <a:pt x="1535214" y="1192149"/>
                </a:lnTo>
                <a:lnTo>
                  <a:pt x="1533893" y="1192822"/>
                </a:lnTo>
                <a:lnTo>
                  <a:pt x="1532420" y="1193063"/>
                </a:lnTo>
                <a:close/>
              </a:path>
              <a:path w="1537334" h="11931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537334" h="1193164">
                <a:moveTo>
                  <a:pt x="152765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527657" y="4762"/>
                </a:lnTo>
                <a:lnTo>
                  <a:pt x="1527657" y="9525"/>
                </a:lnTo>
                <a:close/>
              </a:path>
              <a:path w="1537334" h="1193164">
                <a:moveTo>
                  <a:pt x="1527657" y="1188300"/>
                </a:moveTo>
                <a:lnTo>
                  <a:pt x="1527657" y="4762"/>
                </a:lnTo>
                <a:lnTo>
                  <a:pt x="1532420" y="9525"/>
                </a:lnTo>
                <a:lnTo>
                  <a:pt x="1537182" y="9525"/>
                </a:lnTo>
                <a:lnTo>
                  <a:pt x="1537182" y="1183538"/>
                </a:lnTo>
                <a:lnTo>
                  <a:pt x="1532420" y="1183538"/>
                </a:lnTo>
                <a:lnTo>
                  <a:pt x="1527657" y="1188300"/>
                </a:lnTo>
                <a:close/>
              </a:path>
              <a:path w="1537334" h="1193164">
                <a:moveTo>
                  <a:pt x="1537182" y="9525"/>
                </a:moveTo>
                <a:lnTo>
                  <a:pt x="1532420" y="9525"/>
                </a:lnTo>
                <a:lnTo>
                  <a:pt x="1527657" y="4762"/>
                </a:lnTo>
                <a:lnTo>
                  <a:pt x="1537182" y="4762"/>
                </a:lnTo>
                <a:lnTo>
                  <a:pt x="1537182" y="9525"/>
                </a:lnTo>
                <a:close/>
              </a:path>
              <a:path w="1537334" h="1193164">
                <a:moveTo>
                  <a:pt x="9525" y="1188300"/>
                </a:moveTo>
                <a:lnTo>
                  <a:pt x="4762" y="1183538"/>
                </a:lnTo>
                <a:lnTo>
                  <a:pt x="9525" y="1183538"/>
                </a:lnTo>
                <a:lnTo>
                  <a:pt x="9525" y="1188300"/>
                </a:lnTo>
                <a:close/>
              </a:path>
              <a:path w="1537334" h="1193164">
                <a:moveTo>
                  <a:pt x="1527657" y="1188300"/>
                </a:moveTo>
                <a:lnTo>
                  <a:pt x="9525" y="1188300"/>
                </a:lnTo>
                <a:lnTo>
                  <a:pt x="9525" y="1183538"/>
                </a:lnTo>
                <a:lnTo>
                  <a:pt x="1527657" y="1183538"/>
                </a:lnTo>
                <a:lnTo>
                  <a:pt x="1527657" y="1188300"/>
                </a:lnTo>
                <a:close/>
              </a:path>
              <a:path w="1537334" h="1193164">
                <a:moveTo>
                  <a:pt x="1537182" y="1188300"/>
                </a:moveTo>
                <a:lnTo>
                  <a:pt x="1527657" y="1188300"/>
                </a:lnTo>
                <a:lnTo>
                  <a:pt x="1532420" y="1183538"/>
                </a:lnTo>
                <a:lnTo>
                  <a:pt x="1537182" y="1183538"/>
                </a:lnTo>
                <a:lnTo>
                  <a:pt x="1537182" y="118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789126" y="5381180"/>
            <a:ext cx="15811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36726" y="5214175"/>
            <a:ext cx="515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dirty="0" sz="2400" i="1">
                <a:latin typeface="Book Antiqua"/>
                <a:cs typeface="Book Antiqua"/>
              </a:rPr>
              <a:t>v	</a:t>
            </a:r>
            <a:r>
              <a:rPr dirty="0" sz="2400" i="1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44853" y="4879340"/>
            <a:ext cx="753110" cy="1016635"/>
          </a:xfrm>
          <a:custGeom>
            <a:avLst/>
            <a:gdLst/>
            <a:ahLst/>
            <a:cxnLst/>
            <a:rect l="l" t="t" r="r" b="b"/>
            <a:pathLst>
              <a:path w="753109" h="1016635">
                <a:moveTo>
                  <a:pt x="146616" y="957859"/>
                </a:moveTo>
                <a:lnTo>
                  <a:pt x="129476" y="957859"/>
                </a:lnTo>
                <a:lnTo>
                  <a:pt x="192582" y="0"/>
                </a:lnTo>
                <a:lnTo>
                  <a:pt x="752982" y="0"/>
                </a:lnTo>
                <a:lnTo>
                  <a:pt x="752982" y="19786"/>
                </a:lnTo>
                <a:lnTo>
                  <a:pt x="209245" y="19786"/>
                </a:lnTo>
                <a:lnTo>
                  <a:pt x="146616" y="957859"/>
                </a:lnTo>
                <a:close/>
              </a:path>
              <a:path w="753109" h="1016635">
                <a:moveTo>
                  <a:pt x="752982" y="20116"/>
                </a:moveTo>
                <a:lnTo>
                  <a:pt x="227838" y="20116"/>
                </a:lnTo>
                <a:lnTo>
                  <a:pt x="227838" y="19786"/>
                </a:lnTo>
                <a:lnTo>
                  <a:pt x="752982" y="19786"/>
                </a:lnTo>
                <a:lnTo>
                  <a:pt x="752982" y="20116"/>
                </a:lnTo>
                <a:close/>
              </a:path>
              <a:path w="753109" h="1016635">
                <a:moveTo>
                  <a:pt x="5803" y="856348"/>
                </a:moveTo>
                <a:lnTo>
                  <a:pt x="0" y="845781"/>
                </a:lnTo>
                <a:lnTo>
                  <a:pt x="53581" y="817359"/>
                </a:lnTo>
                <a:lnTo>
                  <a:pt x="66526" y="841324"/>
                </a:lnTo>
                <a:lnTo>
                  <a:pt x="33934" y="841324"/>
                </a:lnTo>
                <a:lnTo>
                  <a:pt x="5803" y="856348"/>
                </a:lnTo>
                <a:close/>
              </a:path>
              <a:path w="753109" h="1016635">
                <a:moveTo>
                  <a:pt x="142722" y="1016190"/>
                </a:moveTo>
                <a:lnTo>
                  <a:pt x="128879" y="1016190"/>
                </a:lnTo>
                <a:lnTo>
                  <a:pt x="33934" y="841324"/>
                </a:lnTo>
                <a:lnTo>
                  <a:pt x="66526" y="841324"/>
                </a:lnTo>
                <a:lnTo>
                  <a:pt x="129476" y="957859"/>
                </a:lnTo>
                <a:lnTo>
                  <a:pt x="146616" y="957859"/>
                </a:lnTo>
                <a:lnTo>
                  <a:pt x="142722" y="101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359991" y="4983670"/>
            <a:ext cx="550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qU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72691" y="5444039"/>
            <a:ext cx="525145" cy="0"/>
          </a:xfrm>
          <a:custGeom>
            <a:avLst/>
            <a:gdLst/>
            <a:ahLst/>
            <a:cxnLst/>
            <a:rect l="l" t="t" r="r" b="b"/>
            <a:pathLst>
              <a:path w="525145" h="0">
                <a:moveTo>
                  <a:pt x="0" y="0"/>
                </a:moveTo>
                <a:lnTo>
                  <a:pt x="525144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512391" y="541737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99146" y="2431884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需要高电压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00808" y="3109887"/>
            <a:ext cx="379564" cy="582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633942" y="4892306"/>
            <a:ext cx="379564" cy="582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405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4096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060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/>
              <a:t>解决问题</a:t>
            </a:r>
          </a:p>
        </p:txBody>
      </p:sp>
      <p:sp>
        <p:nvSpPr>
          <p:cNvPr id="6" name="object 6"/>
          <p:cNvSpPr/>
          <p:nvPr/>
        </p:nvSpPr>
        <p:spPr>
          <a:xfrm>
            <a:off x="3429977" y="3937990"/>
            <a:ext cx="147980" cy="14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33965" y="385220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8660" y="277169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60265" y="3046717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84448" y="3095942"/>
            <a:ext cx="0" cy="1828164"/>
          </a:xfrm>
          <a:custGeom>
            <a:avLst/>
            <a:gdLst/>
            <a:ahLst/>
            <a:cxnLst/>
            <a:rect l="l" t="t" r="r" b="b"/>
            <a:pathLst>
              <a:path w="0" h="1828164">
                <a:moveTo>
                  <a:pt x="0" y="0"/>
                </a:moveTo>
                <a:lnTo>
                  <a:pt x="0" y="1828025"/>
                </a:lnTo>
              </a:path>
            </a:pathLst>
          </a:custGeom>
          <a:ln w="762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19436" y="280247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2555" y="4766525"/>
            <a:ext cx="958215" cy="80010"/>
          </a:xfrm>
          <a:custGeom>
            <a:avLst/>
            <a:gdLst/>
            <a:ahLst/>
            <a:cxnLst/>
            <a:rect l="l" t="t" r="r" b="b"/>
            <a:pathLst>
              <a:path w="958214" h="80010">
                <a:moveTo>
                  <a:pt x="76034" y="76200"/>
                </a:moveTo>
                <a:lnTo>
                  <a:pt x="0" y="37769"/>
                </a:lnTo>
                <a:lnTo>
                  <a:pt x="76365" y="0"/>
                </a:lnTo>
                <a:lnTo>
                  <a:pt x="76216" y="34201"/>
                </a:lnTo>
                <a:lnTo>
                  <a:pt x="57162" y="34201"/>
                </a:lnTo>
                <a:lnTo>
                  <a:pt x="57137" y="41833"/>
                </a:lnTo>
                <a:lnTo>
                  <a:pt x="76183" y="41914"/>
                </a:lnTo>
                <a:lnTo>
                  <a:pt x="76034" y="76200"/>
                </a:lnTo>
                <a:close/>
              </a:path>
              <a:path w="958214" h="80010">
                <a:moveTo>
                  <a:pt x="950721" y="45402"/>
                </a:moveTo>
                <a:lnTo>
                  <a:pt x="900772" y="45402"/>
                </a:lnTo>
                <a:lnTo>
                  <a:pt x="900811" y="37782"/>
                </a:lnTo>
                <a:lnTo>
                  <a:pt x="881757" y="37701"/>
                </a:lnTo>
                <a:lnTo>
                  <a:pt x="881900" y="3403"/>
                </a:lnTo>
                <a:lnTo>
                  <a:pt x="957935" y="41833"/>
                </a:lnTo>
                <a:lnTo>
                  <a:pt x="950721" y="45402"/>
                </a:lnTo>
                <a:close/>
              </a:path>
              <a:path w="958214" h="80010">
                <a:moveTo>
                  <a:pt x="76183" y="41914"/>
                </a:moveTo>
                <a:lnTo>
                  <a:pt x="57137" y="41833"/>
                </a:lnTo>
                <a:lnTo>
                  <a:pt x="57162" y="34201"/>
                </a:lnTo>
                <a:lnTo>
                  <a:pt x="76216" y="34281"/>
                </a:lnTo>
                <a:lnTo>
                  <a:pt x="76183" y="41914"/>
                </a:lnTo>
                <a:close/>
              </a:path>
              <a:path w="958214" h="80010">
                <a:moveTo>
                  <a:pt x="76216" y="34281"/>
                </a:moveTo>
                <a:lnTo>
                  <a:pt x="57162" y="34201"/>
                </a:lnTo>
                <a:lnTo>
                  <a:pt x="76216" y="34201"/>
                </a:lnTo>
                <a:close/>
              </a:path>
              <a:path w="958214" h="80010">
                <a:moveTo>
                  <a:pt x="881726" y="45321"/>
                </a:moveTo>
                <a:lnTo>
                  <a:pt x="76183" y="41914"/>
                </a:lnTo>
                <a:lnTo>
                  <a:pt x="76216" y="34281"/>
                </a:lnTo>
                <a:lnTo>
                  <a:pt x="881757" y="37701"/>
                </a:lnTo>
                <a:lnTo>
                  <a:pt x="881726" y="45321"/>
                </a:lnTo>
                <a:close/>
              </a:path>
              <a:path w="958214" h="80010">
                <a:moveTo>
                  <a:pt x="900772" y="45402"/>
                </a:moveTo>
                <a:lnTo>
                  <a:pt x="881726" y="45321"/>
                </a:lnTo>
                <a:lnTo>
                  <a:pt x="881757" y="37701"/>
                </a:lnTo>
                <a:lnTo>
                  <a:pt x="900811" y="37782"/>
                </a:lnTo>
                <a:lnTo>
                  <a:pt x="900772" y="45402"/>
                </a:lnTo>
                <a:close/>
              </a:path>
              <a:path w="958214" h="80010">
                <a:moveTo>
                  <a:pt x="881583" y="79603"/>
                </a:moveTo>
                <a:lnTo>
                  <a:pt x="881726" y="45321"/>
                </a:lnTo>
                <a:lnTo>
                  <a:pt x="950721" y="45402"/>
                </a:lnTo>
                <a:lnTo>
                  <a:pt x="881583" y="79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78416" y="516555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8001" y="5165559"/>
            <a:ext cx="9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13976" y="400996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30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15703" y="4008221"/>
            <a:ext cx="0" cy="1118235"/>
          </a:xfrm>
          <a:custGeom>
            <a:avLst/>
            <a:gdLst/>
            <a:ahLst/>
            <a:cxnLst/>
            <a:rect l="l" t="t" r="r" b="b"/>
            <a:pathLst>
              <a:path w="0" h="1118235">
                <a:moveTo>
                  <a:pt x="0" y="0"/>
                </a:moveTo>
                <a:lnTo>
                  <a:pt x="0" y="1117955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60043" y="5135460"/>
            <a:ext cx="109135" cy="109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90351" y="400996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30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15928" y="4008221"/>
            <a:ext cx="0" cy="1118235"/>
          </a:xfrm>
          <a:custGeom>
            <a:avLst/>
            <a:gdLst/>
            <a:ahLst/>
            <a:cxnLst/>
            <a:rect l="l" t="t" r="r" b="b"/>
            <a:pathLst>
              <a:path w="0" h="1118235">
                <a:moveTo>
                  <a:pt x="0" y="0"/>
                </a:moveTo>
                <a:lnTo>
                  <a:pt x="0" y="11179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62496" y="5135460"/>
            <a:ext cx="109130" cy="109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56976" y="5151335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523875" y="76200"/>
                </a:moveTo>
                <a:lnTo>
                  <a:pt x="523875" y="0"/>
                </a:lnTo>
                <a:lnTo>
                  <a:pt x="592454" y="34289"/>
                </a:lnTo>
                <a:lnTo>
                  <a:pt x="542925" y="34289"/>
                </a:lnTo>
                <a:lnTo>
                  <a:pt x="542925" y="41909"/>
                </a:lnTo>
                <a:lnTo>
                  <a:pt x="592455" y="41909"/>
                </a:lnTo>
                <a:lnTo>
                  <a:pt x="523875" y="76200"/>
                </a:lnTo>
                <a:close/>
              </a:path>
              <a:path w="600075" h="76200">
                <a:moveTo>
                  <a:pt x="523875" y="41909"/>
                </a:moveTo>
                <a:lnTo>
                  <a:pt x="0" y="41909"/>
                </a:lnTo>
                <a:lnTo>
                  <a:pt x="0" y="34289"/>
                </a:lnTo>
                <a:lnTo>
                  <a:pt x="523875" y="34289"/>
                </a:lnTo>
                <a:lnTo>
                  <a:pt x="523875" y="41909"/>
                </a:lnTo>
                <a:close/>
              </a:path>
              <a:path w="600075" h="76200">
                <a:moveTo>
                  <a:pt x="592455" y="41909"/>
                </a:moveTo>
                <a:lnTo>
                  <a:pt x="542925" y="41909"/>
                </a:lnTo>
                <a:lnTo>
                  <a:pt x="542925" y="34289"/>
                </a:lnTo>
                <a:lnTo>
                  <a:pt x="592454" y="34289"/>
                </a:lnTo>
                <a:lnTo>
                  <a:pt x="600075" y="38100"/>
                </a:lnTo>
                <a:lnTo>
                  <a:pt x="592455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80651" y="5151335"/>
            <a:ext cx="600075" cy="76200"/>
          </a:xfrm>
          <a:custGeom>
            <a:avLst/>
            <a:gdLst/>
            <a:ahLst/>
            <a:cxnLst/>
            <a:rect l="l" t="t" r="r" b="b"/>
            <a:pathLst>
              <a:path w="60007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09"/>
                </a:lnTo>
                <a:lnTo>
                  <a:pt x="76200" y="41909"/>
                </a:lnTo>
                <a:lnTo>
                  <a:pt x="76200" y="76200"/>
                </a:lnTo>
                <a:close/>
              </a:path>
              <a:path w="600075" h="76200">
                <a:moveTo>
                  <a:pt x="76200" y="41909"/>
                </a:moveTo>
                <a:lnTo>
                  <a:pt x="57150" y="41909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09"/>
                </a:lnTo>
                <a:close/>
              </a:path>
              <a:path w="600075" h="76200">
                <a:moveTo>
                  <a:pt x="600075" y="41909"/>
                </a:moveTo>
                <a:lnTo>
                  <a:pt x="76200" y="41909"/>
                </a:lnTo>
                <a:lnTo>
                  <a:pt x="76200" y="34289"/>
                </a:lnTo>
                <a:lnTo>
                  <a:pt x="600075" y="34289"/>
                </a:lnTo>
                <a:lnTo>
                  <a:pt x="600075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18851" y="4283379"/>
            <a:ext cx="256540" cy="10458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10795">
              <a:lnSpc>
                <a:spcPct val="139500"/>
              </a:lnSpc>
              <a:spcBef>
                <a:spcPts val="95"/>
              </a:spcBef>
            </a:pPr>
            <a:r>
              <a:rPr dirty="0" sz="2400" i="1">
                <a:latin typeface="Times New Roman"/>
                <a:cs typeface="Times New Roman"/>
              </a:rPr>
              <a:t>d  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2025-04-19T12:58:11Z</dcterms:created>
  <dcterms:modified xsi:type="dcterms:W3CDTF">2025-04-19T12:58:11Z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