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1">
                <a:solidFill>
                  <a:schemeClr val="bg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5420982" y="2883738"/>
            <a:ext cx="1409065" cy="114300"/>
          </a:xfrm>
          <a:custGeom>
            <a:avLst/>
            <a:gdLst/>
            <a:ahLst/>
            <a:cxnLst/>
            <a:rect l="l" t="t" r="r" b="b"/>
            <a:pathLst>
              <a:path w="1409065" h="114300">
                <a:moveTo>
                  <a:pt x="1294218" y="38100"/>
                </a:moveTo>
                <a:lnTo>
                  <a:pt x="1294218" y="0"/>
                </a:lnTo>
                <a:lnTo>
                  <a:pt x="1370418" y="38099"/>
                </a:lnTo>
                <a:lnTo>
                  <a:pt x="1294218" y="38100"/>
                </a:lnTo>
                <a:close/>
              </a:path>
              <a:path w="1409065" h="114300">
                <a:moveTo>
                  <a:pt x="1294218" y="76200"/>
                </a:moveTo>
                <a:lnTo>
                  <a:pt x="1294218" y="38100"/>
                </a:lnTo>
                <a:lnTo>
                  <a:pt x="1322793" y="38099"/>
                </a:lnTo>
                <a:lnTo>
                  <a:pt x="1322793" y="76199"/>
                </a:lnTo>
                <a:lnTo>
                  <a:pt x="1294218" y="76200"/>
                </a:lnTo>
                <a:close/>
              </a:path>
              <a:path w="1409065" h="114300">
                <a:moveTo>
                  <a:pt x="1294218" y="114299"/>
                </a:moveTo>
                <a:lnTo>
                  <a:pt x="1294218" y="76200"/>
                </a:lnTo>
                <a:lnTo>
                  <a:pt x="1322793" y="76199"/>
                </a:lnTo>
                <a:lnTo>
                  <a:pt x="1322793" y="38099"/>
                </a:lnTo>
                <a:lnTo>
                  <a:pt x="1370418" y="38099"/>
                </a:lnTo>
                <a:lnTo>
                  <a:pt x="1408518" y="57149"/>
                </a:lnTo>
                <a:lnTo>
                  <a:pt x="1294218" y="114299"/>
                </a:lnTo>
                <a:close/>
              </a:path>
              <a:path w="1409065" h="114300">
                <a:moveTo>
                  <a:pt x="0" y="76238"/>
                </a:moveTo>
                <a:lnTo>
                  <a:pt x="0" y="38138"/>
                </a:lnTo>
                <a:lnTo>
                  <a:pt x="1294218" y="38100"/>
                </a:lnTo>
                <a:lnTo>
                  <a:pt x="1294218" y="76200"/>
                </a:lnTo>
                <a:lnTo>
                  <a:pt x="0" y="762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15966" y="1649399"/>
            <a:ext cx="1960067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48013" y="2712542"/>
            <a:ext cx="7295972" cy="3078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1">
                <a:solidFill>
                  <a:schemeClr val="bg1"/>
                </a:solidFill>
                <a:latin typeface="华文楷体"/>
                <a:cs typeface="华文楷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9039" y="6180632"/>
            <a:ext cx="1042035" cy="361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Relationship Id="rId3" Type="http://schemas.openxmlformats.org/officeDocument/2006/relationships/image" Target="../media/image33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30.png"/><Relationship Id="rId10" Type="http://schemas.openxmlformats.org/officeDocument/2006/relationships/image" Target="../media/image34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4.jp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8.png"/><Relationship Id="rId3" Type="http://schemas.openxmlformats.org/officeDocument/2006/relationships/image" Target="../media/image59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62.png"/><Relationship Id="rId7" Type="http://schemas.openxmlformats.org/officeDocument/2006/relationships/image" Target="../media/image63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66.png"/><Relationship Id="rId11" Type="http://schemas.openxmlformats.org/officeDocument/2006/relationships/image" Target="../media/image67.png"/><Relationship Id="rId12" Type="http://schemas.openxmlformats.org/officeDocument/2006/relationships/image" Target="../media/image68.png"/><Relationship Id="rId13" Type="http://schemas.openxmlformats.org/officeDocument/2006/relationships/image" Target="../media/image69.png"/><Relationship Id="rId14" Type="http://schemas.openxmlformats.org/officeDocument/2006/relationships/image" Target="../media/image70.png"/><Relationship Id="rId15" Type="http://schemas.openxmlformats.org/officeDocument/2006/relationships/image" Target="../media/image71.png"/><Relationship Id="rId16" Type="http://schemas.openxmlformats.org/officeDocument/2006/relationships/image" Target="../media/image72.png"/><Relationship Id="rId17" Type="http://schemas.openxmlformats.org/officeDocument/2006/relationships/image" Target="../media/image73.png"/><Relationship Id="rId18" Type="http://schemas.openxmlformats.org/officeDocument/2006/relationships/image" Target="../media/image74.png"/><Relationship Id="rId19" Type="http://schemas.openxmlformats.org/officeDocument/2006/relationships/image" Target="../media/image75.png"/><Relationship Id="rId20" Type="http://schemas.openxmlformats.org/officeDocument/2006/relationships/image" Target="../media/image76.png"/><Relationship Id="rId21" Type="http://schemas.openxmlformats.org/officeDocument/2006/relationships/image" Target="../media/image77.png"/><Relationship Id="rId22" Type="http://schemas.openxmlformats.org/officeDocument/2006/relationships/image" Target="../media/image78.png"/><Relationship Id="rId23" Type="http://schemas.openxmlformats.org/officeDocument/2006/relationships/image" Target="../media/image79.png"/><Relationship Id="rId24" Type="http://schemas.openxmlformats.org/officeDocument/2006/relationships/image" Target="../media/image80.png"/><Relationship Id="rId25" Type="http://schemas.openxmlformats.org/officeDocument/2006/relationships/image" Target="../media/image81.png"/><Relationship Id="rId26" Type="http://schemas.openxmlformats.org/officeDocument/2006/relationships/image" Target="../media/image82.png"/><Relationship Id="rId27" Type="http://schemas.openxmlformats.org/officeDocument/2006/relationships/image" Target="../media/image83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Relationship Id="rId17" Type="http://schemas.openxmlformats.org/officeDocument/2006/relationships/image" Target="../media/image99.png"/><Relationship Id="rId18" Type="http://schemas.openxmlformats.org/officeDocument/2006/relationships/image" Target="../media/image100.png"/><Relationship Id="rId19" Type="http://schemas.openxmlformats.org/officeDocument/2006/relationships/image" Target="../media/image101.png"/><Relationship Id="rId20" Type="http://schemas.openxmlformats.org/officeDocument/2006/relationships/image" Target="../media/image102.png"/><Relationship Id="rId21" Type="http://schemas.openxmlformats.org/officeDocument/2006/relationships/image" Target="../media/image103.png"/><Relationship Id="rId22" Type="http://schemas.openxmlformats.org/officeDocument/2006/relationships/image" Target="../media/image104.png"/><Relationship Id="rId23" Type="http://schemas.openxmlformats.org/officeDocument/2006/relationships/image" Target="../media/image105.png"/><Relationship Id="rId24" Type="http://schemas.openxmlformats.org/officeDocument/2006/relationships/image" Target="../media/image106.png"/><Relationship Id="rId25" Type="http://schemas.openxmlformats.org/officeDocument/2006/relationships/image" Target="../media/image107.png"/><Relationship Id="rId26" Type="http://schemas.openxmlformats.org/officeDocument/2006/relationships/image" Target="../media/image108.png"/><Relationship Id="rId27" Type="http://schemas.openxmlformats.org/officeDocument/2006/relationships/image" Target="../media/image109.png"/><Relationship Id="rId28" Type="http://schemas.openxmlformats.org/officeDocument/2006/relationships/image" Target="../media/image110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111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Relationship Id="rId9" Type="http://schemas.openxmlformats.org/officeDocument/2006/relationships/image" Target="../media/image91.png"/><Relationship Id="rId10" Type="http://schemas.openxmlformats.org/officeDocument/2006/relationships/image" Target="../media/image92.png"/><Relationship Id="rId11" Type="http://schemas.openxmlformats.org/officeDocument/2006/relationships/image" Target="../media/image93.png"/><Relationship Id="rId12" Type="http://schemas.openxmlformats.org/officeDocument/2006/relationships/image" Target="../media/image94.png"/><Relationship Id="rId13" Type="http://schemas.openxmlformats.org/officeDocument/2006/relationships/image" Target="../media/image95.png"/><Relationship Id="rId14" Type="http://schemas.openxmlformats.org/officeDocument/2006/relationships/image" Target="../media/image96.png"/><Relationship Id="rId15" Type="http://schemas.openxmlformats.org/officeDocument/2006/relationships/image" Target="../media/image97.png"/><Relationship Id="rId16" Type="http://schemas.openxmlformats.org/officeDocument/2006/relationships/image" Target="../media/image98.png"/><Relationship Id="rId17" Type="http://schemas.openxmlformats.org/officeDocument/2006/relationships/image" Target="../media/image99.png"/><Relationship Id="rId18" Type="http://schemas.openxmlformats.org/officeDocument/2006/relationships/image" Target="../media/image100.png"/><Relationship Id="rId19" Type="http://schemas.openxmlformats.org/officeDocument/2006/relationships/image" Target="../media/image101.png"/><Relationship Id="rId20" Type="http://schemas.openxmlformats.org/officeDocument/2006/relationships/image" Target="../media/image102.png"/><Relationship Id="rId21" Type="http://schemas.openxmlformats.org/officeDocument/2006/relationships/image" Target="../media/image103.png"/><Relationship Id="rId22" Type="http://schemas.openxmlformats.org/officeDocument/2006/relationships/image" Target="../media/image104.png"/><Relationship Id="rId23" Type="http://schemas.openxmlformats.org/officeDocument/2006/relationships/image" Target="../media/image105.png"/><Relationship Id="rId24" Type="http://schemas.openxmlformats.org/officeDocument/2006/relationships/image" Target="../media/image106.png"/><Relationship Id="rId25" Type="http://schemas.openxmlformats.org/officeDocument/2006/relationships/image" Target="../media/image107.png"/><Relationship Id="rId26" Type="http://schemas.openxmlformats.org/officeDocument/2006/relationships/image" Target="../media/image108.png"/><Relationship Id="rId27" Type="http://schemas.openxmlformats.org/officeDocument/2006/relationships/image" Target="../media/image109.png"/><Relationship Id="rId28" Type="http://schemas.openxmlformats.org/officeDocument/2006/relationships/image" Target="../media/image11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111.png"/><Relationship Id="rId4" Type="http://schemas.openxmlformats.org/officeDocument/2006/relationships/image" Target="../media/image112.png"/><Relationship Id="rId5" Type="http://schemas.openxmlformats.org/officeDocument/2006/relationships/image" Target="../media/image113.png"/><Relationship Id="rId6" Type="http://schemas.openxmlformats.org/officeDocument/2006/relationships/image" Target="../media/image114.png"/><Relationship Id="rId7" Type="http://schemas.openxmlformats.org/officeDocument/2006/relationships/image" Target="../media/image115.png"/><Relationship Id="rId8" Type="http://schemas.openxmlformats.org/officeDocument/2006/relationships/image" Target="../media/image86.png"/><Relationship Id="rId9" Type="http://schemas.openxmlformats.org/officeDocument/2006/relationships/image" Target="../media/image87.png"/><Relationship Id="rId10" Type="http://schemas.openxmlformats.org/officeDocument/2006/relationships/image" Target="../media/image88.png"/><Relationship Id="rId11" Type="http://schemas.openxmlformats.org/officeDocument/2006/relationships/image" Target="../media/image89.png"/><Relationship Id="rId12" Type="http://schemas.openxmlformats.org/officeDocument/2006/relationships/image" Target="../media/image90.png"/><Relationship Id="rId13" Type="http://schemas.openxmlformats.org/officeDocument/2006/relationships/image" Target="../media/image91.png"/><Relationship Id="rId14" Type="http://schemas.openxmlformats.org/officeDocument/2006/relationships/image" Target="../media/image92.png"/><Relationship Id="rId15" Type="http://schemas.openxmlformats.org/officeDocument/2006/relationships/image" Target="../media/image93.png"/><Relationship Id="rId16" Type="http://schemas.openxmlformats.org/officeDocument/2006/relationships/image" Target="../media/image94.png"/><Relationship Id="rId17" Type="http://schemas.openxmlformats.org/officeDocument/2006/relationships/image" Target="../media/image95.png"/><Relationship Id="rId18" Type="http://schemas.openxmlformats.org/officeDocument/2006/relationships/image" Target="../media/image96.png"/><Relationship Id="rId19" Type="http://schemas.openxmlformats.org/officeDocument/2006/relationships/image" Target="../media/image97.png"/><Relationship Id="rId20" Type="http://schemas.openxmlformats.org/officeDocument/2006/relationships/image" Target="../media/image98.png"/><Relationship Id="rId21" Type="http://schemas.openxmlformats.org/officeDocument/2006/relationships/image" Target="../media/image99.png"/><Relationship Id="rId22" Type="http://schemas.openxmlformats.org/officeDocument/2006/relationships/image" Target="../media/image100.png"/><Relationship Id="rId23" Type="http://schemas.openxmlformats.org/officeDocument/2006/relationships/image" Target="../media/image101.png"/><Relationship Id="rId24" Type="http://schemas.openxmlformats.org/officeDocument/2006/relationships/image" Target="../media/image102.png"/><Relationship Id="rId25" Type="http://schemas.openxmlformats.org/officeDocument/2006/relationships/image" Target="../media/image103.png"/><Relationship Id="rId26" Type="http://schemas.openxmlformats.org/officeDocument/2006/relationships/image" Target="../media/image104.png"/><Relationship Id="rId27" Type="http://schemas.openxmlformats.org/officeDocument/2006/relationships/image" Target="../media/image105.png"/><Relationship Id="rId28" Type="http://schemas.openxmlformats.org/officeDocument/2006/relationships/image" Target="../media/image106.png"/><Relationship Id="rId29" Type="http://schemas.openxmlformats.org/officeDocument/2006/relationships/image" Target="../media/image107.png"/><Relationship Id="rId30" Type="http://schemas.openxmlformats.org/officeDocument/2006/relationships/image" Target="../media/image108.png"/><Relationship Id="rId31" Type="http://schemas.openxmlformats.org/officeDocument/2006/relationships/image" Target="../media/image109.png"/><Relationship Id="rId32" Type="http://schemas.openxmlformats.org/officeDocument/2006/relationships/image" Target="../media/image110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2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98" y="805497"/>
            <a:ext cx="414020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FFFFFF"/>
                </a:solidFill>
                <a:latin typeface="微软雅黑"/>
                <a:cs typeface="微软雅黑"/>
              </a:rPr>
              <a:t>国家中小学课程资源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53311" y="2830067"/>
            <a:ext cx="409956" cy="466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510982" y="2073452"/>
            <a:ext cx="917003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b="1">
                <a:solidFill>
                  <a:srgbClr val="FFFFFF"/>
                </a:solidFill>
                <a:latin typeface="微软雅黑"/>
                <a:cs typeface="微软雅黑"/>
              </a:rPr>
              <a:t>带电粒子在电场中的运动</a:t>
            </a:r>
            <a:r>
              <a:rPr dirty="0" sz="3200" b="1">
                <a:solidFill>
                  <a:srgbClr val="FFFFFF"/>
                </a:solidFill>
                <a:latin typeface="微软雅黑"/>
                <a:cs typeface="微软雅黑"/>
              </a:rPr>
              <a:t>（第二课时</a:t>
            </a:r>
            <a:r>
              <a:rPr dirty="0" sz="3200" spc="5" b="1">
                <a:solidFill>
                  <a:srgbClr val="FFFFFF"/>
                </a:solidFill>
                <a:latin typeface="微软雅黑"/>
                <a:cs typeface="微软雅黑"/>
              </a:rPr>
              <a:t>）</a:t>
            </a:r>
            <a:endParaRPr sz="3200">
              <a:latin typeface="微软雅黑"/>
              <a:cs typeface="微软雅黑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834705" y="3569668"/>
          <a:ext cx="8977630" cy="9728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1040"/>
                <a:gridCol w="1253489"/>
                <a:gridCol w="4483100"/>
              </a:tblGrid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ts val="3315"/>
                        </a:lnSpc>
                        <a:tabLst>
                          <a:tab pos="745490" algn="l"/>
                        </a:tabLst>
                      </a:pP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7081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ts val="3315"/>
                        </a:lnSpc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8617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主讲人：杨文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清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algn="r" marR="17462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dirty="0" sz="280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校：北京师范大学附属中</a:t>
                      </a:r>
                      <a:r>
                        <a:rPr dirty="0" sz="2800" spc="-10" b="1">
                          <a:solidFill>
                            <a:srgbClr val="FFFFF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800">
                        <a:latin typeface="华文楷体"/>
                        <a:cs typeface="华文楷体"/>
                      </a:endParaRPr>
                    </a:p>
                  </a:txBody>
                  <a:tcPr marL="0" marR="0" marB="0" marT="18415"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42360" y="2114867"/>
            <a:ext cx="5530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∆</a:t>
            </a:r>
            <a:r>
              <a:rPr dirty="0" sz="2400" spc="-5" i="1">
                <a:latin typeface="Times New Roman"/>
                <a:cs typeface="Times New Roman"/>
              </a:rPr>
              <a:t>y</a:t>
            </a:r>
            <a:r>
              <a:rPr dirty="0" sz="2400" i="1">
                <a:latin typeface="Times New Roman"/>
                <a:cs typeface="Times New Roman"/>
              </a:rPr>
              <a:t>=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00550" y="1884997"/>
            <a:ext cx="5645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2400" i="1">
                <a:latin typeface="Times New Roman"/>
                <a:cs typeface="Times New Roman"/>
              </a:rPr>
              <a:t>U</a:t>
            </a:r>
            <a:r>
              <a:rPr dirty="0" sz="2400" spc="-5" i="1">
                <a:latin typeface="Times New Roman"/>
                <a:cs typeface="Times New Roman"/>
              </a:rPr>
              <a:t>l</a:t>
            </a:r>
            <a:r>
              <a:rPr dirty="0" baseline="21505" sz="2325" spc="7">
                <a:latin typeface="Times New Roman"/>
                <a:cs typeface="Times New Roman"/>
              </a:rPr>
              <a:t>2</a:t>
            </a:r>
            <a:endParaRPr baseline="21505" sz="232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4180" y="2345366"/>
            <a:ext cx="897255" cy="0"/>
          </a:xfrm>
          <a:custGeom>
            <a:avLst/>
            <a:gdLst/>
            <a:ahLst/>
            <a:cxnLst/>
            <a:rect l="l" t="t" r="r" b="b"/>
            <a:pathLst>
              <a:path w="897254" h="0">
                <a:moveTo>
                  <a:pt x="0" y="0"/>
                </a:moveTo>
                <a:lnTo>
                  <a:pt x="897254" y="0"/>
                </a:lnTo>
              </a:path>
            </a:pathLst>
          </a:custGeom>
          <a:ln w="20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21480" y="2318702"/>
            <a:ext cx="702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</a:t>
            </a:r>
            <a:r>
              <a:rPr dirty="0" sz="2400" i="1">
                <a:latin typeface="Times New Roman"/>
                <a:cs typeface="Times New Roman"/>
              </a:rPr>
              <a:t>md</a:t>
            </a:r>
            <a:r>
              <a:rPr dirty="0" sz="2400" i="1">
                <a:latin typeface="Book Antiqua"/>
                <a:cs typeface="Book Antiqua"/>
              </a:rPr>
              <a:t>v</a:t>
            </a:r>
            <a:endParaRPr sz="24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99025" y="2485707"/>
            <a:ext cx="13525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>
                <a:latin typeface="Cambria Math"/>
                <a:cs typeface="Cambria Math"/>
              </a:rPr>
              <a:t>0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8880" y="2349817"/>
            <a:ext cx="135255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>
                <a:latin typeface="Cambria Math"/>
                <a:cs typeface="Cambria Math"/>
              </a:rPr>
              <a:t>2</a:t>
            </a:r>
            <a:endParaRPr sz="155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37507" y="4726857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5" h="0">
                <a:moveTo>
                  <a:pt x="0" y="0"/>
                </a:moveTo>
                <a:lnTo>
                  <a:pt x="283844" y="0"/>
                </a:lnTo>
              </a:path>
            </a:pathLst>
          </a:custGeom>
          <a:ln w="20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3303117" y="4496358"/>
            <a:ext cx="202183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67815" algn="l"/>
              </a:tabLst>
            </a:pPr>
            <a:r>
              <a:rPr dirty="0" sz="2400" spc="-5">
                <a:latin typeface="Times New Roman"/>
                <a:cs typeface="Times New Roman"/>
              </a:rPr>
              <a:t>ta</a:t>
            </a:r>
            <a:r>
              <a:rPr dirty="0" sz="2400">
                <a:latin typeface="Times New Roman"/>
                <a:cs typeface="Times New Roman"/>
              </a:rPr>
              <a:t>n</a:t>
            </a:r>
            <a:r>
              <a:rPr dirty="0" sz="2400" i="1">
                <a:latin typeface="Times New Roman"/>
                <a:cs typeface="Times New Roman"/>
              </a:rPr>
              <a:t>θ </a:t>
            </a:r>
            <a:r>
              <a:rPr dirty="0" sz="2400">
                <a:latin typeface="Times New Roman"/>
                <a:cs typeface="Times New Roman"/>
              </a:rPr>
              <a:t>=</a:t>
            </a:r>
            <a:r>
              <a:rPr dirty="0" sz="2400" spc="-195">
                <a:latin typeface="Times New Roman"/>
                <a:cs typeface="Times New Roman"/>
              </a:rPr>
              <a:t> </a:t>
            </a:r>
            <a:r>
              <a:rPr dirty="0" baseline="41666" sz="3600" i="1">
                <a:latin typeface="Book Antiqua"/>
                <a:cs typeface="Book Antiqua"/>
              </a:rPr>
              <a:t>v</a:t>
            </a:r>
            <a:r>
              <a:rPr dirty="0" baseline="48387" sz="2325" spc="7">
                <a:latin typeface="Cambria Math"/>
                <a:cs typeface="Cambria Math"/>
              </a:rPr>
              <a:t>⊥</a:t>
            </a:r>
            <a:r>
              <a:rPr dirty="0" baseline="48387" sz="2325" spc="89">
                <a:latin typeface="Cambria Math"/>
                <a:cs typeface="Cambria Math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=	</a:t>
            </a:r>
            <a:r>
              <a:rPr dirty="0" baseline="41666" sz="3600" spc="-7" i="1">
                <a:latin typeface="Times New Roman"/>
                <a:cs typeface="Times New Roman"/>
              </a:rPr>
              <a:t>e</a:t>
            </a:r>
            <a:r>
              <a:rPr dirty="0" baseline="41666" sz="3600" i="1">
                <a:latin typeface="Times New Roman"/>
                <a:cs typeface="Times New Roman"/>
              </a:rPr>
              <a:t>Ul</a:t>
            </a:r>
            <a:endParaRPr baseline="41666" sz="3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729962" y="4726857"/>
            <a:ext cx="723265" cy="0"/>
          </a:xfrm>
          <a:custGeom>
            <a:avLst/>
            <a:gdLst/>
            <a:ahLst/>
            <a:cxnLst/>
            <a:rect l="l" t="t" r="r" b="b"/>
            <a:pathLst>
              <a:path w="723264" h="0">
                <a:moveTo>
                  <a:pt x="0" y="0"/>
                </a:moveTo>
                <a:lnTo>
                  <a:pt x="723264" y="0"/>
                </a:lnTo>
              </a:path>
            </a:pathLst>
          </a:custGeom>
          <a:ln w="20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242407" y="4867198"/>
            <a:ext cx="124460" cy="2635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50" spc="5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063862" y="3171799"/>
            <a:ext cx="3203575" cy="0"/>
          </a:xfrm>
          <a:custGeom>
            <a:avLst/>
            <a:gdLst/>
            <a:ahLst/>
            <a:cxnLst/>
            <a:rect l="l" t="t" r="r" b="b"/>
            <a:pathLst>
              <a:path w="3203575" h="0">
                <a:moveTo>
                  <a:pt x="0" y="0"/>
                </a:moveTo>
                <a:lnTo>
                  <a:pt x="3203028" y="0"/>
                </a:lnTo>
              </a:path>
            </a:pathLst>
          </a:custGeom>
          <a:ln w="1228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3503841" y="2816669"/>
            <a:ext cx="2277745" cy="3244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950">
                <a:latin typeface="Times New Roman"/>
                <a:cs typeface="Times New Roman"/>
              </a:rPr>
              <a:t>1.6</a:t>
            </a:r>
            <a:r>
              <a:rPr dirty="0" sz="1950" spc="-315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Symbol"/>
                <a:cs typeface="Symbol"/>
              </a:rPr>
              <a:t></a:t>
            </a:r>
            <a:r>
              <a:rPr dirty="0" sz="1950" spc="20">
                <a:latin typeface="Times New Roman"/>
                <a:cs typeface="Times New Roman"/>
              </a:rPr>
              <a:t>10</a:t>
            </a:r>
            <a:r>
              <a:rPr dirty="0" baseline="45454" sz="1650" spc="30">
                <a:latin typeface="Symbol"/>
                <a:cs typeface="Symbol"/>
              </a:rPr>
              <a:t></a:t>
            </a:r>
            <a:r>
              <a:rPr dirty="0" baseline="45454" sz="1650" spc="30">
                <a:latin typeface="Times New Roman"/>
                <a:cs typeface="Times New Roman"/>
              </a:rPr>
              <a:t>19</a:t>
            </a:r>
            <a:r>
              <a:rPr dirty="0" baseline="45454" sz="1650" spc="187">
                <a:latin typeface="Times New Roman"/>
                <a:cs typeface="Times New Roman"/>
              </a:rPr>
              <a:t> </a:t>
            </a:r>
            <a:r>
              <a:rPr dirty="0" sz="1950">
                <a:latin typeface="Symbol"/>
                <a:cs typeface="Symbol"/>
              </a:rPr>
              <a:t></a:t>
            </a:r>
            <a:r>
              <a:rPr dirty="0" sz="1950" spc="-220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200</a:t>
            </a:r>
            <a:r>
              <a:rPr dirty="0" sz="1950" spc="-315">
                <a:latin typeface="Times New Roman"/>
                <a:cs typeface="Times New Roman"/>
              </a:rPr>
              <a:t> </a:t>
            </a:r>
            <a:r>
              <a:rPr dirty="0" sz="1950">
                <a:latin typeface="Symbol"/>
                <a:cs typeface="Symbol"/>
              </a:rPr>
              <a:t></a:t>
            </a:r>
            <a:r>
              <a:rPr dirty="0" sz="1950" spc="-250">
                <a:latin typeface="Times New Roman"/>
                <a:cs typeface="Times New Roman"/>
              </a:rPr>
              <a:t> </a:t>
            </a:r>
            <a:r>
              <a:rPr dirty="0" sz="1950" spc="10">
                <a:latin typeface="Times New Roman"/>
                <a:cs typeface="Times New Roman"/>
              </a:rPr>
              <a:t>0.06</a:t>
            </a:r>
            <a:r>
              <a:rPr dirty="0" baseline="45454" sz="1650" spc="15">
                <a:latin typeface="Times New Roman"/>
                <a:cs typeface="Times New Roman"/>
              </a:rPr>
              <a:t>2</a:t>
            </a:r>
            <a:endParaRPr baseline="45454" sz="16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7338" y="2973082"/>
            <a:ext cx="4010660" cy="51815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935"/>
              </a:lnSpc>
              <a:spcBef>
                <a:spcPts val="105"/>
              </a:spcBef>
              <a:tabLst>
                <a:tab pos="3778250" algn="l"/>
              </a:tabLst>
            </a:pPr>
            <a:r>
              <a:rPr dirty="0" sz="1950" spc="-5">
                <a:latin typeface="Symbol"/>
                <a:cs typeface="Symbol"/>
              </a:rPr>
              <a:t></a:t>
            </a:r>
            <a:r>
              <a:rPr dirty="0" sz="1950" i="1">
                <a:latin typeface="Times New Roman"/>
                <a:cs typeface="Times New Roman"/>
              </a:rPr>
              <a:t>y</a:t>
            </a:r>
            <a:r>
              <a:rPr dirty="0" sz="1950" spc="20" i="1">
                <a:latin typeface="Times New Roman"/>
                <a:cs typeface="Times New Roman"/>
              </a:rPr>
              <a:t> </a:t>
            </a:r>
            <a:r>
              <a:rPr dirty="0" sz="1950">
                <a:latin typeface="Symbol"/>
                <a:cs typeface="Symbol"/>
              </a:rPr>
              <a:t></a:t>
            </a:r>
            <a:r>
              <a:rPr dirty="0" sz="1950">
                <a:latin typeface="Times New Roman"/>
                <a:cs typeface="Times New Roman"/>
              </a:rPr>
              <a:t>	</a:t>
            </a:r>
            <a:r>
              <a:rPr dirty="0" sz="1950" spc="5">
                <a:latin typeface="Book Antiqua"/>
                <a:cs typeface="Book Antiqua"/>
              </a:rPr>
              <a:t>m</a:t>
            </a:r>
            <a:endParaRPr sz="1950">
              <a:latin typeface="Book Antiqua"/>
              <a:cs typeface="Book Antiqua"/>
            </a:endParaRPr>
          </a:p>
          <a:p>
            <a:pPr marL="551815">
              <a:lnSpc>
                <a:spcPts val="1935"/>
              </a:lnSpc>
            </a:pPr>
            <a:r>
              <a:rPr dirty="0" sz="1950">
                <a:latin typeface="Times New Roman"/>
                <a:cs typeface="Times New Roman"/>
              </a:rPr>
              <a:t>2</a:t>
            </a:r>
            <a:r>
              <a:rPr dirty="0" sz="1950" spc="-310">
                <a:latin typeface="Times New Roman"/>
                <a:cs typeface="Times New Roman"/>
              </a:rPr>
              <a:t> </a:t>
            </a:r>
            <a:r>
              <a:rPr dirty="0" sz="1950">
                <a:latin typeface="Symbol"/>
                <a:cs typeface="Symbol"/>
              </a:rPr>
              <a:t></a:t>
            </a:r>
            <a:r>
              <a:rPr dirty="0" sz="1950" spc="-280">
                <a:latin typeface="Times New Roman"/>
                <a:cs typeface="Times New Roman"/>
              </a:rPr>
              <a:t> </a:t>
            </a:r>
            <a:r>
              <a:rPr dirty="0" sz="1950" spc="15">
                <a:latin typeface="Times New Roman"/>
                <a:cs typeface="Times New Roman"/>
              </a:rPr>
              <a:t>9.1</a:t>
            </a:r>
            <a:r>
              <a:rPr dirty="0" sz="1950" spc="15">
                <a:latin typeface="Symbol"/>
                <a:cs typeface="Symbol"/>
              </a:rPr>
              <a:t></a:t>
            </a:r>
            <a:r>
              <a:rPr dirty="0" sz="1950" spc="15">
                <a:latin typeface="Times New Roman"/>
                <a:cs typeface="Times New Roman"/>
              </a:rPr>
              <a:t>10</a:t>
            </a:r>
            <a:r>
              <a:rPr dirty="0" baseline="45454" sz="1650" spc="22">
                <a:latin typeface="Symbol"/>
                <a:cs typeface="Symbol"/>
              </a:rPr>
              <a:t></a:t>
            </a:r>
            <a:r>
              <a:rPr dirty="0" baseline="45454" sz="1650" spc="22">
                <a:latin typeface="Times New Roman"/>
                <a:cs typeface="Times New Roman"/>
              </a:rPr>
              <a:t>31</a:t>
            </a:r>
            <a:r>
              <a:rPr dirty="0" baseline="45454" sz="1650" spc="75">
                <a:latin typeface="Times New Roman"/>
                <a:cs typeface="Times New Roman"/>
              </a:rPr>
              <a:t> </a:t>
            </a:r>
            <a:r>
              <a:rPr dirty="0" sz="1950">
                <a:latin typeface="Symbol"/>
                <a:cs typeface="Symbol"/>
              </a:rPr>
              <a:t></a:t>
            </a:r>
            <a:r>
              <a:rPr dirty="0" sz="1950" spc="-245">
                <a:latin typeface="Times New Roman"/>
                <a:cs typeface="Times New Roman"/>
              </a:rPr>
              <a:t> </a:t>
            </a:r>
            <a:r>
              <a:rPr dirty="0" sz="1950">
                <a:latin typeface="Times New Roman"/>
                <a:cs typeface="Times New Roman"/>
              </a:rPr>
              <a:t>0.02</a:t>
            </a:r>
            <a:r>
              <a:rPr dirty="0" sz="1950" spc="-310">
                <a:latin typeface="Times New Roman"/>
                <a:cs typeface="Times New Roman"/>
              </a:rPr>
              <a:t> </a:t>
            </a:r>
            <a:r>
              <a:rPr dirty="0" sz="1950" spc="45">
                <a:latin typeface="Symbol"/>
                <a:cs typeface="Symbol"/>
              </a:rPr>
              <a:t></a:t>
            </a:r>
            <a:r>
              <a:rPr dirty="0" sz="1950" spc="45">
                <a:latin typeface="Times New Roman"/>
                <a:cs typeface="Times New Roman"/>
              </a:rPr>
              <a:t>(3.0</a:t>
            </a:r>
            <a:r>
              <a:rPr dirty="0" sz="1950" spc="-305">
                <a:latin typeface="Times New Roman"/>
                <a:cs typeface="Times New Roman"/>
              </a:rPr>
              <a:t> </a:t>
            </a:r>
            <a:r>
              <a:rPr dirty="0" sz="1950" spc="20">
                <a:latin typeface="Symbol"/>
                <a:cs typeface="Symbol"/>
              </a:rPr>
              <a:t></a:t>
            </a:r>
            <a:r>
              <a:rPr dirty="0" sz="1950" spc="20">
                <a:latin typeface="Times New Roman"/>
                <a:cs typeface="Times New Roman"/>
              </a:rPr>
              <a:t>10</a:t>
            </a:r>
            <a:r>
              <a:rPr dirty="0" baseline="45454" sz="1650" spc="30">
                <a:latin typeface="Times New Roman"/>
                <a:cs typeface="Times New Roman"/>
              </a:rPr>
              <a:t>7</a:t>
            </a:r>
            <a:r>
              <a:rPr dirty="0" baseline="45454" sz="1650" spc="-37">
                <a:latin typeface="Times New Roman"/>
                <a:cs typeface="Times New Roman"/>
              </a:rPr>
              <a:t> </a:t>
            </a:r>
            <a:r>
              <a:rPr dirty="0" sz="1950" spc="30">
                <a:latin typeface="Times New Roman"/>
                <a:cs typeface="Times New Roman"/>
              </a:rPr>
              <a:t>)</a:t>
            </a:r>
            <a:r>
              <a:rPr dirty="0" baseline="45454" sz="1650" spc="44">
                <a:latin typeface="Times New Roman"/>
                <a:cs typeface="Times New Roman"/>
              </a:rPr>
              <a:t>2</a:t>
            </a:r>
            <a:endParaRPr baseline="45454" sz="16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86524" y="4700193"/>
            <a:ext cx="1779905" cy="1000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1645">
              <a:lnSpc>
                <a:spcPct val="100000"/>
              </a:lnSpc>
              <a:spcBef>
                <a:spcPts val="100"/>
              </a:spcBef>
              <a:tabLst>
                <a:tab pos="1043305" algn="l"/>
              </a:tabLst>
            </a:pP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-17921" sz="2325">
                <a:latin typeface="Cambria Math"/>
                <a:cs typeface="Cambria Math"/>
              </a:rPr>
              <a:t>0	</a:t>
            </a:r>
            <a:r>
              <a:rPr dirty="0" sz="2400" i="1">
                <a:latin typeface="Times New Roman"/>
                <a:cs typeface="Times New Roman"/>
              </a:rPr>
              <a:t>md</a:t>
            </a: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sz="2400" spc="90" i="1">
                <a:latin typeface="Book Antiqua"/>
                <a:cs typeface="Book Antiqua"/>
              </a:rPr>
              <a:t> </a:t>
            </a:r>
            <a:r>
              <a:rPr dirty="0" baseline="21505" sz="2325" spc="7">
                <a:latin typeface="Times New Roman"/>
                <a:cs typeface="Times New Roman"/>
              </a:rPr>
              <a:t>2</a:t>
            </a:r>
            <a:endParaRPr baseline="21505" sz="23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dirty="0" sz="2500" spc="-80" i="1">
                <a:latin typeface="Symbol"/>
                <a:cs typeface="Symbol"/>
              </a:rPr>
              <a:t></a:t>
            </a:r>
            <a:r>
              <a:rPr dirty="0" sz="2350" spc="-80">
                <a:latin typeface="Book Antiqua"/>
                <a:cs typeface="Book Antiqua"/>
              </a:rPr>
              <a:t>=6</a:t>
            </a:r>
            <a:r>
              <a:rPr dirty="0" sz="2350" spc="-80">
                <a:latin typeface="Times New Roman"/>
                <a:cs typeface="Times New Roman"/>
              </a:rPr>
              <a:t>.7</a:t>
            </a:r>
            <a:r>
              <a:rPr dirty="0" baseline="43209" sz="2025" spc="-120">
                <a:latin typeface="Book Antiqua"/>
                <a:cs typeface="Book Antiqua"/>
              </a:rPr>
              <a:t>o</a:t>
            </a:r>
            <a:endParaRPr baseline="43209" sz="2025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22814" y="3728148"/>
            <a:ext cx="15113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Δ</a:t>
            </a:r>
            <a:r>
              <a:rPr dirty="0" sz="2400" spc="-5" i="1">
                <a:latin typeface="Times New Roman"/>
                <a:cs typeface="Times New Roman"/>
              </a:rPr>
              <a:t>y</a:t>
            </a:r>
            <a:r>
              <a:rPr dirty="0" sz="2400" spc="-5">
                <a:latin typeface="Times New Roman"/>
                <a:cs typeface="Times New Roman"/>
              </a:rPr>
              <a:t>=0.35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cm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23888" y="4104132"/>
            <a:ext cx="2536190" cy="1499870"/>
          </a:xfrm>
          <a:custGeom>
            <a:avLst/>
            <a:gdLst/>
            <a:ahLst/>
            <a:cxnLst/>
            <a:rect l="l" t="t" r="r" b="b"/>
            <a:pathLst>
              <a:path w="2536190" h="1499870">
                <a:moveTo>
                  <a:pt x="2286000" y="1499615"/>
                </a:moveTo>
                <a:lnTo>
                  <a:pt x="249935" y="1499615"/>
                </a:lnTo>
                <a:lnTo>
                  <a:pt x="204913" y="1495432"/>
                </a:lnTo>
                <a:lnTo>
                  <a:pt x="162559" y="1483708"/>
                </a:lnTo>
                <a:lnTo>
                  <a:pt x="123579" y="1465148"/>
                </a:lnTo>
                <a:lnTo>
                  <a:pt x="88677" y="1440455"/>
                </a:lnTo>
                <a:lnTo>
                  <a:pt x="58557" y="1410336"/>
                </a:lnTo>
                <a:lnTo>
                  <a:pt x="33925" y="1375494"/>
                </a:lnTo>
                <a:lnTo>
                  <a:pt x="15485" y="1336634"/>
                </a:lnTo>
                <a:lnTo>
                  <a:pt x="3942" y="1294461"/>
                </a:lnTo>
                <a:lnTo>
                  <a:pt x="0" y="1249679"/>
                </a:lnTo>
                <a:lnTo>
                  <a:pt x="0" y="249935"/>
                </a:lnTo>
                <a:lnTo>
                  <a:pt x="3942" y="205083"/>
                </a:lnTo>
                <a:lnTo>
                  <a:pt x="15485" y="162857"/>
                </a:lnTo>
                <a:lnTo>
                  <a:pt x="33925" y="123963"/>
                </a:lnTo>
                <a:lnTo>
                  <a:pt x="58557" y="89104"/>
                </a:lnTo>
                <a:lnTo>
                  <a:pt x="88677" y="58986"/>
                </a:lnTo>
                <a:lnTo>
                  <a:pt x="123579" y="34312"/>
                </a:lnTo>
                <a:lnTo>
                  <a:pt x="162559" y="15787"/>
                </a:lnTo>
                <a:lnTo>
                  <a:pt x="204913" y="4115"/>
                </a:lnTo>
                <a:lnTo>
                  <a:pt x="249935" y="0"/>
                </a:lnTo>
                <a:lnTo>
                  <a:pt x="2286000" y="0"/>
                </a:lnTo>
                <a:lnTo>
                  <a:pt x="2330999" y="4115"/>
                </a:lnTo>
                <a:lnTo>
                  <a:pt x="2373335" y="15787"/>
                </a:lnTo>
                <a:lnTo>
                  <a:pt x="2412302" y="34312"/>
                </a:lnTo>
                <a:lnTo>
                  <a:pt x="2447198" y="58986"/>
                </a:lnTo>
                <a:lnTo>
                  <a:pt x="2477316" y="89104"/>
                </a:lnTo>
                <a:lnTo>
                  <a:pt x="2501953" y="123963"/>
                </a:lnTo>
                <a:lnTo>
                  <a:pt x="2520405" y="162857"/>
                </a:lnTo>
                <a:lnTo>
                  <a:pt x="2531967" y="205083"/>
                </a:lnTo>
                <a:lnTo>
                  <a:pt x="2535935" y="249935"/>
                </a:lnTo>
                <a:lnTo>
                  <a:pt x="2535935" y="1249679"/>
                </a:lnTo>
                <a:lnTo>
                  <a:pt x="2531967" y="1294461"/>
                </a:lnTo>
                <a:lnTo>
                  <a:pt x="2520405" y="1336634"/>
                </a:lnTo>
                <a:lnTo>
                  <a:pt x="2501953" y="1375494"/>
                </a:lnTo>
                <a:lnTo>
                  <a:pt x="2477316" y="1410336"/>
                </a:lnTo>
                <a:lnTo>
                  <a:pt x="2447198" y="1440455"/>
                </a:lnTo>
                <a:lnTo>
                  <a:pt x="2412302" y="1465148"/>
                </a:lnTo>
                <a:lnTo>
                  <a:pt x="2373335" y="1483708"/>
                </a:lnTo>
                <a:lnTo>
                  <a:pt x="2330999" y="1495432"/>
                </a:lnTo>
                <a:lnTo>
                  <a:pt x="2286000" y="1499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17347" y="4098086"/>
            <a:ext cx="2549525" cy="1511300"/>
          </a:xfrm>
          <a:custGeom>
            <a:avLst/>
            <a:gdLst/>
            <a:ahLst/>
            <a:cxnLst/>
            <a:rect l="l" t="t" r="r" b="b"/>
            <a:pathLst>
              <a:path w="2549525" h="1511300">
                <a:moveTo>
                  <a:pt x="2375014" y="12700"/>
                </a:moveTo>
                <a:lnTo>
                  <a:pt x="173913" y="12700"/>
                </a:lnTo>
                <a:lnTo>
                  <a:pt x="179895" y="0"/>
                </a:lnTo>
                <a:lnTo>
                  <a:pt x="2369032" y="0"/>
                </a:lnTo>
                <a:lnTo>
                  <a:pt x="2375014" y="12700"/>
                </a:lnTo>
                <a:close/>
              </a:path>
              <a:path w="2549525" h="1511300">
                <a:moveTo>
                  <a:pt x="177914" y="25400"/>
                </a:moveTo>
                <a:lnTo>
                  <a:pt x="133959" y="25400"/>
                </a:lnTo>
                <a:lnTo>
                  <a:pt x="145008" y="12700"/>
                </a:lnTo>
                <a:lnTo>
                  <a:pt x="183743" y="12700"/>
                </a:lnTo>
                <a:lnTo>
                  <a:pt x="177914" y="25400"/>
                </a:lnTo>
                <a:close/>
              </a:path>
              <a:path w="2549525" h="1511300">
                <a:moveTo>
                  <a:pt x="2414968" y="25400"/>
                </a:moveTo>
                <a:lnTo>
                  <a:pt x="2371026" y="25400"/>
                </a:lnTo>
                <a:lnTo>
                  <a:pt x="2365184" y="12700"/>
                </a:lnTo>
                <a:lnTo>
                  <a:pt x="2403919" y="12700"/>
                </a:lnTo>
                <a:lnTo>
                  <a:pt x="2414968" y="25400"/>
                </a:lnTo>
                <a:close/>
              </a:path>
              <a:path w="2549525" h="1511300">
                <a:moveTo>
                  <a:pt x="119824" y="50800"/>
                </a:moveTo>
                <a:lnTo>
                  <a:pt x="102806" y="50800"/>
                </a:lnTo>
                <a:lnTo>
                  <a:pt x="112839" y="38100"/>
                </a:lnTo>
                <a:lnTo>
                  <a:pt x="123240" y="25400"/>
                </a:lnTo>
                <a:lnTo>
                  <a:pt x="150660" y="25400"/>
                </a:lnTo>
                <a:lnTo>
                  <a:pt x="139890" y="38100"/>
                </a:lnTo>
                <a:lnTo>
                  <a:pt x="129959" y="38100"/>
                </a:lnTo>
                <a:lnTo>
                  <a:pt x="119824" y="50800"/>
                </a:lnTo>
                <a:close/>
              </a:path>
              <a:path w="2549525" h="1511300">
                <a:moveTo>
                  <a:pt x="2446134" y="50800"/>
                </a:moveTo>
                <a:lnTo>
                  <a:pt x="2429103" y="50800"/>
                </a:lnTo>
                <a:lnTo>
                  <a:pt x="2418969" y="38100"/>
                </a:lnTo>
                <a:lnTo>
                  <a:pt x="2409037" y="38100"/>
                </a:lnTo>
                <a:lnTo>
                  <a:pt x="2398268" y="25400"/>
                </a:lnTo>
                <a:lnTo>
                  <a:pt x="2425687" y="25400"/>
                </a:lnTo>
                <a:lnTo>
                  <a:pt x="2436088" y="38100"/>
                </a:lnTo>
                <a:lnTo>
                  <a:pt x="2446134" y="50800"/>
                </a:lnTo>
                <a:close/>
              </a:path>
              <a:path w="2549525" h="1511300">
                <a:moveTo>
                  <a:pt x="101092" y="63500"/>
                </a:moveTo>
                <a:lnTo>
                  <a:pt x="83832" y="63500"/>
                </a:lnTo>
                <a:lnTo>
                  <a:pt x="93129" y="50800"/>
                </a:lnTo>
                <a:lnTo>
                  <a:pt x="110528" y="50800"/>
                </a:lnTo>
                <a:lnTo>
                  <a:pt x="101092" y="63500"/>
                </a:lnTo>
                <a:close/>
              </a:path>
              <a:path w="2549525" h="1511300">
                <a:moveTo>
                  <a:pt x="2465095" y="63500"/>
                </a:moveTo>
                <a:lnTo>
                  <a:pt x="2447836" y="63500"/>
                </a:lnTo>
                <a:lnTo>
                  <a:pt x="2438400" y="50800"/>
                </a:lnTo>
                <a:lnTo>
                  <a:pt x="2455799" y="50800"/>
                </a:lnTo>
                <a:lnTo>
                  <a:pt x="2465095" y="63500"/>
                </a:lnTo>
                <a:close/>
              </a:path>
              <a:path w="2549525" h="1511300">
                <a:moveTo>
                  <a:pt x="60883" y="101600"/>
                </a:moveTo>
                <a:lnTo>
                  <a:pt x="50800" y="101600"/>
                </a:lnTo>
                <a:lnTo>
                  <a:pt x="58407" y="88900"/>
                </a:lnTo>
                <a:lnTo>
                  <a:pt x="66459" y="76200"/>
                </a:lnTo>
                <a:lnTo>
                  <a:pt x="74942" y="63500"/>
                </a:lnTo>
                <a:lnTo>
                  <a:pt x="92481" y="63500"/>
                </a:lnTo>
                <a:lnTo>
                  <a:pt x="83807" y="76200"/>
                </a:lnTo>
                <a:lnTo>
                  <a:pt x="84023" y="76200"/>
                </a:lnTo>
                <a:lnTo>
                  <a:pt x="75755" y="88900"/>
                </a:lnTo>
                <a:lnTo>
                  <a:pt x="68300" y="88900"/>
                </a:lnTo>
                <a:lnTo>
                  <a:pt x="60883" y="101600"/>
                </a:lnTo>
                <a:close/>
              </a:path>
              <a:path w="2549525" h="1511300">
                <a:moveTo>
                  <a:pt x="2498128" y="101600"/>
                </a:moveTo>
                <a:lnTo>
                  <a:pt x="2488044" y="101600"/>
                </a:lnTo>
                <a:lnTo>
                  <a:pt x="2480627" y="88900"/>
                </a:lnTo>
                <a:lnTo>
                  <a:pt x="2473172" y="88900"/>
                </a:lnTo>
                <a:lnTo>
                  <a:pt x="2464904" y="76200"/>
                </a:lnTo>
                <a:lnTo>
                  <a:pt x="2465120" y="76200"/>
                </a:lnTo>
                <a:lnTo>
                  <a:pt x="2456446" y="63500"/>
                </a:lnTo>
                <a:lnTo>
                  <a:pt x="2473985" y="63500"/>
                </a:lnTo>
                <a:lnTo>
                  <a:pt x="2482469" y="76200"/>
                </a:lnTo>
                <a:lnTo>
                  <a:pt x="2490520" y="88900"/>
                </a:lnTo>
                <a:lnTo>
                  <a:pt x="2498128" y="101600"/>
                </a:lnTo>
                <a:close/>
              </a:path>
              <a:path w="2549525" h="1511300">
                <a:moveTo>
                  <a:pt x="27330" y="165100"/>
                </a:moveTo>
                <a:lnTo>
                  <a:pt x="15468" y="165100"/>
                </a:lnTo>
                <a:lnTo>
                  <a:pt x="20040" y="152400"/>
                </a:lnTo>
                <a:lnTo>
                  <a:pt x="25171" y="139700"/>
                </a:lnTo>
                <a:lnTo>
                  <a:pt x="30835" y="127000"/>
                </a:lnTo>
                <a:lnTo>
                  <a:pt x="37007" y="114300"/>
                </a:lnTo>
                <a:lnTo>
                  <a:pt x="43662" y="101600"/>
                </a:lnTo>
                <a:lnTo>
                  <a:pt x="61061" y="101600"/>
                </a:lnTo>
                <a:lnTo>
                  <a:pt x="54101" y="114300"/>
                </a:lnTo>
                <a:lnTo>
                  <a:pt x="54267" y="114300"/>
                </a:lnTo>
                <a:lnTo>
                  <a:pt x="47777" y="127000"/>
                </a:lnTo>
                <a:lnTo>
                  <a:pt x="47929" y="127000"/>
                </a:lnTo>
                <a:lnTo>
                  <a:pt x="41922" y="139700"/>
                </a:lnTo>
                <a:lnTo>
                  <a:pt x="36690" y="139700"/>
                </a:lnTo>
                <a:lnTo>
                  <a:pt x="31686" y="152400"/>
                </a:lnTo>
                <a:lnTo>
                  <a:pt x="27330" y="165100"/>
                </a:lnTo>
                <a:close/>
              </a:path>
              <a:path w="2549525" h="1511300">
                <a:moveTo>
                  <a:pt x="2533459" y="165100"/>
                </a:moveTo>
                <a:lnTo>
                  <a:pt x="2521597" y="165100"/>
                </a:lnTo>
                <a:lnTo>
                  <a:pt x="2517127" y="152400"/>
                </a:lnTo>
                <a:lnTo>
                  <a:pt x="2512250" y="139700"/>
                </a:lnTo>
                <a:lnTo>
                  <a:pt x="2507005" y="139700"/>
                </a:lnTo>
                <a:lnTo>
                  <a:pt x="2500998" y="127000"/>
                </a:lnTo>
                <a:lnTo>
                  <a:pt x="2501150" y="127000"/>
                </a:lnTo>
                <a:lnTo>
                  <a:pt x="2494661" y="114300"/>
                </a:lnTo>
                <a:lnTo>
                  <a:pt x="2494826" y="114300"/>
                </a:lnTo>
                <a:lnTo>
                  <a:pt x="2487866" y="101600"/>
                </a:lnTo>
                <a:lnTo>
                  <a:pt x="2505265" y="101600"/>
                </a:lnTo>
                <a:lnTo>
                  <a:pt x="2511933" y="114300"/>
                </a:lnTo>
                <a:lnTo>
                  <a:pt x="2518092" y="127000"/>
                </a:lnTo>
                <a:lnTo>
                  <a:pt x="2523756" y="139700"/>
                </a:lnTo>
                <a:lnTo>
                  <a:pt x="2528887" y="152400"/>
                </a:lnTo>
                <a:lnTo>
                  <a:pt x="2533459" y="165100"/>
                </a:lnTo>
                <a:close/>
              </a:path>
              <a:path w="2549525" h="1511300">
                <a:moveTo>
                  <a:pt x="25374" y="177800"/>
                </a:moveTo>
                <a:lnTo>
                  <a:pt x="11430" y="177800"/>
                </a:lnTo>
                <a:lnTo>
                  <a:pt x="13373" y="165100"/>
                </a:lnTo>
                <a:lnTo>
                  <a:pt x="27406" y="165100"/>
                </a:lnTo>
                <a:lnTo>
                  <a:pt x="25374" y="177800"/>
                </a:lnTo>
                <a:close/>
              </a:path>
              <a:path w="2549525" h="1511300">
                <a:moveTo>
                  <a:pt x="2537498" y="177800"/>
                </a:moveTo>
                <a:lnTo>
                  <a:pt x="2523553" y="177800"/>
                </a:lnTo>
                <a:lnTo>
                  <a:pt x="2521521" y="165100"/>
                </a:lnTo>
                <a:lnTo>
                  <a:pt x="2535555" y="165100"/>
                </a:lnTo>
                <a:lnTo>
                  <a:pt x="2537498" y="177800"/>
                </a:lnTo>
                <a:close/>
              </a:path>
              <a:path w="2549525" h="1511300">
                <a:moveTo>
                  <a:pt x="20256" y="190500"/>
                </a:moveTo>
                <a:lnTo>
                  <a:pt x="7975" y="190500"/>
                </a:lnTo>
                <a:lnTo>
                  <a:pt x="9626" y="177800"/>
                </a:lnTo>
                <a:lnTo>
                  <a:pt x="21869" y="177800"/>
                </a:lnTo>
                <a:lnTo>
                  <a:pt x="20256" y="190500"/>
                </a:lnTo>
                <a:close/>
              </a:path>
              <a:path w="2549525" h="1511300">
                <a:moveTo>
                  <a:pt x="2540952" y="190500"/>
                </a:moveTo>
                <a:lnTo>
                  <a:pt x="2528671" y="190500"/>
                </a:lnTo>
                <a:lnTo>
                  <a:pt x="2527058" y="177800"/>
                </a:lnTo>
                <a:lnTo>
                  <a:pt x="2539301" y="177800"/>
                </a:lnTo>
                <a:lnTo>
                  <a:pt x="2540952" y="190500"/>
                </a:lnTo>
                <a:close/>
              </a:path>
              <a:path w="2549525" h="1511300">
                <a:moveTo>
                  <a:pt x="17551" y="203200"/>
                </a:moveTo>
                <a:lnTo>
                  <a:pt x="5118" y="203200"/>
                </a:lnTo>
                <a:lnTo>
                  <a:pt x="6476" y="190500"/>
                </a:lnTo>
                <a:lnTo>
                  <a:pt x="18872" y="190500"/>
                </a:lnTo>
                <a:lnTo>
                  <a:pt x="17551" y="203200"/>
                </a:lnTo>
                <a:close/>
              </a:path>
              <a:path w="2549525" h="1511300">
                <a:moveTo>
                  <a:pt x="2543810" y="203200"/>
                </a:moveTo>
                <a:lnTo>
                  <a:pt x="2531389" y="203200"/>
                </a:lnTo>
                <a:lnTo>
                  <a:pt x="2530068" y="190500"/>
                </a:lnTo>
                <a:lnTo>
                  <a:pt x="2542451" y="190500"/>
                </a:lnTo>
                <a:lnTo>
                  <a:pt x="2543810" y="203200"/>
                </a:lnTo>
                <a:close/>
              </a:path>
              <a:path w="2549525" h="1511300">
                <a:moveTo>
                  <a:pt x="15405" y="215900"/>
                </a:moveTo>
                <a:lnTo>
                  <a:pt x="2870" y="215900"/>
                </a:lnTo>
                <a:lnTo>
                  <a:pt x="3911" y="203200"/>
                </a:lnTo>
                <a:lnTo>
                  <a:pt x="16433" y="203200"/>
                </a:lnTo>
                <a:lnTo>
                  <a:pt x="15405" y="215900"/>
                </a:lnTo>
                <a:close/>
              </a:path>
              <a:path w="2549525" h="1511300">
                <a:moveTo>
                  <a:pt x="2546070" y="215900"/>
                </a:moveTo>
                <a:lnTo>
                  <a:pt x="2533523" y="215900"/>
                </a:lnTo>
                <a:lnTo>
                  <a:pt x="2532494" y="203200"/>
                </a:lnTo>
                <a:lnTo>
                  <a:pt x="2545016" y="203200"/>
                </a:lnTo>
                <a:lnTo>
                  <a:pt x="2546070" y="215900"/>
                </a:lnTo>
                <a:close/>
              </a:path>
              <a:path w="2549525" h="1511300">
                <a:moveTo>
                  <a:pt x="13868" y="228600"/>
                </a:moveTo>
                <a:lnTo>
                  <a:pt x="1231" y="228600"/>
                </a:lnTo>
                <a:lnTo>
                  <a:pt x="1968" y="215900"/>
                </a:lnTo>
                <a:lnTo>
                  <a:pt x="14579" y="215900"/>
                </a:lnTo>
                <a:lnTo>
                  <a:pt x="13868" y="228600"/>
                </a:lnTo>
                <a:close/>
              </a:path>
              <a:path w="2549525" h="1511300">
                <a:moveTo>
                  <a:pt x="2547696" y="228600"/>
                </a:moveTo>
                <a:lnTo>
                  <a:pt x="2535072" y="228600"/>
                </a:lnTo>
                <a:lnTo>
                  <a:pt x="2534348" y="215900"/>
                </a:lnTo>
                <a:lnTo>
                  <a:pt x="2546959" y="215900"/>
                </a:lnTo>
                <a:lnTo>
                  <a:pt x="2547696" y="228600"/>
                </a:lnTo>
                <a:close/>
              </a:path>
              <a:path w="2549525" h="1511300">
                <a:moveTo>
                  <a:pt x="12928" y="241300"/>
                </a:moveTo>
                <a:lnTo>
                  <a:pt x="254" y="241300"/>
                </a:lnTo>
                <a:lnTo>
                  <a:pt x="660" y="228600"/>
                </a:lnTo>
                <a:lnTo>
                  <a:pt x="13335" y="228600"/>
                </a:lnTo>
                <a:lnTo>
                  <a:pt x="12928" y="241300"/>
                </a:lnTo>
                <a:close/>
              </a:path>
              <a:path w="2549525" h="1511300">
                <a:moveTo>
                  <a:pt x="2548686" y="241300"/>
                </a:moveTo>
                <a:lnTo>
                  <a:pt x="2535999" y="241300"/>
                </a:lnTo>
                <a:lnTo>
                  <a:pt x="2535593" y="228600"/>
                </a:lnTo>
                <a:lnTo>
                  <a:pt x="2548267" y="228600"/>
                </a:lnTo>
                <a:lnTo>
                  <a:pt x="2548686" y="241300"/>
                </a:lnTo>
                <a:close/>
              </a:path>
              <a:path w="2549525" h="1511300">
                <a:moveTo>
                  <a:pt x="12700" y="1257300"/>
                </a:moveTo>
                <a:lnTo>
                  <a:pt x="0" y="1257300"/>
                </a:lnTo>
                <a:lnTo>
                  <a:pt x="0" y="241300"/>
                </a:lnTo>
                <a:lnTo>
                  <a:pt x="12700" y="241300"/>
                </a:lnTo>
                <a:lnTo>
                  <a:pt x="12700" y="1257300"/>
                </a:lnTo>
                <a:close/>
              </a:path>
              <a:path w="2549525" h="1511300">
                <a:moveTo>
                  <a:pt x="2548928" y="1257300"/>
                </a:moveTo>
                <a:lnTo>
                  <a:pt x="2536228" y="1257300"/>
                </a:lnTo>
                <a:lnTo>
                  <a:pt x="2536228" y="241300"/>
                </a:lnTo>
                <a:lnTo>
                  <a:pt x="2548928" y="241300"/>
                </a:lnTo>
                <a:lnTo>
                  <a:pt x="2548928" y="1257300"/>
                </a:lnTo>
                <a:close/>
              </a:path>
              <a:path w="2549525" h="1511300">
                <a:moveTo>
                  <a:pt x="13335" y="1270000"/>
                </a:moveTo>
                <a:lnTo>
                  <a:pt x="660" y="1270000"/>
                </a:lnTo>
                <a:lnTo>
                  <a:pt x="254" y="1257300"/>
                </a:lnTo>
                <a:lnTo>
                  <a:pt x="12928" y="1257300"/>
                </a:lnTo>
                <a:lnTo>
                  <a:pt x="13335" y="1270000"/>
                </a:lnTo>
                <a:close/>
              </a:path>
              <a:path w="2549525" h="1511300">
                <a:moveTo>
                  <a:pt x="2548267" y="1270000"/>
                </a:moveTo>
                <a:lnTo>
                  <a:pt x="2535593" y="1270000"/>
                </a:lnTo>
                <a:lnTo>
                  <a:pt x="2535999" y="1257300"/>
                </a:lnTo>
                <a:lnTo>
                  <a:pt x="2548686" y="1257300"/>
                </a:lnTo>
                <a:lnTo>
                  <a:pt x="2548267" y="1270000"/>
                </a:lnTo>
                <a:close/>
              </a:path>
              <a:path w="2549525" h="1511300">
                <a:moveTo>
                  <a:pt x="14579" y="1282700"/>
                </a:moveTo>
                <a:lnTo>
                  <a:pt x="1968" y="1282700"/>
                </a:lnTo>
                <a:lnTo>
                  <a:pt x="1231" y="1270000"/>
                </a:lnTo>
                <a:lnTo>
                  <a:pt x="13868" y="1270000"/>
                </a:lnTo>
                <a:lnTo>
                  <a:pt x="14579" y="1282700"/>
                </a:lnTo>
                <a:close/>
              </a:path>
              <a:path w="2549525" h="1511300">
                <a:moveTo>
                  <a:pt x="2546959" y="1282700"/>
                </a:moveTo>
                <a:lnTo>
                  <a:pt x="2534348" y="1282700"/>
                </a:lnTo>
                <a:lnTo>
                  <a:pt x="2535072" y="1270000"/>
                </a:lnTo>
                <a:lnTo>
                  <a:pt x="2547696" y="1270000"/>
                </a:lnTo>
                <a:lnTo>
                  <a:pt x="2546959" y="1282700"/>
                </a:lnTo>
                <a:close/>
              </a:path>
              <a:path w="2549525" h="1511300">
                <a:moveTo>
                  <a:pt x="16433" y="1295400"/>
                </a:moveTo>
                <a:lnTo>
                  <a:pt x="3911" y="1295400"/>
                </a:lnTo>
                <a:lnTo>
                  <a:pt x="2870" y="1282700"/>
                </a:lnTo>
                <a:lnTo>
                  <a:pt x="15405" y="1282700"/>
                </a:lnTo>
                <a:lnTo>
                  <a:pt x="16433" y="1295400"/>
                </a:lnTo>
                <a:close/>
              </a:path>
              <a:path w="2549525" h="1511300">
                <a:moveTo>
                  <a:pt x="2545016" y="1295400"/>
                </a:moveTo>
                <a:lnTo>
                  <a:pt x="2532494" y="1295400"/>
                </a:lnTo>
                <a:lnTo>
                  <a:pt x="2533523" y="1282700"/>
                </a:lnTo>
                <a:lnTo>
                  <a:pt x="2546070" y="1282700"/>
                </a:lnTo>
                <a:lnTo>
                  <a:pt x="2545016" y="1295400"/>
                </a:lnTo>
                <a:close/>
              </a:path>
              <a:path w="2549525" h="1511300">
                <a:moveTo>
                  <a:pt x="18872" y="1308100"/>
                </a:moveTo>
                <a:lnTo>
                  <a:pt x="6476" y="1308100"/>
                </a:lnTo>
                <a:lnTo>
                  <a:pt x="5118" y="1295400"/>
                </a:lnTo>
                <a:lnTo>
                  <a:pt x="17551" y="1295400"/>
                </a:lnTo>
                <a:lnTo>
                  <a:pt x="18872" y="1308100"/>
                </a:lnTo>
                <a:close/>
              </a:path>
              <a:path w="2549525" h="1511300">
                <a:moveTo>
                  <a:pt x="2542451" y="1308100"/>
                </a:moveTo>
                <a:lnTo>
                  <a:pt x="2530068" y="1308100"/>
                </a:lnTo>
                <a:lnTo>
                  <a:pt x="2531389" y="1295400"/>
                </a:lnTo>
                <a:lnTo>
                  <a:pt x="2543810" y="1295400"/>
                </a:lnTo>
                <a:lnTo>
                  <a:pt x="2542451" y="1308100"/>
                </a:lnTo>
                <a:close/>
              </a:path>
              <a:path w="2549525" h="1511300">
                <a:moveTo>
                  <a:pt x="21869" y="1320800"/>
                </a:moveTo>
                <a:lnTo>
                  <a:pt x="9626" y="1320800"/>
                </a:lnTo>
                <a:lnTo>
                  <a:pt x="7975" y="1308100"/>
                </a:lnTo>
                <a:lnTo>
                  <a:pt x="20256" y="1308100"/>
                </a:lnTo>
                <a:lnTo>
                  <a:pt x="21869" y="1320800"/>
                </a:lnTo>
                <a:close/>
              </a:path>
              <a:path w="2549525" h="1511300">
                <a:moveTo>
                  <a:pt x="2539301" y="1320800"/>
                </a:moveTo>
                <a:lnTo>
                  <a:pt x="2527058" y="1320800"/>
                </a:lnTo>
                <a:lnTo>
                  <a:pt x="2528671" y="1308100"/>
                </a:lnTo>
                <a:lnTo>
                  <a:pt x="2540952" y="1308100"/>
                </a:lnTo>
                <a:lnTo>
                  <a:pt x="2539301" y="1320800"/>
                </a:lnTo>
                <a:close/>
              </a:path>
              <a:path w="2549525" h="1511300">
                <a:moveTo>
                  <a:pt x="27406" y="1333500"/>
                </a:moveTo>
                <a:lnTo>
                  <a:pt x="13373" y="1333500"/>
                </a:lnTo>
                <a:lnTo>
                  <a:pt x="11430" y="1320800"/>
                </a:lnTo>
                <a:lnTo>
                  <a:pt x="25374" y="1320800"/>
                </a:lnTo>
                <a:lnTo>
                  <a:pt x="27406" y="1333500"/>
                </a:lnTo>
                <a:close/>
              </a:path>
              <a:path w="2549525" h="1511300">
                <a:moveTo>
                  <a:pt x="2535555" y="1333500"/>
                </a:moveTo>
                <a:lnTo>
                  <a:pt x="2521521" y="1333500"/>
                </a:lnTo>
                <a:lnTo>
                  <a:pt x="2523553" y="1320800"/>
                </a:lnTo>
                <a:lnTo>
                  <a:pt x="2537498" y="1320800"/>
                </a:lnTo>
                <a:lnTo>
                  <a:pt x="2535555" y="1333500"/>
                </a:lnTo>
                <a:close/>
              </a:path>
              <a:path w="2549525" h="1511300">
                <a:moveTo>
                  <a:pt x="61061" y="1397000"/>
                </a:moveTo>
                <a:lnTo>
                  <a:pt x="43662" y="1397000"/>
                </a:lnTo>
                <a:lnTo>
                  <a:pt x="37007" y="1384300"/>
                </a:lnTo>
                <a:lnTo>
                  <a:pt x="30835" y="1371600"/>
                </a:lnTo>
                <a:lnTo>
                  <a:pt x="25171" y="1358900"/>
                </a:lnTo>
                <a:lnTo>
                  <a:pt x="20040" y="1346200"/>
                </a:lnTo>
                <a:lnTo>
                  <a:pt x="15468" y="1333500"/>
                </a:lnTo>
                <a:lnTo>
                  <a:pt x="27330" y="1333500"/>
                </a:lnTo>
                <a:lnTo>
                  <a:pt x="31800" y="1346200"/>
                </a:lnTo>
                <a:lnTo>
                  <a:pt x="36690" y="1358900"/>
                </a:lnTo>
                <a:lnTo>
                  <a:pt x="41922" y="1358900"/>
                </a:lnTo>
                <a:lnTo>
                  <a:pt x="47929" y="1371600"/>
                </a:lnTo>
                <a:lnTo>
                  <a:pt x="47777" y="1371600"/>
                </a:lnTo>
                <a:lnTo>
                  <a:pt x="54267" y="1384300"/>
                </a:lnTo>
                <a:lnTo>
                  <a:pt x="54101" y="1384300"/>
                </a:lnTo>
                <a:lnTo>
                  <a:pt x="61061" y="1397000"/>
                </a:lnTo>
                <a:close/>
              </a:path>
              <a:path w="2549525" h="1511300">
                <a:moveTo>
                  <a:pt x="2505265" y="1397000"/>
                </a:moveTo>
                <a:lnTo>
                  <a:pt x="2487866" y="1397000"/>
                </a:lnTo>
                <a:lnTo>
                  <a:pt x="2494826" y="1384300"/>
                </a:lnTo>
                <a:lnTo>
                  <a:pt x="2494661" y="1384300"/>
                </a:lnTo>
                <a:lnTo>
                  <a:pt x="2501150" y="1371600"/>
                </a:lnTo>
                <a:lnTo>
                  <a:pt x="2500998" y="1371600"/>
                </a:lnTo>
                <a:lnTo>
                  <a:pt x="2507005" y="1358900"/>
                </a:lnTo>
                <a:lnTo>
                  <a:pt x="2512250" y="1358900"/>
                </a:lnTo>
                <a:lnTo>
                  <a:pt x="2517254" y="1346200"/>
                </a:lnTo>
                <a:lnTo>
                  <a:pt x="2521597" y="1333500"/>
                </a:lnTo>
                <a:lnTo>
                  <a:pt x="2533459" y="1333500"/>
                </a:lnTo>
                <a:lnTo>
                  <a:pt x="2528887" y="1346200"/>
                </a:lnTo>
                <a:lnTo>
                  <a:pt x="2523756" y="1358900"/>
                </a:lnTo>
                <a:lnTo>
                  <a:pt x="2518092" y="1371600"/>
                </a:lnTo>
                <a:lnTo>
                  <a:pt x="2511933" y="1384300"/>
                </a:lnTo>
                <a:lnTo>
                  <a:pt x="2505265" y="1397000"/>
                </a:lnTo>
                <a:close/>
              </a:path>
              <a:path w="2549525" h="1511300">
                <a:moveTo>
                  <a:pt x="92481" y="1435100"/>
                </a:moveTo>
                <a:lnTo>
                  <a:pt x="74942" y="1435100"/>
                </a:lnTo>
                <a:lnTo>
                  <a:pt x="66459" y="1422400"/>
                </a:lnTo>
                <a:lnTo>
                  <a:pt x="58407" y="1409700"/>
                </a:lnTo>
                <a:lnTo>
                  <a:pt x="50800" y="1397000"/>
                </a:lnTo>
                <a:lnTo>
                  <a:pt x="60883" y="1397000"/>
                </a:lnTo>
                <a:lnTo>
                  <a:pt x="68300" y="1409700"/>
                </a:lnTo>
                <a:lnTo>
                  <a:pt x="75755" y="1409700"/>
                </a:lnTo>
                <a:lnTo>
                  <a:pt x="84023" y="1422400"/>
                </a:lnTo>
                <a:lnTo>
                  <a:pt x="83807" y="1422400"/>
                </a:lnTo>
                <a:lnTo>
                  <a:pt x="92481" y="1435100"/>
                </a:lnTo>
                <a:close/>
              </a:path>
              <a:path w="2549525" h="1511300">
                <a:moveTo>
                  <a:pt x="2473985" y="1435100"/>
                </a:moveTo>
                <a:lnTo>
                  <a:pt x="2456446" y="1435100"/>
                </a:lnTo>
                <a:lnTo>
                  <a:pt x="2465120" y="1422400"/>
                </a:lnTo>
                <a:lnTo>
                  <a:pt x="2464904" y="1422400"/>
                </a:lnTo>
                <a:lnTo>
                  <a:pt x="2473172" y="1409700"/>
                </a:lnTo>
                <a:lnTo>
                  <a:pt x="2480627" y="1409700"/>
                </a:lnTo>
                <a:lnTo>
                  <a:pt x="2488044" y="1397000"/>
                </a:lnTo>
                <a:lnTo>
                  <a:pt x="2498128" y="1397000"/>
                </a:lnTo>
                <a:lnTo>
                  <a:pt x="2490520" y="1409700"/>
                </a:lnTo>
                <a:lnTo>
                  <a:pt x="2482469" y="1422400"/>
                </a:lnTo>
                <a:lnTo>
                  <a:pt x="2473985" y="1435100"/>
                </a:lnTo>
                <a:close/>
              </a:path>
              <a:path w="2549525" h="1511300">
                <a:moveTo>
                  <a:pt x="129959" y="1460500"/>
                </a:moveTo>
                <a:lnTo>
                  <a:pt x="102806" y="1460500"/>
                </a:lnTo>
                <a:lnTo>
                  <a:pt x="93129" y="1447800"/>
                </a:lnTo>
                <a:lnTo>
                  <a:pt x="83832" y="1435100"/>
                </a:lnTo>
                <a:lnTo>
                  <a:pt x="101092" y="1435100"/>
                </a:lnTo>
                <a:lnTo>
                  <a:pt x="110528" y="1447800"/>
                </a:lnTo>
                <a:lnTo>
                  <a:pt x="119824" y="1447800"/>
                </a:lnTo>
                <a:lnTo>
                  <a:pt x="129959" y="1460500"/>
                </a:lnTo>
                <a:close/>
              </a:path>
              <a:path w="2549525" h="1511300">
                <a:moveTo>
                  <a:pt x="2446134" y="1460500"/>
                </a:moveTo>
                <a:lnTo>
                  <a:pt x="2418969" y="1460500"/>
                </a:lnTo>
                <a:lnTo>
                  <a:pt x="2429103" y="1447800"/>
                </a:lnTo>
                <a:lnTo>
                  <a:pt x="2438400" y="1447800"/>
                </a:lnTo>
                <a:lnTo>
                  <a:pt x="2447836" y="1435100"/>
                </a:lnTo>
                <a:lnTo>
                  <a:pt x="2465095" y="1435100"/>
                </a:lnTo>
                <a:lnTo>
                  <a:pt x="2455799" y="1447800"/>
                </a:lnTo>
                <a:lnTo>
                  <a:pt x="2446134" y="1460500"/>
                </a:lnTo>
                <a:close/>
              </a:path>
              <a:path w="2549525" h="1511300">
                <a:moveTo>
                  <a:pt x="150660" y="1473200"/>
                </a:moveTo>
                <a:lnTo>
                  <a:pt x="123240" y="1473200"/>
                </a:lnTo>
                <a:lnTo>
                  <a:pt x="112839" y="1460500"/>
                </a:lnTo>
                <a:lnTo>
                  <a:pt x="139890" y="1460500"/>
                </a:lnTo>
                <a:lnTo>
                  <a:pt x="150660" y="1473200"/>
                </a:lnTo>
                <a:close/>
              </a:path>
              <a:path w="2549525" h="1511300">
                <a:moveTo>
                  <a:pt x="2425687" y="1473200"/>
                </a:moveTo>
                <a:lnTo>
                  <a:pt x="2398268" y="1473200"/>
                </a:lnTo>
                <a:lnTo>
                  <a:pt x="2409037" y="1460500"/>
                </a:lnTo>
                <a:lnTo>
                  <a:pt x="2436088" y="1460500"/>
                </a:lnTo>
                <a:lnTo>
                  <a:pt x="2425687" y="1473200"/>
                </a:lnTo>
                <a:close/>
              </a:path>
              <a:path w="2549525" h="1511300">
                <a:moveTo>
                  <a:pt x="178054" y="1485900"/>
                </a:moveTo>
                <a:lnTo>
                  <a:pt x="145008" y="1485900"/>
                </a:lnTo>
                <a:lnTo>
                  <a:pt x="133959" y="1473200"/>
                </a:lnTo>
                <a:lnTo>
                  <a:pt x="172288" y="1473200"/>
                </a:lnTo>
                <a:lnTo>
                  <a:pt x="178054" y="1485900"/>
                </a:lnTo>
                <a:close/>
              </a:path>
              <a:path w="2549525" h="1511300">
                <a:moveTo>
                  <a:pt x="2403919" y="1485900"/>
                </a:moveTo>
                <a:lnTo>
                  <a:pt x="2370874" y="1485900"/>
                </a:lnTo>
                <a:lnTo>
                  <a:pt x="2376639" y="1473200"/>
                </a:lnTo>
                <a:lnTo>
                  <a:pt x="2414968" y="1473200"/>
                </a:lnTo>
                <a:lnTo>
                  <a:pt x="2403919" y="1485900"/>
                </a:lnTo>
                <a:close/>
              </a:path>
              <a:path w="2549525" h="1511300">
                <a:moveTo>
                  <a:pt x="249859" y="1498600"/>
                </a:moveTo>
                <a:lnTo>
                  <a:pt x="179895" y="1498600"/>
                </a:lnTo>
                <a:lnTo>
                  <a:pt x="173913" y="1485900"/>
                </a:lnTo>
                <a:lnTo>
                  <a:pt x="243446" y="1485900"/>
                </a:lnTo>
                <a:lnTo>
                  <a:pt x="249859" y="1498600"/>
                </a:lnTo>
                <a:close/>
              </a:path>
              <a:path w="2549525" h="1511300">
                <a:moveTo>
                  <a:pt x="2369032" y="1498600"/>
                </a:moveTo>
                <a:lnTo>
                  <a:pt x="2299068" y="1498600"/>
                </a:lnTo>
                <a:lnTo>
                  <a:pt x="2305481" y="1485900"/>
                </a:lnTo>
                <a:lnTo>
                  <a:pt x="2375014" y="1485900"/>
                </a:lnTo>
                <a:lnTo>
                  <a:pt x="2369032" y="1498600"/>
                </a:lnTo>
                <a:close/>
              </a:path>
              <a:path w="2549525" h="1511300">
                <a:moveTo>
                  <a:pt x="2299474" y="1511300"/>
                </a:moveTo>
                <a:lnTo>
                  <a:pt x="249453" y="1511300"/>
                </a:lnTo>
                <a:lnTo>
                  <a:pt x="242887" y="1498600"/>
                </a:lnTo>
                <a:lnTo>
                  <a:pt x="2306040" y="1498600"/>
                </a:lnTo>
                <a:lnTo>
                  <a:pt x="2299474" y="15113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89635" y="4587163"/>
            <a:ext cx="79375" cy="579755"/>
          </a:xfrm>
          <a:custGeom>
            <a:avLst/>
            <a:gdLst/>
            <a:ahLst/>
            <a:cxnLst/>
            <a:rect l="l" t="t" r="r" b="b"/>
            <a:pathLst>
              <a:path w="79375" h="579754">
                <a:moveTo>
                  <a:pt x="29641" y="196024"/>
                </a:moveTo>
                <a:lnTo>
                  <a:pt x="0" y="196024"/>
                </a:lnTo>
                <a:lnTo>
                  <a:pt x="39433" y="0"/>
                </a:lnTo>
                <a:lnTo>
                  <a:pt x="75032" y="176339"/>
                </a:lnTo>
                <a:lnTo>
                  <a:pt x="29641" y="176339"/>
                </a:lnTo>
                <a:lnTo>
                  <a:pt x="29641" y="196024"/>
                </a:lnTo>
                <a:close/>
              </a:path>
              <a:path w="79375" h="579754">
                <a:moveTo>
                  <a:pt x="49364" y="579412"/>
                </a:moveTo>
                <a:lnTo>
                  <a:pt x="29641" y="579412"/>
                </a:lnTo>
                <a:lnTo>
                  <a:pt x="29641" y="176339"/>
                </a:lnTo>
                <a:lnTo>
                  <a:pt x="49364" y="176339"/>
                </a:lnTo>
                <a:lnTo>
                  <a:pt x="49364" y="579412"/>
                </a:lnTo>
                <a:close/>
              </a:path>
              <a:path w="79375" h="579754">
                <a:moveTo>
                  <a:pt x="79006" y="196024"/>
                </a:moveTo>
                <a:lnTo>
                  <a:pt x="49364" y="196024"/>
                </a:lnTo>
                <a:lnTo>
                  <a:pt x="49364" y="176339"/>
                </a:lnTo>
                <a:lnTo>
                  <a:pt x="75032" y="176339"/>
                </a:lnTo>
                <a:lnTo>
                  <a:pt x="79006" y="196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19276" y="4763503"/>
            <a:ext cx="20320" cy="403225"/>
          </a:xfrm>
          <a:custGeom>
            <a:avLst/>
            <a:gdLst/>
            <a:ahLst/>
            <a:cxnLst/>
            <a:rect l="l" t="t" r="r" b="b"/>
            <a:pathLst>
              <a:path w="20320" h="403225">
                <a:moveTo>
                  <a:pt x="19723" y="403072"/>
                </a:moveTo>
                <a:lnTo>
                  <a:pt x="19723" y="0"/>
                </a:lnTo>
                <a:lnTo>
                  <a:pt x="0" y="0"/>
                </a:lnTo>
                <a:lnTo>
                  <a:pt x="0" y="403072"/>
                </a:lnTo>
                <a:lnTo>
                  <a:pt x="19723" y="4030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9635" y="4587163"/>
            <a:ext cx="79375" cy="196215"/>
          </a:xfrm>
          <a:custGeom>
            <a:avLst/>
            <a:gdLst/>
            <a:ahLst/>
            <a:cxnLst/>
            <a:rect l="l" t="t" r="r" b="b"/>
            <a:pathLst>
              <a:path w="79375" h="196214">
                <a:moveTo>
                  <a:pt x="79006" y="196024"/>
                </a:moveTo>
                <a:lnTo>
                  <a:pt x="39433" y="0"/>
                </a:lnTo>
                <a:lnTo>
                  <a:pt x="0" y="196024"/>
                </a:lnTo>
                <a:lnTo>
                  <a:pt x="79006" y="1960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38543" y="5133517"/>
            <a:ext cx="1919605" cy="78740"/>
          </a:xfrm>
          <a:custGeom>
            <a:avLst/>
            <a:gdLst/>
            <a:ahLst/>
            <a:cxnLst/>
            <a:rect l="l" t="t" r="r" b="b"/>
            <a:pathLst>
              <a:path w="1919604" h="78739">
                <a:moveTo>
                  <a:pt x="1721675" y="78320"/>
                </a:moveTo>
                <a:lnTo>
                  <a:pt x="1721675" y="0"/>
                </a:lnTo>
                <a:lnTo>
                  <a:pt x="1870362" y="29387"/>
                </a:lnTo>
                <a:lnTo>
                  <a:pt x="1741538" y="29387"/>
                </a:lnTo>
                <a:lnTo>
                  <a:pt x="1741538" y="48933"/>
                </a:lnTo>
                <a:lnTo>
                  <a:pt x="1869736" y="48933"/>
                </a:lnTo>
                <a:lnTo>
                  <a:pt x="1721675" y="78320"/>
                </a:lnTo>
                <a:close/>
              </a:path>
              <a:path w="1919604" h="78739">
                <a:moveTo>
                  <a:pt x="1721675" y="48933"/>
                </a:moveTo>
                <a:lnTo>
                  <a:pt x="0" y="48933"/>
                </a:lnTo>
                <a:lnTo>
                  <a:pt x="0" y="29387"/>
                </a:lnTo>
                <a:lnTo>
                  <a:pt x="1721675" y="29387"/>
                </a:lnTo>
                <a:lnTo>
                  <a:pt x="1721675" y="48933"/>
                </a:lnTo>
                <a:close/>
              </a:path>
              <a:path w="1919604" h="78739">
                <a:moveTo>
                  <a:pt x="1869736" y="48933"/>
                </a:moveTo>
                <a:lnTo>
                  <a:pt x="1741538" y="48933"/>
                </a:lnTo>
                <a:lnTo>
                  <a:pt x="1741538" y="29387"/>
                </a:lnTo>
                <a:lnTo>
                  <a:pt x="1870362" y="29387"/>
                </a:lnTo>
                <a:lnTo>
                  <a:pt x="1919389" y="39077"/>
                </a:lnTo>
                <a:lnTo>
                  <a:pt x="1869736" y="489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038543" y="5162905"/>
            <a:ext cx="1741805" cy="19685"/>
          </a:xfrm>
          <a:custGeom>
            <a:avLst/>
            <a:gdLst/>
            <a:ahLst/>
            <a:cxnLst/>
            <a:rect l="l" t="t" r="r" b="b"/>
            <a:pathLst>
              <a:path w="1741804" h="19685">
                <a:moveTo>
                  <a:pt x="0" y="0"/>
                </a:moveTo>
                <a:lnTo>
                  <a:pt x="1741538" y="0"/>
                </a:lnTo>
                <a:lnTo>
                  <a:pt x="1741538" y="19545"/>
                </a:lnTo>
                <a:lnTo>
                  <a:pt x="0" y="1954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760218" y="5133517"/>
            <a:ext cx="198120" cy="78740"/>
          </a:xfrm>
          <a:custGeom>
            <a:avLst/>
            <a:gdLst/>
            <a:ahLst/>
            <a:cxnLst/>
            <a:rect l="l" t="t" r="r" b="b"/>
            <a:pathLst>
              <a:path w="198120" h="78739">
                <a:moveTo>
                  <a:pt x="0" y="0"/>
                </a:moveTo>
                <a:lnTo>
                  <a:pt x="197713" y="39077"/>
                </a:lnTo>
                <a:lnTo>
                  <a:pt x="0" y="7832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33514" y="4613033"/>
            <a:ext cx="1920875" cy="563880"/>
          </a:xfrm>
          <a:custGeom>
            <a:avLst/>
            <a:gdLst/>
            <a:ahLst/>
            <a:cxnLst/>
            <a:rect l="l" t="t" r="r" b="b"/>
            <a:pathLst>
              <a:path w="1920875" h="563879">
                <a:moveTo>
                  <a:pt x="1727888" y="45447"/>
                </a:moveTo>
                <a:lnTo>
                  <a:pt x="1719592" y="17183"/>
                </a:lnTo>
                <a:lnTo>
                  <a:pt x="1920417" y="0"/>
                </a:lnTo>
                <a:lnTo>
                  <a:pt x="1843130" y="39966"/>
                </a:lnTo>
                <a:lnTo>
                  <a:pt x="1746859" y="39966"/>
                </a:lnTo>
                <a:lnTo>
                  <a:pt x="1727888" y="45447"/>
                </a:lnTo>
                <a:close/>
              </a:path>
              <a:path w="1920875" h="563879">
                <a:moveTo>
                  <a:pt x="1733405" y="64246"/>
                </a:moveTo>
                <a:lnTo>
                  <a:pt x="1727888" y="45447"/>
                </a:lnTo>
                <a:lnTo>
                  <a:pt x="1746859" y="39966"/>
                </a:lnTo>
                <a:lnTo>
                  <a:pt x="1752345" y="58775"/>
                </a:lnTo>
                <a:lnTo>
                  <a:pt x="1733405" y="64246"/>
                </a:lnTo>
                <a:close/>
              </a:path>
              <a:path w="1920875" h="563879">
                <a:moveTo>
                  <a:pt x="1741677" y="92430"/>
                </a:moveTo>
                <a:lnTo>
                  <a:pt x="1733405" y="64246"/>
                </a:lnTo>
                <a:lnTo>
                  <a:pt x="1752345" y="58775"/>
                </a:lnTo>
                <a:lnTo>
                  <a:pt x="1746859" y="39966"/>
                </a:lnTo>
                <a:lnTo>
                  <a:pt x="1843130" y="39966"/>
                </a:lnTo>
                <a:lnTo>
                  <a:pt x="1741677" y="92430"/>
                </a:lnTo>
                <a:close/>
              </a:path>
              <a:path w="1920875" h="563879">
                <a:moveTo>
                  <a:pt x="5486" y="563384"/>
                </a:moveTo>
                <a:lnTo>
                  <a:pt x="0" y="544576"/>
                </a:lnTo>
                <a:lnTo>
                  <a:pt x="1727888" y="45447"/>
                </a:lnTo>
                <a:lnTo>
                  <a:pt x="1733405" y="64246"/>
                </a:lnTo>
                <a:lnTo>
                  <a:pt x="5486" y="563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33514" y="4653000"/>
            <a:ext cx="1752600" cy="523875"/>
          </a:xfrm>
          <a:custGeom>
            <a:avLst/>
            <a:gdLst/>
            <a:ahLst/>
            <a:cxnLst/>
            <a:rect l="l" t="t" r="r" b="b"/>
            <a:pathLst>
              <a:path w="1752600" h="523875">
                <a:moveTo>
                  <a:pt x="0" y="504609"/>
                </a:moveTo>
                <a:lnTo>
                  <a:pt x="1746859" y="0"/>
                </a:lnTo>
                <a:lnTo>
                  <a:pt x="1752345" y="18808"/>
                </a:lnTo>
                <a:lnTo>
                  <a:pt x="5486" y="523417"/>
                </a:lnTo>
                <a:lnTo>
                  <a:pt x="0" y="5046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753106" y="4613033"/>
            <a:ext cx="201295" cy="92710"/>
          </a:xfrm>
          <a:custGeom>
            <a:avLst/>
            <a:gdLst/>
            <a:ahLst/>
            <a:cxnLst/>
            <a:rect l="l" t="t" r="r" b="b"/>
            <a:pathLst>
              <a:path w="201295" h="92710">
                <a:moveTo>
                  <a:pt x="0" y="17183"/>
                </a:moveTo>
                <a:lnTo>
                  <a:pt x="200825" y="0"/>
                </a:lnTo>
                <a:lnTo>
                  <a:pt x="22085" y="92430"/>
                </a:lnTo>
                <a:lnTo>
                  <a:pt x="0" y="171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29068" y="4582172"/>
            <a:ext cx="59690" cy="15240"/>
          </a:xfrm>
          <a:custGeom>
            <a:avLst/>
            <a:gdLst/>
            <a:ahLst/>
            <a:cxnLst/>
            <a:rect l="l" t="t" r="r" b="b"/>
            <a:pathLst>
              <a:path w="59690" h="15239">
                <a:moveTo>
                  <a:pt x="59283" y="14693"/>
                </a:moveTo>
                <a:lnTo>
                  <a:pt x="0" y="14693"/>
                </a:lnTo>
                <a:lnTo>
                  <a:pt x="0" y="0"/>
                </a:lnTo>
                <a:lnTo>
                  <a:pt x="59283" y="0"/>
                </a:lnTo>
                <a:lnTo>
                  <a:pt x="59283" y="146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132815" y="4582172"/>
            <a:ext cx="59690" cy="15240"/>
          </a:xfrm>
          <a:custGeom>
            <a:avLst/>
            <a:gdLst/>
            <a:ahLst/>
            <a:cxnLst/>
            <a:rect l="l" t="t" r="r" b="b"/>
            <a:pathLst>
              <a:path w="59690" h="15239">
                <a:moveTo>
                  <a:pt x="59283" y="14693"/>
                </a:moveTo>
                <a:lnTo>
                  <a:pt x="0" y="14693"/>
                </a:lnTo>
                <a:lnTo>
                  <a:pt x="0" y="0"/>
                </a:lnTo>
                <a:lnTo>
                  <a:pt x="59283" y="0"/>
                </a:lnTo>
                <a:lnTo>
                  <a:pt x="59283" y="146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236561" y="4582172"/>
            <a:ext cx="59690" cy="15240"/>
          </a:xfrm>
          <a:custGeom>
            <a:avLst/>
            <a:gdLst/>
            <a:ahLst/>
            <a:cxnLst/>
            <a:rect l="l" t="t" r="r" b="b"/>
            <a:pathLst>
              <a:path w="59690" h="15239">
                <a:moveTo>
                  <a:pt x="59296" y="14693"/>
                </a:moveTo>
                <a:lnTo>
                  <a:pt x="0" y="14693"/>
                </a:lnTo>
                <a:lnTo>
                  <a:pt x="0" y="0"/>
                </a:lnTo>
                <a:lnTo>
                  <a:pt x="59296" y="0"/>
                </a:lnTo>
                <a:lnTo>
                  <a:pt x="59296" y="146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340320" y="4582172"/>
            <a:ext cx="59690" cy="15240"/>
          </a:xfrm>
          <a:custGeom>
            <a:avLst/>
            <a:gdLst/>
            <a:ahLst/>
            <a:cxnLst/>
            <a:rect l="l" t="t" r="r" b="b"/>
            <a:pathLst>
              <a:path w="59690" h="15239">
                <a:moveTo>
                  <a:pt x="59283" y="14693"/>
                </a:moveTo>
                <a:lnTo>
                  <a:pt x="0" y="14693"/>
                </a:lnTo>
                <a:lnTo>
                  <a:pt x="0" y="0"/>
                </a:lnTo>
                <a:lnTo>
                  <a:pt x="59283" y="0"/>
                </a:lnTo>
                <a:lnTo>
                  <a:pt x="59283" y="146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444066" y="4582172"/>
            <a:ext cx="59690" cy="15240"/>
          </a:xfrm>
          <a:custGeom>
            <a:avLst/>
            <a:gdLst/>
            <a:ahLst/>
            <a:cxnLst/>
            <a:rect l="l" t="t" r="r" b="b"/>
            <a:pathLst>
              <a:path w="59690" h="15239">
                <a:moveTo>
                  <a:pt x="59283" y="14693"/>
                </a:moveTo>
                <a:lnTo>
                  <a:pt x="0" y="14693"/>
                </a:lnTo>
                <a:lnTo>
                  <a:pt x="0" y="0"/>
                </a:lnTo>
                <a:lnTo>
                  <a:pt x="59283" y="0"/>
                </a:lnTo>
                <a:lnTo>
                  <a:pt x="59283" y="146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547812" y="4582172"/>
            <a:ext cx="59690" cy="15240"/>
          </a:xfrm>
          <a:custGeom>
            <a:avLst/>
            <a:gdLst/>
            <a:ahLst/>
            <a:cxnLst/>
            <a:rect l="l" t="t" r="r" b="b"/>
            <a:pathLst>
              <a:path w="59690" h="15239">
                <a:moveTo>
                  <a:pt x="59283" y="14693"/>
                </a:moveTo>
                <a:lnTo>
                  <a:pt x="0" y="14693"/>
                </a:lnTo>
                <a:lnTo>
                  <a:pt x="0" y="0"/>
                </a:lnTo>
                <a:lnTo>
                  <a:pt x="59283" y="0"/>
                </a:lnTo>
                <a:lnTo>
                  <a:pt x="59283" y="146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651572" y="4582172"/>
            <a:ext cx="59690" cy="15240"/>
          </a:xfrm>
          <a:custGeom>
            <a:avLst/>
            <a:gdLst/>
            <a:ahLst/>
            <a:cxnLst/>
            <a:rect l="l" t="t" r="r" b="b"/>
            <a:pathLst>
              <a:path w="59690" h="15239">
                <a:moveTo>
                  <a:pt x="59283" y="14693"/>
                </a:moveTo>
                <a:lnTo>
                  <a:pt x="0" y="14693"/>
                </a:lnTo>
                <a:lnTo>
                  <a:pt x="0" y="0"/>
                </a:lnTo>
                <a:lnTo>
                  <a:pt x="59283" y="0"/>
                </a:lnTo>
                <a:lnTo>
                  <a:pt x="59283" y="146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755318" y="4582172"/>
            <a:ext cx="59690" cy="15240"/>
          </a:xfrm>
          <a:custGeom>
            <a:avLst/>
            <a:gdLst/>
            <a:ahLst/>
            <a:cxnLst/>
            <a:rect l="l" t="t" r="r" b="b"/>
            <a:pathLst>
              <a:path w="59690" h="15239">
                <a:moveTo>
                  <a:pt x="59283" y="14693"/>
                </a:moveTo>
                <a:lnTo>
                  <a:pt x="0" y="14693"/>
                </a:lnTo>
                <a:lnTo>
                  <a:pt x="0" y="0"/>
                </a:lnTo>
                <a:lnTo>
                  <a:pt x="59283" y="0"/>
                </a:lnTo>
                <a:lnTo>
                  <a:pt x="59283" y="146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859064" y="4582172"/>
            <a:ext cx="59690" cy="15240"/>
          </a:xfrm>
          <a:custGeom>
            <a:avLst/>
            <a:gdLst/>
            <a:ahLst/>
            <a:cxnLst/>
            <a:rect l="l" t="t" r="r" b="b"/>
            <a:pathLst>
              <a:path w="59690" h="15239">
                <a:moveTo>
                  <a:pt x="59296" y="14693"/>
                </a:moveTo>
                <a:lnTo>
                  <a:pt x="0" y="14693"/>
                </a:lnTo>
                <a:lnTo>
                  <a:pt x="0" y="0"/>
                </a:lnTo>
                <a:lnTo>
                  <a:pt x="59296" y="0"/>
                </a:lnTo>
                <a:lnTo>
                  <a:pt x="59296" y="146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7962824" y="4582172"/>
            <a:ext cx="59690" cy="15240"/>
          </a:xfrm>
          <a:custGeom>
            <a:avLst/>
            <a:gdLst/>
            <a:ahLst/>
            <a:cxnLst/>
            <a:rect l="l" t="t" r="r" b="b"/>
            <a:pathLst>
              <a:path w="59690" h="15239">
                <a:moveTo>
                  <a:pt x="59283" y="14693"/>
                </a:moveTo>
                <a:lnTo>
                  <a:pt x="0" y="14693"/>
                </a:lnTo>
                <a:lnTo>
                  <a:pt x="0" y="0"/>
                </a:lnTo>
                <a:lnTo>
                  <a:pt x="59283" y="0"/>
                </a:lnTo>
                <a:lnTo>
                  <a:pt x="59283" y="146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066570" y="4582172"/>
            <a:ext cx="59690" cy="15240"/>
          </a:xfrm>
          <a:custGeom>
            <a:avLst/>
            <a:gdLst/>
            <a:ahLst/>
            <a:cxnLst/>
            <a:rect l="l" t="t" r="r" b="b"/>
            <a:pathLst>
              <a:path w="59690" h="15239">
                <a:moveTo>
                  <a:pt x="59283" y="14693"/>
                </a:moveTo>
                <a:lnTo>
                  <a:pt x="0" y="14693"/>
                </a:lnTo>
                <a:lnTo>
                  <a:pt x="0" y="0"/>
                </a:lnTo>
                <a:lnTo>
                  <a:pt x="59283" y="0"/>
                </a:lnTo>
                <a:lnTo>
                  <a:pt x="59283" y="146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170316" y="4582172"/>
            <a:ext cx="59690" cy="15240"/>
          </a:xfrm>
          <a:custGeom>
            <a:avLst/>
            <a:gdLst/>
            <a:ahLst/>
            <a:cxnLst/>
            <a:rect l="l" t="t" r="r" b="b"/>
            <a:pathLst>
              <a:path w="59690" h="15239">
                <a:moveTo>
                  <a:pt x="59296" y="14693"/>
                </a:moveTo>
                <a:lnTo>
                  <a:pt x="0" y="14693"/>
                </a:lnTo>
                <a:lnTo>
                  <a:pt x="0" y="0"/>
                </a:lnTo>
                <a:lnTo>
                  <a:pt x="59296" y="0"/>
                </a:lnTo>
                <a:lnTo>
                  <a:pt x="59296" y="146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274075" y="4582172"/>
            <a:ext cx="59690" cy="15240"/>
          </a:xfrm>
          <a:custGeom>
            <a:avLst/>
            <a:gdLst/>
            <a:ahLst/>
            <a:cxnLst/>
            <a:rect l="l" t="t" r="r" b="b"/>
            <a:pathLst>
              <a:path w="59690" h="15239">
                <a:moveTo>
                  <a:pt x="59283" y="14693"/>
                </a:moveTo>
                <a:lnTo>
                  <a:pt x="0" y="14693"/>
                </a:lnTo>
                <a:lnTo>
                  <a:pt x="0" y="0"/>
                </a:lnTo>
                <a:lnTo>
                  <a:pt x="59283" y="0"/>
                </a:lnTo>
                <a:lnTo>
                  <a:pt x="59283" y="146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377821" y="4582172"/>
            <a:ext cx="59690" cy="15240"/>
          </a:xfrm>
          <a:custGeom>
            <a:avLst/>
            <a:gdLst/>
            <a:ahLst/>
            <a:cxnLst/>
            <a:rect l="l" t="t" r="r" b="b"/>
            <a:pathLst>
              <a:path w="59690" h="15239">
                <a:moveTo>
                  <a:pt x="59283" y="14693"/>
                </a:moveTo>
                <a:lnTo>
                  <a:pt x="0" y="14693"/>
                </a:lnTo>
                <a:lnTo>
                  <a:pt x="0" y="0"/>
                </a:lnTo>
                <a:lnTo>
                  <a:pt x="59283" y="0"/>
                </a:lnTo>
                <a:lnTo>
                  <a:pt x="59283" y="146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481568" y="4582172"/>
            <a:ext cx="59690" cy="15240"/>
          </a:xfrm>
          <a:custGeom>
            <a:avLst/>
            <a:gdLst/>
            <a:ahLst/>
            <a:cxnLst/>
            <a:rect l="l" t="t" r="r" b="b"/>
            <a:pathLst>
              <a:path w="59690" h="15239">
                <a:moveTo>
                  <a:pt x="59296" y="14693"/>
                </a:moveTo>
                <a:lnTo>
                  <a:pt x="0" y="14693"/>
                </a:lnTo>
                <a:lnTo>
                  <a:pt x="0" y="0"/>
                </a:lnTo>
                <a:lnTo>
                  <a:pt x="59296" y="0"/>
                </a:lnTo>
                <a:lnTo>
                  <a:pt x="59296" y="146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585327" y="4582172"/>
            <a:ext cx="59690" cy="15240"/>
          </a:xfrm>
          <a:custGeom>
            <a:avLst/>
            <a:gdLst/>
            <a:ahLst/>
            <a:cxnLst/>
            <a:rect l="l" t="t" r="r" b="b"/>
            <a:pathLst>
              <a:path w="59690" h="15239">
                <a:moveTo>
                  <a:pt x="59283" y="14693"/>
                </a:moveTo>
                <a:lnTo>
                  <a:pt x="0" y="14693"/>
                </a:lnTo>
                <a:lnTo>
                  <a:pt x="0" y="0"/>
                </a:lnTo>
                <a:lnTo>
                  <a:pt x="59283" y="0"/>
                </a:lnTo>
                <a:lnTo>
                  <a:pt x="59283" y="146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8689073" y="4582172"/>
            <a:ext cx="59690" cy="15240"/>
          </a:xfrm>
          <a:custGeom>
            <a:avLst/>
            <a:gdLst/>
            <a:ahLst/>
            <a:cxnLst/>
            <a:rect l="l" t="t" r="r" b="b"/>
            <a:pathLst>
              <a:path w="59690" h="15239">
                <a:moveTo>
                  <a:pt x="59283" y="14693"/>
                </a:moveTo>
                <a:lnTo>
                  <a:pt x="0" y="14693"/>
                </a:lnTo>
                <a:lnTo>
                  <a:pt x="0" y="0"/>
                </a:lnTo>
                <a:lnTo>
                  <a:pt x="59283" y="0"/>
                </a:lnTo>
                <a:lnTo>
                  <a:pt x="59283" y="146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8792819" y="4582172"/>
            <a:ext cx="59690" cy="15240"/>
          </a:xfrm>
          <a:custGeom>
            <a:avLst/>
            <a:gdLst/>
            <a:ahLst/>
            <a:cxnLst/>
            <a:rect l="l" t="t" r="r" b="b"/>
            <a:pathLst>
              <a:path w="59690" h="15239">
                <a:moveTo>
                  <a:pt x="59296" y="14693"/>
                </a:moveTo>
                <a:lnTo>
                  <a:pt x="0" y="14693"/>
                </a:lnTo>
                <a:lnTo>
                  <a:pt x="0" y="0"/>
                </a:lnTo>
                <a:lnTo>
                  <a:pt x="59296" y="0"/>
                </a:lnTo>
                <a:lnTo>
                  <a:pt x="59296" y="146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8896578" y="4582172"/>
            <a:ext cx="42545" cy="15240"/>
          </a:xfrm>
          <a:custGeom>
            <a:avLst/>
            <a:gdLst/>
            <a:ahLst/>
            <a:cxnLst/>
            <a:rect l="l" t="t" r="r" b="b"/>
            <a:pathLst>
              <a:path w="42545" h="15239">
                <a:moveTo>
                  <a:pt x="42392" y="14693"/>
                </a:moveTo>
                <a:lnTo>
                  <a:pt x="0" y="14693"/>
                </a:lnTo>
                <a:lnTo>
                  <a:pt x="0" y="0"/>
                </a:lnTo>
                <a:lnTo>
                  <a:pt x="42392" y="0"/>
                </a:lnTo>
                <a:lnTo>
                  <a:pt x="42392" y="14693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8961488" y="5121173"/>
            <a:ext cx="15240" cy="59055"/>
          </a:xfrm>
          <a:custGeom>
            <a:avLst/>
            <a:gdLst/>
            <a:ahLst/>
            <a:cxnLst/>
            <a:rect l="l" t="t" r="r" b="b"/>
            <a:pathLst>
              <a:path w="15240" h="59054">
                <a:moveTo>
                  <a:pt x="14833" y="58775"/>
                </a:moveTo>
                <a:lnTo>
                  <a:pt x="0" y="58775"/>
                </a:lnTo>
                <a:lnTo>
                  <a:pt x="0" y="0"/>
                </a:lnTo>
                <a:lnTo>
                  <a:pt x="14833" y="0"/>
                </a:lnTo>
                <a:lnTo>
                  <a:pt x="14833" y="587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8961488" y="5018303"/>
            <a:ext cx="15240" cy="59055"/>
          </a:xfrm>
          <a:custGeom>
            <a:avLst/>
            <a:gdLst/>
            <a:ahLst/>
            <a:cxnLst/>
            <a:rect l="l" t="t" r="r" b="b"/>
            <a:pathLst>
              <a:path w="15240" h="59054">
                <a:moveTo>
                  <a:pt x="14833" y="58788"/>
                </a:moveTo>
                <a:lnTo>
                  <a:pt x="0" y="58788"/>
                </a:lnTo>
                <a:lnTo>
                  <a:pt x="0" y="0"/>
                </a:lnTo>
                <a:lnTo>
                  <a:pt x="14833" y="0"/>
                </a:lnTo>
                <a:lnTo>
                  <a:pt x="14833" y="5878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961488" y="4915446"/>
            <a:ext cx="15240" cy="59055"/>
          </a:xfrm>
          <a:custGeom>
            <a:avLst/>
            <a:gdLst/>
            <a:ahLst/>
            <a:cxnLst/>
            <a:rect l="l" t="t" r="r" b="b"/>
            <a:pathLst>
              <a:path w="15240" h="59054">
                <a:moveTo>
                  <a:pt x="14833" y="58775"/>
                </a:moveTo>
                <a:lnTo>
                  <a:pt x="0" y="58775"/>
                </a:lnTo>
                <a:lnTo>
                  <a:pt x="0" y="0"/>
                </a:lnTo>
                <a:lnTo>
                  <a:pt x="14833" y="0"/>
                </a:lnTo>
                <a:lnTo>
                  <a:pt x="14833" y="587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961488" y="4812576"/>
            <a:ext cx="15240" cy="59055"/>
          </a:xfrm>
          <a:custGeom>
            <a:avLst/>
            <a:gdLst/>
            <a:ahLst/>
            <a:cxnLst/>
            <a:rect l="l" t="t" r="r" b="b"/>
            <a:pathLst>
              <a:path w="15240" h="59054">
                <a:moveTo>
                  <a:pt x="14833" y="58788"/>
                </a:moveTo>
                <a:lnTo>
                  <a:pt x="0" y="58788"/>
                </a:lnTo>
                <a:lnTo>
                  <a:pt x="0" y="0"/>
                </a:lnTo>
                <a:lnTo>
                  <a:pt x="14833" y="0"/>
                </a:lnTo>
                <a:lnTo>
                  <a:pt x="14833" y="5878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961488" y="4709718"/>
            <a:ext cx="15240" cy="59055"/>
          </a:xfrm>
          <a:custGeom>
            <a:avLst/>
            <a:gdLst/>
            <a:ahLst/>
            <a:cxnLst/>
            <a:rect l="l" t="t" r="r" b="b"/>
            <a:pathLst>
              <a:path w="15240" h="59054">
                <a:moveTo>
                  <a:pt x="14833" y="58775"/>
                </a:moveTo>
                <a:lnTo>
                  <a:pt x="0" y="58775"/>
                </a:lnTo>
                <a:lnTo>
                  <a:pt x="0" y="0"/>
                </a:lnTo>
                <a:lnTo>
                  <a:pt x="14833" y="0"/>
                </a:lnTo>
                <a:lnTo>
                  <a:pt x="14833" y="587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662976" y="4989499"/>
            <a:ext cx="66675" cy="169545"/>
          </a:xfrm>
          <a:custGeom>
            <a:avLst/>
            <a:gdLst/>
            <a:ahLst/>
            <a:cxnLst/>
            <a:rect l="l" t="t" r="r" b="b"/>
            <a:pathLst>
              <a:path w="66675" h="169545">
                <a:moveTo>
                  <a:pt x="52031" y="169138"/>
                </a:moveTo>
                <a:lnTo>
                  <a:pt x="66449" y="121779"/>
                </a:lnTo>
                <a:lnTo>
                  <a:pt x="61472" y="74158"/>
                </a:lnTo>
                <a:lnTo>
                  <a:pt x="38767" y="31742"/>
                </a:lnTo>
                <a:lnTo>
                  <a:pt x="0" y="0"/>
                </a:lnTo>
              </a:path>
            </a:pathLst>
          </a:custGeom>
          <a:ln w="14757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861005" y="4995087"/>
            <a:ext cx="407885" cy="380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9034119" y="5049164"/>
            <a:ext cx="258483" cy="312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853893" y="4327359"/>
            <a:ext cx="407885" cy="3808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847649" y="4308551"/>
            <a:ext cx="407885" cy="3808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7051599" y="4430814"/>
            <a:ext cx="237147" cy="2068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7644447" y="4941011"/>
            <a:ext cx="386549" cy="3808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6725411" y="2022348"/>
            <a:ext cx="2536190" cy="1499870"/>
          </a:xfrm>
          <a:custGeom>
            <a:avLst/>
            <a:gdLst/>
            <a:ahLst/>
            <a:cxnLst/>
            <a:rect l="l" t="t" r="r" b="b"/>
            <a:pathLst>
              <a:path w="2536190" h="1499870">
                <a:moveTo>
                  <a:pt x="2287524" y="1499615"/>
                </a:moveTo>
                <a:lnTo>
                  <a:pt x="249936" y="1499615"/>
                </a:lnTo>
                <a:lnTo>
                  <a:pt x="205071" y="1495531"/>
                </a:lnTo>
                <a:lnTo>
                  <a:pt x="162836" y="1483881"/>
                </a:lnTo>
                <a:lnTo>
                  <a:pt x="123935" y="1465371"/>
                </a:lnTo>
                <a:lnTo>
                  <a:pt x="89072" y="1440704"/>
                </a:lnTo>
                <a:lnTo>
                  <a:pt x="58953" y="1410586"/>
                </a:lnTo>
                <a:lnTo>
                  <a:pt x="34281" y="1375720"/>
                </a:lnTo>
                <a:lnTo>
                  <a:pt x="15762" y="1336811"/>
                </a:lnTo>
                <a:lnTo>
                  <a:pt x="4100" y="1294562"/>
                </a:lnTo>
                <a:lnTo>
                  <a:pt x="0" y="1249679"/>
                </a:lnTo>
                <a:lnTo>
                  <a:pt x="0" y="249935"/>
                </a:lnTo>
                <a:lnTo>
                  <a:pt x="4100" y="205184"/>
                </a:lnTo>
                <a:lnTo>
                  <a:pt x="15762" y="163035"/>
                </a:lnTo>
                <a:lnTo>
                  <a:pt x="34281" y="124191"/>
                </a:lnTo>
                <a:lnTo>
                  <a:pt x="58953" y="89358"/>
                </a:lnTo>
                <a:lnTo>
                  <a:pt x="89072" y="59240"/>
                </a:lnTo>
                <a:lnTo>
                  <a:pt x="123935" y="34541"/>
                </a:lnTo>
                <a:lnTo>
                  <a:pt x="162836" y="15965"/>
                </a:lnTo>
                <a:lnTo>
                  <a:pt x="205071" y="4216"/>
                </a:lnTo>
                <a:lnTo>
                  <a:pt x="249936" y="0"/>
                </a:lnTo>
                <a:lnTo>
                  <a:pt x="2287524" y="0"/>
                </a:lnTo>
                <a:lnTo>
                  <a:pt x="2332228" y="4216"/>
                </a:lnTo>
                <a:lnTo>
                  <a:pt x="2374328" y="15965"/>
                </a:lnTo>
                <a:lnTo>
                  <a:pt x="2413110" y="34541"/>
                </a:lnTo>
                <a:lnTo>
                  <a:pt x="2447854" y="59240"/>
                </a:lnTo>
                <a:lnTo>
                  <a:pt x="2477845" y="89358"/>
                </a:lnTo>
                <a:lnTo>
                  <a:pt x="2502365" y="124191"/>
                </a:lnTo>
                <a:lnTo>
                  <a:pt x="2520698" y="163035"/>
                </a:lnTo>
                <a:lnTo>
                  <a:pt x="2532127" y="205184"/>
                </a:lnTo>
                <a:lnTo>
                  <a:pt x="2535936" y="249935"/>
                </a:lnTo>
                <a:lnTo>
                  <a:pt x="2535936" y="1249679"/>
                </a:lnTo>
                <a:lnTo>
                  <a:pt x="2532127" y="1294562"/>
                </a:lnTo>
                <a:lnTo>
                  <a:pt x="2520698" y="1336811"/>
                </a:lnTo>
                <a:lnTo>
                  <a:pt x="2502365" y="1375720"/>
                </a:lnTo>
                <a:lnTo>
                  <a:pt x="2477845" y="1410586"/>
                </a:lnTo>
                <a:lnTo>
                  <a:pt x="2447854" y="1440704"/>
                </a:lnTo>
                <a:lnTo>
                  <a:pt x="2413110" y="1465371"/>
                </a:lnTo>
                <a:lnTo>
                  <a:pt x="2374328" y="1483881"/>
                </a:lnTo>
                <a:lnTo>
                  <a:pt x="2332228" y="1495531"/>
                </a:lnTo>
                <a:lnTo>
                  <a:pt x="2287524" y="1499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6719404" y="2016645"/>
            <a:ext cx="2549525" cy="1511300"/>
          </a:xfrm>
          <a:custGeom>
            <a:avLst/>
            <a:gdLst/>
            <a:ahLst/>
            <a:cxnLst/>
            <a:rect l="l" t="t" r="r" b="b"/>
            <a:pathLst>
              <a:path w="2549525" h="1511300">
                <a:moveTo>
                  <a:pt x="2375014" y="12700"/>
                </a:moveTo>
                <a:lnTo>
                  <a:pt x="173913" y="12700"/>
                </a:lnTo>
                <a:lnTo>
                  <a:pt x="179895" y="0"/>
                </a:lnTo>
                <a:lnTo>
                  <a:pt x="2369032" y="0"/>
                </a:lnTo>
                <a:lnTo>
                  <a:pt x="2375014" y="12700"/>
                </a:lnTo>
                <a:close/>
              </a:path>
              <a:path w="2549525" h="1511300">
                <a:moveTo>
                  <a:pt x="177914" y="25400"/>
                </a:moveTo>
                <a:lnTo>
                  <a:pt x="133959" y="25400"/>
                </a:lnTo>
                <a:lnTo>
                  <a:pt x="145008" y="12700"/>
                </a:lnTo>
                <a:lnTo>
                  <a:pt x="183743" y="12700"/>
                </a:lnTo>
                <a:lnTo>
                  <a:pt x="177914" y="25400"/>
                </a:lnTo>
                <a:close/>
              </a:path>
              <a:path w="2549525" h="1511300">
                <a:moveTo>
                  <a:pt x="2414968" y="25400"/>
                </a:moveTo>
                <a:lnTo>
                  <a:pt x="2371026" y="25400"/>
                </a:lnTo>
                <a:lnTo>
                  <a:pt x="2365184" y="12700"/>
                </a:lnTo>
                <a:lnTo>
                  <a:pt x="2403919" y="12700"/>
                </a:lnTo>
                <a:lnTo>
                  <a:pt x="2414968" y="25400"/>
                </a:lnTo>
                <a:close/>
              </a:path>
              <a:path w="2549525" h="1511300">
                <a:moveTo>
                  <a:pt x="119824" y="50800"/>
                </a:moveTo>
                <a:lnTo>
                  <a:pt x="102806" y="50800"/>
                </a:lnTo>
                <a:lnTo>
                  <a:pt x="112839" y="38100"/>
                </a:lnTo>
                <a:lnTo>
                  <a:pt x="123240" y="25400"/>
                </a:lnTo>
                <a:lnTo>
                  <a:pt x="150660" y="25400"/>
                </a:lnTo>
                <a:lnTo>
                  <a:pt x="139890" y="38100"/>
                </a:lnTo>
                <a:lnTo>
                  <a:pt x="129959" y="38100"/>
                </a:lnTo>
                <a:lnTo>
                  <a:pt x="119824" y="50800"/>
                </a:lnTo>
                <a:close/>
              </a:path>
              <a:path w="2549525" h="1511300">
                <a:moveTo>
                  <a:pt x="2446134" y="50800"/>
                </a:moveTo>
                <a:lnTo>
                  <a:pt x="2429103" y="50800"/>
                </a:lnTo>
                <a:lnTo>
                  <a:pt x="2418969" y="38100"/>
                </a:lnTo>
                <a:lnTo>
                  <a:pt x="2409037" y="38100"/>
                </a:lnTo>
                <a:lnTo>
                  <a:pt x="2398268" y="25400"/>
                </a:lnTo>
                <a:lnTo>
                  <a:pt x="2425700" y="25400"/>
                </a:lnTo>
                <a:lnTo>
                  <a:pt x="2436088" y="38100"/>
                </a:lnTo>
                <a:lnTo>
                  <a:pt x="2446134" y="50800"/>
                </a:lnTo>
                <a:close/>
              </a:path>
              <a:path w="2549525" h="1511300">
                <a:moveTo>
                  <a:pt x="101092" y="63500"/>
                </a:moveTo>
                <a:lnTo>
                  <a:pt x="83832" y="63500"/>
                </a:lnTo>
                <a:lnTo>
                  <a:pt x="93129" y="50800"/>
                </a:lnTo>
                <a:lnTo>
                  <a:pt x="110528" y="50800"/>
                </a:lnTo>
                <a:lnTo>
                  <a:pt x="101092" y="63500"/>
                </a:lnTo>
                <a:close/>
              </a:path>
              <a:path w="2549525" h="1511300">
                <a:moveTo>
                  <a:pt x="2465095" y="63500"/>
                </a:moveTo>
                <a:lnTo>
                  <a:pt x="2447836" y="63500"/>
                </a:lnTo>
                <a:lnTo>
                  <a:pt x="2438400" y="50800"/>
                </a:lnTo>
                <a:lnTo>
                  <a:pt x="2455799" y="50800"/>
                </a:lnTo>
                <a:lnTo>
                  <a:pt x="2465095" y="63500"/>
                </a:lnTo>
                <a:close/>
              </a:path>
              <a:path w="2549525" h="1511300">
                <a:moveTo>
                  <a:pt x="60883" y="101600"/>
                </a:moveTo>
                <a:lnTo>
                  <a:pt x="50800" y="101600"/>
                </a:lnTo>
                <a:lnTo>
                  <a:pt x="58407" y="88900"/>
                </a:lnTo>
                <a:lnTo>
                  <a:pt x="66459" y="76200"/>
                </a:lnTo>
                <a:lnTo>
                  <a:pt x="74942" y="63500"/>
                </a:lnTo>
                <a:lnTo>
                  <a:pt x="92494" y="63500"/>
                </a:lnTo>
                <a:lnTo>
                  <a:pt x="83807" y="76200"/>
                </a:lnTo>
                <a:lnTo>
                  <a:pt x="84023" y="76200"/>
                </a:lnTo>
                <a:lnTo>
                  <a:pt x="75755" y="88900"/>
                </a:lnTo>
                <a:lnTo>
                  <a:pt x="68300" y="88900"/>
                </a:lnTo>
                <a:lnTo>
                  <a:pt x="60883" y="101600"/>
                </a:lnTo>
                <a:close/>
              </a:path>
              <a:path w="2549525" h="1511300">
                <a:moveTo>
                  <a:pt x="2498128" y="101600"/>
                </a:moveTo>
                <a:lnTo>
                  <a:pt x="2488044" y="101600"/>
                </a:lnTo>
                <a:lnTo>
                  <a:pt x="2480627" y="88900"/>
                </a:lnTo>
                <a:lnTo>
                  <a:pt x="2473172" y="88900"/>
                </a:lnTo>
                <a:lnTo>
                  <a:pt x="2464904" y="76200"/>
                </a:lnTo>
                <a:lnTo>
                  <a:pt x="2465120" y="76200"/>
                </a:lnTo>
                <a:lnTo>
                  <a:pt x="2456446" y="63500"/>
                </a:lnTo>
                <a:lnTo>
                  <a:pt x="2473998" y="63500"/>
                </a:lnTo>
                <a:lnTo>
                  <a:pt x="2482469" y="76200"/>
                </a:lnTo>
                <a:lnTo>
                  <a:pt x="2490520" y="88900"/>
                </a:lnTo>
                <a:lnTo>
                  <a:pt x="2498128" y="101600"/>
                </a:lnTo>
                <a:close/>
              </a:path>
              <a:path w="2549525" h="1511300">
                <a:moveTo>
                  <a:pt x="27330" y="165100"/>
                </a:moveTo>
                <a:lnTo>
                  <a:pt x="15468" y="165100"/>
                </a:lnTo>
                <a:lnTo>
                  <a:pt x="20040" y="152400"/>
                </a:lnTo>
                <a:lnTo>
                  <a:pt x="25171" y="139700"/>
                </a:lnTo>
                <a:lnTo>
                  <a:pt x="30835" y="127000"/>
                </a:lnTo>
                <a:lnTo>
                  <a:pt x="37007" y="114300"/>
                </a:lnTo>
                <a:lnTo>
                  <a:pt x="43662" y="101600"/>
                </a:lnTo>
                <a:lnTo>
                  <a:pt x="61061" y="101600"/>
                </a:lnTo>
                <a:lnTo>
                  <a:pt x="54101" y="114300"/>
                </a:lnTo>
                <a:lnTo>
                  <a:pt x="54279" y="114300"/>
                </a:lnTo>
                <a:lnTo>
                  <a:pt x="47777" y="127000"/>
                </a:lnTo>
                <a:lnTo>
                  <a:pt x="47929" y="127000"/>
                </a:lnTo>
                <a:lnTo>
                  <a:pt x="41922" y="139700"/>
                </a:lnTo>
                <a:lnTo>
                  <a:pt x="36690" y="139700"/>
                </a:lnTo>
                <a:lnTo>
                  <a:pt x="31686" y="152400"/>
                </a:lnTo>
                <a:lnTo>
                  <a:pt x="27330" y="165100"/>
                </a:lnTo>
                <a:close/>
              </a:path>
              <a:path w="2549525" h="1511300">
                <a:moveTo>
                  <a:pt x="2533459" y="165100"/>
                </a:moveTo>
                <a:lnTo>
                  <a:pt x="2521597" y="165100"/>
                </a:lnTo>
                <a:lnTo>
                  <a:pt x="2517127" y="152400"/>
                </a:lnTo>
                <a:lnTo>
                  <a:pt x="2517254" y="152400"/>
                </a:lnTo>
                <a:lnTo>
                  <a:pt x="2512250" y="139700"/>
                </a:lnTo>
                <a:lnTo>
                  <a:pt x="2507018" y="139700"/>
                </a:lnTo>
                <a:lnTo>
                  <a:pt x="2500998" y="127000"/>
                </a:lnTo>
                <a:lnTo>
                  <a:pt x="2501150" y="127000"/>
                </a:lnTo>
                <a:lnTo>
                  <a:pt x="2494661" y="114300"/>
                </a:lnTo>
                <a:lnTo>
                  <a:pt x="2494826" y="114300"/>
                </a:lnTo>
                <a:lnTo>
                  <a:pt x="2487866" y="101600"/>
                </a:lnTo>
                <a:lnTo>
                  <a:pt x="2505265" y="101600"/>
                </a:lnTo>
                <a:lnTo>
                  <a:pt x="2511932" y="114300"/>
                </a:lnTo>
                <a:lnTo>
                  <a:pt x="2518092" y="127000"/>
                </a:lnTo>
                <a:lnTo>
                  <a:pt x="2523756" y="139700"/>
                </a:lnTo>
                <a:lnTo>
                  <a:pt x="2528887" y="152400"/>
                </a:lnTo>
                <a:lnTo>
                  <a:pt x="2533459" y="165100"/>
                </a:lnTo>
                <a:close/>
              </a:path>
              <a:path w="2549525" h="1511300">
                <a:moveTo>
                  <a:pt x="25374" y="177800"/>
                </a:moveTo>
                <a:lnTo>
                  <a:pt x="11429" y="177800"/>
                </a:lnTo>
                <a:lnTo>
                  <a:pt x="13373" y="165100"/>
                </a:lnTo>
                <a:lnTo>
                  <a:pt x="27419" y="165100"/>
                </a:lnTo>
                <a:lnTo>
                  <a:pt x="25374" y="177800"/>
                </a:lnTo>
                <a:close/>
              </a:path>
              <a:path w="2549525" h="1511300">
                <a:moveTo>
                  <a:pt x="2537498" y="177800"/>
                </a:moveTo>
                <a:lnTo>
                  <a:pt x="2523553" y="177800"/>
                </a:lnTo>
                <a:lnTo>
                  <a:pt x="2521521" y="165100"/>
                </a:lnTo>
                <a:lnTo>
                  <a:pt x="2535554" y="165100"/>
                </a:lnTo>
                <a:lnTo>
                  <a:pt x="2537498" y="177800"/>
                </a:lnTo>
                <a:close/>
              </a:path>
              <a:path w="2549525" h="1511300">
                <a:moveTo>
                  <a:pt x="20256" y="190500"/>
                </a:moveTo>
                <a:lnTo>
                  <a:pt x="7975" y="190500"/>
                </a:lnTo>
                <a:lnTo>
                  <a:pt x="9639" y="177800"/>
                </a:lnTo>
                <a:lnTo>
                  <a:pt x="21869" y="177800"/>
                </a:lnTo>
                <a:lnTo>
                  <a:pt x="20256" y="190500"/>
                </a:lnTo>
                <a:close/>
              </a:path>
              <a:path w="2549525" h="1511300">
                <a:moveTo>
                  <a:pt x="2540952" y="190500"/>
                </a:moveTo>
                <a:lnTo>
                  <a:pt x="2528671" y="190500"/>
                </a:lnTo>
                <a:lnTo>
                  <a:pt x="2527058" y="177800"/>
                </a:lnTo>
                <a:lnTo>
                  <a:pt x="2539301" y="177800"/>
                </a:lnTo>
                <a:lnTo>
                  <a:pt x="2540952" y="190500"/>
                </a:lnTo>
                <a:close/>
              </a:path>
              <a:path w="2549525" h="1511300">
                <a:moveTo>
                  <a:pt x="17551" y="203200"/>
                </a:moveTo>
                <a:lnTo>
                  <a:pt x="5118" y="203200"/>
                </a:lnTo>
                <a:lnTo>
                  <a:pt x="6476" y="190500"/>
                </a:lnTo>
                <a:lnTo>
                  <a:pt x="18872" y="190500"/>
                </a:lnTo>
                <a:lnTo>
                  <a:pt x="17551" y="203200"/>
                </a:lnTo>
                <a:close/>
              </a:path>
              <a:path w="2549525" h="1511300">
                <a:moveTo>
                  <a:pt x="2543809" y="203200"/>
                </a:moveTo>
                <a:lnTo>
                  <a:pt x="2531389" y="203200"/>
                </a:lnTo>
                <a:lnTo>
                  <a:pt x="2530068" y="190500"/>
                </a:lnTo>
                <a:lnTo>
                  <a:pt x="2542451" y="190500"/>
                </a:lnTo>
                <a:lnTo>
                  <a:pt x="2543809" y="203200"/>
                </a:lnTo>
                <a:close/>
              </a:path>
              <a:path w="2549525" h="1511300">
                <a:moveTo>
                  <a:pt x="15405" y="215900"/>
                </a:moveTo>
                <a:lnTo>
                  <a:pt x="2870" y="215900"/>
                </a:lnTo>
                <a:lnTo>
                  <a:pt x="3911" y="203200"/>
                </a:lnTo>
                <a:lnTo>
                  <a:pt x="16433" y="203200"/>
                </a:lnTo>
                <a:lnTo>
                  <a:pt x="15405" y="215900"/>
                </a:lnTo>
                <a:close/>
              </a:path>
              <a:path w="2549525" h="1511300">
                <a:moveTo>
                  <a:pt x="2546070" y="215900"/>
                </a:moveTo>
                <a:lnTo>
                  <a:pt x="2533523" y="215900"/>
                </a:lnTo>
                <a:lnTo>
                  <a:pt x="2532494" y="203200"/>
                </a:lnTo>
                <a:lnTo>
                  <a:pt x="2545016" y="203200"/>
                </a:lnTo>
                <a:lnTo>
                  <a:pt x="2546070" y="215900"/>
                </a:lnTo>
                <a:close/>
              </a:path>
              <a:path w="2549525" h="1511300">
                <a:moveTo>
                  <a:pt x="13868" y="228600"/>
                </a:moveTo>
                <a:lnTo>
                  <a:pt x="1231" y="228600"/>
                </a:lnTo>
                <a:lnTo>
                  <a:pt x="1968" y="215900"/>
                </a:lnTo>
                <a:lnTo>
                  <a:pt x="14579" y="215900"/>
                </a:lnTo>
                <a:lnTo>
                  <a:pt x="13868" y="228600"/>
                </a:lnTo>
                <a:close/>
              </a:path>
              <a:path w="2549525" h="1511300">
                <a:moveTo>
                  <a:pt x="2547696" y="228600"/>
                </a:moveTo>
                <a:lnTo>
                  <a:pt x="2535072" y="228600"/>
                </a:lnTo>
                <a:lnTo>
                  <a:pt x="2534348" y="215900"/>
                </a:lnTo>
                <a:lnTo>
                  <a:pt x="2546959" y="215900"/>
                </a:lnTo>
                <a:lnTo>
                  <a:pt x="2547696" y="228600"/>
                </a:lnTo>
                <a:close/>
              </a:path>
              <a:path w="2549525" h="1511300">
                <a:moveTo>
                  <a:pt x="12928" y="241300"/>
                </a:moveTo>
                <a:lnTo>
                  <a:pt x="253" y="241300"/>
                </a:lnTo>
                <a:lnTo>
                  <a:pt x="660" y="228600"/>
                </a:lnTo>
                <a:lnTo>
                  <a:pt x="13334" y="228600"/>
                </a:lnTo>
                <a:lnTo>
                  <a:pt x="12928" y="241300"/>
                </a:lnTo>
                <a:close/>
              </a:path>
              <a:path w="2549525" h="1511300">
                <a:moveTo>
                  <a:pt x="2548686" y="241300"/>
                </a:moveTo>
                <a:lnTo>
                  <a:pt x="2535999" y="241300"/>
                </a:lnTo>
                <a:lnTo>
                  <a:pt x="2535605" y="228600"/>
                </a:lnTo>
                <a:lnTo>
                  <a:pt x="2548267" y="228600"/>
                </a:lnTo>
                <a:lnTo>
                  <a:pt x="2548686" y="241300"/>
                </a:lnTo>
                <a:close/>
              </a:path>
              <a:path w="2549525" h="1511300">
                <a:moveTo>
                  <a:pt x="12700" y="1257300"/>
                </a:moveTo>
                <a:lnTo>
                  <a:pt x="0" y="1257300"/>
                </a:lnTo>
                <a:lnTo>
                  <a:pt x="0" y="241300"/>
                </a:lnTo>
                <a:lnTo>
                  <a:pt x="12700" y="241300"/>
                </a:lnTo>
                <a:lnTo>
                  <a:pt x="12700" y="1257300"/>
                </a:lnTo>
                <a:close/>
              </a:path>
              <a:path w="2549525" h="1511300">
                <a:moveTo>
                  <a:pt x="2548928" y="1257300"/>
                </a:moveTo>
                <a:lnTo>
                  <a:pt x="2536240" y="1257300"/>
                </a:lnTo>
                <a:lnTo>
                  <a:pt x="2536240" y="241300"/>
                </a:lnTo>
                <a:lnTo>
                  <a:pt x="2548928" y="241300"/>
                </a:lnTo>
                <a:lnTo>
                  <a:pt x="2548928" y="1257300"/>
                </a:lnTo>
                <a:close/>
              </a:path>
              <a:path w="2549525" h="1511300">
                <a:moveTo>
                  <a:pt x="13334" y="1270000"/>
                </a:moveTo>
                <a:lnTo>
                  <a:pt x="660" y="1270000"/>
                </a:lnTo>
                <a:lnTo>
                  <a:pt x="253" y="1257300"/>
                </a:lnTo>
                <a:lnTo>
                  <a:pt x="12928" y="1257300"/>
                </a:lnTo>
                <a:lnTo>
                  <a:pt x="13334" y="1270000"/>
                </a:lnTo>
                <a:close/>
              </a:path>
              <a:path w="2549525" h="1511300">
                <a:moveTo>
                  <a:pt x="2548267" y="1270000"/>
                </a:moveTo>
                <a:lnTo>
                  <a:pt x="2535605" y="1270000"/>
                </a:lnTo>
                <a:lnTo>
                  <a:pt x="2535999" y="1257300"/>
                </a:lnTo>
                <a:lnTo>
                  <a:pt x="2548686" y="1257300"/>
                </a:lnTo>
                <a:lnTo>
                  <a:pt x="2548267" y="1270000"/>
                </a:lnTo>
                <a:close/>
              </a:path>
              <a:path w="2549525" h="1511300">
                <a:moveTo>
                  <a:pt x="14579" y="1282700"/>
                </a:moveTo>
                <a:lnTo>
                  <a:pt x="1968" y="1282700"/>
                </a:lnTo>
                <a:lnTo>
                  <a:pt x="1231" y="1270000"/>
                </a:lnTo>
                <a:lnTo>
                  <a:pt x="13868" y="1270000"/>
                </a:lnTo>
                <a:lnTo>
                  <a:pt x="14579" y="1282700"/>
                </a:lnTo>
                <a:close/>
              </a:path>
              <a:path w="2549525" h="1511300">
                <a:moveTo>
                  <a:pt x="2546959" y="1282700"/>
                </a:moveTo>
                <a:lnTo>
                  <a:pt x="2534348" y="1282700"/>
                </a:lnTo>
                <a:lnTo>
                  <a:pt x="2535072" y="1270000"/>
                </a:lnTo>
                <a:lnTo>
                  <a:pt x="2547696" y="1270000"/>
                </a:lnTo>
                <a:lnTo>
                  <a:pt x="2546959" y="1282700"/>
                </a:lnTo>
                <a:close/>
              </a:path>
              <a:path w="2549525" h="1511300">
                <a:moveTo>
                  <a:pt x="16433" y="1295400"/>
                </a:moveTo>
                <a:lnTo>
                  <a:pt x="3911" y="1295400"/>
                </a:lnTo>
                <a:lnTo>
                  <a:pt x="2870" y="1282700"/>
                </a:lnTo>
                <a:lnTo>
                  <a:pt x="15405" y="1282700"/>
                </a:lnTo>
                <a:lnTo>
                  <a:pt x="16433" y="1295400"/>
                </a:lnTo>
                <a:close/>
              </a:path>
              <a:path w="2549525" h="1511300">
                <a:moveTo>
                  <a:pt x="2545016" y="1295400"/>
                </a:moveTo>
                <a:lnTo>
                  <a:pt x="2532494" y="1295400"/>
                </a:lnTo>
                <a:lnTo>
                  <a:pt x="2533523" y="1282700"/>
                </a:lnTo>
                <a:lnTo>
                  <a:pt x="2546070" y="1282700"/>
                </a:lnTo>
                <a:lnTo>
                  <a:pt x="2545016" y="1295400"/>
                </a:lnTo>
                <a:close/>
              </a:path>
              <a:path w="2549525" h="1511300">
                <a:moveTo>
                  <a:pt x="18872" y="1308100"/>
                </a:moveTo>
                <a:lnTo>
                  <a:pt x="6476" y="1308100"/>
                </a:lnTo>
                <a:lnTo>
                  <a:pt x="5118" y="1295400"/>
                </a:lnTo>
                <a:lnTo>
                  <a:pt x="17551" y="1295400"/>
                </a:lnTo>
                <a:lnTo>
                  <a:pt x="18872" y="1308100"/>
                </a:lnTo>
                <a:close/>
              </a:path>
              <a:path w="2549525" h="1511300">
                <a:moveTo>
                  <a:pt x="2542451" y="1308100"/>
                </a:moveTo>
                <a:lnTo>
                  <a:pt x="2530068" y="1308100"/>
                </a:lnTo>
                <a:lnTo>
                  <a:pt x="2531389" y="1295400"/>
                </a:lnTo>
                <a:lnTo>
                  <a:pt x="2543809" y="1295400"/>
                </a:lnTo>
                <a:lnTo>
                  <a:pt x="2542451" y="1308100"/>
                </a:lnTo>
                <a:close/>
              </a:path>
              <a:path w="2549525" h="1511300">
                <a:moveTo>
                  <a:pt x="21869" y="1320800"/>
                </a:moveTo>
                <a:lnTo>
                  <a:pt x="9639" y="1320800"/>
                </a:lnTo>
                <a:lnTo>
                  <a:pt x="7975" y="1308100"/>
                </a:lnTo>
                <a:lnTo>
                  <a:pt x="20256" y="1308100"/>
                </a:lnTo>
                <a:lnTo>
                  <a:pt x="21869" y="1320800"/>
                </a:lnTo>
                <a:close/>
              </a:path>
              <a:path w="2549525" h="1511300">
                <a:moveTo>
                  <a:pt x="2539301" y="1320800"/>
                </a:moveTo>
                <a:lnTo>
                  <a:pt x="2527058" y="1320800"/>
                </a:lnTo>
                <a:lnTo>
                  <a:pt x="2528671" y="1308100"/>
                </a:lnTo>
                <a:lnTo>
                  <a:pt x="2540952" y="1308100"/>
                </a:lnTo>
                <a:lnTo>
                  <a:pt x="2539301" y="1320800"/>
                </a:lnTo>
                <a:close/>
              </a:path>
              <a:path w="2549525" h="1511300">
                <a:moveTo>
                  <a:pt x="27419" y="1333500"/>
                </a:moveTo>
                <a:lnTo>
                  <a:pt x="13373" y="1333500"/>
                </a:lnTo>
                <a:lnTo>
                  <a:pt x="11429" y="1320800"/>
                </a:lnTo>
                <a:lnTo>
                  <a:pt x="25374" y="1320800"/>
                </a:lnTo>
                <a:lnTo>
                  <a:pt x="27419" y="1333500"/>
                </a:lnTo>
                <a:close/>
              </a:path>
              <a:path w="2549525" h="1511300">
                <a:moveTo>
                  <a:pt x="2535554" y="1333500"/>
                </a:moveTo>
                <a:lnTo>
                  <a:pt x="2521521" y="1333500"/>
                </a:lnTo>
                <a:lnTo>
                  <a:pt x="2523553" y="1320800"/>
                </a:lnTo>
                <a:lnTo>
                  <a:pt x="2537498" y="1320800"/>
                </a:lnTo>
                <a:lnTo>
                  <a:pt x="2535554" y="1333500"/>
                </a:lnTo>
                <a:close/>
              </a:path>
              <a:path w="2549525" h="1511300">
                <a:moveTo>
                  <a:pt x="61061" y="1397000"/>
                </a:moveTo>
                <a:lnTo>
                  <a:pt x="43662" y="1397000"/>
                </a:lnTo>
                <a:lnTo>
                  <a:pt x="37007" y="1384300"/>
                </a:lnTo>
                <a:lnTo>
                  <a:pt x="30835" y="1371600"/>
                </a:lnTo>
                <a:lnTo>
                  <a:pt x="25171" y="1358900"/>
                </a:lnTo>
                <a:lnTo>
                  <a:pt x="20040" y="1346200"/>
                </a:lnTo>
                <a:lnTo>
                  <a:pt x="15468" y="1333500"/>
                </a:lnTo>
                <a:lnTo>
                  <a:pt x="27330" y="1333500"/>
                </a:lnTo>
                <a:lnTo>
                  <a:pt x="31800" y="1346200"/>
                </a:lnTo>
                <a:lnTo>
                  <a:pt x="36690" y="1358900"/>
                </a:lnTo>
                <a:lnTo>
                  <a:pt x="41922" y="1358900"/>
                </a:lnTo>
                <a:lnTo>
                  <a:pt x="47929" y="1371600"/>
                </a:lnTo>
                <a:lnTo>
                  <a:pt x="47777" y="1371600"/>
                </a:lnTo>
                <a:lnTo>
                  <a:pt x="54279" y="1384300"/>
                </a:lnTo>
                <a:lnTo>
                  <a:pt x="54101" y="1384300"/>
                </a:lnTo>
                <a:lnTo>
                  <a:pt x="61061" y="1397000"/>
                </a:lnTo>
                <a:close/>
              </a:path>
              <a:path w="2549525" h="1511300">
                <a:moveTo>
                  <a:pt x="2505265" y="1397000"/>
                </a:moveTo>
                <a:lnTo>
                  <a:pt x="2487866" y="1397000"/>
                </a:lnTo>
                <a:lnTo>
                  <a:pt x="2494826" y="1384300"/>
                </a:lnTo>
                <a:lnTo>
                  <a:pt x="2494661" y="1384300"/>
                </a:lnTo>
                <a:lnTo>
                  <a:pt x="2501150" y="1371600"/>
                </a:lnTo>
                <a:lnTo>
                  <a:pt x="2500998" y="1371600"/>
                </a:lnTo>
                <a:lnTo>
                  <a:pt x="2507018" y="1358900"/>
                </a:lnTo>
                <a:lnTo>
                  <a:pt x="2512250" y="1358900"/>
                </a:lnTo>
                <a:lnTo>
                  <a:pt x="2517254" y="1346200"/>
                </a:lnTo>
                <a:lnTo>
                  <a:pt x="2517127" y="1346200"/>
                </a:lnTo>
                <a:lnTo>
                  <a:pt x="2521597" y="1333500"/>
                </a:lnTo>
                <a:lnTo>
                  <a:pt x="2533459" y="1333500"/>
                </a:lnTo>
                <a:lnTo>
                  <a:pt x="2528887" y="1346200"/>
                </a:lnTo>
                <a:lnTo>
                  <a:pt x="2523756" y="1358900"/>
                </a:lnTo>
                <a:lnTo>
                  <a:pt x="2518092" y="1371600"/>
                </a:lnTo>
                <a:lnTo>
                  <a:pt x="2511932" y="1384300"/>
                </a:lnTo>
                <a:lnTo>
                  <a:pt x="2505265" y="1397000"/>
                </a:lnTo>
                <a:close/>
              </a:path>
              <a:path w="2549525" h="1511300">
                <a:moveTo>
                  <a:pt x="92494" y="1435100"/>
                </a:moveTo>
                <a:lnTo>
                  <a:pt x="74942" y="1435100"/>
                </a:lnTo>
                <a:lnTo>
                  <a:pt x="66459" y="1422400"/>
                </a:lnTo>
                <a:lnTo>
                  <a:pt x="58407" y="1409700"/>
                </a:lnTo>
                <a:lnTo>
                  <a:pt x="50800" y="1397000"/>
                </a:lnTo>
                <a:lnTo>
                  <a:pt x="60883" y="1397000"/>
                </a:lnTo>
                <a:lnTo>
                  <a:pt x="68300" y="1409700"/>
                </a:lnTo>
                <a:lnTo>
                  <a:pt x="75755" y="1409700"/>
                </a:lnTo>
                <a:lnTo>
                  <a:pt x="84023" y="1422400"/>
                </a:lnTo>
                <a:lnTo>
                  <a:pt x="83807" y="1422400"/>
                </a:lnTo>
                <a:lnTo>
                  <a:pt x="92494" y="1435100"/>
                </a:lnTo>
                <a:close/>
              </a:path>
              <a:path w="2549525" h="1511300">
                <a:moveTo>
                  <a:pt x="2473998" y="1435100"/>
                </a:moveTo>
                <a:lnTo>
                  <a:pt x="2456446" y="1435100"/>
                </a:lnTo>
                <a:lnTo>
                  <a:pt x="2465120" y="1422400"/>
                </a:lnTo>
                <a:lnTo>
                  <a:pt x="2464904" y="1422400"/>
                </a:lnTo>
                <a:lnTo>
                  <a:pt x="2473172" y="1409700"/>
                </a:lnTo>
                <a:lnTo>
                  <a:pt x="2480627" y="1409700"/>
                </a:lnTo>
                <a:lnTo>
                  <a:pt x="2488044" y="1397000"/>
                </a:lnTo>
                <a:lnTo>
                  <a:pt x="2498128" y="1397000"/>
                </a:lnTo>
                <a:lnTo>
                  <a:pt x="2490520" y="1409700"/>
                </a:lnTo>
                <a:lnTo>
                  <a:pt x="2482469" y="1422400"/>
                </a:lnTo>
                <a:lnTo>
                  <a:pt x="2473998" y="1435100"/>
                </a:lnTo>
                <a:close/>
              </a:path>
              <a:path w="2549525" h="1511300">
                <a:moveTo>
                  <a:pt x="129959" y="1460500"/>
                </a:moveTo>
                <a:lnTo>
                  <a:pt x="102806" y="1460500"/>
                </a:lnTo>
                <a:lnTo>
                  <a:pt x="93129" y="1447800"/>
                </a:lnTo>
                <a:lnTo>
                  <a:pt x="83832" y="1435100"/>
                </a:lnTo>
                <a:lnTo>
                  <a:pt x="101092" y="1435100"/>
                </a:lnTo>
                <a:lnTo>
                  <a:pt x="110528" y="1447800"/>
                </a:lnTo>
                <a:lnTo>
                  <a:pt x="119824" y="1447800"/>
                </a:lnTo>
                <a:lnTo>
                  <a:pt x="129959" y="1460500"/>
                </a:lnTo>
                <a:close/>
              </a:path>
              <a:path w="2549525" h="1511300">
                <a:moveTo>
                  <a:pt x="2446134" y="1460500"/>
                </a:moveTo>
                <a:lnTo>
                  <a:pt x="2418969" y="1460500"/>
                </a:lnTo>
                <a:lnTo>
                  <a:pt x="2429103" y="1447800"/>
                </a:lnTo>
                <a:lnTo>
                  <a:pt x="2438400" y="1447800"/>
                </a:lnTo>
                <a:lnTo>
                  <a:pt x="2447836" y="1435100"/>
                </a:lnTo>
                <a:lnTo>
                  <a:pt x="2465095" y="1435100"/>
                </a:lnTo>
                <a:lnTo>
                  <a:pt x="2455799" y="1447800"/>
                </a:lnTo>
                <a:lnTo>
                  <a:pt x="2446134" y="1460500"/>
                </a:lnTo>
                <a:close/>
              </a:path>
              <a:path w="2549525" h="1511300">
                <a:moveTo>
                  <a:pt x="150660" y="1473200"/>
                </a:moveTo>
                <a:lnTo>
                  <a:pt x="123240" y="1473200"/>
                </a:lnTo>
                <a:lnTo>
                  <a:pt x="112839" y="1460500"/>
                </a:lnTo>
                <a:lnTo>
                  <a:pt x="139890" y="1460500"/>
                </a:lnTo>
                <a:lnTo>
                  <a:pt x="150660" y="1473200"/>
                </a:lnTo>
                <a:close/>
              </a:path>
              <a:path w="2549525" h="1511300">
                <a:moveTo>
                  <a:pt x="2425700" y="1473200"/>
                </a:moveTo>
                <a:lnTo>
                  <a:pt x="2398268" y="1473200"/>
                </a:lnTo>
                <a:lnTo>
                  <a:pt x="2409037" y="1460500"/>
                </a:lnTo>
                <a:lnTo>
                  <a:pt x="2436088" y="1460500"/>
                </a:lnTo>
                <a:lnTo>
                  <a:pt x="2425700" y="1473200"/>
                </a:lnTo>
                <a:close/>
              </a:path>
              <a:path w="2549525" h="1511300">
                <a:moveTo>
                  <a:pt x="178053" y="1485900"/>
                </a:moveTo>
                <a:lnTo>
                  <a:pt x="145008" y="1485900"/>
                </a:lnTo>
                <a:lnTo>
                  <a:pt x="133959" y="1473200"/>
                </a:lnTo>
                <a:lnTo>
                  <a:pt x="172288" y="1473200"/>
                </a:lnTo>
                <a:lnTo>
                  <a:pt x="178053" y="1485900"/>
                </a:lnTo>
                <a:close/>
              </a:path>
              <a:path w="2549525" h="1511300">
                <a:moveTo>
                  <a:pt x="2403919" y="1485900"/>
                </a:moveTo>
                <a:lnTo>
                  <a:pt x="2370874" y="1485900"/>
                </a:lnTo>
                <a:lnTo>
                  <a:pt x="2376639" y="1473200"/>
                </a:lnTo>
                <a:lnTo>
                  <a:pt x="2414968" y="1473200"/>
                </a:lnTo>
                <a:lnTo>
                  <a:pt x="2403919" y="1485900"/>
                </a:lnTo>
                <a:close/>
              </a:path>
              <a:path w="2549525" h="1511300">
                <a:moveTo>
                  <a:pt x="249859" y="1498600"/>
                </a:moveTo>
                <a:lnTo>
                  <a:pt x="179895" y="1498600"/>
                </a:lnTo>
                <a:lnTo>
                  <a:pt x="173913" y="1485900"/>
                </a:lnTo>
                <a:lnTo>
                  <a:pt x="243458" y="1485900"/>
                </a:lnTo>
                <a:lnTo>
                  <a:pt x="249859" y="1498600"/>
                </a:lnTo>
                <a:close/>
              </a:path>
              <a:path w="2549525" h="1511300">
                <a:moveTo>
                  <a:pt x="2369032" y="1498600"/>
                </a:moveTo>
                <a:lnTo>
                  <a:pt x="2299068" y="1498600"/>
                </a:lnTo>
                <a:lnTo>
                  <a:pt x="2305481" y="1485900"/>
                </a:lnTo>
                <a:lnTo>
                  <a:pt x="2375014" y="1485900"/>
                </a:lnTo>
                <a:lnTo>
                  <a:pt x="2369032" y="1498600"/>
                </a:lnTo>
                <a:close/>
              </a:path>
              <a:path w="2549525" h="1511300">
                <a:moveTo>
                  <a:pt x="2299474" y="1511300"/>
                </a:moveTo>
                <a:lnTo>
                  <a:pt x="249453" y="1511300"/>
                </a:lnTo>
                <a:lnTo>
                  <a:pt x="242887" y="1498600"/>
                </a:lnTo>
                <a:lnTo>
                  <a:pt x="2306040" y="1498600"/>
                </a:lnTo>
                <a:lnTo>
                  <a:pt x="2299474" y="15113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795389" y="2165095"/>
            <a:ext cx="2388107" cy="1275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8918752" y="2648851"/>
            <a:ext cx="123189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25"/>
              </a:lnSpc>
            </a:pPr>
            <a:r>
              <a:rPr dirty="0" sz="1100" spc="-140">
                <a:latin typeface="Times New Roman"/>
                <a:cs typeface="Times New Roman"/>
              </a:rPr>
              <a:t>Δ</a:t>
            </a:r>
            <a:r>
              <a:rPr dirty="0" sz="1100" spc="-95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8903386" y="2671597"/>
            <a:ext cx="283210" cy="2165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1435"/>
              </a:lnSpc>
            </a:pPr>
            <a:r>
              <a:rPr dirty="0" sz="1250" spc="5" b="1">
                <a:latin typeface="Times New Roman"/>
                <a:cs typeface="Times New Roman"/>
              </a:rPr>
              <a:t>Δ</a:t>
            </a:r>
            <a:r>
              <a:rPr dirty="0" sz="1250" spc="5" b="1" i="1">
                <a:latin typeface="Times New Roman"/>
                <a:cs typeface="Times New Roman"/>
              </a:rPr>
              <a:t>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072909" y="2231834"/>
            <a:ext cx="204025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26920" algn="l"/>
              </a:tabLst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+   +   +   +   +   +   +   + </a:t>
            </a:r>
            <a:r>
              <a:rPr dirty="0" sz="1400" spc="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+ </a:t>
            </a:r>
            <a:r>
              <a:rPr dirty="0" sz="1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u="sng"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140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067969" y="3013710"/>
            <a:ext cx="179768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6695" algn="l"/>
                <a:tab pos="441325" algn="l"/>
                <a:tab pos="655955" algn="l"/>
                <a:tab pos="870585" algn="l"/>
                <a:tab pos="1085215" algn="l"/>
                <a:tab pos="1299845" algn="l"/>
                <a:tab pos="1514475" algn="l"/>
                <a:tab pos="1729105" algn="l"/>
              </a:tabLst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92322" y="22769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30067" y="2007107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028188" y="222961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52772" y="1763560"/>
            <a:ext cx="3835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电子离开电场时的动能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279461" y="3927894"/>
            <a:ext cx="4533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 i="1">
                <a:latin typeface="Times New Roman"/>
                <a:cs typeface="Times New Roman"/>
              </a:rPr>
              <a:t>∆y</a:t>
            </a:r>
            <a:r>
              <a:rPr dirty="0" sz="1800" spc="-80" i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9536" y="3755173"/>
            <a:ext cx="430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eU</a:t>
            </a:r>
            <a:r>
              <a:rPr dirty="0" sz="1800" spc="-5" i="1">
                <a:latin typeface="Times New Roman"/>
                <a:cs typeface="Times New Roman"/>
              </a:rPr>
              <a:t>l</a:t>
            </a:r>
            <a:r>
              <a:rPr dirty="0" baseline="21739" sz="1725" spc="15">
                <a:latin typeface="Times New Roman"/>
                <a:cs typeface="Times New Roman"/>
              </a:rPr>
              <a:t>2</a:t>
            </a:r>
            <a:endParaRPr baseline="21739" sz="1725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58252" y="4103465"/>
            <a:ext cx="673100" cy="0"/>
          </a:xfrm>
          <a:custGeom>
            <a:avLst/>
            <a:gdLst/>
            <a:ahLst/>
            <a:cxnLst/>
            <a:rect l="l" t="t" r="r" b="b"/>
            <a:pathLst>
              <a:path w="673100" h="0">
                <a:moveTo>
                  <a:pt x="0" y="0"/>
                </a:moveTo>
                <a:lnTo>
                  <a:pt x="673100" y="0"/>
                </a:lnTo>
              </a:path>
            </a:pathLst>
          </a:custGeom>
          <a:ln w="149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253552" y="4204754"/>
            <a:ext cx="108585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0">
                <a:latin typeface="Cambria Math"/>
                <a:cs typeface="Cambria Math"/>
              </a:rPr>
              <a:t>0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745552" y="4080294"/>
            <a:ext cx="6991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 i="1">
                <a:latin typeface="Times New Roman"/>
                <a:cs typeface="Times New Roman"/>
              </a:rPr>
              <a:t>md</a:t>
            </a: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sz="1800" spc="114" i="1">
                <a:latin typeface="Book Antiqua"/>
                <a:cs typeface="Book Antiqua"/>
              </a:rPr>
              <a:t> </a:t>
            </a:r>
            <a:r>
              <a:rPr dirty="0" baseline="21739" sz="1725" spc="15">
                <a:latin typeface="Cambria Math"/>
                <a:cs typeface="Cambria Math"/>
              </a:rPr>
              <a:t>2</a:t>
            </a:r>
            <a:endParaRPr baseline="21739" sz="1725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54146" y="5570905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隶书"/>
                <a:cs typeface="隶书"/>
              </a:rPr>
              <a:t>想一想</a:t>
            </a:r>
            <a:endParaRPr sz="1800">
              <a:latin typeface="隶书"/>
              <a:cs typeface="隶书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174492" y="4387596"/>
            <a:ext cx="1011935" cy="1149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46552" y="3615042"/>
            <a:ext cx="1197538" cy="75940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95663" y="3614191"/>
            <a:ext cx="7137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动能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、 </a:t>
            </a: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速度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？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18349" y="4767973"/>
            <a:ext cx="203835" cy="0"/>
          </a:xfrm>
          <a:custGeom>
            <a:avLst/>
            <a:gdLst/>
            <a:ahLst/>
            <a:cxnLst/>
            <a:rect l="l" t="t" r="r" b="b"/>
            <a:pathLst>
              <a:path w="203834" h="0">
                <a:moveTo>
                  <a:pt x="0" y="0"/>
                </a:moveTo>
                <a:lnTo>
                  <a:pt x="203568" y="0"/>
                </a:lnTo>
              </a:path>
            </a:pathLst>
          </a:custGeom>
          <a:ln w="117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223136" y="4767973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 h="0">
                <a:moveTo>
                  <a:pt x="0" y="0"/>
                </a:moveTo>
                <a:lnTo>
                  <a:pt x="140652" y="0"/>
                </a:lnTo>
              </a:path>
            </a:pathLst>
          </a:custGeom>
          <a:ln w="1173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8762555" y="4570806"/>
            <a:ext cx="94615" cy="1917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50" spc="1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897672" y="4738204"/>
            <a:ext cx="94615" cy="1917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50" spc="15"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91105" y="4738204"/>
            <a:ext cx="94615" cy="1917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50" spc="15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21535" y="4426749"/>
            <a:ext cx="14541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15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25243" y="4761547"/>
            <a:ext cx="14541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15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38962" y="4761547"/>
            <a:ext cx="14541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15" i="1">
                <a:latin typeface="Times New Roman"/>
                <a:cs typeface="Times New Roman"/>
              </a:rPr>
              <a:t>d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64998" y="4576229"/>
            <a:ext cx="184594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190625" algn="l"/>
                <a:tab pos="1552575" algn="l"/>
              </a:tabLst>
            </a:pPr>
            <a:r>
              <a:rPr dirty="0" sz="1850" spc="10" i="1">
                <a:latin typeface="Times New Roman"/>
                <a:cs typeface="Times New Roman"/>
              </a:rPr>
              <a:t>e</a:t>
            </a:r>
            <a:r>
              <a:rPr dirty="0" sz="1850" spc="-250" i="1">
                <a:latin typeface="Times New Roman"/>
                <a:cs typeface="Times New Roman"/>
              </a:rPr>
              <a:t> </a:t>
            </a:r>
            <a:r>
              <a:rPr dirty="0" baseline="36036" sz="2775" spc="30" i="1">
                <a:latin typeface="Times New Roman"/>
                <a:cs typeface="Times New Roman"/>
              </a:rPr>
              <a:t>U</a:t>
            </a:r>
            <a:r>
              <a:rPr dirty="0" baseline="36036" sz="2775" spc="240" i="1">
                <a:latin typeface="Times New Roman"/>
                <a:cs typeface="Times New Roman"/>
              </a:rPr>
              <a:t> </a:t>
            </a:r>
            <a:r>
              <a:rPr dirty="0" sz="1850" spc="35">
                <a:latin typeface="Symbol"/>
                <a:cs typeface="Symbol"/>
              </a:rPr>
              <a:t></a:t>
            </a:r>
            <a:r>
              <a:rPr dirty="0" sz="1850" spc="10" i="1">
                <a:latin typeface="Times New Roman"/>
                <a:cs typeface="Times New Roman"/>
              </a:rPr>
              <a:t>y</a:t>
            </a:r>
            <a:r>
              <a:rPr dirty="0" sz="1850" spc="-5" i="1">
                <a:latin typeface="Times New Roman"/>
                <a:cs typeface="Times New Roman"/>
              </a:rPr>
              <a:t> </a:t>
            </a:r>
            <a:r>
              <a:rPr dirty="0" sz="1850" spc="15">
                <a:latin typeface="Symbol"/>
                <a:cs typeface="Symbol"/>
              </a:rPr>
              <a:t></a:t>
            </a:r>
            <a:r>
              <a:rPr dirty="0" sz="1850" spc="60">
                <a:latin typeface="Times New Roman"/>
                <a:cs typeface="Times New Roman"/>
              </a:rPr>
              <a:t> </a:t>
            </a:r>
            <a:r>
              <a:rPr dirty="0" sz="1850" spc="15" i="1">
                <a:latin typeface="Times New Roman"/>
                <a:cs typeface="Times New Roman"/>
              </a:rPr>
              <a:t>E</a:t>
            </a:r>
            <a:r>
              <a:rPr dirty="0" sz="1850" i="1">
                <a:latin typeface="Times New Roman"/>
                <a:cs typeface="Times New Roman"/>
              </a:rPr>
              <a:t>	</a:t>
            </a:r>
            <a:r>
              <a:rPr dirty="0" sz="1850" spc="15">
                <a:latin typeface="Symbol"/>
                <a:cs typeface="Symbol"/>
              </a:rPr>
              <a:t></a:t>
            </a:r>
            <a:r>
              <a:rPr dirty="0" sz="1850">
                <a:latin typeface="Times New Roman"/>
                <a:cs typeface="Times New Roman"/>
              </a:rPr>
              <a:t>	</a:t>
            </a:r>
            <a:r>
              <a:rPr dirty="0" sz="1850" spc="-75" i="1">
                <a:latin typeface="Times New Roman"/>
                <a:cs typeface="Times New Roman"/>
              </a:rPr>
              <a:t>m</a:t>
            </a:r>
            <a:r>
              <a:rPr dirty="0" sz="1850" spc="15" i="1">
                <a:latin typeface="Book Antiqua"/>
                <a:cs typeface="Book Antiqua"/>
              </a:rPr>
              <a:t>v</a:t>
            </a:r>
            <a:endParaRPr sz="1850">
              <a:latin typeface="Book Antiqua"/>
              <a:cs typeface="Book Antiqu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51732" y="2417064"/>
            <a:ext cx="2082164" cy="1229995"/>
          </a:xfrm>
          <a:custGeom>
            <a:avLst/>
            <a:gdLst/>
            <a:ahLst/>
            <a:cxnLst/>
            <a:rect l="l" t="t" r="r" b="b"/>
            <a:pathLst>
              <a:path w="2082164" h="1229995">
                <a:moveTo>
                  <a:pt x="1876043" y="1229868"/>
                </a:moveTo>
                <a:lnTo>
                  <a:pt x="205739" y="1229868"/>
                </a:lnTo>
                <a:lnTo>
                  <a:pt x="158593" y="1224601"/>
                </a:lnTo>
                <a:lnTo>
                  <a:pt x="115336" y="1209292"/>
                </a:lnTo>
                <a:lnTo>
                  <a:pt x="77186" y="1185186"/>
                </a:lnTo>
                <a:lnTo>
                  <a:pt x="45361" y="1153525"/>
                </a:lnTo>
                <a:lnTo>
                  <a:pt x="21077" y="1115553"/>
                </a:lnTo>
                <a:lnTo>
                  <a:pt x="5551" y="1072514"/>
                </a:lnTo>
                <a:lnTo>
                  <a:pt x="0" y="1025651"/>
                </a:lnTo>
                <a:lnTo>
                  <a:pt x="0" y="205740"/>
                </a:lnTo>
                <a:lnTo>
                  <a:pt x="5551" y="158607"/>
                </a:lnTo>
                <a:lnTo>
                  <a:pt x="21077" y="115359"/>
                </a:lnTo>
                <a:lnTo>
                  <a:pt x="45361" y="77214"/>
                </a:lnTo>
                <a:lnTo>
                  <a:pt x="77186" y="45389"/>
                </a:lnTo>
                <a:lnTo>
                  <a:pt x="115336" y="21100"/>
                </a:lnTo>
                <a:lnTo>
                  <a:pt x="158593" y="5565"/>
                </a:lnTo>
                <a:lnTo>
                  <a:pt x="205739" y="0"/>
                </a:lnTo>
                <a:lnTo>
                  <a:pt x="1876043" y="0"/>
                </a:lnTo>
                <a:lnTo>
                  <a:pt x="1923288" y="5565"/>
                </a:lnTo>
                <a:lnTo>
                  <a:pt x="1966610" y="21100"/>
                </a:lnTo>
                <a:lnTo>
                  <a:pt x="2004793" y="45389"/>
                </a:lnTo>
                <a:lnTo>
                  <a:pt x="2036618" y="77214"/>
                </a:lnTo>
                <a:lnTo>
                  <a:pt x="2060870" y="115359"/>
                </a:lnTo>
                <a:lnTo>
                  <a:pt x="2076330" y="158607"/>
                </a:lnTo>
                <a:lnTo>
                  <a:pt x="2081783" y="205740"/>
                </a:lnTo>
                <a:lnTo>
                  <a:pt x="2081783" y="1025651"/>
                </a:lnTo>
                <a:lnTo>
                  <a:pt x="2076330" y="1072514"/>
                </a:lnTo>
                <a:lnTo>
                  <a:pt x="2060870" y="1115553"/>
                </a:lnTo>
                <a:lnTo>
                  <a:pt x="2036618" y="1153525"/>
                </a:lnTo>
                <a:lnTo>
                  <a:pt x="2004793" y="1185186"/>
                </a:lnTo>
                <a:lnTo>
                  <a:pt x="1966610" y="1209292"/>
                </a:lnTo>
                <a:lnTo>
                  <a:pt x="1923288" y="1224601"/>
                </a:lnTo>
                <a:lnTo>
                  <a:pt x="1876043" y="122986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945813" y="2411120"/>
            <a:ext cx="2094230" cy="1242060"/>
          </a:xfrm>
          <a:custGeom>
            <a:avLst/>
            <a:gdLst/>
            <a:ahLst/>
            <a:cxnLst/>
            <a:rect l="l" t="t" r="r" b="b"/>
            <a:pathLst>
              <a:path w="2094229" h="1242060">
                <a:moveTo>
                  <a:pt x="1904250" y="1240790"/>
                </a:moveTo>
                <a:lnTo>
                  <a:pt x="189623" y="1240790"/>
                </a:lnTo>
                <a:lnTo>
                  <a:pt x="168681" y="1238250"/>
                </a:lnTo>
                <a:lnTo>
                  <a:pt x="158457" y="1235710"/>
                </a:lnTo>
                <a:lnTo>
                  <a:pt x="148424" y="1231900"/>
                </a:lnTo>
                <a:lnTo>
                  <a:pt x="138595" y="1229360"/>
                </a:lnTo>
                <a:lnTo>
                  <a:pt x="129006" y="1225550"/>
                </a:lnTo>
                <a:lnTo>
                  <a:pt x="119633" y="1220470"/>
                </a:lnTo>
                <a:lnTo>
                  <a:pt x="110528" y="1216660"/>
                </a:lnTo>
                <a:lnTo>
                  <a:pt x="101676" y="1211580"/>
                </a:lnTo>
                <a:lnTo>
                  <a:pt x="93103" y="1205230"/>
                </a:lnTo>
                <a:lnTo>
                  <a:pt x="84810" y="1200150"/>
                </a:lnTo>
                <a:lnTo>
                  <a:pt x="54825" y="1172210"/>
                </a:lnTo>
                <a:lnTo>
                  <a:pt x="30530" y="1140460"/>
                </a:lnTo>
                <a:lnTo>
                  <a:pt x="16535" y="1112520"/>
                </a:lnTo>
                <a:lnTo>
                  <a:pt x="12750" y="1103630"/>
                </a:lnTo>
                <a:lnTo>
                  <a:pt x="2362" y="1062990"/>
                </a:lnTo>
                <a:lnTo>
                  <a:pt x="0" y="1036320"/>
                </a:lnTo>
                <a:lnTo>
                  <a:pt x="0" y="205740"/>
                </a:lnTo>
                <a:lnTo>
                  <a:pt x="4229" y="167640"/>
                </a:lnTo>
                <a:lnTo>
                  <a:pt x="16535" y="128270"/>
                </a:lnTo>
                <a:lnTo>
                  <a:pt x="36029" y="92710"/>
                </a:lnTo>
                <a:lnTo>
                  <a:pt x="61823" y="60960"/>
                </a:lnTo>
                <a:lnTo>
                  <a:pt x="69164" y="54610"/>
                </a:lnTo>
                <a:lnTo>
                  <a:pt x="76835" y="46990"/>
                </a:lnTo>
                <a:lnTo>
                  <a:pt x="84810" y="41910"/>
                </a:lnTo>
                <a:lnTo>
                  <a:pt x="93103" y="35560"/>
                </a:lnTo>
                <a:lnTo>
                  <a:pt x="101676" y="30480"/>
                </a:lnTo>
                <a:lnTo>
                  <a:pt x="148424" y="8890"/>
                </a:lnTo>
                <a:lnTo>
                  <a:pt x="189623" y="0"/>
                </a:lnTo>
                <a:lnTo>
                  <a:pt x="1904250" y="0"/>
                </a:lnTo>
                <a:lnTo>
                  <a:pt x="1914791" y="1270"/>
                </a:lnTo>
                <a:lnTo>
                  <a:pt x="1945462" y="8890"/>
                </a:lnTo>
                <a:lnTo>
                  <a:pt x="1955279" y="12700"/>
                </a:lnTo>
                <a:lnTo>
                  <a:pt x="191109" y="12700"/>
                </a:lnTo>
                <a:lnTo>
                  <a:pt x="180848" y="13970"/>
                </a:lnTo>
                <a:lnTo>
                  <a:pt x="181165" y="13970"/>
                </a:lnTo>
                <a:lnTo>
                  <a:pt x="171068" y="16510"/>
                </a:lnTo>
                <a:lnTo>
                  <a:pt x="171386" y="16510"/>
                </a:lnTo>
                <a:lnTo>
                  <a:pt x="161467" y="17780"/>
                </a:lnTo>
                <a:lnTo>
                  <a:pt x="161772" y="17780"/>
                </a:lnTo>
                <a:lnTo>
                  <a:pt x="155287" y="20320"/>
                </a:lnTo>
                <a:lnTo>
                  <a:pt x="152349" y="20320"/>
                </a:lnTo>
                <a:lnTo>
                  <a:pt x="142824" y="24130"/>
                </a:lnTo>
                <a:lnTo>
                  <a:pt x="143116" y="24130"/>
                </a:lnTo>
                <a:lnTo>
                  <a:pt x="133807" y="27940"/>
                </a:lnTo>
                <a:lnTo>
                  <a:pt x="134086" y="27940"/>
                </a:lnTo>
                <a:lnTo>
                  <a:pt x="125006" y="31750"/>
                </a:lnTo>
                <a:lnTo>
                  <a:pt x="125285" y="31750"/>
                </a:lnTo>
                <a:lnTo>
                  <a:pt x="116446" y="35560"/>
                </a:lnTo>
                <a:lnTo>
                  <a:pt x="116725" y="35560"/>
                </a:lnTo>
                <a:lnTo>
                  <a:pt x="108140" y="40640"/>
                </a:lnTo>
                <a:lnTo>
                  <a:pt x="108394" y="40640"/>
                </a:lnTo>
                <a:lnTo>
                  <a:pt x="100088" y="45720"/>
                </a:lnTo>
                <a:lnTo>
                  <a:pt x="100342" y="45720"/>
                </a:lnTo>
                <a:lnTo>
                  <a:pt x="93911" y="50800"/>
                </a:lnTo>
                <a:lnTo>
                  <a:pt x="92544" y="50800"/>
                </a:lnTo>
                <a:lnTo>
                  <a:pt x="84797" y="57150"/>
                </a:lnTo>
                <a:lnTo>
                  <a:pt x="85039" y="57150"/>
                </a:lnTo>
                <a:lnTo>
                  <a:pt x="77596" y="63500"/>
                </a:lnTo>
                <a:lnTo>
                  <a:pt x="77825" y="63500"/>
                </a:lnTo>
                <a:lnTo>
                  <a:pt x="70700" y="69850"/>
                </a:lnTo>
                <a:lnTo>
                  <a:pt x="70916" y="69850"/>
                </a:lnTo>
                <a:lnTo>
                  <a:pt x="64122" y="77470"/>
                </a:lnTo>
                <a:lnTo>
                  <a:pt x="64338" y="77470"/>
                </a:lnTo>
                <a:lnTo>
                  <a:pt x="58961" y="83820"/>
                </a:lnTo>
                <a:lnTo>
                  <a:pt x="58077" y="83820"/>
                </a:lnTo>
                <a:lnTo>
                  <a:pt x="51993" y="91440"/>
                </a:lnTo>
                <a:lnTo>
                  <a:pt x="52184" y="91440"/>
                </a:lnTo>
                <a:lnTo>
                  <a:pt x="47285" y="99060"/>
                </a:lnTo>
                <a:lnTo>
                  <a:pt x="46634" y="99060"/>
                </a:lnTo>
                <a:lnTo>
                  <a:pt x="41300" y="107950"/>
                </a:lnTo>
                <a:lnTo>
                  <a:pt x="41465" y="107950"/>
                </a:lnTo>
                <a:lnTo>
                  <a:pt x="36525" y="115570"/>
                </a:lnTo>
                <a:lnTo>
                  <a:pt x="36677" y="115570"/>
                </a:lnTo>
                <a:lnTo>
                  <a:pt x="32143" y="124460"/>
                </a:lnTo>
                <a:lnTo>
                  <a:pt x="32283" y="124460"/>
                </a:lnTo>
                <a:lnTo>
                  <a:pt x="28181" y="133350"/>
                </a:lnTo>
                <a:lnTo>
                  <a:pt x="24625" y="142240"/>
                </a:lnTo>
                <a:lnTo>
                  <a:pt x="21917" y="151130"/>
                </a:lnTo>
                <a:lnTo>
                  <a:pt x="21602" y="151130"/>
                </a:lnTo>
                <a:lnTo>
                  <a:pt x="18846" y="161290"/>
                </a:lnTo>
                <a:lnTo>
                  <a:pt x="16922" y="170180"/>
                </a:lnTo>
                <a:lnTo>
                  <a:pt x="16700" y="170180"/>
                </a:lnTo>
                <a:lnTo>
                  <a:pt x="14897" y="180340"/>
                </a:lnTo>
                <a:lnTo>
                  <a:pt x="13639" y="190500"/>
                </a:lnTo>
                <a:lnTo>
                  <a:pt x="13220" y="195580"/>
                </a:lnTo>
                <a:lnTo>
                  <a:pt x="12890" y="200660"/>
                </a:lnTo>
                <a:lnTo>
                  <a:pt x="12700" y="205740"/>
                </a:lnTo>
                <a:lnTo>
                  <a:pt x="12738" y="1036320"/>
                </a:lnTo>
                <a:lnTo>
                  <a:pt x="12852" y="1040130"/>
                </a:lnTo>
                <a:lnTo>
                  <a:pt x="12956" y="1041400"/>
                </a:lnTo>
                <a:lnTo>
                  <a:pt x="13220" y="1046480"/>
                </a:lnTo>
                <a:lnTo>
                  <a:pt x="13665" y="1051560"/>
                </a:lnTo>
                <a:lnTo>
                  <a:pt x="13803" y="1051560"/>
                </a:lnTo>
                <a:lnTo>
                  <a:pt x="14947" y="1060450"/>
                </a:lnTo>
                <a:lnTo>
                  <a:pt x="16700" y="1070610"/>
                </a:lnTo>
                <a:lnTo>
                  <a:pt x="18923" y="1080770"/>
                </a:lnTo>
                <a:lnTo>
                  <a:pt x="19191" y="1080770"/>
                </a:lnTo>
                <a:lnTo>
                  <a:pt x="21602" y="1089660"/>
                </a:lnTo>
                <a:lnTo>
                  <a:pt x="24739" y="1098550"/>
                </a:lnTo>
                <a:lnTo>
                  <a:pt x="28295" y="1107440"/>
                </a:lnTo>
                <a:lnTo>
                  <a:pt x="32283" y="1116330"/>
                </a:lnTo>
                <a:lnTo>
                  <a:pt x="32143" y="1116330"/>
                </a:lnTo>
                <a:lnTo>
                  <a:pt x="36677" y="1125220"/>
                </a:lnTo>
                <a:lnTo>
                  <a:pt x="36525" y="1125220"/>
                </a:lnTo>
                <a:lnTo>
                  <a:pt x="41465" y="1134110"/>
                </a:lnTo>
                <a:lnTo>
                  <a:pt x="42062" y="1134110"/>
                </a:lnTo>
                <a:lnTo>
                  <a:pt x="46634" y="1141730"/>
                </a:lnTo>
                <a:lnTo>
                  <a:pt x="46469" y="1141730"/>
                </a:lnTo>
                <a:lnTo>
                  <a:pt x="52184" y="1149350"/>
                </a:lnTo>
                <a:lnTo>
                  <a:pt x="51993" y="1149350"/>
                </a:lnTo>
                <a:lnTo>
                  <a:pt x="58077" y="1156970"/>
                </a:lnTo>
                <a:lnTo>
                  <a:pt x="57886" y="1156970"/>
                </a:lnTo>
                <a:lnTo>
                  <a:pt x="64338" y="1164590"/>
                </a:lnTo>
                <a:lnTo>
                  <a:pt x="64122" y="1164590"/>
                </a:lnTo>
                <a:lnTo>
                  <a:pt x="70916" y="1170940"/>
                </a:lnTo>
                <a:lnTo>
                  <a:pt x="70700" y="1170940"/>
                </a:lnTo>
                <a:lnTo>
                  <a:pt x="77825" y="1177290"/>
                </a:lnTo>
                <a:lnTo>
                  <a:pt x="77596" y="1177290"/>
                </a:lnTo>
                <a:lnTo>
                  <a:pt x="85039" y="1183640"/>
                </a:lnTo>
                <a:lnTo>
                  <a:pt x="84797" y="1183640"/>
                </a:lnTo>
                <a:lnTo>
                  <a:pt x="92544" y="1189990"/>
                </a:lnTo>
                <a:lnTo>
                  <a:pt x="92303" y="1189990"/>
                </a:lnTo>
                <a:lnTo>
                  <a:pt x="100342" y="1195070"/>
                </a:lnTo>
                <a:lnTo>
                  <a:pt x="100088" y="1195070"/>
                </a:lnTo>
                <a:lnTo>
                  <a:pt x="108394" y="1200150"/>
                </a:lnTo>
                <a:lnTo>
                  <a:pt x="108140" y="1200150"/>
                </a:lnTo>
                <a:lnTo>
                  <a:pt x="116725" y="1205230"/>
                </a:lnTo>
                <a:lnTo>
                  <a:pt x="116446" y="1205230"/>
                </a:lnTo>
                <a:lnTo>
                  <a:pt x="125285" y="1210310"/>
                </a:lnTo>
                <a:lnTo>
                  <a:pt x="127276" y="1210310"/>
                </a:lnTo>
                <a:lnTo>
                  <a:pt x="134086" y="1214120"/>
                </a:lnTo>
                <a:lnTo>
                  <a:pt x="133807" y="1214120"/>
                </a:lnTo>
                <a:lnTo>
                  <a:pt x="143116" y="1216660"/>
                </a:lnTo>
                <a:lnTo>
                  <a:pt x="142824" y="1216660"/>
                </a:lnTo>
                <a:lnTo>
                  <a:pt x="152349" y="1220470"/>
                </a:lnTo>
                <a:lnTo>
                  <a:pt x="152044" y="1220470"/>
                </a:lnTo>
                <a:lnTo>
                  <a:pt x="161772" y="1223010"/>
                </a:lnTo>
                <a:lnTo>
                  <a:pt x="161467" y="1223010"/>
                </a:lnTo>
                <a:lnTo>
                  <a:pt x="171386" y="1225550"/>
                </a:lnTo>
                <a:lnTo>
                  <a:pt x="171068" y="1225550"/>
                </a:lnTo>
                <a:lnTo>
                  <a:pt x="181165" y="1226820"/>
                </a:lnTo>
                <a:lnTo>
                  <a:pt x="180848" y="1226820"/>
                </a:lnTo>
                <a:lnTo>
                  <a:pt x="191109" y="1228090"/>
                </a:lnTo>
                <a:lnTo>
                  <a:pt x="195897" y="1228090"/>
                </a:lnTo>
                <a:lnTo>
                  <a:pt x="201117" y="1229360"/>
                </a:lnTo>
                <a:lnTo>
                  <a:pt x="1955279" y="1229360"/>
                </a:lnTo>
                <a:lnTo>
                  <a:pt x="1945462" y="1231900"/>
                </a:lnTo>
                <a:lnTo>
                  <a:pt x="1935429" y="1235710"/>
                </a:lnTo>
                <a:lnTo>
                  <a:pt x="1925205" y="1238250"/>
                </a:lnTo>
                <a:lnTo>
                  <a:pt x="1904250" y="1240790"/>
                </a:lnTo>
                <a:close/>
              </a:path>
              <a:path w="2094229" h="1242060">
                <a:moveTo>
                  <a:pt x="1941842" y="21590"/>
                </a:moveTo>
                <a:lnTo>
                  <a:pt x="1932114" y="17780"/>
                </a:lnTo>
                <a:lnTo>
                  <a:pt x="1932419" y="17780"/>
                </a:lnTo>
                <a:lnTo>
                  <a:pt x="1922500" y="16510"/>
                </a:lnTo>
                <a:lnTo>
                  <a:pt x="1922805" y="16510"/>
                </a:lnTo>
                <a:lnTo>
                  <a:pt x="1912721" y="13970"/>
                </a:lnTo>
                <a:lnTo>
                  <a:pt x="1913039" y="13970"/>
                </a:lnTo>
                <a:lnTo>
                  <a:pt x="1902777" y="12700"/>
                </a:lnTo>
                <a:lnTo>
                  <a:pt x="1955279" y="12700"/>
                </a:lnTo>
                <a:lnTo>
                  <a:pt x="1964880" y="16510"/>
                </a:lnTo>
                <a:lnTo>
                  <a:pt x="1974240" y="20320"/>
                </a:lnTo>
                <a:lnTo>
                  <a:pt x="1941537" y="20320"/>
                </a:lnTo>
                <a:lnTo>
                  <a:pt x="1941842" y="21590"/>
                </a:lnTo>
                <a:close/>
              </a:path>
              <a:path w="2094229" h="1242060">
                <a:moveTo>
                  <a:pt x="152044" y="21590"/>
                </a:moveTo>
                <a:lnTo>
                  <a:pt x="152349" y="20320"/>
                </a:lnTo>
                <a:lnTo>
                  <a:pt x="155287" y="20320"/>
                </a:lnTo>
                <a:lnTo>
                  <a:pt x="152044" y="21590"/>
                </a:lnTo>
                <a:close/>
              </a:path>
              <a:path w="2094229" h="1242060">
                <a:moveTo>
                  <a:pt x="2001583" y="52070"/>
                </a:moveTo>
                <a:lnTo>
                  <a:pt x="1993544" y="45720"/>
                </a:lnTo>
                <a:lnTo>
                  <a:pt x="1993798" y="45720"/>
                </a:lnTo>
                <a:lnTo>
                  <a:pt x="1985479" y="40640"/>
                </a:lnTo>
                <a:lnTo>
                  <a:pt x="1985746" y="40640"/>
                </a:lnTo>
                <a:lnTo>
                  <a:pt x="1977161" y="35560"/>
                </a:lnTo>
                <a:lnTo>
                  <a:pt x="1977428" y="35560"/>
                </a:lnTo>
                <a:lnTo>
                  <a:pt x="1968588" y="31750"/>
                </a:lnTo>
                <a:lnTo>
                  <a:pt x="1968868" y="31750"/>
                </a:lnTo>
                <a:lnTo>
                  <a:pt x="1959787" y="27940"/>
                </a:lnTo>
                <a:lnTo>
                  <a:pt x="1960079" y="27940"/>
                </a:lnTo>
                <a:lnTo>
                  <a:pt x="1950770" y="24130"/>
                </a:lnTo>
                <a:lnTo>
                  <a:pt x="1951062" y="24130"/>
                </a:lnTo>
                <a:lnTo>
                  <a:pt x="1941537" y="20320"/>
                </a:lnTo>
                <a:lnTo>
                  <a:pt x="1974240" y="20320"/>
                </a:lnTo>
                <a:lnTo>
                  <a:pt x="1983358" y="25400"/>
                </a:lnTo>
                <a:lnTo>
                  <a:pt x="1992210" y="30480"/>
                </a:lnTo>
                <a:lnTo>
                  <a:pt x="2000783" y="35560"/>
                </a:lnTo>
                <a:lnTo>
                  <a:pt x="2009063" y="41910"/>
                </a:lnTo>
                <a:lnTo>
                  <a:pt x="2017052" y="46990"/>
                </a:lnTo>
                <a:lnTo>
                  <a:pt x="2020881" y="50800"/>
                </a:lnTo>
                <a:lnTo>
                  <a:pt x="2001342" y="50800"/>
                </a:lnTo>
                <a:lnTo>
                  <a:pt x="2001583" y="52070"/>
                </a:lnTo>
                <a:close/>
              </a:path>
              <a:path w="2094229" h="1242060">
                <a:moveTo>
                  <a:pt x="92303" y="52070"/>
                </a:moveTo>
                <a:lnTo>
                  <a:pt x="92544" y="50800"/>
                </a:lnTo>
                <a:lnTo>
                  <a:pt x="93911" y="50800"/>
                </a:lnTo>
                <a:lnTo>
                  <a:pt x="92303" y="52070"/>
                </a:lnTo>
                <a:close/>
              </a:path>
              <a:path w="2094229" h="1242060">
                <a:moveTo>
                  <a:pt x="2035987" y="85090"/>
                </a:moveTo>
                <a:lnTo>
                  <a:pt x="2029548" y="77470"/>
                </a:lnTo>
                <a:lnTo>
                  <a:pt x="2029752" y="77470"/>
                </a:lnTo>
                <a:lnTo>
                  <a:pt x="2022970" y="69850"/>
                </a:lnTo>
                <a:lnTo>
                  <a:pt x="2023173" y="69850"/>
                </a:lnTo>
                <a:lnTo>
                  <a:pt x="2016061" y="63500"/>
                </a:lnTo>
                <a:lnTo>
                  <a:pt x="2016290" y="63500"/>
                </a:lnTo>
                <a:lnTo>
                  <a:pt x="2008847" y="57150"/>
                </a:lnTo>
                <a:lnTo>
                  <a:pt x="2009076" y="57150"/>
                </a:lnTo>
                <a:lnTo>
                  <a:pt x="2001342" y="50800"/>
                </a:lnTo>
                <a:lnTo>
                  <a:pt x="2020881" y="50800"/>
                </a:lnTo>
                <a:lnTo>
                  <a:pt x="2024710" y="54610"/>
                </a:lnTo>
                <a:lnTo>
                  <a:pt x="2032050" y="60960"/>
                </a:lnTo>
                <a:lnTo>
                  <a:pt x="2039048" y="68580"/>
                </a:lnTo>
                <a:lnTo>
                  <a:pt x="2045690" y="76200"/>
                </a:lnTo>
                <a:lnTo>
                  <a:pt x="2051964" y="83820"/>
                </a:lnTo>
                <a:lnTo>
                  <a:pt x="2035797" y="83820"/>
                </a:lnTo>
                <a:lnTo>
                  <a:pt x="2035987" y="85090"/>
                </a:lnTo>
                <a:close/>
              </a:path>
              <a:path w="2094229" h="1242060">
                <a:moveTo>
                  <a:pt x="57886" y="85090"/>
                </a:moveTo>
                <a:lnTo>
                  <a:pt x="58077" y="83820"/>
                </a:lnTo>
                <a:lnTo>
                  <a:pt x="58961" y="83820"/>
                </a:lnTo>
                <a:lnTo>
                  <a:pt x="57886" y="85090"/>
                </a:lnTo>
                <a:close/>
              </a:path>
              <a:path w="2094229" h="1242060">
                <a:moveTo>
                  <a:pt x="2047417" y="100330"/>
                </a:moveTo>
                <a:lnTo>
                  <a:pt x="2041702" y="91440"/>
                </a:lnTo>
                <a:lnTo>
                  <a:pt x="2041880" y="91440"/>
                </a:lnTo>
                <a:lnTo>
                  <a:pt x="2035797" y="83820"/>
                </a:lnTo>
                <a:lnTo>
                  <a:pt x="2051964" y="83820"/>
                </a:lnTo>
                <a:lnTo>
                  <a:pt x="2057857" y="92710"/>
                </a:lnTo>
                <a:lnTo>
                  <a:pt x="2061785" y="99060"/>
                </a:lnTo>
                <a:lnTo>
                  <a:pt x="2047239" y="99060"/>
                </a:lnTo>
                <a:lnTo>
                  <a:pt x="2047417" y="100330"/>
                </a:lnTo>
                <a:close/>
              </a:path>
              <a:path w="2094229" h="1242060">
                <a:moveTo>
                  <a:pt x="46469" y="100330"/>
                </a:moveTo>
                <a:lnTo>
                  <a:pt x="46634" y="99060"/>
                </a:lnTo>
                <a:lnTo>
                  <a:pt x="47285" y="99060"/>
                </a:lnTo>
                <a:lnTo>
                  <a:pt x="46469" y="100330"/>
                </a:lnTo>
                <a:close/>
              </a:path>
              <a:path w="2094229" h="1242060">
                <a:moveTo>
                  <a:pt x="2072373" y="152400"/>
                </a:moveTo>
                <a:lnTo>
                  <a:pt x="2069147" y="142240"/>
                </a:lnTo>
                <a:lnTo>
                  <a:pt x="2065578" y="133350"/>
                </a:lnTo>
                <a:lnTo>
                  <a:pt x="2061603" y="124460"/>
                </a:lnTo>
                <a:lnTo>
                  <a:pt x="2061730" y="124460"/>
                </a:lnTo>
                <a:lnTo>
                  <a:pt x="2057209" y="115570"/>
                </a:lnTo>
                <a:lnTo>
                  <a:pt x="2057349" y="115570"/>
                </a:lnTo>
                <a:lnTo>
                  <a:pt x="2052421" y="107950"/>
                </a:lnTo>
                <a:lnTo>
                  <a:pt x="2052574" y="107950"/>
                </a:lnTo>
                <a:lnTo>
                  <a:pt x="2047239" y="99060"/>
                </a:lnTo>
                <a:lnTo>
                  <a:pt x="2061785" y="99060"/>
                </a:lnTo>
                <a:lnTo>
                  <a:pt x="2084451" y="147320"/>
                </a:lnTo>
                <a:lnTo>
                  <a:pt x="2085517" y="151130"/>
                </a:lnTo>
                <a:lnTo>
                  <a:pt x="2072271" y="151130"/>
                </a:lnTo>
                <a:lnTo>
                  <a:pt x="2072373" y="152400"/>
                </a:lnTo>
                <a:close/>
              </a:path>
              <a:path w="2094229" h="1242060">
                <a:moveTo>
                  <a:pt x="21513" y="152400"/>
                </a:moveTo>
                <a:lnTo>
                  <a:pt x="21602" y="151130"/>
                </a:lnTo>
                <a:lnTo>
                  <a:pt x="21917" y="151130"/>
                </a:lnTo>
                <a:lnTo>
                  <a:pt x="21513" y="152400"/>
                </a:lnTo>
                <a:close/>
              </a:path>
              <a:path w="2094229" h="1242060">
                <a:moveTo>
                  <a:pt x="2077250" y="171450"/>
                </a:moveTo>
                <a:lnTo>
                  <a:pt x="2074951" y="161290"/>
                </a:lnTo>
                <a:lnTo>
                  <a:pt x="2072271" y="151130"/>
                </a:lnTo>
                <a:lnTo>
                  <a:pt x="2085517" y="151130"/>
                </a:lnTo>
                <a:lnTo>
                  <a:pt x="2087295" y="157480"/>
                </a:lnTo>
                <a:lnTo>
                  <a:pt x="2089657" y="167640"/>
                </a:lnTo>
                <a:lnTo>
                  <a:pt x="2090070" y="170180"/>
                </a:lnTo>
                <a:lnTo>
                  <a:pt x="2077186" y="170180"/>
                </a:lnTo>
                <a:lnTo>
                  <a:pt x="2077250" y="171450"/>
                </a:lnTo>
                <a:close/>
              </a:path>
              <a:path w="2094229" h="1242060">
                <a:moveTo>
                  <a:pt x="16637" y="171450"/>
                </a:moveTo>
                <a:lnTo>
                  <a:pt x="16700" y="170180"/>
                </a:lnTo>
                <a:lnTo>
                  <a:pt x="16922" y="170180"/>
                </a:lnTo>
                <a:lnTo>
                  <a:pt x="16637" y="171450"/>
                </a:lnTo>
                <a:close/>
              </a:path>
              <a:path w="2094229" h="1242060">
                <a:moveTo>
                  <a:pt x="2093874" y="1036320"/>
                </a:moveTo>
                <a:lnTo>
                  <a:pt x="2081187" y="1036320"/>
                </a:lnTo>
                <a:lnTo>
                  <a:pt x="2081187" y="205740"/>
                </a:lnTo>
                <a:lnTo>
                  <a:pt x="2080983" y="200660"/>
                </a:lnTo>
                <a:lnTo>
                  <a:pt x="2080666" y="195580"/>
                </a:lnTo>
                <a:lnTo>
                  <a:pt x="2080209" y="190500"/>
                </a:lnTo>
                <a:lnTo>
                  <a:pt x="2078939" y="180340"/>
                </a:lnTo>
                <a:lnTo>
                  <a:pt x="2077186" y="170180"/>
                </a:lnTo>
                <a:lnTo>
                  <a:pt x="2090070" y="170180"/>
                </a:lnTo>
                <a:lnTo>
                  <a:pt x="2091512" y="179070"/>
                </a:lnTo>
                <a:lnTo>
                  <a:pt x="2092858" y="189230"/>
                </a:lnTo>
                <a:lnTo>
                  <a:pt x="2093328" y="194310"/>
                </a:lnTo>
                <a:lnTo>
                  <a:pt x="2093671" y="199390"/>
                </a:lnTo>
                <a:lnTo>
                  <a:pt x="2093874" y="205740"/>
                </a:lnTo>
                <a:lnTo>
                  <a:pt x="2093874" y="1036320"/>
                </a:lnTo>
                <a:close/>
              </a:path>
              <a:path w="2094229" h="1242060">
                <a:moveTo>
                  <a:pt x="12738" y="1036320"/>
                </a:moveTo>
                <a:lnTo>
                  <a:pt x="12700" y="1035050"/>
                </a:lnTo>
                <a:lnTo>
                  <a:pt x="12738" y="1036320"/>
                </a:lnTo>
                <a:close/>
              </a:path>
              <a:path w="2094229" h="1242060">
                <a:moveTo>
                  <a:pt x="2093671" y="1041400"/>
                </a:moveTo>
                <a:lnTo>
                  <a:pt x="2080983" y="1041400"/>
                </a:lnTo>
                <a:lnTo>
                  <a:pt x="2081187" y="1035050"/>
                </a:lnTo>
                <a:lnTo>
                  <a:pt x="2081187" y="1036320"/>
                </a:lnTo>
                <a:lnTo>
                  <a:pt x="2093874" y="1036320"/>
                </a:lnTo>
                <a:lnTo>
                  <a:pt x="2093671" y="1041400"/>
                </a:lnTo>
                <a:close/>
              </a:path>
              <a:path w="2094229" h="1242060">
                <a:moveTo>
                  <a:pt x="12956" y="1041400"/>
                </a:moveTo>
                <a:lnTo>
                  <a:pt x="12890" y="1040130"/>
                </a:lnTo>
                <a:lnTo>
                  <a:pt x="12956" y="1041400"/>
                </a:lnTo>
                <a:close/>
              </a:path>
              <a:path w="2094229" h="1242060">
                <a:moveTo>
                  <a:pt x="2093328" y="1046480"/>
                </a:moveTo>
                <a:lnTo>
                  <a:pt x="2080666" y="1046480"/>
                </a:lnTo>
                <a:lnTo>
                  <a:pt x="2080996" y="1040130"/>
                </a:lnTo>
                <a:lnTo>
                  <a:pt x="2080983" y="1041400"/>
                </a:lnTo>
                <a:lnTo>
                  <a:pt x="2093671" y="1041400"/>
                </a:lnTo>
                <a:lnTo>
                  <a:pt x="2093328" y="1046480"/>
                </a:lnTo>
                <a:close/>
              </a:path>
              <a:path w="2094229" h="1242060">
                <a:moveTo>
                  <a:pt x="13299" y="1046480"/>
                </a:moveTo>
                <a:lnTo>
                  <a:pt x="13207" y="1045210"/>
                </a:lnTo>
                <a:lnTo>
                  <a:pt x="13299" y="1046480"/>
                </a:lnTo>
                <a:close/>
              </a:path>
              <a:path w="2094229" h="1242060">
                <a:moveTo>
                  <a:pt x="2092952" y="1051560"/>
                </a:moveTo>
                <a:lnTo>
                  <a:pt x="2080209" y="1051560"/>
                </a:lnTo>
                <a:lnTo>
                  <a:pt x="2080679" y="1045210"/>
                </a:lnTo>
                <a:lnTo>
                  <a:pt x="2080666" y="1046480"/>
                </a:lnTo>
                <a:lnTo>
                  <a:pt x="2093328" y="1046480"/>
                </a:lnTo>
                <a:lnTo>
                  <a:pt x="2092952" y="1051560"/>
                </a:lnTo>
                <a:close/>
              </a:path>
              <a:path w="2094229" h="1242060">
                <a:moveTo>
                  <a:pt x="13803" y="1051560"/>
                </a:moveTo>
                <a:lnTo>
                  <a:pt x="13665" y="1051560"/>
                </a:lnTo>
                <a:lnTo>
                  <a:pt x="13639" y="1050290"/>
                </a:lnTo>
                <a:lnTo>
                  <a:pt x="13803" y="1051560"/>
                </a:lnTo>
                <a:close/>
              </a:path>
              <a:path w="2094229" h="1242060">
                <a:moveTo>
                  <a:pt x="2087886" y="1080770"/>
                </a:moveTo>
                <a:lnTo>
                  <a:pt x="2074951" y="1080770"/>
                </a:lnTo>
                <a:lnTo>
                  <a:pt x="2077250" y="1070610"/>
                </a:lnTo>
                <a:lnTo>
                  <a:pt x="2078989" y="1060450"/>
                </a:lnTo>
                <a:lnTo>
                  <a:pt x="2080234" y="1050290"/>
                </a:lnTo>
                <a:lnTo>
                  <a:pt x="2080209" y="1051560"/>
                </a:lnTo>
                <a:lnTo>
                  <a:pt x="2092952" y="1051560"/>
                </a:lnTo>
                <a:lnTo>
                  <a:pt x="2092858" y="1052830"/>
                </a:lnTo>
                <a:lnTo>
                  <a:pt x="2091512" y="1062990"/>
                </a:lnTo>
                <a:lnTo>
                  <a:pt x="2089657" y="1073150"/>
                </a:lnTo>
                <a:lnTo>
                  <a:pt x="2087886" y="1080770"/>
                </a:lnTo>
                <a:close/>
              </a:path>
              <a:path w="2094229" h="1242060">
                <a:moveTo>
                  <a:pt x="19191" y="1080770"/>
                </a:moveTo>
                <a:lnTo>
                  <a:pt x="18923" y="1080770"/>
                </a:lnTo>
                <a:lnTo>
                  <a:pt x="18846" y="1079500"/>
                </a:lnTo>
                <a:lnTo>
                  <a:pt x="19191" y="1080770"/>
                </a:lnTo>
                <a:close/>
              </a:path>
              <a:path w="2094229" h="1242060">
                <a:moveTo>
                  <a:pt x="2066984" y="1134110"/>
                </a:moveTo>
                <a:lnTo>
                  <a:pt x="2052421" y="1134110"/>
                </a:lnTo>
                <a:lnTo>
                  <a:pt x="2057349" y="1125220"/>
                </a:lnTo>
                <a:lnTo>
                  <a:pt x="2057209" y="1125220"/>
                </a:lnTo>
                <a:lnTo>
                  <a:pt x="2061730" y="1116330"/>
                </a:lnTo>
                <a:lnTo>
                  <a:pt x="2061603" y="1116330"/>
                </a:lnTo>
                <a:lnTo>
                  <a:pt x="2065705" y="1107440"/>
                </a:lnTo>
                <a:lnTo>
                  <a:pt x="2069249" y="1098550"/>
                </a:lnTo>
                <a:lnTo>
                  <a:pt x="2072373" y="1089660"/>
                </a:lnTo>
                <a:lnTo>
                  <a:pt x="2075040" y="1079500"/>
                </a:lnTo>
                <a:lnTo>
                  <a:pt x="2074951" y="1080770"/>
                </a:lnTo>
                <a:lnTo>
                  <a:pt x="2087886" y="1080770"/>
                </a:lnTo>
                <a:lnTo>
                  <a:pt x="2087295" y="1083310"/>
                </a:lnTo>
                <a:lnTo>
                  <a:pt x="2084451" y="1093470"/>
                </a:lnTo>
                <a:lnTo>
                  <a:pt x="2081123" y="1103630"/>
                </a:lnTo>
                <a:lnTo>
                  <a:pt x="2077339" y="1112520"/>
                </a:lnTo>
                <a:lnTo>
                  <a:pt x="2073109" y="1122680"/>
                </a:lnTo>
                <a:lnTo>
                  <a:pt x="2068436" y="1131570"/>
                </a:lnTo>
                <a:lnTo>
                  <a:pt x="2066984" y="1134110"/>
                </a:lnTo>
                <a:close/>
              </a:path>
              <a:path w="2094229" h="1242060">
                <a:moveTo>
                  <a:pt x="42062" y="1134110"/>
                </a:moveTo>
                <a:lnTo>
                  <a:pt x="41465" y="1134110"/>
                </a:lnTo>
                <a:lnTo>
                  <a:pt x="41300" y="1132840"/>
                </a:lnTo>
                <a:lnTo>
                  <a:pt x="42062" y="1134110"/>
                </a:lnTo>
                <a:close/>
              </a:path>
              <a:path w="2094229" h="1242060">
                <a:moveTo>
                  <a:pt x="1993925" y="1210310"/>
                </a:moveTo>
                <a:lnTo>
                  <a:pt x="1968588" y="1210310"/>
                </a:lnTo>
                <a:lnTo>
                  <a:pt x="1977428" y="1205230"/>
                </a:lnTo>
                <a:lnTo>
                  <a:pt x="1977161" y="1205230"/>
                </a:lnTo>
                <a:lnTo>
                  <a:pt x="1985746" y="1200150"/>
                </a:lnTo>
                <a:lnTo>
                  <a:pt x="1985479" y="1200150"/>
                </a:lnTo>
                <a:lnTo>
                  <a:pt x="1993798" y="1195070"/>
                </a:lnTo>
                <a:lnTo>
                  <a:pt x="1993544" y="1195070"/>
                </a:lnTo>
                <a:lnTo>
                  <a:pt x="2001583" y="1189990"/>
                </a:lnTo>
                <a:lnTo>
                  <a:pt x="2001342" y="1189990"/>
                </a:lnTo>
                <a:lnTo>
                  <a:pt x="2009076" y="1183640"/>
                </a:lnTo>
                <a:lnTo>
                  <a:pt x="2008847" y="1183640"/>
                </a:lnTo>
                <a:lnTo>
                  <a:pt x="2016290" y="1177290"/>
                </a:lnTo>
                <a:lnTo>
                  <a:pt x="2016061" y="1177290"/>
                </a:lnTo>
                <a:lnTo>
                  <a:pt x="2023173" y="1170940"/>
                </a:lnTo>
                <a:lnTo>
                  <a:pt x="2022970" y="1170940"/>
                </a:lnTo>
                <a:lnTo>
                  <a:pt x="2029752" y="1164590"/>
                </a:lnTo>
                <a:lnTo>
                  <a:pt x="2029548" y="1164590"/>
                </a:lnTo>
                <a:lnTo>
                  <a:pt x="2035987" y="1156970"/>
                </a:lnTo>
                <a:lnTo>
                  <a:pt x="2035797" y="1156970"/>
                </a:lnTo>
                <a:lnTo>
                  <a:pt x="2041880" y="1149350"/>
                </a:lnTo>
                <a:lnTo>
                  <a:pt x="2041702" y="1149350"/>
                </a:lnTo>
                <a:lnTo>
                  <a:pt x="2047417" y="1141730"/>
                </a:lnTo>
                <a:lnTo>
                  <a:pt x="2047239" y="1141730"/>
                </a:lnTo>
                <a:lnTo>
                  <a:pt x="2052574" y="1132840"/>
                </a:lnTo>
                <a:lnTo>
                  <a:pt x="2052421" y="1134110"/>
                </a:lnTo>
                <a:lnTo>
                  <a:pt x="2066984" y="1134110"/>
                </a:lnTo>
                <a:lnTo>
                  <a:pt x="2063356" y="1140460"/>
                </a:lnTo>
                <a:lnTo>
                  <a:pt x="2039048" y="1172210"/>
                </a:lnTo>
                <a:lnTo>
                  <a:pt x="2009063" y="1200150"/>
                </a:lnTo>
                <a:lnTo>
                  <a:pt x="2000783" y="1205230"/>
                </a:lnTo>
                <a:lnTo>
                  <a:pt x="1993925" y="1210310"/>
                </a:lnTo>
                <a:close/>
              </a:path>
              <a:path w="2094229" h="1242060">
                <a:moveTo>
                  <a:pt x="127276" y="1210310"/>
                </a:moveTo>
                <a:lnTo>
                  <a:pt x="125285" y="1210310"/>
                </a:lnTo>
                <a:lnTo>
                  <a:pt x="125006" y="1209040"/>
                </a:lnTo>
                <a:lnTo>
                  <a:pt x="127276" y="1210310"/>
                </a:lnTo>
                <a:close/>
              </a:path>
              <a:path w="2094229" h="1242060">
                <a:moveTo>
                  <a:pt x="1955279" y="1229360"/>
                </a:moveTo>
                <a:lnTo>
                  <a:pt x="1892757" y="1229360"/>
                </a:lnTo>
                <a:lnTo>
                  <a:pt x="1897989" y="1228090"/>
                </a:lnTo>
                <a:lnTo>
                  <a:pt x="1902777" y="1228090"/>
                </a:lnTo>
                <a:lnTo>
                  <a:pt x="1913039" y="1226820"/>
                </a:lnTo>
                <a:lnTo>
                  <a:pt x="1912721" y="1226820"/>
                </a:lnTo>
                <a:lnTo>
                  <a:pt x="1922805" y="1225550"/>
                </a:lnTo>
                <a:lnTo>
                  <a:pt x="1922500" y="1225550"/>
                </a:lnTo>
                <a:lnTo>
                  <a:pt x="1932419" y="1223010"/>
                </a:lnTo>
                <a:lnTo>
                  <a:pt x="1932114" y="1223010"/>
                </a:lnTo>
                <a:lnTo>
                  <a:pt x="1941842" y="1220470"/>
                </a:lnTo>
                <a:lnTo>
                  <a:pt x="1941537" y="1220470"/>
                </a:lnTo>
                <a:lnTo>
                  <a:pt x="1951062" y="1216660"/>
                </a:lnTo>
                <a:lnTo>
                  <a:pt x="1950770" y="1216660"/>
                </a:lnTo>
                <a:lnTo>
                  <a:pt x="1960079" y="1214120"/>
                </a:lnTo>
                <a:lnTo>
                  <a:pt x="1959787" y="1214120"/>
                </a:lnTo>
                <a:lnTo>
                  <a:pt x="1968868" y="1209040"/>
                </a:lnTo>
                <a:lnTo>
                  <a:pt x="1968588" y="1210310"/>
                </a:lnTo>
                <a:lnTo>
                  <a:pt x="1993925" y="1210310"/>
                </a:lnTo>
                <a:lnTo>
                  <a:pt x="1992210" y="1211580"/>
                </a:lnTo>
                <a:lnTo>
                  <a:pt x="1983358" y="1216660"/>
                </a:lnTo>
                <a:lnTo>
                  <a:pt x="1974240" y="1220470"/>
                </a:lnTo>
                <a:lnTo>
                  <a:pt x="1964880" y="1225550"/>
                </a:lnTo>
                <a:lnTo>
                  <a:pt x="1955279" y="1229360"/>
                </a:lnTo>
                <a:close/>
              </a:path>
              <a:path w="2094229" h="1242060">
                <a:moveTo>
                  <a:pt x="1893481" y="1242060"/>
                </a:moveTo>
                <a:lnTo>
                  <a:pt x="200393" y="1242060"/>
                </a:lnTo>
                <a:lnTo>
                  <a:pt x="195008" y="1240790"/>
                </a:lnTo>
                <a:lnTo>
                  <a:pt x="1898865" y="1240790"/>
                </a:lnTo>
                <a:lnTo>
                  <a:pt x="1893481" y="124206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170895" y="2813265"/>
            <a:ext cx="65405" cy="476250"/>
          </a:xfrm>
          <a:custGeom>
            <a:avLst/>
            <a:gdLst/>
            <a:ahLst/>
            <a:cxnLst/>
            <a:rect l="l" t="t" r="r" b="b"/>
            <a:pathLst>
              <a:path w="65404" h="476250">
                <a:moveTo>
                  <a:pt x="24307" y="160997"/>
                </a:moveTo>
                <a:lnTo>
                  <a:pt x="0" y="160997"/>
                </a:lnTo>
                <a:lnTo>
                  <a:pt x="32334" y="0"/>
                </a:lnTo>
                <a:lnTo>
                  <a:pt x="61535" y="144830"/>
                </a:lnTo>
                <a:lnTo>
                  <a:pt x="24307" y="144830"/>
                </a:lnTo>
                <a:lnTo>
                  <a:pt x="24307" y="160997"/>
                </a:lnTo>
                <a:close/>
              </a:path>
              <a:path w="65404" h="476250">
                <a:moveTo>
                  <a:pt x="40487" y="475869"/>
                </a:moveTo>
                <a:lnTo>
                  <a:pt x="24307" y="475869"/>
                </a:lnTo>
                <a:lnTo>
                  <a:pt x="24307" y="144830"/>
                </a:lnTo>
                <a:lnTo>
                  <a:pt x="40487" y="144830"/>
                </a:lnTo>
                <a:lnTo>
                  <a:pt x="40487" y="475869"/>
                </a:lnTo>
                <a:close/>
              </a:path>
              <a:path w="65404" h="476250">
                <a:moveTo>
                  <a:pt x="64795" y="160997"/>
                </a:moveTo>
                <a:lnTo>
                  <a:pt x="40487" y="160997"/>
                </a:lnTo>
                <a:lnTo>
                  <a:pt x="40487" y="144830"/>
                </a:lnTo>
                <a:lnTo>
                  <a:pt x="61535" y="144830"/>
                </a:lnTo>
                <a:lnTo>
                  <a:pt x="64795" y="1609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195203" y="2958096"/>
            <a:ext cx="16510" cy="331470"/>
          </a:xfrm>
          <a:custGeom>
            <a:avLst/>
            <a:gdLst/>
            <a:ahLst/>
            <a:cxnLst/>
            <a:rect l="l" t="t" r="r" b="b"/>
            <a:pathLst>
              <a:path w="16510" h="331470">
                <a:moveTo>
                  <a:pt x="16179" y="331038"/>
                </a:moveTo>
                <a:lnTo>
                  <a:pt x="16179" y="0"/>
                </a:lnTo>
                <a:lnTo>
                  <a:pt x="0" y="0"/>
                </a:lnTo>
                <a:lnTo>
                  <a:pt x="0" y="331038"/>
                </a:lnTo>
                <a:lnTo>
                  <a:pt x="16179" y="33103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170895" y="2813265"/>
            <a:ext cx="65405" cy="161290"/>
          </a:xfrm>
          <a:custGeom>
            <a:avLst/>
            <a:gdLst/>
            <a:ahLst/>
            <a:cxnLst/>
            <a:rect l="l" t="t" r="r" b="b"/>
            <a:pathLst>
              <a:path w="65404" h="161289">
                <a:moveTo>
                  <a:pt x="64795" y="160997"/>
                </a:moveTo>
                <a:lnTo>
                  <a:pt x="32334" y="0"/>
                </a:lnTo>
                <a:lnTo>
                  <a:pt x="0" y="160997"/>
                </a:lnTo>
                <a:lnTo>
                  <a:pt x="64795" y="160997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211015" y="3261982"/>
            <a:ext cx="1574800" cy="64769"/>
          </a:xfrm>
          <a:custGeom>
            <a:avLst/>
            <a:gdLst/>
            <a:ahLst/>
            <a:cxnLst/>
            <a:rect l="l" t="t" r="r" b="b"/>
            <a:pathLst>
              <a:path w="1574800" h="64770">
                <a:moveTo>
                  <a:pt x="1412278" y="64325"/>
                </a:moveTo>
                <a:lnTo>
                  <a:pt x="1412278" y="0"/>
                </a:lnTo>
                <a:lnTo>
                  <a:pt x="1534233" y="24142"/>
                </a:lnTo>
                <a:lnTo>
                  <a:pt x="1428572" y="24142"/>
                </a:lnTo>
                <a:lnTo>
                  <a:pt x="1428572" y="40195"/>
                </a:lnTo>
                <a:lnTo>
                  <a:pt x="1533736" y="40195"/>
                </a:lnTo>
                <a:lnTo>
                  <a:pt x="1412278" y="64325"/>
                </a:lnTo>
                <a:close/>
              </a:path>
              <a:path w="1574800" h="64770">
                <a:moveTo>
                  <a:pt x="1412278" y="40195"/>
                </a:moveTo>
                <a:lnTo>
                  <a:pt x="0" y="40195"/>
                </a:lnTo>
                <a:lnTo>
                  <a:pt x="0" y="24142"/>
                </a:lnTo>
                <a:lnTo>
                  <a:pt x="1412278" y="24142"/>
                </a:lnTo>
                <a:lnTo>
                  <a:pt x="1412278" y="40195"/>
                </a:lnTo>
                <a:close/>
              </a:path>
              <a:path w="1574800" h="64770">
                <a:moveTo>
                  <a:pt x="1533736" y="40195"/>
                </a:moveTo>
                <a:lnTo>
                  <a:pt x="1428572" y="40195"/>
                </a:lnTo>
                <a:lnTo>
                  <a:pt x="1428572" y="24142"/>
                </a:lnTo>
                <a:lnTo>
                  <a:pt x="1534233" y="24142"/>
                </a:lnTo>
                <a:lnTo>
                  <a:pt x="1574457" y="32105"/>
                </a:lnTo>
                <a:lnTo>
                  <a:pt x="1533736" y="401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211015" y="3286125"/>
            <a:ext cx="1428750" cy="16510"/>
          </a:xfrm>
          <a:custGeom>
            <a:avLst/>
            <a:gdLst/>
            <a:ahLst/>
            <a:cxnLst/>
            <a:rect l="l" t="t" r="r" b="b"/>
            <a:pathLst>
              <a:path w="1428750" h="16510">
                <a:moveTo>
                  <a:pt x="0" y="0"/>
                </a:moveTo>
                <a:lnTo>
                  <a:pt x="1428572" y="0"/>
                </a:lnTo>
                <a:lnTo>
                  <a:pt x="1428572" y="16052"/>
                </a:lnTo>
                <a:lnTo>
                  <a:pt x="0" y="1605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623293" y="3261982"/>
            <a:ext cx="162560" cy="64769"/>
          </a:xfrm>
          <a:custGeom>
            <a:avLst/>
            <a:gdLst/>
            <a:ahLst/>
            <a:cxnLst/>
            <a:rect l="l" t="t" r="r" b="b"/>
            <a:pathLst>
              <a:path w="162560" h="64770">
                <a:moveTo>
                  <a:pt x="0" y="0"/>
                </a:moveTo>
                <a:lnTo>
                  <a:pt x="162178" y="32105"/>
                </a:lnTo>
                <a:lnTo>
                  <a:pt x="0" y="64325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4206875" y="2834513"/>
            <a:ext cx="1575435" cy="462915"/>
          </a:xfrm>
          <a:custGeom>
            <a:avLst/>
            <a:gdLst/>
            <a:ahLst/>
            <a:cxnLst/>
            <a:rect l="l" t="t" r="r" b="b"/>
            <a:pathLst>
              <a:path w="1575435" h="462914">
                <a:moveTo>
                  <a:pt x="1417383" y="37320"/>
                </a:moveTo>
                <a:lnTo>
                  <a:pt x="1410576" y="14109"/>
                </a:lnTo>
                <a:lnTo>
                  <a:pt x="1575320" y="0"/>
                </a:lnTo>
                <a:lnTo>
                  <a:pt x="1511932" y="32816"/>
                </a:lnTo>
                <a:lnTo>
                  <a:pt x="1432953" y="32816"/>
                </a:lnTo>
                <a:lnTo>
                  <a:pt x="1417383" y="37320"/>
                </a:lnTo>
                <a:close/>
              </a:path>
              <a:path w="1575435" h="462914">
                <a:moveTo>
                  <a:pt x="1421912" y="52766"/>
                </a:moveTo>
                <a:lnTo>
                  <a:pt x="1417383" y="37320"/>
                </a:lnTo>
                <a:lnTo>
                  <a:pt x="1432953" y="32816"/>
                </a:lnTo>
                <a:lnTo>
                  <a:pt x="1437449" y="48272"/>
                </a:lnTo>
                <a:lnTo>
                  <a:pt x="1421912" y="52766"/>
                </a:lnTo>
                <a:close/>
              </a:path>
              <a:path w="1575435" h="462914">
                <a:moveTo>
                  <a:pt x="1428699" y="75907"/>
                </a:moveTo>
                <a:lnTo>
                  <a:pt x="1421912" y="52766"/>
                </a:lnTo>
                <a:lnTo>
                  <a:pt x="1437449" y="48272"/>
                </a:lnTo>
                <a:lnTo>
                  <a:pt x="1432953" y="32816"/>
                </a:lnTo>
                <a:lnTo>
                  <a:pt x="1511932" y="32816"/>
                </a:lnTo>
                <a:lnTo>
                  <a:pt x="1428699" y="75907"/>
                </a:lnTo>
                <a:close/>
              </a:path>
              <a:path w="1575435" h="462914">
                <a:moveTo>
                  <a:pt x="4508" y="462711"/>
                </a:moveTo>
                <a:lnTo>
                  <a:pt x="0" y="447268"/>
                </a:lnTo>
                <a:lnTo>
                  <a:pt x="1417383" y="37320"/>
                </a:lnTo>
                <a:lnTo>
                  <a:pt x="1421912" y="52766"/>
                </a:lnTo>
                <a:lnTo>
                  <a:pt x="4508" y="462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206875" y="2867329"/>
            <a:ext cx="1437640" cy="429895"/>
          </a:xfrm>
          <a:custGeom>
            <a:avLst/>
            <a:gdLst/>
            <a:ahLst/>
            <a:cxnLst/>
            <a:rect l="l" t="t" r="r" b="b"/>
            <a:pathLst>
              <a:path w="1437639" h="429895">
                <a:moveTo>
                  <a:pt x="0" y="414451"/>
                </a:moveTo>
                <a:lnTo>
                  <a:pt x="1432953" y="0"/>
                </a:lnTo>
                <a:lnTo>
                  <a:pt x="1437449" y="15455"/>
                </a:lnTo>
                <a:lnTo>
                  <a:pt x="4508" y="429895"/>
                </a:lnTo>
                <a:lnTo>
                  <a:pt x="0" y="41445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17451" y="2834513"/>
            <a:ext cx="165100" cy="76200"/>
          </a:xfrm>
          <a:custGeom>
            <a:avLst/>
            <a:gdLst/>
            <a:ahLst/>
            <a:cxnLst/>
            <a:rect l="l" t="t" r="r" b="b"/>
            <a:pathLst>
              <a:path w="165100" h="76200">
                <a:moveTo>
                  <a:pt x="0" y="14109"/>
                </a:moveTo>
                <a:lnTo>
                  <a:pt x="164744" y="0"/>
                </a:lnTo>
                <a:lnTo>
                  <a:pt x="18122" y="75907"/>
                </a:lnTo>
                <a:lnTo>
                  <a:pt x="0" y="1410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03230" y="2809163"/>
            <a:ext cx="48895" cy="12065"/>
          </a:xfrm>
          <a:custGeom>
            <a:avLst/>
            <a:gdLst/>
            <a:ahLst/>
            <a:cxnLst/>
            <a:rect l="l" t="t" r="r" b="b"/>
            <a:pathLst>
              <a:path w="48895" h="12064">
                <a:moveTo>
                  <a:pt x="48628" y="12065"/>
                </a:moveTo>
                <a:lnTo>
                  <a:pt x="0" y="12065"/>
                </a:lnTo>
                <a:lnTo>
                  <a:pt x="0" y="0"/>
                </a:lnTo>
                <a:lnTo>
                  <a:pt x="48628" y="0"/>
                </a:lnTo>
                <a:lnTo>
                  <a:pt x="48628" y="120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288332" y="2809163"/>
            <a:ext cx="48895" cy="12065"/>
          </a:xfrm>
          <a:custGeom>
            <a:avLst/>
            <a:gdLst/>
            <a:ahLst/>
            <a:cxnLst/>
            <a:rect l="l" t="t" r="r" b="b"/>
            <a:pathLst>
              <a:path w="48895" h="12064">
                <a:moveTo>
                  <a:pt x="48641" y="12065"/>
                </a:moveTo>
                <a:lnTo>
                  <a:pt x="0" y="12065"/>
                </a:lnTo>
                <a:lnTo>
                  <a:pt x="0" y="0"/>
                </a:lnTo>
                <a:lnTo>
                  <a:pt x="48641" y="0"/>
                </a:lnTo>
                <a:lnTo>
                  <a:pt x="48641" y="120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373448" y="2809163"/>
            <a:ext cx="48895" cy="12065"/>
          </a:xfrm>
          <a:custGeom>
            <a:avLst/>
            <a:gdLst/>
            <a:ahLst/>
            <a:cxnLst/>
            <a:rect l="l" t="t" r="r" b="b"/>
            <a:pathLst>
              <a:path w="48895" h="12064">
                <a:moveTo>
                  <a:pt x="48628" y="12065"/>
                </a:moveTo>
                <a:lnTo>
                  <a:pt x="0" y="12065"/>
                </a:lnTo>
                <a:lnTo>
                  <a:pt x="0" y="0"/>
                </a:lnTo>
                <a:lnTo>
                  <a:pt x="48628" y="0"/>
                </a:lnTo>
                <a:lnTo>
                  <a:pt x="48628" y="120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458550" y="2809163"/>
            <a:ext cx="48895" cy="12065"/>
          </a:xfrm>
          <a:custGeom>
            <a:avLst/>
            <a:gdLst/>
            <a:ahLst/>
            <a:cxnLst/>
            <a:rect l="l" t="t" r="r" b="b"/>
            <a:pathLst>
              <a:path w="48895" h="12064">
                <a:moveTo>
                  <a:pt x="48628" y="12065"/>
                </a:moveTo>
                <a:lnTo>
                  <a:pt x="0" y="12065"/>
                </a:lnTo>
                <a:lnTo>
                  <a:pt x="0" y="0"/>
                </a:lnTo>
                <a:lnTo>
                  <a:pt x="48628" y="0"/>
                </a:lnTo>
                <a:lnTo>
                  <a:pt x="48628" y="120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543653" y="2809163"/>
            <a:ext cx="48895" cy="12065"/>
          </a:xfrm>
          <a:custGeom>
            <a:avLst/>
            <a:gdLst/>
            <a:ahLst/>
            <a:cxnLst/>
            <a:rect l="l" t="t" r="r" b="b"/>
            <a:pathLst>
              <a:path w="48895" h="12064">
                <a:moveTo>
                  <a:pt x="48641" y="12065"/>
                </a:moveTo>
                <a:lnTo>
                  <a:pt x="0" y="12065"/>
                </a:lnTo>
                <a:lnTo>
                  <a:pt x="0" y="0"/>
                </a:lnTo>
                <a:lnTo>
                  <a:pt x="48641" y="0"/>
                </a:lnTo>
                <a:lnTo>
                  <a:pt x="48641" y="120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4628769" y="2809163"/>
            <a:ext cx="48895" cy="12065"/>
          </a:xfrm>
          <a:custGeom>
            <a:avLst/>
            <a:gdLst/>
            <a:ahLst/>
            <a:cxnLst/>
            <a:rect l="l" t="t" r="r" b="b"/>
            <a:pathLst>
              <a:path w="48895" h="12064">
                <a:moveTo>
                  <a:pt x="48628" y="12065"/>
                </a:moveTo>
                <a:lnTo>
                  <a:pt x="0" y="12065"/>
                </a:lnTo>
                <a:lnTo>
                  <a:pt x="0" y="0"/>
                </a:lnTo>
                <a:lnTo>
                  <a:pt x="48628" y="0"/>
                </a:lnTo>
                <a:lnTo>
                  <a:pt x="48628" y="120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713871" y="2809163"/>
            <a:ext cx="48895" cy="12065"/>
          </a:xfrm>
          <a:custGeom>
            <a:avLst/>
            <a:gdLst/>
            <a:ahLst/>
            <a:cxnLst/>
            <a:rect l="l" t="t" r="r" b="b"/>
            <a:pathLst>
              <a:path w="48895" h="12064">
                <a:moveTo>
                  <a:pt x="48628" y="12065"/>
                </a:moveTo>
                <a:lnTo>
                  <a:pt x="0" y="12065"/>
                </a:lnTo>
                <a:lnTo>
                  <a:pt x="0" y="0"/>
                </a:lnTo>
                <a:lnTo>
                  <a:pt x="48628" y="0"/>
                </a:lnTo>
                <a:lnTo>
                  <a:pt x="48628" y="120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798974" y="2809163"/>
            <a:ext cx="48895" cy="12065"/>
          </a:xfrm>
          <a:custGeom>
            <a:avLst/>
            <a:gdLst/>
            <a:ahLst/>
            <a:cxnLst/>
            <a:rect l="l" t="t" r="r" b="b"/>
            <a:pathLst>
              <a:path w="48895" h="12064">
                <a:moveTo>
                  <a:pt x="48628" y="12065"/>
                </a:moveTo>
                <a:lnTo>
                  <a:pt x="0" y="12065"/>
                </a:lnTo>
                <a:lnTo>
                  <a:pt x="0" y="0"/>
                </a:lnTo>
                <a:lnTo>
                  <a:pt x="48628" y="0"/>
                </a:lnTo>
                <a:lnTo>
                  <a:pt x="48628" y="120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884077" y="2809163"/>
            <a:ext cx="48895" cy="12065"/>
          </a:xfrm>
          <a:custGeom>
            <a:avLst/>
            <a:gdLst/>
            <a:ahLst/>
            <a:cxnLst/>
            <a:rect l="l" t="t" r="r" b="b"/>
            <a:pathLst>
              <a:path w="48895" h="12064">
                <a:moveTo>
                  <a:pt x="48641" y="12065"/>
                </a:moveTo>
                <a:lnTo>
                  <a:pt x="0" y="12065"/>
                </a:lnTo>
                <a:lnTo>
                  <a:pt x="0" y="0"/>
                </a:lnTo>
                <a:lnTo>
                  <a:pt x="48641" y="0"/>
                </a:lnTo>
                <a:lnTo>
                  <a:pt x="48641" y="120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4969192" y="2809163"/>
            <a:ext cx="48895" cy="12065"/>
          </a:xfrm>
          <a:custGeom>
            <a:avLst/>
            <a:gdLst/>
            <a:ahLst/>
            <a:cxnLst/>
            <a:rect l="l" t="t" r="r" b="b"/>
            <a:pathLst>
              <a:path w="48895" h="12064">
                <a:moveTo>
                  <a:pt x="48628" y="12065"/>
                </a:moveTo>
                <a:lnTo>
                  <a:pt x="0" y="12065"/>
                </a:lnTo>
                <a:lnTo>
                  <a:pt x="0" y="0"/>
                </a:lnTo>
                <a:lnTo>
                  <a:pt x="48628" y="0"/>
                </a:lnTo>
                <a:lnTo>
                  <a:pt x="48628" y="120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5054295" y="2809163"/>
            <a:ext cx="48895" cy="12065"/>
          </a:xfrm>
          <a:custGeom>
            <a:avLst/>
            <a:gdLst/>
            <a:ahLst/>
            <a:cxnLst/>
            <a:rect l="l" t="t" r="r" b="b"/>
            <a:pathLst>
              <a:path w="48895" h="12064">
                <a:moveTo>
                  <a:pt x="48628" y="12065"/>
                </a:moveTo>
                <a:lnTo>
                  <a:pt x="0" y="12065"/>
                </a:lnTo>
                <a:lnTo>
                  <a:pt x="0" y="0"/>
                </a:lnTo>
                <a:lnTo>
                  <a:pt x="48628" y="0"/>
                </a:lnTo>
                <a:lnTo>
                  <a:pt x="48628" y="120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139397" y="2809163"/>
            <a:ext cx="48895" cy="12065"/>
          </a:xfrm>
          <a:custGeom>
            <a:avLst/>
            <a:gdLst/>
            <a:ahLst/>
            <a:cxnLst/>
            <a:rect l="l" t="t" r="r" b="b"/>
            <a:pathLst>
              <a:path w="48895" h="12064">
                <a:moveTo>
                  <a:pt x="48628" y="12065"/>
                </a:moveTo>
                <a:lnTo>
                  <a:pt x="0" y="12065"/>
                </a:lnTo>
                <a:lnTo>
                  <a:pt x="0" y="0"/>
                </a:lnTo>
                <a:lnTo>
                  <a:pt x="48628" y="0"/>
                </a:lnTo>
                <a:lnTo>
                  <a:pt x="48628" y="120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5224500" y="2809163"/>
            <a:ext cx="48895" cy="12065"/>
          </a:xfrm>
          <a:custGeom>
            <a:avLst/>
            <a:gdLst/>
            <a:ahLst/>
            <a:cxnLst/>
            <a:rect l="l" t="t" r="r" b="b"/>
            <a:pathLst>
              <a:path w="48895" h="12064">
                <a:moveTo>
                  <a:pt x="48641" y="12065"/>
                </a:moveTo>
                <a:lnTo>
                  <a:pt x="0" y="12065"/>
                </a:lnTo>
                <a:lnTo>
                  <a:pt x="0" y="0"/>
                </a:lnTo>
                <a:lnTo>
                  <a:pt x="48641" y="0"/>
                </a:lnTo>
                <a:lnTo>
                  <a:pt x="48641" y="120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5309615" y="2809163"/>
            <a:ext cx="48895" cy="12065"/>
          </a:xfrm>
          <a:custGeom>
            <a:avLst/>
            <a:gdLst/>
            <a:ahLst/>
            <a:cxnLst/>
            <a:rect l="l" t="t" r="r" b="b"/>
            <a:pathLst>
              <a:path w="48895" h="12064">
                <a:moveTo>
                  <a:pt x="48628" y="12065"/>
                </a:moveTo>
                <a:lnTo>
                  <a:pt x="0" y="12065"/>
                </a:lnTo>
                <a:lnTo>
                  <a:pt x="0" y="0"/>
                </a:lnTo>
                <a:lnTo>
                  <a:pt x="48628" y="0"/>
                </a:lnTo>
                <a:lnTo>
                  <a:pt x="48628" y="120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394718" y="2809163"/>
            <a:ext cx="48895" cy="12065"/>
          </a:xfrm>
          <a:custGeom>
            <a:avLst/>
            <a:gdLst/>
            <a:ahLst/>
            <a:cxnLst/>
            <a:rect l="l" t="t" r="r" b="b"/>
            <a:pathLst>
              <a:path w="48895" h="12064">
                <a:moveTo>
                  <a:pt x="48628" y="12065"/>
                </a:moveTo>
                <a:lnTo>
                  <a:pt x="0" y="12065"/>
                </a:lnTo>
                <a:lnTo>
                  <a:pt x="0" y="0"/>
                </a:lnTo>
                <a:lnTo>
                  <a:pt x="48628" y="0"/>
                </a:lnTo>
                <a:lnTo>
                  <a:pt x="48628" y="120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479821" y="2809163"/>
            <a:ext cx="48895" cy="12065"/>
          </a:xfrm>
          <a:custGeom>
            <a:avLst/>
            <a:gdLst/>
            <a:ahLst/>
            <a:cxnLst/>
            <a:rect l="l" t="t" r="r" b="b"/>
            <a:pathLst>
              <a:path w="48895" h="12064">
                <a:moveTo>
                  <a:pt x="48640" y="12065"/>
                </a:moveTo>
                <a:lnTo>
                  <a:pt x="0" y="12065"/>
                </a:lnTo>
                <a:lnTo>
                  <a:pt x="0" y="0"/>
                </a:lnTo>
                <a:lnTo>
                  <a:pt x="48640" y="0"/>
                </a:lnTo>
                <a:lnTo>
                  <a:pt x="48640" y="120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564936" y="2809163"/>
            <a:ext cx="48895" cy="12065"/>
          </a:xfrm>
          <a:custGeom>
            <a:avLst/>
            <a:gdLst/>
            <a:ahLst/>
            <a:cxnLst/>
            <a:rect l="l" t="t" r="r" b="b"/>
            <a:pathLst>
              <a:path w="48895" h="12064">
                <a:moveTo>
                  <a:pt x="48628" y="12065"/>
                </a:moveTo>
                <a:lnTo>
                  <a:pt x="0" y="12065"/>
                </a:lnTo>
                <a:lnTo>
                  <a:pt x="0" y="0"/>
                </a:lnTo>
                <a:lnTo>
                  <a:pt x="48628" y="0"/>
                </a:lnTo>
                <a:lnTo>
                  <a:pt x="48628" y="120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650039" y="2809163"/>
            <a:ext cx="48895" cy="12065"/>
          </a:xfrm>
          <a:custGeom>
            <a:avLst/>
            <a:gdLst/>
            <a:ahLst/>
            <a:cxnLst/>
            <a:rect l="l" t="t" r="r" b="b"/>
            <a:pathLst>
              <a:path w="48895" h="12064">
                <a:moveTo>
                  <a:pt x="48628" y="12065"/>
                </a:moveTo>
                <a:lnTo>
                  <a:pt x="0" y="12065"/>
                </a:lnTo>
                <a:lnTo>
                  <a:pt x="0" y="0"/>
                </a:lnTo>
                <a:lnTo>
                  <a:pt x="48628" y="0"/>
                </a:lnTo>
                <a:lnTo>
                  <a:pt x="48628" y="120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735142" y="2809163"/>
            <a:ext cx="34925" cy="12065"/>
          </a:xfrm>
          <a:custGeom>
            <a:avLst/>
            <a:gdLst/>
            <a:ahLst/>
            <a:cxnLst/>
            <a:rect l="l" t="t" r="r" b="b"/>
            <a:pathLst>
              <a:path w="34925" h="12064">
                <a:moveTo>
                  <a:pt x="34772" y="12065"/>
                </a:moveTo>
                <a:lnTo>
                  <a:pt x="0" y="12065"/>
                </a:lnTo>
                <a:lnTo>
                  <a:pt x="0" y="0"/>
                </a:lnTo>
                <a:lnTo>
                  <a:pt x="34772" y="0"/>
                </a:lnTo>
                <a:lnTo>
                  <a:pt x="34772" y="1206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788393" y="3251847"/>
            <a:ext cx="12700" cy="48895"/>
          </a:xfrm>
          <a:custGeom>
            <a:avLst/>
            <a:gdLst/>
            <a:ahLst/>
            <a:cxnLst/>
            <a:rect l="l" t="t" r="r" b="b"/>
            <a:pathLst>
              <a:path w="12700" h="48895">
                <a:moveTo>
                  <a:pt x="12166" y="48272"/>
                </a:moveTo>
                <a:lnTo>
                  <a:pt x="0" y="48272"/>
                </a:lnTo>
                <a:lnTo>
                  <a:pt x="0" y="0"/>
                </a:lnTo>
                <a:lnTo>
                  <a:pt x="12166" y="0"/>
                </a:lnTo>
                <a:lnTo>
                  <a:pt x="12166" y="4827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788393" y="3167367"/>
            <a:ext cx="12700" cy="48895"/>
          </a:xfrm>
          <a:custGeom>
            <a:avLst/>
            <a:gdLst/>
            <a:ahLst/>
            <a:cxnLst/>
            <a:rect l="l" t="t" r="r" b="b"/>
            <a:pathLst>
              <a:path w="12700" h="48894">
                <a:moveTo>
                  <a:pt x="12166" y="48272"/>
                </a:moveTo>
                <a:lnTo>
                  <a:pt x="0" y="48272"/>
                </a:lnTo>
                <a:lnTo>
                  <a:pt x="0" y="0"/>
                </a:lnTo>
                <a:lnTo>
                  <a:pt x="12166" y="0"/>
                </a:lnTo>
                <a:lnTo>
                  <a:pt x="12166" y="4827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788393" y="3082886"/>
            <a:ext cx="12700" cy="48895"/>
          </a:xfrm>
          <a:custGeom>
            <a:avLst/>
            <a:gdLst/>
            <a:ahLst/>
            <a:cxnLst/>
            <a:rect l="l" t="t" r="r" b="b"/>
            <a:pathLst>
              <a:path w="12700" h="48894">
                <a:moveTo>
                  <a:pt x="12166" y="48272"/>
                </a:moveTo>
                <a:lnTo>
                  <a:pt x="0" y="48272"/>
                </a:lnTo>
                <a:lnTo>
                  <a:pt x="0" y="0"/>
                </a:lnTo>
                <a:lnTo>
                  <a:pt x="12166" y="0"/>
                </a:lnTo>
                <a:lnTo>
                  <a:pt x="12166" y="4827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788393" y="2998406"/>
            <a:ext cx="12700" cy="48895"/>
          </a:xfrm>
          <a:custGeom>
            <a:avLst/>
            <a:gdLst/>
            <a:ahLst/>
            <a:cxnLst/>
            <a:rect l="l" t="t" r="r" b="b"/>
            <a:pathLst>
              <a:path w="12700" h="48894">
                <a:moveTo>
                  <a:pt x="12166" y="48272"/>
                </a:moveTo>
                <a:lnTo>
                  <a:pt x="0" y="48272"/>
                </a:lnTo>
                <a:lnTo>
                  <a:pt x="0" y="0"/>
                </a:lnTo>
                <a:lnTo>
                  <a:pt x="12166" y="0"/>
                </a:lnTo>
                <a:lnTo>
                  <a:pt x="12166" y="4827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788393" y="2913926"/>
            <a:ext cx="12700" cy="48895"/>
          </a:xfrm>
          <a:custGeom>
            <a:avLst/>
            <a:gdLst/>
            <a:ahLst/>
            <a:cxnLst/>
            <a:rect l="l" t="t" r="r" b="b"/>
            <a:pathLst>
              <a:path w="12700" h="48894">
                <a:moveTo>
                  <a:pt x="12166" y="48272"/>
                </a:moveTo>
                <a:lnTo>
                  <a:pt x="0" y="48272"/>
                </a:lnTo>
                <a:lnTo>
                  <a:pt x="0" y="0"/>
                </a:lnTo>
                <a:lnTo>
                  <a:pt x="12166" y="0"/>
                </a:lnTo>
                <a:lnTo>
                  <a:pt x="12166" y="48272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723231" y="3143707"/>
            <a:ext cx="54610" cy="139065"/>
          </a:xfrm>
          <a:custGeom>
            <a:avLst/>
            <a:gdLst/>
            <a:ahLst/>
            <a:cxnLst/>
            <a:rect l="l" t="t" r="r" b="b"/>
            <a:pathLst>
              <a:path w="54610" h="139064">
                <a:moveTo>
                  <a:pt x="42671" y="138912"/>
                </a:moveTo>
                <a:lnTo>
                  <a:pt x="54501" y="100016"/>
                </a:lnTo>
                <a:lnTo>
                  <a:pt x="50420" y="60902"/>
                </a:lnTo>
                <a:lnTo>
                  <a:pt x="31797" y="26066"/>
                </a:lnTo>
                <a:lnTo>
                  <a:pt x="0" y="0"/>
                </a:lnTo>
              </a:path>
            </a:pathLst>
          </a:custGeom>
          <a:ln w="1211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5705970" y="3148291"/>
            <a:ext cx="334594" cy="3128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5847969" y="3192716"/>
            <a:ext cx="212039" cy="2568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5700128" y="2599893"/>
            <a:ext cx="334594" cy="31282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054424" y="2584437"/>
            <a:ext cx="334594" cy="3128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221708" y="2684856"/>
            <a:ext cx="194525" cy="16992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708029" y="3103879"/>
            <a:ext cx="317080" cy="3128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553419" y="4051172"/>
            <a:ext cx="560705" cy="0"/>
          </a:xfrm>
          <a:custGeom>
            <a:avLst/>
            <a:gdLst/>
            <a:ahLst/>
            <a:cxnLst/>
            <a:rect l="l" t="t" r="r" b="b"/>
            <a:pathLst>
              <a:path w="560704" h="0">
                <a:moveTo>
                  <a:pt x="0" y="0"/>
                </a:moveTo>
                <a:lnTo>
                  <a:pt x="560514" y="0"/>
                </a:lnTo>
              </a:path>
            </a:pathLst>
          </a:custGeom>
          <a:ln w="119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4641887" y="3703396"/>
            <a:ext cx="36830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25" i="1">
                <a:latin typeface="Times New Roman"/>
                <a:cs typeface="Times New Roman"/>
              </a:rPr>
              <a:t>e</a:t>
            </a:r>
            <a:r>
              <a:rPr dirty="0" sz="1900" spc="-25" i="1">
                <a:latin typeface="Times New Roman"/>
                <a:cs typeface="Times New Roman"/>
              </a:rPr>
              <a:t>U</a:t>
            </a:r>
            <a:r>
              <a:rPr dirty="0" sz="1900" spc="-10" i="1">
                <a:latin typeface="Times New Roman"/>
                <a:cs typeface="Times New Roman"/>
              </a:rPr>
              <a:t>l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555794" y="4044403"/>
            <a:ext cx="53594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-25" i="1">
                <a:latin typeface="Times New Roman"/>
                <a:cs typeface="Times New Roman"/>
              </a:rPr>
              <a:t>m</a:t>
            </a:r>
            <a:r>
              <a:rPr dirty="0" sz="1900" spc="220" i="1">
                <a:latin typeface="Times New Roman"/>
                <a:cs typeface="Times New Roman"/>
              </a:rPr>
              <a:t>d</a:t>
            </a:r>
            <a:r>
              <a:rPr dirty="0" sz="1900" spc="-5" i="1">
                <a:latin typeface="Book Antiqua"/>
                <a:cs typeface="Book Antiqua"/>
              </a:rPr>
              <a:t>v</a:t>
            </a:r>
            <a:r>
              <a:rPr dirty="0" baseline="-25252" sz="1650" spc="-15">
                <a:latin typeface="Times New Roman"/>
                <a:cs typeface="Times New Roman"/>
              </a:rPr>
              <a:t>0</a:t>
            </a:r>
            <a:endParaRPr baseline="-25252" sz="165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4052468" y="3855656"/>
            <a:ext cx="452755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i="1">
                <a:latin typeface="Book Antiqua"/>
                <a:cs typeface="Book Antiqua"/>
              </a:rPr>
              <a:t>v</a:t>
            </a:r>
            <a:r>
              <a:rPr dirty="0" baseline="-25252" sz="1650">
                <a:latin typeface="Symbol"/>
                <a:cs typeface="Symbol"/>
              </a:rPr>
              <a:t></a:t>
            </a:r>
            <a:r>
              <a:rPr dirty="0" baseline="-25252" sz="1650" spc="22">
                <a:latin typeface="Times New Roman"/>
                <a:cs typeface="Times New Roman"/>
              </a:rPr>
              <a:t> </a:t>
            </a:r>
            <a:r>
              <a:rPr dirty="0" sz="1900" spc="-15">
                <a:latin typeface="Symbol"/>
                <a:cs typeface="Symbol"/>
              </a:rPr>
              <a:t></a:t>
            </a:r>
            <a:endParaRPr sz="1900">
              <a:latin typeface="Symbol"/>
              <a:cs typeface="Symbo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034951" y="3934536"/>
            <a:ext cx="9207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549478" y="3934536"/>
            <a:ext cx="9207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5959792" y="4094734"/>
            <a:ext cx="9207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Times New Roman"/>
                <a:cs typeface="Times New Roman"/>
              </a:rPr>
              <a:t>0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525998" y="3934536"/>
            <a:ext cx="92075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5" i="1">
                <a:latin typeface="Book Antiqua"/>
                <a:cs typeface="Book Antiqua"/>
              </a:rPr>
              <a:t>2</a:t>
            </a:r>
            <a:endParaRPr sz="1050">
              <a:latin typeface="Book Antiqua"/>
              <a:cs typeface="Book Antiqua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6447447" y="4094734"/>
            <a:ext cx="113030" cy="18478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50" spc="-5">
                <a:latin typeface="Symbol"/>
                <a:cs typeface="Symbol"/>
              </a:rPr>
              <a:t></a:t>
            </a:r>
            <a:endParaRPr sz="1050">
              <a:latin typeface="Symbol"/>
              <a:cs typeface="Symbo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403494" y="3939514"/>
            <a:ext cx="1076960" cy="3009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73685" algn="l"/>
                <a:tab pos="774700" algn="l"/>
              </a:tabLst>
            </a:pPr>
            <a:r>
              <a:rPr dirty="0" sz="1800" i="1">
                <a:latin typeface="Book Antiqua"/>
                <a:cs typeface="Book Antiqua"/>
              </a:rPr>
              <a:t>v	</a:t>
            </a:r>
            <a:r>
              <a:rPr dirty="0" sz="1800">
                <a:latin typeface="Symbol"/>
                <a:cs typeface="Symbol"/>
              </a:rPr>
              <a:t></a:t>
            </a:r>
            <a:r>
              <a:rPr dirty="0" sz="1800" spc="15">
                <a:latin typeface="Times New Roman"/>
                <a:cs typeface="Times New Roman"/>
              </a:rPr>
              <a:t> </a:t>
            </a:r>
            <a:r>
              <a:rPr dirty="0" sz="1800" i="1">
                <a:latin typeface="Book Antiqua"/>
                <a:cs typeface="Book Antiqua"/>
              </a:rPr>
              <a:t>v	</a:t>
            </a:r>
            <a:r>
              <a:rPr dirty="0" sz="1800">
                <a:latin typeface="Symbol"/>
                <a:cs typeface="Symbol"/>
              </a:rPr>
              <a:t></a:t>
            </a:r>
            <a:r>
              <a:rPr dirty="0" sz="1800" spc="-145">
                <a:latin typeface="Times New Roman"/>
                <a:cs typeface="Times New Roman"/>
              </a:rPr>
              <a:t> </a:t>
            </a:r>
            <a:r>
              <a:rPr dirty="0" sz="1800" i="1">
                <a:latin typeface="Book Antiqua"/>
                <a:cs typeface="Book Antiqua"/>
              </a:rPr>
              <a:t>v</a:t>
            </a:r>
            <a:endParaRPr sz="1800">
              <a:latin typeface="Book Antiqua"/>
              <a:cs typeface="Book Antiqua"/>
            </a:endParaRPr>
          </a:p>
        </p:txBody>
      </p:sp>
      <p:sp>
        <p:nvSpPr>
          <p:cNvPr id="76" name="object 76"/>
          <p:cNvSpPr/>
          <p:nvPr/>
        </p:nvSpPr>
        <p:spPr>
          <a:xfrm>
            <a:off x="5437174" y="4772659"/>
            <a:ext cx="140970" cy="0"/>
          </a:xfrm>
          <a:custGeom>
            <a:avLst/>
            <a:gdLst/>
            <a:ahLst/>
            <a:cxnLst/>
            <a:rect l="l" t="t" r="r" b="b"/>
            <a:pathLst>
              <a:path w="140970" h="0">
                <a:moveTo>
                  <a:pt x="0" y="0"/>
                </a:moveTo>
                <a:lnTo>
                  <a:pt x="140576" y="0"/>
                </a:lnTo>
              </a:path>
            </a:pathLst>
          </a:custGeom>
          <a:ln w="1172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 txBox="1"/>
          <p:nvPr/>
        </p:nvSpPr>
        <p:spPr>
          <a:xfrm>
            <a:off x="5907227" y="4575479"/>
            <a:ext cx="94615" cy="1917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50" spc="15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5082285" y="4742891"/>
            <a:ext cx="94615" cy="1917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050" spc="15">
                <a:latin typeface="Times New Roman"/>
                <a:cs typeface="Times New Roman"/>
              </a:rPr>
              <a:t>k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5435574" y="4431436"/>
            <a:ext cx="14541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15">
                <a:latin typeface="Times New Roman"/>
                <a:cs typeface="Times New Roman"/>
              </a:rPr>
              <a:t>1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439270" y="4766233"/>
            <a:ext cx="145415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850" spc="15">
                <a:latin typeface="Times New Roman"/>
                <a:cs typeface="Times New Roman"/>
              </a:rPr>
              <a:t>2</a:t>
            </a:r>
            <a:endParaRPr sz="18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938014" y="4580915"/>
            <a:ext cx="986790" cy="3124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09880" algn="l"/>
                <a:tab pos="686435" algn="l"/>
              </a:tabLst>
            </a:pPr>
            <a:r>
              <a:rPr dirty="0" sz="1850" spc="15" i="1">
                <a:latin typeface="Times New Roman"/>
                <a:cs typeface="Times New Roman"/>
              </a:rPr>
              <a:t>E</a:t>
            </a:r>
            <a:r>
              <a:rPr dirty="0" sz="1850" spc="15" i="1">
                <a:latin typeface="Times New Roman"/>
                <a:cs typeface="Times New Roman"/>
              </a:rPr>
              <a:t>	</a:t>
            </a:r>
            <a:r>
              <a:rPr dirty="0" sz="1850" spc="15">
                <a:latin typeface="Symbol"/>
                <a:cs typeface="Symbol"/>
              </a:rPr>
              <a:t></a:t>
            </a:r>
            <a:r>
              <a:rPr dirty="0" sz="1850" spc="15">
                <a:latin typeface="Times New Roman"/>
                <a:cs typeface="Times New Roman"/>
              </a:rPr>
              <a:t>	</a:t>
            </a:r>
            <a:r>
              <a:rPr dirty="0" sz="1850" spc="-20" i="1">
                <a:latin typeface="Times New Roman"/>
                <a:cs typeface="Times New Roman"/>
              </a:rPr>
              <a:t>m</a:t>
            </a:r>
            <a:r>
              <a:rPr dirty="0" sz="1850" spc="15" i="1">
                <a:latin typeface="Book Antiqua"/>
                <a:cs typeface="Book Antiqua"/>
              </a:rPr>
              <a:t>v</a:t>
            </a:r>
            <a:endParaRPr sz="1850">
              <a:latin typeface="Book Antiqua"/>
              <a:cs typeface="Book Antiqua"/>
            </a:endParaRPr>
          </a:p>
        </p:txBody>
      </p:sp>
      <p:sp>
        <p:nvSpPr>
          <p:cNvPr id="82" name="object 82"/>
          <p:cNvSpPr/>
          <p:nvPr/>
        </p:nvSpPr>
        <p:spPr>
          <a:xfrm>
            <a:off x="5874181" y="5477611"/>
            <a:ext cx="121285" cy="0"/>
          </a:xfrm>
          <a:custGeom>
            <a:avLst/>
            <a:gdLst/>
            <a:ahLst/>
            <a:cxnLst/>
            <a:rect l="l" t="t" r="r" b="b"/>
            <a:pathLst>
              <a:path w="121285" h="0">
                <a:moveTo>
                  <a:pt x="0" y="0"/>
                </a:moveTo>
                <a:lnTo>
                  <a:pt x="121132" y="0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6692862" y="5477611"/>
            <a:ext cx="695960" cy="0"/>
          </a:xfrm>
          <a:custGeom>
            <a:avLst/>
            <a:gdLst/>
            <a:ahLst/>
            <a:cxnLst/>
            <a:rect l="l" t="t" r="r" b="b"/>
            <a:pathLst>
              <a:path w="695959" h="0">
                <a:moveTo>
                  <a:pt x="0" y="0"/>
                </a:moveTo>
                <a:lnTo>
                  <a:pt x="695426" y="0"/>
                </a:lnTo>
              </a:path>
            </a:pathLst>
          </a:custGeom>
          <a:ln w="1009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 txBox="1"/>
          <p:nvPr/>
        </p:nvSpPr>
        <p:spPr>
          <a:xfrm>
            <a:off x="6413474" y="5306593"/>
            <a:ext cx="8509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5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6847509" y="5466181"/>
            <a:ext cx="526415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11454" algn="l"/>
                <a:tab pos="454025" algn="l"/>
              </a:tabLst>
            </a:pPr>
            <a:r>
              <a:rPr dirty="0" sz="900" spc="15">
                <a:latin typeface="Times New Roman"/>
                <a:cs typeface="Times New Roman"/>
              </a:rPr>
              <a:t>2</a:t>
            </a:r>
            <a:r>
              <a:rPr dirty="0" sz="900" spc="15">
                <a:latin typeface="Times New Roman"/>
                <a:cs typeface="Times New Roman"/>
              </a:rPr>
              <a:t>	</a:t>
            </a:r>
            <a:r>
              <a:rPr dirty="0" sz="900" spc="15">
                <a:latin typeface="Times New Roman"/>
                <a:cs typeface="Times New Roman"/>
              </a:rPr>
              <a:t>2</a:t>
            </a:r>
            <a:r>
              <a:rPr dirty="0" sz="900" spc="15">
                <a:latin typeface="Times New Roman"/>
                <a:cs typeface="Times New Roman"/>
              </a:rPr>
              <a:t>	</a:t>
            </a:r>
            <a:r>
              <a:rPr dirty="0" sz="900" spc="15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7219924" y="5610326"/>
            <a:ext cx="85090" cy="16764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900" spc="15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5871044" y="5182958"/>
            <a:ext cx="12827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7390041" y="5311673"/>
            <a:ext cx="9398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>
                <a:latin typeface="Times New Roman"/>
                <a:cs typeface="Times New Roman"/>
              </a:rPr>
              <a:t>)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6756133" y="5091467"/>
            <a:ext cx="551180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baseline="-24305" sz="2400" i="1">
                <a:latin typeface="Times New Roman"/>
                <a:cs typeface="Times New Roman"/>
              </a:rPr>
              <a:t>e</a:t>
            </a:r>
            <a:r>
              <a:rPr dirty="0" sz="900">
                <a:latin typeface="Times New Roman"/>
                <a:cs typeface="Times New Roman"/>
              </a:rPr>
              <a:t>2</a:t>
            </a:r>
            <a:r>
              <a:rPr dirty="0" baseline="-24305" sz="2400" i="1">
                <a:latin typeface="Times New Roman"/>
                <a:cs typeface="Times New Roman"/>
              </a:rPr>
              <a:t>U</a:t>
            </a:r>
            <a:r>
              <a:rPr dirty="0" baseline="-24305" sz="2400" spc="-284" i="1">
                <a:latin typeface="Times New Roman"/>
                <a:cs typeface="Times New Roman"/>
              </a:rPr>
              <a:t> </a:t>
            </a:r>
            <a:r>
              <a:rPr dirty="0" sz="900" spc="20">
                <a:latin typeface="Times New Roman"/>
                <a:cs typeface="Times New Roman"/>
              </a:rPr>
              <a:t>2</a:t>
            </a:r>
            <a:r>
              <a:rPr dirty="0" baseline="-24305" sz="2400" spc="30" i="1">
                <a:latin typeface="Times New Roman"/>
                <a:cs typeface="Times New Roman"/>
              </a:rPr>
              <a:t>l</a:t>
            </a:r>
            <a:r>
              <a:rPr dirty="0" baseline="-24305" sz="2400" spc="-419" i="1">
                <a:latin typeface="Times New Roman"/>
                <a:cs typeface="Times New Roman"/>
              </a:rPr>
              <a:t> </a:t>
            </a:r>
            <a:r>
              <a:rPr dirty="0" sz="900" spc="15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6692912" y="5471261"/>
            <a:ext cx="553085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 i="1">
                <a:latin typeface="Times New Roman"/>
                <a:cs typeface="Times New Roman"/>
              </a:rPr>
              <a:t>m d</a:t>
            </a:r>
            <a:r>
              <a:rPr dirty="0" sz="1600" spc="70" i="1">
                <a:latin typeface="Times New Roman"/>
                <a:cs typeface="Times New Roman"/>
              </a:rPr>
              <a:t> </a:t>
            </a:r>
            <a:r>
              <a:rPr dirty="0" sz="1600" spc="5" i="1">
                <a:latin typeface="Book Antiqua"/>
                <a:cs typeface="Book Antiqua"/>
              </a:rPr>
              <a:t>v</a:t>
            </a:r>
            <a:endParaRPr sz="1600">
              <a:latin typeface="Book Antiqua"/>
              <a:cs typeface="Book Antiqua"/>
            </a:endParaRPr>
          </a:p>
        </p:txBody>
      </p:sp>
      <p:sp>
        <p:nvSpPr>
          <p:cNvPr id="91" name="object 91"/>
          <p:cNvSpPr txBox="1"/>
          <p:nvPr/>
        </p:nvSpPr>
        <p:spPr>
          <a:xfrm>
            <a:off x="5442318" y="5311673"/>
            <a:ext cx="1226185" cy="27178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5" i="1">
                <a:latin typeface="Times New Roman"/>
                <a:cs typeface="Times New Roman"/>
              </a:rPr>
              <a:t>E</a:t>
            </a:r>
            <a:r>
              <a:rPr dirty="0" baseline="-24691" sz="1350" spc="7">
                <a:latin typeface="Times New Roman"/>
                <a:cs typeface="Times New Roman"/>
              </a:rPr>
              <a:t>k </a:t>
            </a:r>
            <a:r>
              <a:rPr dirty="0" sz="1600" spc="5">
                <a:latin typeface="Symbol"/>
                <a:cs typeface="Symbol"/>
              </a:rPr>
              <a:t></a:t>
            </a:r>
            <a:r>
              <a:rPr dirty="0" sz="1600" spc="5">
                <a:latin typeface="Times New Roman"/>
                <a:cs typeface="Times New Roman"/>
              </a:rPr>
              <a:t> </a:t>
            </a:r>
            <a:r>
              <a:rPr dirty="0" baseline="-43402" sz="2400" spc="7">
                <a:latin typeface="Times New Roman"/>
                <a:cs typeface="Times New Roman"/>
              </a:rPr>
              <a:t>2 </a:t>
            </a:r>
            <a:r>
              <a:rPr dirty="0" sz="1600" spc="25" i="1">
                <a:latin typeface="Times New Roman"/>
                <a:cs typeface="Times New Roman"/>
              </a:rPr>
              <a:t>m</a:t>
            </a:r>
            <a:r>
              <a:rPr dirty="0" sz="1600" spc="25">
                <a:latin typeface="Times New Roman"/>
                <a:cs typeface="Times New Roman"/>
              </a:rPr>
              <a:t>(</a:t>
            </a:r>
            <a:r>
              <a:rPr dirty="0" sz="1600" spc="25" i="1">
                <a:latin typeface="Book Antiqua"/>
                <a:cs typeface="Book Antiqua"/>
              </a:rPr>
              <a:t>v</a:t>
            </a:r>
            <a:r>
              <a:rPr dirty="0" baseline="-24691" sz="1350" spc="37">
                <a:latin typeface="Times New Roman"/>
                <a:cs typeface="Times New Roman"/>
              </a:rPr>
              <a:t>0</a:t>
            </a:r>
            <a:r>
              <a:rPr dirty="0" baseline="-24691" sz="1350" spc="104">
                <a:latin typeface="Times New Roman"/>
                <a:cs typeface="Times New Roman"/>
              </a:rPr>
              <a:t> </a:t>
            </a:r>
            <a:r>
              <a:rPr dirty="0" sz="1600" spc="5">
                <a:latin typeface="Symbol"/>
                <a:cs typeface="Symbol"/>
              </a:rPr>
              <a:t>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5408295" y="5161407"/>
            <a:ext cx="2110105" cy="631825"/>
          </a:xfrm>
          <a:custGeom>
            <a:avLst/>
            <a:gdLst/>
            <a:ahLst/>
            <a:cxnLst/>
            <a:rect l="l" t="t" r="r" b="b"/>
            <a:pathLst>
              <a:path w="2110104" h="631825">
                <a:moveTo>
                  <a:pt x="2105215" y="631697"/>
                </a:moveTo>
                <a:lnTo>
                  <a:pt x="4762" y="631697"/>
                </a:lnTo>
                <a:lnTo>
                  <a:pt x="3289" y="631469"/>
                </a:lnTo>
                <a:lnTo>
                  <a:pt x="1968" y="630783"/>
                </a:lnTo>
                <a:lnTo>
                  <a:pt x="914" y="629729"/>
                </a:lnTo>
                <a:lnTo>
                  <a:pt x="228" y="628408"/>
                </a:lnTo>
                <a:lnTo>
                  <a:pt x="0" y="626935"/>
                </a:lnTo>
                <a:lnTo>
                  <a:pt x="0" y="4762"/>
                </a:lnTo>
                <a:lnTo>
                  <a:pt x="4762" y="0"/>
                </a:lnTo>
                <a:lnTo>
                  <a:pt x="2105215" y="0"/>
                </a:lnTo>
                <a:lnTo>
                  <a:pt x="2109978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622172"/>
                </a:lnTo>
                <a:lnTo>
                  <a:pt x="4762" y="622172"/>
                </a:lnTo>
                <a:lnTo>
                  <a:pt x="9525" y="626935"/>
                </a:lnTo>
                <a:lnTo>
                  <a:pt x="2109978" y="626935"/>
                </a:lnTo>
                <a:lnTo>
                  <a:pt x="2109749" y="628408"/>
                </a:lnTo>
                <a:lnTo>
                  <a:pt x="2109063" y="629729"/>
                </a:lnTo>
                <a:lnTo>
                  <a:pt x="2108009" y="630783"/>
                </a:lnTo>
                <a:lnTo>
                  <a:pt x="2106688" y="631469"/>
                </a:lnTo>
                <a:lnTo>
                  <a:pt x="2105215" y="631697"/>
                </a:lnTo>
                <a:close/>
              </a:path>
              <a:path w="2110104" h="63182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110104" h="631825">
                <a:moveTo>
                  <a:pt x="2100453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100453" y="4762"/>
                </a:lnTo>
                <a:lnTo>
                  <a:pt x="2100453" y="9525"/>
                </a:lnTo>
                <a:close/>
              </a:path>
              <a:path w="2110104" h="631825">
                <a:moveTo>
                  <a:pt x="2100453" y="626935"/>
                </a:moveTo>
                <a:lnTo>
                  <a:pt x="2100453" y="4762"/>
                </a:lnTo>
                <a:lnTo>
                  <a:pt x="2105215" y="9525"/>
                </a:lnTo>
                <a:lnTo>
                  <a:pt x="2109978" y="9525"/>
                </a:lnTo>
                <a:lnTo>
                  <a:pt x="2109978" y="622172"/>
                </a:lnTo>
                <a:lnTo>
                  <a:pt x="2105215" y="622172"/>
                </a:lnTo>
                <a:lnTo>
                  <a:pt x="2100453" y="626935"/>
                </a:lnTo>
                <a:close/>
              </a:path>
              <a:path w="2110104" h="631825">
                <a:moveTo>
                  <a:pt x="2109978" y="9525"/>
                </a:moveTo>
                <a:lnTo>
                  <a:pt x="2105215" y="9525"/>
                </a:lnTo>
                <a:lnTo>
                  <a:pt x="2100453" y="4762"/>
                </a:lnTo>
                <a:lnTo>
                  <a:pt x="2109978" y="4762"/>
                </a:lnTo>
                <a:lnTo>
                  <a:pt x="2109978" y="9525"/>
                </a:lnTo>
                <a:close/>
              </a:path>
              <a:path w="2110104" h="631825">
                <a:moveTo>
                  <a:pt x="9525" y="626935"/>
                </a:moveTo>
                <a:lnTo>
                  <a:pt x="4762" y="622172"/>
                </a:lnTo>
                <a:lnTo>
                  <a:pt x="9525" y="622172"/>
                </a:lnTo>
                <a:lnTo>
                  <a:pt x="9525" y="626935"/>
                </a:lnTo>
                <a:close/>
              </a:path>
              <a:path w="2110104" h="631825">
                <a:moveTo>
                  <a:pt x="2100453" y="626935"/>
                </a:moveTo>
                <a:lnTo>
                  <a:pt x="9525" y="626935"/>
                </a:lnTo>
                <a:lnTo>
                  <a:pt x="9525" y="622172"/>
                </a:lnTo>
                <a:lnTo>
                  <a:pt x="2100453" y="622172"/>
                </a:lnTo>
                <a:lnTo>
                  <a:pt x="2100453" y="626935"/>
                </a:lnTo>
                <a:close/>
              </a:path>
              <a:path w="2110104" h="631825">
                <a:moveTo>
                  <a:pt x="2109978" y="626935"/>
                </a:moveTo>
                <a:lnTo>
                  <a:pt x="2100453" y="626935"/>
                </a:lnTo>
                <a:lnTo>
                  <a:pt x="2105215" y="622172"/>
                </a:lnTo>
                <a:lnTo>
                  <a:pt x="2109978" y="622172"/>
                </a:lnTo>
                <a:lnTo>
                  <a:pt x="2109978" y="62693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6746417" y="2422448"/>
            <a:ext cx="2072005" cy="1226185"/>
          </a:xfrm>
          <a:custGeom>
            <a:avLst/>
            <a:gdLst/>
            <a:ahLst/>
            <a:cxnLst/>
            <a:rect l="l" t="t" r="r" b="b"/>
            <a:pathLst>
              <a:path w="2072004" h="1226185">
                <a:moveTo>
                  <a:pt x="1867395" y="1225740"/>
                </a:moveTo>
                <a:lnTo>
                  <a:pt x="204241" y="1225740"/>
                </a:lnTo>
                <a:lnTo>
                  <a:pt x="157402" y="1220348"/>
                </a:lnTo>
                <a:lnTo>
                  <a:pt x="114409" y="1204986"/>
                </a:lnTo>
                <a:lnTo>
                  <a:pt x="76487" y="1180879"/>
                </a:lnTo>
                <a:lnTo>
                  <a:pt x="44860" y="1149249"/>
                </a:lnTo>
                <a:lnTo>
                  <a:pt x="20754" y="1111318"/>
                </a:lnTo>
                <a:lnTo>
                  <a:pt x="5392" y="1068310"/>
                </a:lnTo>
                <a:lnTo>
                  <a:pt x="0" y="1021448"/>
                </a:lnTo>
                <a:lnTo>
                  <a:pt x="0" y="204368"/>
                </a:lnTo>
                <a:lnTo>
                  <a:pt x="5392" y="157502"/>
                </a:lnTo>
                <a:lnTo>
                  <a:pt x="20754" y="114483"/>
                </a:lnTo>
                <a:lnTo>
                  <a:pt x="44860" y="76537"/>
                </a:lnTo>
                <a:lnTo>
                  <a:pt x="76487" y="44890"/>
                </a:lnTo>
                <a:lnTo>
                  <a:pt x="114409" y="20768"/>
                </a:lnTo>
                <a:lnTo>
                  <a:pt x="157402" y="5396"/>
                </a:lnTo>
                <a:lnTo>
                  <a:pt x="204241" y="0"/>
                </a:lnTo>
                <a:lnTo>
                  <a:pt x="1867395" y="0"/>
                </a:lnTo>
                <a:lnTo>
                  <a:pt x="1914230" y="5396"/>
                </a:lnTo>
                <a:lnTo>
                  <a:pt x="1957212" y="20768"/>
                </a:lnTo>
                <a:lnTo>
                  <a:pt x="1995119" y="44890"/>
                </a:lnTo>
                <a:lnTo>
                  <a:pt x="2026729" y="76537"/>
                </a:lnTo>
                <a:lnTo>
                  <a:pt x="2050821" y="114483"/>
                </a:lnTo>
                <a:lnTo>
                  <a:pt x="2066171" y="157502"/>
                </a:lnTo>
                <a:lnTo>
                  <a:pt x="2071560" y="204368"/>
                </a:lnTo>
                <a:lnTo>
                  <a:pt x="2071560" y="1021448"/>
                </a:lnTo>
                <a:lnTo>
                  <a:pt x="2066171" y="1068310"/>
                </a:lnTo>
                <a:lnTo>
                  <a:pt x="2050821" y="1111318"/>
                </a:lnTo>
                <a:lnTo>
                  <a:pt x="2026729" y="1149249"/>
                </a:lnTo>
                <a:lnTo>
                  <a:pt x="1995119" y="1180879"/>
                </a:lnTo>
                <a:lnTo>
                  <a:pt x="1957212" y="1204986"/>
                </a:lnTo>
                <a:lnTo>
                  <a:pt x="1914230" y="1220348"/>
                </a:lnTo>
                <a:lnTo>
                  <a:pt x="1867395" y="1225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6746417" y="2422448"/>
            <a:ext cx="2072005" cy="1226185"/>
          </a:xfrm>
          <a:custGeom>
            <a:avLst/>
            <a:gdLst/>
            <a:ahLst/>
            <a:cxnLst/>
            <a:rect l="l" t="t" r="r" b="b"/>
            <a:pathLst>
              <a:path w="2072004" h="1226185">
                <a:moveTo>
                  <a:pt x="0" y="204368"/>
                </a:moveTo>
                <a:lnTo>
                  <a:pt x="5392" y="157502"/>
                </a:lnTo>
                <a:lnTo>
                  <a:pt x="20754" y="114483"/>
                </a:lnTo>
                <a:lnTo>
                  <a:pt x="44860" y="76537"/>
                </a:lnTo>
                <a:lnTo>
                  <a:pt x="76487" y="44890"/>
                </a:lnTo>
                <a:lnTo>
                  <a:pt x="114409" y="20768"/>
                </a:lnTo>
                <a:lnTo>
                  <a:pt x="157402" y="5396"/>
                </a:lnTo>
                <a:lnTo>
                  <a:pt x="204241" y="0"/>
                </a:lnTo>
                <a:lnTo>
                  <a:pt x="1867395" y="0"/>
                </a:lnTo>
                <a:lnTo>
                  <a:pt x="1914230" y="5396"/>
                </a:lnTo>
                <a:lnTo>
                  <a:pt x="1957212" y="20768"/>
                </a:lnTo>
                <a:lnTo>
                  <a:pt x="1995119" y="44890"/>
                </a:lnTo>
                <a:lnTo>
                  <a:pt x="2026729" y="76537"/>
                </a:lnTo>
                <a:lnTo>
                  <a:pt x="2050821" y="114483"/>
                </a:lnTo>
                <a:lnTo>
                  <a:pt x="2066171" y="157502"/>
                </a:lnTo>
                <a:lnTo>
                  <a:pt x="2071560" y="204368"/>
                </a:lnTo>
                <a:lnTo>
                  <a:pt x="2071560" y="1021448"/>
                </a:lnTo>
                <a:lnTo>
                  <a:pt x="2066171" y="1068310"/>
                </a:lnTo>
                <a:lnTo>
                  <a:pt x="2050821" y="1111318"/>
                </a:lnTo>
                <a:lnTo>
                  <a:pt x="2026729" y="1149249"/>
                </a:lnTo>
                <a:lnTo>
                  <a:pt x="1995119" y="1180879"/>
                </a:lnTo>
                <a:lnTo>
                  <a:pt x="1957212" y="1204986"/>
                </a:lnTo>
                <a:lnTo>
                  <a:pt x="1914230" y="1220348"/>
                </a:lnTo>
                <a:lnTo>
                  <a:pt x="1867395" y="1225740"/>
                </a:lnTo>
                <a:lnTo>
                  <a:pt x="204241" y="1225740"/>
                </a:lnTo>
                <a:lnTo>
                  <a:pt x="157402" y="1220348"/>
                </a:lnTo>
                <a:lnTo>
                  <a:pt x="114409" y="1204986"/>
                </a:lnTo>
                <a:lnTo>
                  <a:pt x="76487" y="1180879"/>
                </a:lnTo>
                <a:lnTo>
                  <a:pt x="44860" y="1149249"/>
                </a:lnTo>
                <a:lnTo>
                  <a:pt x="20754" y="1111318"/>
                </a:lnTo>
                <a:lnTo>
                  <a:pt x="5392" y="1068310"/>
                </a:lnTo>
                <a:lnTo>
                  <a:pt x="0" y="1021448"/>
                </a:lnTo>
                <a:lnTo>
                  <a:pt x="0" y="204368"/>
                </a:lnTo>
              </a:path>
            </a:pathLst>
          </a:custGeom>
          <a:ln w="1035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6804304" y="2540165"/>
            <a:ext cx="1950808" cy="10426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8533510" y="2949994"/>
            <a:ext cx="118745" cy="113664"/>
          </a:xfrm>
          <a:custGeom>
            <a:avLst/>
            <a:gdLst/>
            <a:ahLst/>
            <a:cxnLst/>
            <a:rect l="l" t="t" r="r" b="b"/>
            <a:pathLst>
              <a:path w="118745" h="113664">
                <a:moveTo>
                  <a:pt x="0" y="0"/>
                </a:moveTo>
                <a:lnTo>
                  <a:pt x="118262" y="0"/>
                </a:lnTo>
                <a:lnTo>
                  <a:pt x="118262" y="113360"/>
                </a:lnTo>
                <a:lnTo>
                  <a:pt x="0" y="1133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 txBox="1"/>
          <p:nvPr/>
        </p:nvSpPr>
        <p:spPr>
          <a:xfrm>
            <a:off x="6999414" y="2574506"/>
            <a:ext cx="1712595" cy="836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+ + + + + + + +</a:t>
            </a:r>
            <a:r>
              <a:rPr dirty="0" sz="1200" spc="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</a:pPr>
            <a:r>
              <a:rPr dirty="0" sz="900" spc="-430">
                <a:latin typeface="Times New Roman"/>
                <a:cs typeface="Times New Roman"/>
              </a:rPr>
              <a:t>Δ</a:t>
            </a:r>
            <a:r>
              <a:rPr dirty="0" baseline="-16666" sz="1500" spc="-480" b="1">
                <a:latin typeface="Times New Roman"/>
                <a:cs typeface="Times New Roman"/>
              </a:rPr>
              <a:t>Δ</a:t>
            </a:r>
            <a:r>
              <a:rPr dirty="0" sz="900" spc="-70" i="1">
                <a:latin typeface="Times New Roman"/>
                <a:cs typeface="Times New Roman"/>
              </a:rPr>
              <a:t>y</a:t>
            </a:r>
            <a:r>
              <a:rPr dirty="0" baseline="-16666" sz="1500" spc="22" b="1" i="1">
                <a:latin typeface="Times New Roman"/>
                <a:cs typeface="Times New Roman"/>
              </a:rPr>
              <a:t>y</a:t>
            </a:r>
            <a:endParaRPr baseline="-16666"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50">
              <a:latin typeface="Times New Roman"/>
              <a:cs typeface="Times New Roman"/>
            </a:endParaRPr>
          </a:p>
          <a:p>
            <a:pPr marL="33655">
              <a:lnSpc>
                <a:spcPct val="100000"/>
              </a:lnSpc>
              <a:tabLst>
                <a:tab pos="210185" algn="l"/>
                <a:tab pos="386715" algn="l"/>
                <a:tab pos="563245" algn="l"/>
                <a:tab pos="739775" algn="l"/>
                <a:tab pos="916305" algn="l"/>
                <a:tab pos="1092835" algn="l"/>
                <a:tab pos="1269365" algn="l"/>
                <a:tab pos="1445895" algn="l"/>
              </a:tabLst>
            </a:pP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-	-	-	-	-	-	-	-	-</a:t>
            </a:r>
            <a:endParaRPr sz="1150">
              <a:latin typeface="Calibri"/>
              <a:cs typeface="Calibri"/>
            </a:endParaRPr>
          </a:p>
        </p:txBody>
      </p:sp>
      <p:sp>
        <p:nvSpPr>
          <p:cNvPr id="98" name="object 9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26317" y="2650197"/>
            <a:ext cx="667588" cy="7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338154" y="3042754"/>
            <a:ext cx="206375" cy="0"/>
          </a:xfrm>
          <a:custGeom>
            <a:avLst/>
            <a:gdLst/>
            <a:ahLst/>
            <a:cxnLst/>
            <a:rect l="l" t="t" r="r" b="b"/>
            <a:pathLst>
              <a:path w="206375" h="0">
                <a:moveTo>
                  <a:pt x="0" y="0"/>
                </a:moveTo>
                <a:lnTo>
                  <a:pt x="205955" y="0"/>
                </a:lnTo>
              </a:path>
            </a:pathLst>
          </a:custGeom>
          <a:ln w="1715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834041" y="3006902"/>
            <a:ext cx="1257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7071" y="3006902"/>
            <a:ext cx="125730" cy="26606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50" spc="10">
                <a:latin typeface="Times New Roman"/>
                <a:cs typeface="Times New Roman"/>
              </a:rPr>
              <a:t>0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41710" y="2478783"/>
            <a:ext cx="204470" cy="1004569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dirty="0" sz="2700" spc="10">
                <a:latin typeface="Times New Roman"/>
                <a:cs typeface="Times New Roman"/>
              </a:rPr>
              <a:t>1</a:t>
            </a:r>
            <a:endParaRPr sz="2700">
              <a:latin typeface="Times New Roman"/>
              <a:cs typeface="Times New Roman"/>
            </a:endParaRPr>
          </a:p>
          <a:p>
            <a:pPr marL="17780">
              <a:lnSpc>
                <a:spcPct val="100000"/>
              </a:lnSpc>
              <a:spcBef>
                <a:spcPts val="615"/>
              </a:spcBef>
            </a:pPr>
            <a:r>
              <a:rPr dirty="0" sz="2700" spc="10">
                <a:latin typeface="Times New Roman"/>
                <a:cs typeface="Times New Roman"/>
              </a:rPr>
              <a:t>2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08565" y="2771406"/>
            <a:ext cx="855980" cy="441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52780" algn="l"/>
              </a:tabLst>
            </a:pPr>
            <a:r>
              <a:rPr dirty="0" sz="2700" spc="-10" i="1">
                <a:latin typeface="Times New Roman"/>
                <a:cs typeface="Times New Roman"/>
              </a:rPr>
              <a:t>e</a:t>
            </a:r>
            <a:r>
              <a:rPr dirty="0" sz="2700" spc="15" i="1">
                <a:latin typeface="Times New Roman"/>
                <a:cs typeface="Times New Roman"/>
              </a:rPr>
              <a:t>U</a:t>
            </a:r>
            <a:r>
              <a:rPr dirty="0" sz="2700" i="1">
                <a:latin typeface="Times New Roman"/>
                <a:cs typeface="Times New Roman"/>
              </a:rPr>
              <a:t>	</a:t>
            </a:r>
            <a:r>
              <a:rPr dirty="0" sz="2700" spc="10">
                <a:latin typeface="Symbol"/>
                <a:cs typeface="Symbol"/>
              </a:rPr>
              <a:t></a:t>
            </a:r>
            <a:endParaRPr sz="270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8890" y="2771406"/>
            <a:ext cx="670560" cy="4413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00" spc="40" i="1">
                <a:latin typeface="Times New Roman"/>
                <a:cs typeface="Times New Roman"/>
              </a:rPr>
              <a:t>m</a:t>
            </a:r>
            <a:r>
              <a:rPr dirty="0" sz="2700" spc="40" i="1">
                <a:latin typeface="Book Antiqua"/>
                <a:cs typeface="Book Antiqua"/>
              </a:rPr>
              <a:t>v</a:t>
            </a:r>
            <a:r>
              <a:rPr dirty="0" sz="2700" spc="145" i="1">
                <a:latin typeface="Book Antiqua"/>
                <a:cs typeface="Book Antiqua"/>
              </a:rPr>
              <a:t> </a:t>
            </a:r>
            <a:r>
              <a:rPr dirty="0" baseline="43010" sz="2325" spc="15">
                <a:latin typeface="Times New Roman"/>
                <a:cs typeface="Times New Roman"/>
              </a:rPr>
              <a:t>2</a:t>
            </a:r>
            <a:endParaRPr baseline="43010" sz="2325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24972" y="4177766"/>
            <a:ext cx="151130" cy="0"/>
          </a:xfrm>
          <a:custGeom>
            <a:avLst/>
            <a:gdLst/>
            <a:ahLst/>
            <a:cxnLst/>
            <a:rect l="l" t="t" r="r" b="b"/>
            <a:pathLst>
              <a:path w="151129" h="0">
                <a:moveTo>
                  <a:pt x="0" y="0"/>
                </a:moveTo>
                <a:lnTo>
                  <a:pt x="150825" y="0"/>
                </a:lnTo>
              </a:path>
            </a:pathLst>
          </a:custGeom>
          <a:ln w="1257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3952392" y="4148188"/>
            <a:ext cx="99060" cy="2019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>
                <a:latin typeface="Times New Roman"/>
                <a:cs typeface="Times New Roman"/>
              </a:rPr>
              <a:t>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8147" y="4174235"/>
            <a:ext cx="15240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68257" y="3975671"/>
            <a:ext cx="39871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51915" algn="l"/>
              </a:tabLst>
            </a:pPr>
            <a:r>
              <a:rPr dirty="0" sz="2000" spc="-5">
                <a:latin typeface="Times New Roman"/>
                <a:cs typeface="Times New Roman"/>
              </a:rPr>
              <a:t>1.6</a:t>
            </a:r>
            <a:r>
              <a:rPr dirty="0" sz="2000" spc="-310">
                <a:latin typeface="Times New Roman"/>
                <a:cs typeface="Times New Roman"/>
              </a:rPr>
              <a:t> </a:t>
            </a:r>
            <a:r>
              <a:rPr dirty="0" sz="2000" spc="20">
                <a:latin typeface="Symbol"/>
                <a:cs typeface="Symbol"/>
              </a:rPr>
              <a:t></a:t>
            </a:r>
            <a:r>
              <a:rPr dirty="0" sz="2000" spc="20">
                <a:latin typeface="Times New Roman"/>
                <a:cs typeface="Times New Roman"/>
              </a:rPr>
              <a:t>10</a:t>
            </a:r>
            <a:r>
              <a:rPr dirty="0" baseline="43478" sz="1725" spc="30">
                <a:latin typeface="Symbol"/>
                <a:cs typeface="Symbol"/>
              </a:rPr>
              <a:t></a:t>
            </a:r>
            <a:r>
              <a:rPr dirty="0" baseline="43478" sz="1725" spc="30">
                <a:latin typeface="Times New Roman"/>
                <a:cs typeface="Times New Roman"/>
              </a:rPr>
              <a:t>19</a:t>
            </a:r>
            <a:r>
              <a:rPr dirty="0" sz="2000" spc="20" i="1">
                <a:latin typeface="Times New Roman"/>
                <a:cs typeface="Times New Roman"/>
              </a:rPr>
              <a:t>U	</a:t>
            </a:r>
            <a:r>
              <a:rPr dirty="0" sz="2000" spc="-5">
                <a:latin typeface="Symbol"/>
                <a:cs typeface="Symbol"/>
              </a:rPr>
              <a:t></a:t>
            </a:r>
            <a:r>
              <a:rPr dirty="0" sz="2000" spc="100">
                <a:latin typeface="Times New Roman"/>
                <a:cs typeface="Times New Roman"/>
              </a:rPr>
              <a:t> </a:t>
            </a:r>
            <a:r>
              <a:rPr dirty="0" baseline="34722" sz="3000" spc="-7">
                <a:latin typeface="Times New Roman"/>
                <a:cs typeface="Times New Roman"/>
              </a:rPr>
              <a:t>1</a:t>
            </a:r>
            <a:r>
              <a:rPr dirty="0" baseline="34722" sz="3000" spc="-225">
                <a:latin typeface="Times New Roman"/>
                <a:cs typeface="Times New Roman"/>
              </a:rPr>
              <a:t> </a:t>
            </a:r>
            <a:r>
              <a:rPr dirty="0" sz="2000" spc="-5">
                <a:latin typeface="Symbol"/>
                <a:cs typeface="Symbol"/>
              </a:rPr>
              <a:t></a:t>
            </a:r>
            <a:r>
              <a:rPr dirty="0" sz="2000" spc="-300">
                <a:latin typeface="Times New Roman"/>
                <a:cs typeface="Times New Roman"/>
              </a:rPr>
              <a:t> </a:t>
            </a:r>
            <a:r>
              <a:rPr dirty="0" sz="2000" spc="10">
                <a:latin typeface="Times New Roman"/>
                <a:cs typeface="Times New Roman"/>
              </a:rPr>
              <a:t>9.1</a:t>
            </a:r>
            <a:r>
              <a:rPr dirty="0" sz="2000" spc="10">
                <a:latin typeface="Symbol"/>
                <a:cs typeface="Symbol"/>
              </a:rPr>
              <a:t></a:t>
            </a:r>
            <a:r>
              <a:rPr dirty="0" sz="2000" spc="10">
                <a:latin typeface="Times New Roman"/>
                <a:cs typeface="Times New Roman"/>
              </a:rPr>
              <a:t>10</a:t>
            </a:r>
            <a:r>
              <a:rPr dirty="0" baseline="43478" sz="1725" spc="15">
                <a:latin typeface="Symbol"/>
                <a:cs typeface="Symbol"/>
              </a:rPr>
              <a:t></a:t>
            </a:r>
            <a:r>
              <a:rPr dirty="0" baseline="43478" sz="1725" spc="15">
                <a:latin typeface="Times New Roman"/>
                <a:cs typeface="Times New Roman"/>
              </a:rPr>
              <a:t>31</a:t>
            </a:r>
            <a:r>
              <a:rPr dirty="0" baseline="43478" sz="1725" spc="37">
                <a:latin typeface="Times New Roman"/>
                <a:cs typeface="Times New Roman"/>
              </a:rPr>
              <a:t> </a:t>
            </a:r>
            <a:r>
              <a:rPr dirty="0" sz="2000" spc="60">
                <a:latin typeface="Symbol"/>
                <a:cs typeface="Symbol"/>
              </a:rPr>
              <a:t></a:t>
            </a:r>
            <a:r>
              <a:rPr dirty="0" sz="2000" spc="60">
                <a:latin typeface="Times New Roman"/>
                <a:cs typeface="Times New Roman"/>
              </a:rPr>
              <a:t>(3</a:t>
            </a:r>
            <a:r>
              <a:rPr dirty="0" sz="2000" spc="60">
                <a:latin typeface="Symbol"/>
                <a:cs typeface="Symbol"/>
              </a:rPr>
              <a:t></a:t>
            </a:r>
            <a:r>
              <a:rPr dirty="0" sz="2000" spc="60">
                <a:latin typeface="Times New Roman"/>
                <a:cs typeface="Times New Roman"/>
              </a:rPr>
              <a:t>10</a:t>
            </a:r>
            <a:r>
              <a:rPr dirty="0" baseline="43478" sz="1725" spc="89">
                <a:latin typeface="Times New Roman"/>
                <a:cs typeface="Times New Roman"/>
              </a:rPr>
              <a:t>7</a:t>
            </a:r>
            <a:r>
              <a:rPr dirty="0" baseline="43478" sz="1725" spc="-89">
                <a:latin typeface="Times New Roman"/>
                <a:cs typeface="Times New Roman"/>
              </a:rPr>
              <a:t> </a:t>
            </a:r>
            <a:r>
              <a:rPr dirty="0" sz="2000" spc="35">
                <a:latin typeface="Times New Roman"/>
                <a:cs typeface="Times New Roman"/>
              </a:rPr>
              <a:t>)</a:t>
            </a:r>
            <a:r>
              <a:rPr dirty="0" baseline="43478" sz="1725" spc="52">
                <a:latin typeface="Times New Roman"/>
                <a:cs typeface="Times New Roman"/>
              </a:rPr>
              <a:t>2</a:t>
            </a:r>
            <a:endParaRPr baseline="43478" sz="172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83475" y="4155071"/>
            <a:ext cx="103505" cy="2152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50" spc="-15">
                <a:latin typeface="Times New Roman"/>
                <a:cs typeface="Times New Roman"/>
              </a:rPr>
              <a:t>0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78179" y="3969854"/>
            <a:ext cx="1784350" cy="353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9095" algn="l"/>
              </a:tabLst>
            </a:pPr>
            <a:r>
              <a:rPr dirty="0" sz="2150" spc="-30" i="1">
                <a:latin typeface="Times New Roman"/>
                <a:cs typeface="Times New Roman"/>
              </a:rPr>
              <a:t>U	</a:t>
            </a:r>
            <a:r>
              <a:rPr dirty="0" sz="2150" spc="-25">
                <a:latin typeface="Symbol"/>
                <a:cs typeface="Symbol"/>
              </a:rPr>
              <a:t></a:t>
            </a:r>
            <a:r>
              <a:rPr dirty="0" sz="2150" spc="-25">
                <a:latin typeface="Times New Roman"/>
                <a:cs typeface="Times New Roman"/>
              </a:rPr>
              <a:t> </a:t>
            </a:r>
            <a:r>
              <a:rPr dirty="0" sz="2150" spc="-15">
                <a:latin typeface="Times New Roman"/>
                <a:cs typeface="Times New Roman"/>
              </a:rPr>
              <a:t>2.56</a:t>
            </a:r>
            <a:r>
              <a:rPr dirty="0" sz="2150" spc="-15">
                <a:latin typeface="Symbol"/>
                <a:cs typeface="Symbol"/>
              </a:rPr>
              <a:t></a:t>
            </a:r>
            <a:r>
              <a:rPr dirty="0" sz="2150" spc="-15">
                <a:latin typeface="Times New Roman"/>
                <a:cs typeface="Times New Roman"/>
              </a:rPr>
              <a:t>10</a:t>
            </a:r>
            <a:r>
              <a:rPr dirty="0" baseline="42222" sz="1875" spc="-22">
                <a:latin typeface="Times New Roman"/>
                <a:cs typeface="Times New Roman"/>
              </a:rPr>
              <a:t>3</a:t>
            </a:r>
            <a:r>
              <a:rPr dirty="0" baseline="42222" sz="1875" spc="-382">
                <a:latin typeface="Times New Roman"/>
                <a:cs typeface="Times New Roman"/>
              </a:rPr>
              <a:t> </a:t>
            </a:r>
            <a:r>
              <a:rPr dirty="0" sz="2150" spc="-30">
                <a:latin typeface="Times New Roman"/>
                <a:cs typeface="Times New Roman"/>
              </a:rPr>
              <a:t>V</a:t>
            </a:r>
            <a:endParaRPr sz="2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43820" y="4897831"/>
            <a:ext cx="59753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 i="1">
                <a:latin typeface="Times New Roman"/>
                <a:cs typeface="Times New Roman"/>
              </a:rPr>
              <a:t>∆y</a:t>
            </a:r>
            <a:r>
              <a:rPr dirty="0" sz="2600" i="1">
                <a:latin typeface="Times New Roman"/>
                <a:cs typeface="Times New Roman"/>
              </a:rPr>
              <a:t>=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64875" y="4648911"/>
            <a:ext cx="609600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 i="1">
                <a:latin typeface="Times New Roman"/>
                <a:cs typeface="Times New Roman"/>
              </a:rPr>
              <a:t>eUl</a:t>
            </a:r>
            <a:r>
              <a:rPr dirty="0" baseline="21241" sz="2550" spc="-7">
                <a:latin typeface="Times New Roman"/>
                <a:cs typeface="Times New Roman"/>
              </a:rPr>
              <a:t>2</a:t>
            </a:r>
            <a:endParaRPr baseline="21241" sz="25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83900" y="5147271"/>
            <a:ext cx="971550" cy="0"/>
          </a:xfrm>
          <a:custGeom>
            <a:avLst/>
            <a:gdLst/>
            <a:ahLst/>
            <a:cxnLst/>
            <a:rect l="l" t="t" r="r" b="b"/>
            <a:pathLst>
              <a:path w="971550" h="0">
                <a:moveTo>
                  <a:pt x="0" y="0"/>
                </a:moveTo>
                <a:lnTo>
                  <a:pt x="971550" y="0"/>
                </a:lnTo>
              </a:path>
            </a:pathLst>
          </a:custGeom>
          <a:ln w="216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005260" y="5300421"/>
            <a:ext cx="144780" cy="2832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700" spc="-10">
                <a:latin typeface="Cambria Math"/>
                <a:cs typeface="Cambria Math"/>
              </a:rPr>
              <a:t>0</a:t>
            </a:r>
            <a:endParaRPr sz="17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71200" y="5118811"/>
            <a:ext cx="997585" cy="42290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5">
                <a:latin typeface="Times New Roman"/>
                <a:cs typeface="Times New Roman"/>
              </a:rPr>
              <a:t>2</a:t>
            </a:r>
            <a:r>
              <a:rPr dirty="0" sz="2600" spc="-5" i="1">
                <a:latin typeface="Times New Roman"/>
                <a:cs typeface="Times New Roman"/>
              </a:rPr>
              <a:t>md</a:t>
            </a:r>
            <a:r>
              <a:rPr dirty="0" sz="2600" spc="-5" i="1">
                <a:latin typeface="Book Antiqua"/>
                <a:cs typeface="Book Antiqua"/>
              </a:rPr>
              <a:t>v</a:t>
            </a:r>
            <a:r>
              <a:rPr dirty="0" sz="2600" spc="204" i="1">
                <a:latin typeface="Book Antiqua"/>
                <a:cs typeface="Book Antiqua"/>
              </a:rPr>
              <a:t> </a:t>
            </a:r>
            <a:r>
              <a:rPr dirty="0" baseline="21241" sz="2550" spc="-15">
                <a:latin typeface="Cambria Math"/>
                <a:cs typeface="Cambria Math"/>
              </a:rPr>
              <a:t>2</a:t>
            </a:r>
            <a:endParaRPr baseline="21241" sz="255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99431" y="5007914"/>
            <a:ext cx="668020" cy="711200"/>
          </a:xfrm>
          <a:custGeom>
            <a:avLst/>
            <a:gdLst/>
            <a:ahLst/>
            <a:cxnLst/>
            <a:rect l="l" t="t" r="r" b="b"/>
            <a:pathLst>
              <a:path w="668020" h="711200">
                <a:moveTo>
                  <a:pt x="376478" y="708660"/>
                </a:moveTo>
                <a:lnTo>
                  <a:pt x="290995" y="708660"/>
                </a:lnTo>
                <a:lnTo>
                  <a:pt x="282625" y="707389"/>
                </a:lnTo>
                <a:lnTo>
                  <a:pt x="274332" y="704850"/>
                </a:lnTo>
                <a:lnTo>
                  <a:pt x="257937" y="702310"/>
                </a:lnTo>
                <a:lnTo>
                  <a:pt x="218338" y="689610"/>
                </a:lnTo>
                <a:lnTo>
                  <a:pt x="210680" y="685800"/>
                </a:lnTo>
                <a:lnTo>
                  <a:pt x="203111" y="683260"/>
                </a:lnTo>
                <a:lnTo>
                  <a:pt x="188277" y="675639"/>
                </a:lnTo>
                <a:lnTo>
                  <a:pt x="173850" y="668020"/>
                </a:lnTo>
                <a:lnTo>
                  <a:pt x="166801" y="662939"/>
                </a:lnTo>
                <a:lnTo>
                  <a:pt x="159854" y="659129"/>
                </a:lnTo>
                <a:lnTo>
                  <a:pt x="153022" y="654050"/>
                </a:lnTo>
                <a:lnTo>
                  <a:pt x="146303" y="650239"/>
                </a:lnTo>
                <a:lnTo>
                  <a:pt x="139700" y="645160"/>
                </a:lnTo>
                <a:lnTo>
                  <a:pt x="133223" y="640079"/>
                </a:lnTo>
                <a:lnTo>
                  <a:pt x="126860" y="635000"/>
                </a:lnTo>
                <a:lnTo>
                  <a:pt x="120624" y="628650"/>
                </a:lnTo>
                <a:lnTo>
                  <a:pt x="114515" y="623570"/>
                </a:lnTo>
                <a:lnTo>
                  <a:pt x="108546" y="617220"/>
                </a:lnTo>
                <a:lnTo>
                  <a:pt x="102692" y="612139"/>
                </a:lnTo>
                <a:lnTo>
                  <a:pt x="96989" y="605789"/>
                </a:lnTo>
                <a:lnTo>
                  <a:pt x="70535" y="574039"/>
                </a:lnTo>
                <a:lnTo>
                  <a:pt x="60972" y="560070"/>
                </a:lnTo>
                <a:lnTo>
                  <a:pt x="56426" y="553720"/>
                </a:lnTo>
                <a:lnTo>
                  <a:pt x="52044" y="546100"/>
                </a:lnTo>
                <a:lnTo>
                  <a:pt x="47802" y="538479"/>
                </a:lnTo>
                <a:lnTo>
                  <a:pt x="43738" y="532129"/>
                </a:lnTo>
                <a:lnTo>
                  <a:pt x="39827" y="524510"/>
                </a:lnTo>
                <a:lnTo>
                  <a:pt x="36080" y="516889"/>
                </a:lnTo>
                <a:lnTo>
                  <a:pt x="32512" y="509270"/>
                </a:lnTo>
                <a:lnTo>
                  <a:pt x="29108" y="500379"/>
                </a:lnTo>
                <a:lnTo>
                  <a:pt x="25882" y="492760"/>
                </a:lnTo>
                <a:lnTo>
                  <a:pt x="22821" y="485139"/>
                </a:lnTo>
                <a:lnTo>
                  <a:pt x="19951" y="477520"/>
                </a:lnTo>
                <a:lnTo>
                  <a:pt x="17259" y="468629"/>
                </a:lnTo>
                <a:lnTo>
                  <a:pt x="14744" y="461010"/>
                </a:lnTo>
                <a:lnTo>
                  <a:pt x="12433" y="452120"/>
                </a:lnTo>
                <a:lnTo>
                  <a:pt x="10299" y="443229"/>
                </a:lnTo>
                <a:lnTo>
                  <a:pt x="8356" y="435610"/>
                </a:lnTo>
                <a:lnTo>
                  <a:pt x="1600" y="391160"/>
                </a:lnTo>
                <a:lnTo>
                  <a:pt x="0" y="364489"/>
                </a:lnTo>
                <a:lnTo>
                  <a:pt x="0" y="345439"/>
                </a:lnTo>
                <a:lnTo>
                  <a:pt x="3695" y="300989"/>
                </a:lnTo>
                <a:lnTo>
                  <a:pt x="6603" y="284479"/>
                </a:lnTo>
                <a:lnTo>
                  <a:pt x="8356" y="275589"/>
                </a:lnTo>
                <a:lnTo>
                  <a:pt x="10299" y="266700"/>
                </a:lnTo>
                <a:lnTo>
                  <a:pt x="12433" y="257810"/>
                </a:lnTo>
                <a:lnTo>
                  <a:pt x="14744" y="250189"/>
                </a:lnTo>
                <a:lnTo>
                  <a:pt x="17259" y="241300"/>
                </a:lnTo>
                <a:lnTo>
                  <a:pt x="19951" y="233679"/>
                </a:lnTo>
                <a:lnTo>
                  <a:pt x="22821" y="224789"/>
                </a:lnTo>
                <a:lnTo>
                  <a:pt x="25882" y="217170"/>
                </a:lnTo>
                <a:lnTo>
                  <a:pt x="43738" y="179070"/>
                </a:lnTo>
                <a:lnTo>
                  <a:pt x="56426" y="157479"/>
                </a:lnTo>
                <a:lnTo>
                  <a:pt x="60972" y="149860"/>
                </a:lnTo>
                <a:lnTo>
                  <a:pt x="65684" y="143510"/>
                </a:lnTo>
                <a:lnTo>
                  <a:pt x="70535" y="135889"/>
                </a:lnTo>
                <a:lnTo>
                  <a:pt x="75539" y="129539"/>
                </a:lnTo>
                <a:lnTo>
                  <a:pt x="102692" y="97789"/>
                </a:lnTo>
                <a:lnTo>
                  <a:pt x="108546" y="92710"/>
                </a:lnTo>
                <a:lnTo>
                  <a:pt x="114515" y="86360"/>
                </a:lnTo>
                <a:lnTo>
                  <a:pt x="146303" y="60960"/>
                </a:lnTo>
                <a:lnTo>
                  <a:pt x="173850" y="43179"/>
                </a:lnTo>
                <a:lnTo>
                  <a:pt x="181013" y="38100"/>
                </a:lnTo>
                <a:lnTo>
                  <a:pt x="188277" y="34289"/>
                </a:lnTo>
                <a:lnTo>
                  <a:pt x="195643" y="31750"/>
                </a:lnTo>
                <a:lnTo>
                  <a:pt x="210680" y="24129"/>
                </a:lnTo>
                <a:lnTo>
                  <a:pt x="218338" y="21589"/>
                </a:lnTo>
                <a:lnTo>
                  <a:pt x="226085" y="17779"/>
                </a:lnTo>
                <a:lnTo>
                  <a:pt x="249847" y="10160"/>
                </a:lnTo>
                <a:lnTo>
                  <a:pt x="257937" y="8889"/>
                </a:lnTo>
                <a:lnTo>
                  <a:pt x="266090" y="6350"/>
                </a:lnTo>
                <a:lnTo>
                  <a:pt x="307924" y="0"/>
                </a:lnTo>
                <a:lnTo>
                  <a:pt x="359549" y="0"/>
                </a:lnTo>
                <a:lnTo>
                  <a:pt x="401383" y="6350"/>
                </a:lnTo>
                <a:lnTo>
                  <a:pt x="409536" y="8889"/>
                </a:lnTo>
                <a:lnTo>
                  <a:pt x="417626" y="10160"/>
                </a:lnTo>
                <a:lnTo>
                  <a:pt x="441388" y="17779"/>
                </a:lnTo>
                <a:lnTo>
                  <a:pt x="449135" y="21589"/>
                </a:lnTo>
                <a:lnTo>
                  <a:pt x="456793" y="24129"/>
                </a:lnTo>
                <a:lnTo>
                  <a:pt x="471830" y="31750"/>
                </a:lnTo>
                <a:lnTo>
                  <a:pt x="479196" y="34289"/>
                </a:lnTo>
                <a:lnTo>
                  <a:pt x="486460" y="38100"/>
                </a:lnTo>
                <a:lnTo>
                  <a:pt x="493623" y="43179"/>
                </a:lnTo>
                <a:lnTo>
                  <a:pt x="507631" y="50800"/>
                </a:lnTo>
                <a:lnTo>
                  <a:pt x="514464" y="55879"/>
                </a:lnTo>
                <a:lnTo>
                  <a:pt x="516143" y="57150"/>
                </a:lnTo>
                <a:lnTo>
                  <a:pt x="312953" y="57150"/>
                </a:lnTo>
                <a:lnTo>
                  <a:pt x="305231" y="58420"/>
                </a:lnTo>
                <a:lnTo>
                  <a:pt x="299097" y="58420"/>
                </a:lnTo>
                <a:lnTo>
                  <a:pt x="291490" y="59689"/>
                </a:lnTo>
                <a:lnTo>
                  <a:pt x="292252" y="59689"/>
                </a:lnTo>
                <a:lnTo>
                  <a:pt x="284695" y="60960"/>
                </a:lnTo>
                <a:lnTo>
                  <a:pt x="285445" y="60960"/>
                </a:lnTo>
                <a:lnTo>
                  <a:pt x="277964" y="62229"/>
                </a:lnTo>
                <a:lnTo>
                  <a:pt x="278714" y="62229"/>
                </a:lnTo>
                <a:lnTo>
                  <a:pt x="275005" y="63500"/>
                </a:lnTo>
                <a:lnTo>
                  <a:pt x="272034" y="63500"/>
                </a:lnTo>
                <a:lnTo>
                  <a:pt x="264680" y="66039"/>
                </a:lnTo>
                <a:lnTo>
                  <a:pt x="265404" y="66039"/>
                </a:lnTo>
                <a:lnTo>
                  <a:pt x="258127" y="67310"/>
                </a:lnTo>
                <a:lnTo>
                  <a:pt x="258851" y="67310"/>
                </a:lnTo>
                <a:lnTo>
                  <a:pt x="251637" y="69850"/>
                </a:lnTo>
                <a:lnTo>
                  <a:pt x="252349" y="69850"/>
                </a:lnTo>
                <a:lnTo>
                  <a:pt x="245224" y="72389"/>
                </a:lnTo>
                <a:lnTo>
                  <a:pt x="245922" y="72389"/>
                </a:lnTo>
                <a:lnTo>
                  <a:pt x="242398" y="73660"/>
                </a:lnTo>
                <a:lnTo>
                  <a:pt x="239560" y="73660"/>
                </a:lnTo>
                <a:lnTo>
                  <a:pt x="234911" y="76200"/>
                </a:lnTo>
                <a:lnTo>
                  <a:pt x="233273" y="76200"/>
                </a:lnTo>
                <a:lnTo>
                  <a:pt x="226377" y="80010"/>
                </a:lnTo>
                <a:lnTo>
                  <a:pt x="227050" y="80010"/>
                </a:lnTo>
                <a:lnTo>
                  <a:pt x="220243" y="82550"/>
                </a:lnTo>
                <a:lnTo>
                  <a:pt x="220903" y="82550"/>
                </a:lnTo>
                <a:lnTo>
                  <a:pt x="216424" y="85089"/>
                </a:lnTo>
                <a:lnTo>
                  <a:pt x="214820" y="85089"/>
                </a:lnTo>
                <a:lnTo>
                  <a:pt x="208203" y="88900"/>
                </a:lnTo>
                <a:lnTo>
                  <a:pt x="208826" y="88900"/>
                </a:lnTo>
                <a:lnTo>
                  <a:pt x="204474" y="91439"/>
                </a:lnTo>
                <a:lnTo>
                  <a:pt x="202920" y="91439"/>
                </a:lnTo>
                <a:lnTo>
                  <a:pt x="196481" y="95250"/>
                </a:lnTo>
                <a:lnTo>
                  <a:pt x="197091" y="95250"/>
                </a:lnTo>
                <a:lnTo>
                  <a:pt x="190741" y="99060"/>
                </a:lnTo>
                <a:lnTo>
                  <a:pt x="191338" y="99060"/>
                </a:lnTo>
                <a:lnTo>
                  <a:pt x="185089" y="102870"/>
                </a:lnTo>
                <a:lnTo>
                  <a:pt x="185674" y="102870"/>
                </a:lnTo>
                <a:lnTo>
                  <a:pt x="179539" y="106679"/>
                </a:lnTo>
                <a:lnTo>
                  <a:pt x="180098" y="106679"/>
                </a:lnTo>
                <a:lnTo>
                  <a:pt x="175574" y="110489"/>
                </a:lnTo>
                <a:lnTo>
                  <a:pt x="174625" y="110489"/>
                </a:lnTo>
                <a:lnTo>
                  <a:pt x="168694" y="115570"/>
                </a:lnTo>
                <a:lnTo>
                  <a:pt x="169240" y="115570"/>
                </a:lnTo>
                <a:lnTo>
                  <a:pt x="163410" y="119379"/>
                </a:lnTo>
                <a:lnTo>
                  <a:pt x="163944" y="119379"/>
                </a:lnTo>
                <a:lnTo>
                  <a:pt x="158229" y="124460"/>
                </a:lnTo>
                <a:lnTo>
                  <a:pt x="158750" y="124460"/>
                </a:lnTo>
                <a:lnTo>
                  <a:pt x="153149" y="128270"/>
                </a:lnTo>
                <a:lnTo>
                  <a:pt x="153657" y="128270"/>
                </a:lnTo>
                <a:lnTo>
                  <a:pt x="148183" y="133350"/>
                </a:lnTo>
                <a:lnTo>
                  <a:pt x="148666" y="133350"/>
                </a:lnTo>
                <a:lnTo>
                  <a:pt x="143306" y="138429"/>
                </a:lnTo>
                <a:lnTo>
                  <a:pt x="143776" y="138429"/>
                </a:lnTo>
                <a:lnTo>
                  <a:pt x="138544" y="143510"/>
                </a:lnTo>
                <a:lnTo>
                  <a:pt x="139001" y="143510"/>
                </a:lnTo>
                <a:lnTo>
                  <a:pt x="133883" y="148589"/>
                </a:lnTo>
                <a:lnTo>
                  <a:pt x="134340" y="148589"/>
                </a:lnTo>
                <a:lnTo>
                  <a:pt x="129349" y="153670"/>
                </a:lnTo>
                <a:lnTo>
                  <a:pt x="129781" y="153670"/>
                </a:lnTo>
                <a:lnTo>
                  <a:pt x="124917" y="158750"/>
                </a:lnTo>
                <a:lnTo>
                  <a:pt x="125349" y="158750"/>
                </a:lnTo>
                <a:lnTo>
                  <a:pt x="121559" y="163829"/>
                </a:lnTo>
                <a:lnTo>
                  <a:pt x="121031" y="163829"/>
                </a:lnTo>
                <a:lnTo>
                  <a:pt x="116420" y="170179"/>
                </a:lnTo>
                <a:lnTo>
                  <a:pt x="116827" y="170179"/>
                </a:lnTo>
                <a:lnTo>
                  <a:pt x="113250" y="175260"/>
                </a:lnTo>
                <a:lnTo>
                  <a:pt x="112737" y="175260"/>
                </a:lnTo>
                <a:lnTo>
                  <a:pt x="108419" y="181610"/>
                </a:lnTo>
                <a:lnTo>
                  <a:pt x="108788" y="181610"/>
                </a:lnTo>
                <a:lnTo>
                  <a:pt x="105435" y="186689"/>
                </a:lnTo>
                <a:lnTo>
                  <a:pt x="104952" y="186689"/>
                </a:lnTo>
                <a:lnTo>
                  <a:pt x="101587" y="193039"/>
                </a:lnTo>
                <a:lnTo>
                  <a:pt x="101257" y="193039"/>
                </a:lnTo>
                <a:lnTo>
                  <a:pt x="97358" y="199389"/>
                </a:lnTo>
                <a:lnTo>
                  <a:pt x="97688" y="199389"/>
                </a:lnTo>
                <a:lnTo>
                  <a:pt x="93941" y="205739"/>
                </a:lnTo>
                <a:lnTo>
                  <a:pt x="94246" y="205739"/>
                </a:lnTo>
                <a:lnTo>
                  <a:pt x="90652" y="212089"/>
                </a:lnTo>
                <a:lnTo>
                  <a:pt x="90957" y="212089"/>
                </a:lnTo>
                <a:lnTo>
                  <a:pt x="87502" y="218439"/>
                </a:lnTo>
                <a:lnTo>
                  <a:pt x="87795" y="218439"/>
                </a:lnTo>
                <a:lnTo>
                  <a:pt x="84493" y="224789"/>
                </a:lnTo>
                <a:lnTo>
                  <a:pt x="84772" y="224789"/>
                </a:lnTo>
                <a:lnTo>
                  <a:pt x="82158" y="231139"/>
                </a:lnTo>
                <a:lnTo>
                  <a:pt x="81889" y="231139"/>
                </a:lnTo>
                <a:lnTo>
                  <a:pt x="79413" y="237489"/>
                </a:lnTo>
                <a:lnTo>
                  <a:pt x="79159" y="237489"/>
                </a:lnTo>
                <a:lnTo>
                  <a:pt x="76352" y="245110"/>
                </a:lnTo>
                <a:lnTo>
                  <a:pt x="76581" y="245110"/>
                </a:lnTo>
                <a:lnTo>
                  <a:pt x="74369" y="251460"/>
                </a:lnTo>
                <a:lnTo>
                  <a:pt x="74142" y="251460"/>
                </a:lnTo>
                <a:lnTo>
                  <a:pt x="71653" y="259079"/>
                </a:lnTo>
                <a:lnTo>
                  <a:pt x="71856" y="259079"/>
                </a:lnTo>
                <a:lnTo>
                  <a:pt x="69930" y="265429"/>
                </a:lnTo>
                <a:lnTo>
                  <a:pt x="69735" y="265429"/>
                </a:lnTo>
                <a:lnTo>
                  <a:pt x="67589" y="273050"/>
                </a:lnTo>
                <a:lnTo>
                  <a:pt x="67754" y="273050"/>
                </a:lnTo>
                <a:lnTo>
                  <a:pt x="66114" y="279400"/>
                </a:lnTo>
                <a:lnTo>
                  <a:pt x="65938" y="279400"/>
                </a:lnTo>
                <a:lnTo>
                  <a:pt x="64147" y="287020"/>
                </a:lnTo>
                <a:lnTo>
                  <a:pt x="64287" y="287020"/>
                </a:lnTo>
                <a:lnTo>
                  <a:pt x="62674" y="294639"/>
                </a:lnTo>
                <a:lnTo>
                  <a:pt x="61605" y="300989"/>
                </a:lnTo>
                <a:lnTo>
                  <a:pt x="60403" y="308610"/>
                </a:lnTo>
                <a:lnTo>
                  <a:pt x="59410" y="316229"/>
                </a:lnTo>
                <a:lnTo>
                  <a:pt x="58583" y="323850"/>
                </a:lnTo>
                <a:lnTo>
                  <a:pt x="57933" y="331470"/>
                </a:lnTo>
                <a:lnTo>
                  <a:pt x="57462" y="339089"/>
                </a:lnTo>
                <a:lnTo>
                  <a:pt x="57211" y="345439"/>
                </a:lnTo>
                <a:lnTo>
                  <a:pt x="57150" y="346710"/>
                </a:lnTo>
                <a:lnTo>
                  <a:pt x="57048" y="354329"/>
                </a:lnTo>
                <a:lnTo>
                  <a:pt x="57124" y="363220"/>
                </a:lnTo>
                <a:lnTo>
                  <a:pt x="57429" y="370839"/>
                </a:lnTo>
                <a:lnTo>
                  <a:pt x="57886" y="378460"/>
                </a:lnTo>
                <a:lnTo>
                  <a:pt x="58521" y="386079"/>
                </a:lnTo>
                <a:lnTo>
                  <a:pt x="59334" y="393700"/>
                </a:lnTo>
                <a:lnTo>
                  <a:pt x="60325" y="401320"/>
                </a:lnTo>
                <a:lnTo>
                  <a:pt x="61480" y="408939"/>
                </a:lnTo>
                <a:lnTo>
                  <a:pt x="62801" y="416560"/>
                </a:lnTo>
                <a:lnTo>
                  <a:pt x="62943" y="416560"/>
                </a:lnTo>
                <a:lnTo>
                  <a:pt x="64287" y="422910"/>
                </a:lnTo>
                <a:lnTo>
                  <a:pt x="64147" y="422910"/>
                </a:lnTo>
                <a:lnTo>
                  <a:pt x="65938" y="430529"/>
                </a:lnTo>
                <a:lnTo>
                  <a:pt x="65786" y="430529"/>
                </a:lnTo>
                <a:lnTo>
                  <a:pt x="67754" y="438150"/>
                </a:lnTo>
                <a:lnTo>
                  <a:pt x="67947" y="438150"/>
                </a:lnTo>
                <a:lnTo>
                  <a:pt x="69735" y="444500"/>
                </a:lnTo>
                <a:lnTo>
                  <a:pt x="69545" y="444500"/>
                </a:lnTo>
                <a:lnTo>
                  <a:pt x="71856" y="452120"/>
                </a:lnTo>
                <a:lnTo>
                  <a:pt x="72068" y="452120"/>
                </a:lnTo>
                <a:lnTo>
                  <a:pt x="74142" y="458470"/>
                </a:lnTo>
                <a:lnTo>
                  <a:pt x="73926" y="458470"/>
                </a:lnTo>
                <a:lnTo>
                  <a:pt x="76581" y="466089"/>
                </a:lnTo>
                <a:lnTo>
                  <a:pt x="76820" y="466089"/>
                </a:lnTo>
                <a:lnTo>
                  <a:pt x="79159" y="472439"/>
                </a:lnTo>
                <a:lnTo>
                  <a:pt x="79413" y="472439"/>
                </a:lnTo>
                <a:lnTo>
                  <a:pt x="81889" y="478789"/>
                </a:lnTo>
                <a:lnTo>
                  <a:pt x="81635" y="478789"/>
                </a:lnTo>
                <a:lnTo>
                  <a:pt x="84772" y="485139"/>
                </a:lnTo>
                <a:lnTo>
                  <a:pt x="84493" y="485139"/>
                </a:lnTo>
                <a:lnTo>
                  <a:pt x="87795" y="491489"/>
                </a:lnTo>
                <a:lnTo>
                  <a:pt x="87502" y="491489"/>
                </a:lnTo>
                <a:lnTo>
                  <a:pt x="90957" y="499110"/>
                </a:lnTo>
                <a:lnTo>
                  <a:pt x="91251" y="499110"/>
                </a:lnTo>
                <a:lnTo>
                  <a:pt x="94246" y="505460"/>
                </a:lnTo>
                <a:lnTo>
                  <a:pt x="94691" y="505460"/>
                </a:lnTo>
                <a:lnTo>
                  <a:pt x="97688" y="510539"/>
                </a:lnTo>
                <a:lnTo>
                  <a:pt x="97358" y="510539"/>
                </a:lnTo>
                <a:lnTo>
                  <a:pt x="101257" y="516889"/>
                </a:lnTo>
                <a:lnTo>
                  <a:pt x="100914" y="516889"/>
                </a:lnTo>
                <a:lnTo>
                  <a:pt x="104952" y="523239"/>
                </a:lnTo>
                <a:lnTo>
                  <a:pt x="105295" y="523239"/>
                </a:lnTo>
                <a:lnTo>
                  <a:pt x="108788" y="529589"/>
                </a:lnTo>
                <a:lnTo>
                  <a:pt x="109283" y="529589"/>
                </a:lnTo>
                <a:lnTo>
                  <a:pt x="112737" y="534670"/>
                </a:lnTo>
                <a:lnTo>
                  <a:pt x="112356" y="534670"/>
                </a:lnTo>
                <a:lnTo>
                  <a:pt x="116827" y="541020"/>
                </a:lnTo>
                <a:lnTo>
                  <a:pt x="117342" y="541020"/>
                </a:lnTo>
                <a:lnTo>
                  <a:pt x="121031" y="546100"/>
                </a:lnTo>
                <a:lnTo>
                  <a:pt x="120611" y="546100"/>
                </a:lnTo>
                <a:lnTo>
                  <a:pt x="125349" y="551179"/>
                </a:lnTo>
                <a:lnTo>
                  <a:pt x="124917" y="551179"/>
                </a:lnTo>
                <a:lnTo>
                  <a:pt x="129781" y="557529"/>
                </a:lnTo>
                <a:lnTo>
                  <a:pt x="130347" y="557529"/>
                </a:lnTo>
                <a:lnTo>
                  <a:pt x="134340" y="562610"/>
                </a:lnTo>
                <a:lnTo>
                  <a:pt x="134907" y="562610"/>
                </a:lnTo>
                <a:lnTo>
                  <a:pt x="139001" y="567689"/>
                </a:lnTo>
                <a:lnTo>
                  <a:pt x="139590" y="567689"/>
                </a:lnTo>
                <a:lnTo>
                  <a:pt x="143776" y="572770"/>
                </a:lnTo>
                <a:lnTo>
                  <a:pt x="144646" y="572770"/>
                </a:lnTo>
                <a:lnTo>
                  <a:pt x="148666" y="576579"/>
                </a:lnTo>
                <a:lnTo>
                  <a:pt x="148183" y="576579"/>
                </a:lnTo>
                <a:lnTo>
                  <a:pt x="153657" y="581660"/>
                </a:lnTo>
                <a:lnTo>
                  <a:pt x="153149" y="581660"/>
                </a:lnTo>
                <a:lnTo>
                  <a:pt x="158750" y="586739"/>
                </a:lnTo>
                <a:lnTo>
                  <a:pt x="159658" y="586739"/>
                </a:lnTo>
                <a:lnTo>
                  <a:pt x="163944" y="590550"/>
                </a:lnTo>
                <a:lnTo>
                  <a:pt x="163410" y="590550"/>
                </a:lnTo>
                <a:lnTo>
                  <a:pt x="169240" y="595629"/>
                </a:lnTo>
                <a:lnTo>
                  <a:pt x="170176" y="595629"/>
                </a:lnTo>
                <a:lnTo>
                  <a:pt x="174625" y="599439"/>
                </a:lnTo>
                <a:lnTo>
                  <a:pt x="174066" y="599439"/>
                </a:lnTo>
                <a:lnTo>
                  <a:pt x="180098" y="603250"/>
                </a:lnTo>
                <a:lnTo>
                  <a:pt x="179539" y="603250"/>
                </a:lnTo>
                <a:lnTo>
                  <a:pt x="185674" y="607060"/>
                </a:lnTo>
                <a:lnTo>
                  <a:pt x="185089" y="607060"/>
                </a:lnTo>
                <a:lnTo>
                  <a:pt x="191338" y="610870"/>
                </a:lnTo>
                <a:lnTo>
                  <a:pt x="190741" y="610870"/>
                </a:lnTo>
                <a:lnTo>
                  <a:pt x="197091" y="614679"/>
                </a:lnTo>
                <a:lnTo>
                  <a:pt x="196481" y="614679"/>
                </a:lnTo>
                <a:lnTo>
                  <a:pt x="202920" y="618489"/>
                </a:lnTo>
                <a:lnTo>
                  <a:pt x="202298" y="618489"/>
                </a:lnTo>
                <a:lnTo>
                  <a:pt x="208826" y="622300"/>
                </a:lnTo>
                <a:lnTo>
                  <a:pt x="210409" y="622300"/>
                </a:lnTo>
                <a:lnTo>
                  <a:pt x="214820" y="624839"/>
                </a:lnTo>
                <a:lnTo>
                  <a:pt x="214185" y="624839"/>
                </a:lnTo>
                <a:lnTo>
                  <a:pt x="220903" y="627379"/>
                </a:lnTo>
                <a:lnTo>
                  <a:pt x="220243" y="627379"/>
                </a:lnTo>
                <a:lnTo>
                  <a:pt x="227050" y="631189"/>
                </a:lnTo>
                <a:lnTo>
                  <a:pt x="228676" y="631189"/>
                </a:lnTo>
                <a:lnTo>
                  <a:pt x="233273" y="633729"/>
                </a:lnTo>
                <a:lnTo>
                  <a:pt x="232587" y="633729"/>
                </a:lnTo>
                <a:lnTo>
                  <a:pt x="239560" y="636270"/>
                </a:lnTo>
                <a:lnTo>
                  <a:pt x="238874" y="636270"/>
                </a:lnTo>
                <a:lnTo>
                  <a:pt x="245922" y="638810"/>
                </a:lnTo>
                <a:lnTo>
                  <a:pt x="245224" y="638810"/>
                </a:lnTo>
                <a:lnTo>
                  <a:pt x="252349" y="640079"/>
                </a:lnTo>
                <a:lnTo>
                  <a:pt x="251637" y="640079"/>
                </a:lnTo>
                <a:lnTo>
                  <a:pt x="258851" y="642620"/>
                </a:lnTo>
                <a:lnTo>
                  <a:pt x="258127" y="642620"/>
                </a:lnTo>
                <a:lnTo>
                  <a:pt x="265404" y="645160"/>
                </a:lnTo>
                <a:lnTo>
                  <a:pt x="268357" y="645160"/>
                </a:lnTo>
                <a:lnTo>
                  <a:pt x="272034" y="646429"/>
                </a:lnTo>
                <a:lnTo>
                  <a:pt x="271297" y="646429"/>
                </a:lnTo>
                <a:lnTo>
                  <a:pt x="278714" y="647700"/>
                </a:lnTo>
                <a:lnTo>
                  <a:pt x="277964" y="647700"/>
                </a:lnTo>
                <a:lnTo>
                  <a:pt x="285445" y="648970"/>
                </a:lnTo>
                <a:lnTo>
                  <a:pt x="284695" y="648970"/>
                </a:lnTo>
                <a:lnTo>
                  <a:pt x="292252" y="650239"/>
                </a:lnTo>
                <a:lnTo>
                  <a:pt x="291490" y="650239"/>
                </a:lnTo>
                <a:lnTo>
                  <a:pt x="299097" y="651510"/>
                </a:lnTo>
                <a:lnTo>
                  <a:pt x="298335" y="651510"/>
                </a:lnTo>
                <a:lnTo>
                  <a:pt x="306006" y="652779"/>
                </a:lnTo>
                <a:lnTo>
                  <a:pt x="312191" y="652779"/>
                </a:lnTo>
                <a:lnTo>
                  <a:pt x="319963" y="654050"/>
                </a:lnTo>
                <a:lnTo>
                  <a:pt x="514464" y="654050"/>
                </a:lnTo>
                <a:lnTo>
                  <a:pt x="507631" y="659129"/>
                </a:lnTo>
                <a:lnTo>
                  <a:pt x="500684" y="662939"/>
                </a:lnTo>
                <a:lnTo>
                  <a:pt x="493623" y="668020"/>
                </a:lnTo>
                <a:lnTo>
                  <a:pt x="479196" y="675639"/>
                </a:lnTo>
                <a:lnTo>
                  <a:pt x="464362" y="683260"/>
                </a:lnTo>
                <a:lnTo>
                  <a:pt x="456793" y="685800"/>
                </a:lnTo>
                <a:lnTo>
                  <a:pt x="449135" y="689610"/>
                </a:lnTo>
                <a:lnTo>
                  <a:pt x="409536" y="702310"/>
                </a:lnTo>
                <a:lnTo>
                  <a:pt x="393153" y="704850"/>
                </a:lnTo>
                <a:lnTo>
                  <a:pt x="384848" y="707389"/>
                </a:lnTo>
                <a:lnTo>
                  <a:pt x="376478" y="708660"/>
                </a:lnTo>
                <a:close/>
              </a:path>
              <a:path w="668020" h="711200">
                <a:moveTo>
                  <a:pt x="396189" y="64770"/>
                </a:moveTo>
                <a:lnTo>
                  <a:pt x="388772" y="62229"/>
                </a:lnTo>
                <a:lnTo>
                  <a:pt x="389509" y="62229"/>
                </a:lnTo>
                <a:lnTo>
                  <a:pt x="382028" y="60960"/>
                </a:lnTo>
                <a:lnTo>
                  <a:pt x="382777" y="60960"/>
                </a:lnTo>
                <a:lnTo>
                  <a:pt x="375234" y="59689"/>
                </a:lnTo>
                <a:lnTo>
                  <a:pt x="375983" y="59689"/>
                </a:lnTo>
                <a:lnTo>
                  <a:pt x="368376" y="58420"/>
                </a:lnTo>
                <a:lnTo>
                  <a:pt x="362242" y="58420"/>
                </a:lnTo>
                <a:lnTo>
                  <a:pt x="354520" y="57150"/>
                </a:lnTo>
                <a:lnTo>
                  <a:pt x="516143" y="57150"/>
                </a:lnTo>
                <a:lnTo>
                  <a:pt x="521182" y="60960"/>
                </a:lnTo>
                <a:lnTo>
                  <a:pt x="524478" y="63500"/>
                </a:lnTo>
                <a:lnTo>
                  <a:pt x="395452" y="63500"/>
                </a:lnTo>
                <a:lnTo>
                  <a:pt x="396189" y="64770"/>
                </a:lnTo>
                <a:close/>
              </a:path>
              <a:path w="668020" h="711200">
                <a:moveTo>
                  <a:pt x="271297" y="64770"/>
                </a:moveTo>
                <a:lnTo>
                  <a:pt x="272034" y="63500"/>
                </a:lnTo>
                <a:lnTo>
                  <a:pt x="275005" y="63500"/>
                </a:lnTo>
                <a:lnTo>
                  <a:pt x="271297" y="64770"/>
                </a:lnTo>
                <a:close/>
              </a:path>
              <a:path w="668020" h="711200">
                <a:moveTo>
                  <a:pt x="428612" y="74929"/>
                </a:moveTo>
                <a:lnTo>
                  <a:pt x="421551" y="72389"/>
                </a:lnTo>
                <a:lnTo>
                  <a:pt x="422249" y="72389"/>
                </a:lnTo>
                <a:lnTo>
                  <a:pt x="415124" y="69850"/>
                </a:lnTo>
                <a:lnTo>
                  <a:pt x="415836" y="69850"/>
                </a:lnTo>
                <a:lnTo>
                  <a:pt x="408622" y="67310"/>
                </a:lnTo>
                <a:lnTo>
                  <a:pt x="409346" y="67310"/>
                </a:lnTo>
                <a:lnTo>
                  <a:pt x="402069" y="66039"/>
                </a:lnTo>
                <a:lnTo>
                  <a:pt x="402793" y="66039"/>
                </a:lnTo>
                <a:lnTo>
                  <a:pt x="395452" y="63500"/>
                </a:lnTo>
                <a:lnTo>
                  <a:pt x="524478" y="63500"/>
                </a:lnTo>
                <a:lnTo>
                  <a:pt x="527773" y="66039"/>
                </a:lnTo>
                <a:lnTo>
                  <a:pt x="534263" y="71120"/>
                </a:lnTo>
                <a:lnTo>
                  <a:pt x="537438" y="73660"/>
                </a:lnTo>
                <a:lnTo>
                  <a:pt x="427913" y="73660"/>
                </a:lnTo>
                <a:lnTo>
                  <a:pt x="428612" y="74929"/>
                </a:lnTo>
                <a:close/>
              </a:path>
              <a:path w="668020" h="711200">
                <a:moveTo>
                  <a:pt x="238874" y="74929"/>
                </a:moveTo>
                <a:lnTo>
                  <a:pt x="239560" y="73660"/>
                </a:lnTo>
                <a:lnTo>
                  <a:pt x="242398" y="73660"/>
                </a:lnTo>
                <a:lnTo>
                  <a:pt x="238874" y="74929"/>
                </a:lnTo>
                <a:close/>
              </a:path>
              <a:path w="668020" h="711200">
                <a:moveTo>
                  <a:pt x="434886" y="77470"/>
                </a:moveTo>
                <a:lnTo>
                  <a:pt x="427913" y="73660"/>
                </a:lnTo>
                <a:lnTo>
                  <a:pt x="537438" y="73660"/>
                </a:lnTo>
                <a:lnTo>
                  <a:pt x="540613" y="76200"/>
                </a:lnTo>
                <a:lnTo>
                  <a:pt x="434213" y="76200"/>
                </a:lnTo>
                <a:lnTo>
                  <a:pt x="434886" y="77470"/>
                </a:lnTo>
                <a:close/>
              </a:path>
              <a:path w="668020" h="711200">
                <a:moveTo>
                  <a:pt x="232587" y="77470"/>
                </a:moveTo>
                <a:lnTo>
                  <a:pt x="233273" y="76200"/>
                </a:lnTo>
                <a:lnTo>
                  <a:pt x="234911" y="76200"/>
                </a:lnTo>
                <a:lnTo>
                  <a:pt x="232587" y="77470"/>
                </a:lnTo>
                <a:close/>
              </a:path>
              <a:path w="668020" h="711200">
                <a:moveTo>
                  <a:pt x="453301" y="86360"/>
                </a:moveTo>
                <a:lnTo>
                  <a:pt x="446582" y="82550"/>
                </a:lnTo>
                <a:lnTo>
                  <a:pt x="447230" y="82550"/>
                </a:lnTo>
                <a:lnTo>
                  <a:pt x="440436" y="80010"/>
                </a:lnTo>
                <a:lnTo>
                  <a:pt x="441096" y="80010"/>
                </a:lnTo>
                <a:lnTo>
                  <a:pt x="434213" y="76200"/>
                </a:lnTo>
                <a:lnTo>
                  <a:pt x="540613" y="76200"/>
                </a:lnTo>
                <a:lnTo>
                  <a:pt x="546849" y="81279"/>
                </a:lnTo>
                <a:lnTo>
                  <a:pt x="551430" y="85089"/>
                </a:lnTo>
                <a:lnTo>
                  <a:pt x="452653" y="85089"/>
                </a:lnTo>
                <a:lnTo>
                  <a:pt x="453301" y="86360"/>
                </a:lnTo>
                <a:close/>
              </a:path>
              <a:path w="668020" h="711200">
                <a:moveTo>
                  <a:pt x="214185" y="86360"/>
                </a:moveTo>
                <a:lnTo>
                  <a:pt x="214820" y="85089"/>
                </a:lnTo>
                <a:lnTo>
                  <a:pt x="216424" y="85089"/>
                </a:lnTo>
                <a:lnTo>
                  <a:pt x="214185" y="86360"/>
                </a:lnTo>
                <a:close/>
              </a:path>
              <a:path w="668020" h="711200">
                <a:moveTo>
                  <a:pt x="465175" y="92710"/>
                </a:moveTo>
                <a:lnTo>
                  <a:pt x="458647" y="88900"/>
                </a:lnTo>
                <a:lnTo>
                  <a:pt x="459282" y="88900"/>
                </a:lnTo>
                <a:lnTo>
                  <a:pt x="452653" y="85089"/>
                </a:lnTo>
                <a:lnTo>
                  <a:pt x="551430" y="85089"/>
                </a:lnTo>
                <a:lnTo>
                  <a:pt x="552958" y="86360"/>
                </a:lnTo>
                <a:lnTo>
                  <a:pt x="557743" y="91439"/>
                </a:lnTo>
                <a:lnTo>
                  <a:pt x="464553" y="91439"/>
                </a:lnTo>
                <a:lnTo>
                  <a:pt x="465175" y="92710"/>
                </a:lnTo>
                <a:close/>
              </a:path>
              <a:path w="668020" h="711200">
                <a:moveTo>
                  <a:pt x="202298" y="92710"/>
                </a:moveTo>
                <a:lnTo>
                  <a:pt x="202920" y="91439"/>
                </a:lnTo>
                <a:lnTo>
                  <a:pt x="204474" y="91439"/>
                </a:lnTo>
                <a:lnTo>
                  <a:pt x="202298" y="92710"/>
                </a:lnTo>
                <a:close/>
              </a:path>
              <a:path w="668020" h="711200">
                <a:moveTo>
                  <a:pt x="493407" y="111760"/>
                </a:moveTo>
                <a:lnTo>
                  <a:pt x="487375" y="106679"/>
                </a:lnTo>
                <a:lnTo>
                  <a:pt x="487946" y="106679"/>
                </a:lnTo>
                <a:lnTo>
                  <a:pt x="481799" y="102870"/>
                </a:lnTo>
                <a:lnTo>
                  <a:pt x="482384" y="102870"/>
                </a:lnTo>
                <a:lnTo>
                  <a:pt x="476135" y="99060"/>
                </a:lnTo>
                <a:lnTo>
                  <a:pt x="476732" y="99060"/>
                </a:lnTo>
                <a:lnTo>
                  <a:pt x="470395" y="95250"/>
                </a:lnTo>
                <a:lnTo>
                  <a:pt x="471004" y="95250"/>
                </a:lnTo>
                <a:lnTo>
                  <a:pt x="464553" y="91439"/>
                </a:lnTo>
                <a:lnTo>
                  <a:pt x="557743" y="91439"/>
                </a:lnTo>
                <a:lnTo>
                  <a:pt x="558939" y="92710"/>
                </a:lnTo>
                <a:lnTo>
                  <a:pt x="564781" y="97789"/>
                </a:lnTo>
                <a:lnTo>
                  <a:pt x="570496" y="104139"/>
                </a:lnTo>
                <a:lnTo>
                  <a:pt x="576059" y="110489"/>
                </a:lnTo>
                <a:lnTo>
                  <a:pt x="492848" y="110489"/>
                </a:lnTo>
                <a:lnTo>
                  <a:pt x="493407" y="111760"/>
                </a:lnTo>
                <a:close/>
              </a:path>
              <a:path w="668020" h="711200">
                <a:moveTo>
                  <a:pt x="174066" y="111760"/>
                </a:moveTo>
                <a:lnTo>
                  <a:pt x="174625" y="110489"/>
                </a:lnTo>
                <a:lnTo>
                  <a:pt x="175574" y="110489"/>
                </a:lnTo>
                <a:lnTo>
                  <a:pt x="174066" y="111760"/>
                </a:lnTo>
                <a:close/>
              </a:path>
              <a:path w="668020" h="711200">
                <a:moveTo>
                  <a:pt x="546862" y="165100"/>
                </a:moveTo>
                <a:lnTo>
                  <a:pt x="542124" y="158750"/>
                </a:lnTo>
                <a:lnTo>
                  <a:pt x="542556" y="158750"/>
                </a:lnTo>
                <a:lnTo>
                  <a:pt x="537692" y="153670"/>
                </a:lnTo>
                <a:lnTo>
                  <a:pt x="538124" y="153670"/>
                </a:lnTo>
                <a:lnTo>
                  <a:pt x="533133" y="148589"/>
                </a:lnTo>
                <a:lnTo>
                  <a:pt x="533590" y="148589"/>
                </a:lnTo>
                <a:lnTo>
                  <a:pt x="528472" y="143510"/>
                </a:lnTo>
                <a:lnTo>
                  <a:pt x="528929" y="143510"/>
                </a:lnTo>
                <a:lnTo>
                  <a:pt x="523697" y="138429"/>
                </a:lnTo>
                <a:lnTo>
                  <a:pt x="524167" y="138429"/>
                </a:lnTo>
                <a:lnTo>
                  <a:pt x="518807" y="133350"/>
                </a:lnTo>
                <a:lnTo>
                  <a:pt x="519302" y="133350"/>
                </a:lnTo>
                <a:lnTo>
                  <a:pt x="513816" y="128270"/>
                </a:lnTo>
                <a:lnTo>
                  <a:pt x="514324" y="128270"/>
                </a:lnTo>
                <a:lnTo>
                  <a:pt x="508723" y="124460"/>
                </a:lnTo>
                <a:lnTo>
                  <a:pt x="509244" y="124460"/>
                </a:lnTo>
                <a:lnTo>
                  <a:pt x="503529" y="119379"/>
                </a:lnTo>
                <a:lnTo>
                  <a:pt x="504063" y="119379"/>
                </a:lnTo>
                <a:lnTo>
                  <a:pt x="498246" y="115570"/>
                </a:lnTo>
                <a:lnTo>
                  <a:pt x="498779" y="115570"/>
                </a:lnTo>
                <a:lnTo>
                  <a:pt x="492848" y="110489"/>
                </a:lnTo>
                <a:lnTo>
                  <a:pt x="576059" y="110489"/>
                </a:lnTo>
                <a:lnTo>
                  <a:pt x="581494" y="116839"/>
                </a:lnTo>
                <a:lnTo>
                  <a:pt x="586790" y="123189"/>
                </a:lnTo>
                <a:lnTo>
                  <a:pt x="591947" y="129539"/>
                </a:lnTo>
                <a:lnTo>
                  <a:pt x="596938" y="135889"/>
                </a:lnTo>
                <a:lnTo>
                  <a:pt x="601802" y="143510"/>
                </a:lnTo>
                <a:lnTo>
                  <a:pt x="606501" y="149860"/>
                </a:lnTo>
                <a:lnTo>
                  <a:pt x="611047" y="157479"/>
                </a:lnTo>
                <a:lnTo>
                  <a:pt x="615442" y="163829"/>
                </a:lnTo>
                <a:lnTo>
                  <a:pt x="546455" y="163829"/>
                </a:lnTo>
                <a:lnTo>
                  <a:pt x="546862" y="165100"/>
                </a:lnTo>
                <a:close/>
              </a:path>
              <a:path w="668020" h="711200">
                <a:moveTo>
                  <a:pt x="120611" y="165100"/>
                </a:moveTo>
                <a:lnTo>
                  <a:pt x="121031" y="163829"/>
                </a:lnTo>
                <a:lnTo>
                  <a:pt x="121559" y="163829"/>
                </a:lnTo>
                <a:lnTo>
                  <a:pt x="120611" y="165100"/>
                </a:lnTo>
                <a:close/>
              </a:path>
              <a:path w="668020" h="711200">
                <a:moveTo>
                  <a:pt x="555117" y="176529"/>
                </a:moveTo>
                <a:lnTo>
                  <a:pt x="550659" y="170179"/>
                </a:lnTo>
                <a:lnTo>
                  <a:pt x="551052" y="170179"/>
                </a:lnTo>
                <a:lnTo>
                  <a:pt x="546455" y="163829"/>
                </a:lnTo>
                <a:lnTo>
                  <a:pt x="615442" y="163829"/>
                </a:lnTo>
                <a:lnTo>
                  <a:pt x="619671" y="171450"/>
                </a:lnTo>
                <a:lnTo>
                  <a:pt x="621709" y="175260"/>
                </a:lnTo>
                <a:lnTo>
                  <a:pt x="554736" y="175260"/>
                </a:lnTo>
                <a:lnTo>
                  <a:pt x="555117" y="176529"/>
                </a:lnTo>
                <a:close/>
              </a:path>
              <a:path w="668020" h="711200">
                <a:moveTo>
                  <a:pt x="112356" y="176529"/>
                </a:moveTo>
                <a:lnTo>
                  <a:pt x="112737" y="175260"/>
                </a:lnTo>
                <a:lnTo>
                  <a:pt x="113250" y="175260"/>
                </a:lnTo>
                <a:lnTo>
                  <a:pt x="112356" y="176529"/>
                </a:lnTo>
                <a:close/>
              </a:path>
              <a:path w="668020" h="711200">
                <a:moveTo>
                  <a:pt x="562876" y="187960"/>
                </a:moveTo>
                <a:lnTo>
                  <a:pt x="558685" y="181610"/>
                </a:lnTo>
                <a:lnTo>
                  <a:pt x="559066" y="181610"/>
                </a:lnTo>
                <a:lnTo>
                  <a:pt x="554736" y="175260"/>
                </a:lnTo>
                <a:lnTo>
                  <a:pt x="621709" y="175260"/>
                </a:lnTo>
                <a:lnTo>
                  <a:pt x="623747" y="179070"/>
                </a:lnTo>
                <a:lnTo>
                  <a:pt x="627646" y="186689"/>
                </a:lnTo>
                <a:lnTo>
                  <a:pt x="562521" y="186689"/>
                </a:lnTo>
                <a:lnTo>
                  <a:pt x="562876" y="187960"/>
                </a:lnTo>
                <a:close/>
              </a:path>
              <a:path w="668020" h="711200">
                <a:moveTo>
                  <a:pt x="104597" y="187960"/>
                </a:moveTo>
                <a:lnTo>
                  <a:pt x="104952" y="186689"/>
                </a:lnTo>
                <a:lnTo>
                  <a:pt x="105435" y="186689"/>
                </a:lnTo>
                <a:lnTo>
                  <a:pt x="104597" y="187960"/>
                </a:lnTo>
                <a:close/>
              </a:path>
              <a:path w="668020" h="711200">
                <a:moveTo>
                  <a:pt x="566559" y="194310"/>
                </a:moveTo>
                <a:lnTo>
                  <a:pt x="562521" y="186689"/>
                </a:lnTo>
                <a:lnTo>
                  <a:pt x="627646" y="186689"/>
                </a:lnTo>
                <a:lnTo>
                  <a:pt x="630768" y="193039"/>
                </a:lnTo>
                <a:lnTo>
                  <a:pt x="566216" y="193039"/>
                </a:lnTo>
                <a:lnTo>
                  <a:pt x="566559" y="194310"/>
                </a:lnTo>
                <a:close/>
              </a:path>
              <a:path w="668020" h="711200">
                <a:moveTo>
                  <a:pt x="100914" y="194310"/>
                </a:moveTo>
                <a:lnTo>
                  <a:pt x="101257" y="193039"/>
                </a:lnTo>
                <a:lnTo>
                  <a:pt x="101587" y="193039"/>
                </a:lnTo>
                <a:lnTo>
                  <a:pt x="100914" y="194310"/>
                </a:lnTo>
                <a:close/>
              </a:path>
              <a:path w="668020" h="711200">
                <a:moveTo>
                  <a:pt x="585838" y="232410"/>
                </a:moveTo>
                <a:lnTo>
                  <a:pt x="582701" y="224789"/>
                </a:lnTo>
                <a:lnTo>
                  <a:pt x="582980" y="224789"/>
                </a:lnTo>
                <a:lnTo>
                  <a:pt x="579691" y="218439"/>
                </a:lnTo>
                <a:lnTo>
                  <a:pt x="579970" y="218439"/>
                </a:lnTo>
                <a:lnTo>
                  <a:pt x="576529" y="212089"/>
                </a:lnTo>
                <a:lnTo>
                  <a:pt x="576821" y="212089"/>
                </a:lnTo>
                <a:lnTo>
                  <a:pt x="573227" y="205739"/>
                </a:lnTo>
                <a:lnTo>
                  <a:pt x="573544" y="205739"/>
                </a:lnTo>
                <a:lnTo>
                  <a:pt x="569785" y="199389"/>
                </a:lnTo>
                <a:lnTo>
                  <a:pt x="570115" y="199389"/>
                </a:lnTo>
                <a:lnTo>
                  <a:pt x="566216" y="193039"/>
                </a:lnTo>
                <a:lnTo>
                  <a:pt x="630768" y="193039"/>
                </a:lnTo>
                <a:lnTo>
                  <a:pt x="646702" y="231139"/>
                </a:lnTo>
                <a:lnTo>
                  <a:pt x="585584" y="231139"/>
                </a:lnTo>
                <a:lnTo>
                  <a:pt x="585838" y="232410"/>
                </a:lnTo>
                <a:close/>
              </a:path>
              <a:path w="668020" h="711200">
                <a:moveTo>
                  <a:pt x="81635" y="232410"/>
                </a:moveTo>
                <a:lnTo>
                  <a:pt x="81889" y="231139"/>
                </a:lnTo>
                <a:lnTo>
                  <a:pt x="82158" y="231139"/>
                </a:lnTo>
                <a:lnTo>
                  <a:pt x="81635" y="232410"/>
                </a:lnTo>
                <a:close/>
              </a:path>
              <a:path w="668020" h="711200">
                <a:moveTo>
                  <a:pt x="588556" y="238760"/>
                </a:moveTo>
                <a:lnTo>
                  <a:pt x="585584" y="231139"/>
                </a:lnTo>
                <a:lnTo>
                  <a:pt x="646702" y="231139"/>
                </a:lnTo>
                <a:lnTo>
                  <a:pt x="647522" y="233679"/>
                </a:lnTo>
                <a:lnTo>
                  <a:pt x="648868" y="237489"/>
                </a:lnTo>
                <a:lnTo>
                  <a:pt x="588314" y="237489"/>
                </a:lnTo>
                <a:lnTo>
                  <a:pt x="588556" y="238760"/>
                </a:lnTo>
                <a:close/>
              </a:path>
              <a:path w="668020" h="711200">
                <a:moveTo>
                  <a:pt x="78917" y="238760"/>
                </a:moveTo>
                <a:lnTo>
                  <a:pt x="79159" y="237489"/>
                </a:lnTo>
                <a:lnTo>
                  <a:pt x="79413" y="237489"/>
                </a:lnTo>
                <a:lnTo>
                  <a:pt x="78917" y="238760"/>
                </a:lnTo>
                <a:close/>
              </a:path>
              <a:path w="668020" h="711200">
                <a:moveTo>
                  <a:pt x="593547" y="252729"/>
                </a:moveTo>
                <a:lnTo>
                  <a:pt x="590905" y="245110"/>
                </a:lnTo>
                <a:lnTo>
                  <a:pt x="591134" y="245110"/>
                </a:lnTo>
                <a:lnTo>
                  <a:pt x="588314" y="237489"/>
                </a:lnTo>
                <a:lnTo>
                  <a:pt x="648868" y="237489"/>
                </a:lnTo>
                <a:lnTo>
                  <a:pt x="650214" y="241300"/>
                </a:lnTo>
                <a:lnTo>
                  <a:pt x="652729" y="250189"/>
                </a:lnTo>
                <a:lnTo>
                  <a:pt x="653116" y="251460"/>
                </a:lnTo>
                <a:lnTo>
                  <a:pt x="593331" y="251460"/>
                </a:lnTo>
                <a:lnTo>
                  <a:pt x="593547" y="252729"/>
                </a:lnTo>
                <a:close/>
              </a:path>
              <a:path w="668020" h="711200">
                <a:moveTo>
                  <a:pt x="73926" y="252729"/>
                </a:moveTo>
                <a:lnTo>
                  <a:pt x="74142" y="251460"/>
                </a:lnTo>
                <a:lnTo>
                  <a:pt x="74369" y="251460"/>
                </a:lnTo>
                <a:lnTo>
                  <a:pt x="73926" y="252729"/>
                </a:lnTo>
                <a:close/>
              </a:path>
              <a:path w="668020" h="711200">
                <a:moveTo>
                  <a:pt x="597928" y="266700"/>
                </a:moveTo>
                <a:lnTo>
                  <a:pt x="595617" y="259079"/>
                </a:lnTo>
                <a:lnTo>
                  <a:pt x="595820" y="259079"/>
                </a:lnTo>
                <a:lnTo>
                  <a:pt x="593331" y="251460"/>
                </a:lnTo>
                <a:lnTo>
                  <a:pt x="653116" y="251460"/>
                </a:lnTo>
                <a:lnTo>
                  <a:pt x="655053" y="257810"/>
                </a:lnTo>
                <a:lnTo>
                  <a:pt x="656882" y="265429"/>
                </a:lnTo>
                <a:lnTo>
                  <a:pt x="597750" y="265429"/>
                </a:lnTo>
                <a:lnTo>
                  <a:pt x="597928" y="266700"/>
                </a:lnTo>
                <a:close/>
              </a:path>
              <a:path w="668020" h="711200">
                <a:moveTo>
                  <a:pt x="69545" y="266700"/>
                </a:moveTo>
                <a:lnTo>
                  <a:pt x="69735" y="265429"/>
                </a:lnTo>
                <a:lnTo>
                  <a:pt x="69930" y="265429"/>
                </a:lnTo>
                <a:lnTo>
                  <a:pt x="69545" y="266700"/>
                </a:lnTo>
                <a:close/>
              </a:path>
              <a:path w="668020" h="711200">
                <a:moveTo>
                  <a:pt x="601687" y="280670"/>
                </a:moveTo>
                <a:lnTo>
                  <a:pt x="599719" y="273050"/>
                </a:lnTo>
                <a:lnTo>
                  <a:pt x="599897" y="273050"/>
                </a:lnTo>
                <a:lnTo>
                  <a:pt x="597750" y="265429"/>
                </a:lnTo>
                <a:lnTo>
                  <a:pt x="656882" y="265429"/>
                </a:lnTo>
                <a:lnTo>
                  <a:pt x="657186" y="266700"/>
                </a:lnTo>
                <a:lnTo>
                  <a:pt x="659130" y="275589"/>
                </a:lnTo>
                <a:lnTo>
                  <a:pt x="659875" y="279400"/>
                </a:lnTo>
                <a:lnTo>
                  <a:pt x="601535" y="279400"/>
                </a:lnTo>
                <a:lnTo>
                  <a:pt x="601687" y="280670"/>
                </a:lnTo>
                <a:close/>
              </a:path>
              <a:path w="668020" h="711200">
                <a:moveTo>
                  <a:pt x="65786" y="280670"/>
                </a:moveTo>
                <a:lnTo>
                  <a:pt x="65938" y="279400"/>
                </a:lnTo>
                <a:lnTo>
                  <a:pt x="66114" y="279400"/>
                </a:lnTo>
                <a:lnTo>
                  <a:pt x="65786" y="280670"/>
                </a:lnTo>
                <a:close/>
              </a:path>
              <a:path w="668020" h="711200">
                <a:moveTo>
                  <a:pt x="667588" y="355600"/>
                </a:moveTo>
                <a:lnTo>
                  <a:pt x="610438" y="355600"/>
                </a:lnTo>
                <a:lnTo>
                  <a:pt x="610438" y="354329"/>
                </a:lnTo>
                <a:lnTo>
                  <a:pt x="610336" y="346710"/>
                </a:lnTo>
                <a:lnTo>
                  <a:pt x="610265" y="345439"/>
                </a:lnTo>
                <a:lnTo>
                  <a:pt x="610057" y="339089"/>
                </a:lnTo>
                <a:lnTo>
                  <a:pt x="609587" y="331470"/>
                </a:lnTo>
                <a:lnTo>
                  <a:pt x="608952" y="323850"/>
                </a:lnTo>
                <a:lnTo>
                  <a:pt x="608139" y="316229"/>
                </a:lnTo>
                <a:lnTo>
                  <a:pt x="607148" y="308610"/>
                </a:lnTo>
                <a:lnTo>
                  <a:pt x="605993" y="300989"/>
                </a:lnTo>
                <a:lnTo>
                  <a:pt x="604672" y="294639"/>
                </a:lnTo>
                <a:lnTo>
                  <a:pt x="603186" y="287020"/>
                </a:lnTo>
                <a:lnTo>
                  <a:pt x="603326" y="287020"/>
                </a:lnTo>
                <a:lnTo>
                  <a:pt x="601535" y="279400"/>
                </a:lnTo>
                <a:lnTo>
                  <a:pt x="659875" y="279400"/>
                </a:lnTo>
                <a:lnTo>
                  <a:pt x="660869" y="284479"/>
                </a:lnTo>
                <a:lnTo>
                  <a:pt x="662432" y="292100"/>
                </a:lnTo>
                <a:lnTo>
                  <a:pt x="663778" y="300989"/>
                </a:lnTo>
                <a:lnTo>
                  <a:pt x="667473" y="345439"/>
                </a:lnTo>
                <a:lnTo>
                  <a:pt x="667588" y="355600"/>
                </a:lnTo>
                <a:close/>
              </a:path>
              <a:path w="668020" h="711200">
                <a:moveTo>
                  <a:pt x="61366" y="302260"/>
                </a:moveTo>
                <a:lnTo>
                  <a:pt x="61480" y="300989"/>
                </a:lnTo>
                <a:lnTo>
                  <a:pt x="61366" y="302260"/>
                </a:lnTo>
                <a:close/>
              </a:path>
              <a:path w="668020" h="711200">
                <a:moveTo>
                  <a:pt x="606107" y="302260"/>
                </a:moveTo>
                <a:lnTo>
                  <a:pt x="605868" y="300989"/>
                </a:lnTo>
                <a:lnTo>
                  <a:pt x="606107" y="302260"/>
                </a:lnTo>
                <a:close/>
              </a:path>
              <a:path w="668020" h="711200">
                <a:moveTo>
                  <a:pt x="60223" y="309879"/>
                </a:moveTo>
                <a:lnTo>
                  <a:pt x="60325" y="308610"/>
                </a:lnTo>
                <a:lnTo>
                  <a:pt x="60223" y="309879"/>
                </a:lnTo>
                <a:close/>
              </a:path>
              <a:path w="668020" h="711200">
                <a:moveTo>
                  <a:pt x="607250" y="309879"/>
                </a:moveTo>
                <a:lnTo>
                  <a:pt x="607070" y="308610"/>
                </a:lnTo>
                <a:lnTo>
                  <a:pt x="607250" y="309879"/>
                </a:lnTo>
                <a:close/>
              </a:path>
              <a:path w="668020" h="711200">
                <a:moveTo>
                  <a:pt x="59258" y="317500"/>
                </a:moveTo>
                <a:lnTo>
                  <a:pt x="59334" y="316229"/>
                </a:lnTo>
                <a:lnTo>
                  <a:pt x="59258" y="317500"/>
                </a:lnTo>
                <a:close/>
              </a:path>
              <a:path w="668020" h="711200">
                <a:moveTo>
                  <a:pt x="608215" y="317500"/>
                </a:moveTo>
                <a:lnTo>
                  <a:pt x="608063" y="316229"/>
                </a:lnTo>
                <a:lnTo>
                  <a:pt x="608215" y="317500"/>
                </a:lnTo>
                <a:close/>
              </a:path>
              <a:path w="668020" h="711200">
                <a:moveTo>
                  <a:pt x="58458" y="325120"/>
                </a:moveTo>
                <a:lnTo>
                  <a:pt x="58521" y="323850"/>
                </a:lnTo>
                <a:lnTo>
                  <a:pt x="58458" y="325120"/>
                </a:lnTo>
                <a:close/>
              </a:path>
              <a:path w="668020" h="711200">
                <a:moveTo>
                  <a:pt x="609015" y="325120"/>
                </a:moveTo>
                <a:lnTo>
                  <a:pt x="608890" y="323850"/>
                </a:lnTo>
                <a:lnTo>
                  <a:pt x="609015" y="325120"/>
                </a:lnTo>
                <a:close/>
              </a:path>
              <a:path w="668020" h="711200">
                <a:moveTo>
                  <a:pt x="57835" y="332739"/>
                </a:moveTo>
                <a:lnTo>
                  <a:pt x="57886" y="331470"/>
                </a:lnTo>
                <a:lnTo>
                  <a:pt x="57835" y="332739"/>
                </a:lnTo>
                <a:close/>
              </a:path>
              <a:path w="668020" h="711200">
                <a:moveTo>
                  <a:pt x="609638" y="332739"/>
                </a:moveTo>
                <a:lnTo>
                  <a:pt x="609540" y="331470"/>
                </a:lnTo>
                <a:lnTo>
                  <a:pt x="609638" y="332739"/>
                </a:lnTo>
                <a:close/>
              </a:path>
              <a:path w="668020" h="711200">
                <a:moveTo>
                  <a:pt x="57391" y="340360"/>
                </a:moveTo>
                <a:lnTo>
                  <a:pt x="57429" y="339089"/>
                </a:lnTo>
                <a:lnTo>
                  <a:pt x="57391" y="340360"/>
                </a:lnTo>
                <a:close/>
              </a:path>
              <a:path w="668020" h="711200">
                <a:moveTo>
                  <a:pt x="610082" y="340360"/>
                </a:moveTo>
                <a:lnTo>
                  <a:pt x="610011" y="339089"/>
                </a:lnTo>
                <a:lnTo>
                  <a:pt x="610082" y="340360"/>
                </a:lnTo>
                <a:close/>
              </a:path>
              <a:path w="668020" h="711200">
                <a:moveTo>
                  <a:pt x="57140" y="347503"/>
                </a:moveTo>
                <a:lnTo>
                  <a:pt x="57150" y="346710"/>
                </a:lnTo>
                <a:lnTo>
                  <a:pt x="57140" y="347503"/>
                </a:lnTo>
                <a:close/>
              </a:path>
              <a:path w="668020" h="711200">
                <a:moveTo>
                  <a:pt x="610349" y="347979"/>
                </a:moveTo>
                <a:lnTo>
                  <a:pt x="610307" y="346710"/>
                </a:lnTo>
                <a:lnTo>
                  <a:pt x="610349" y="347979"/>
                </a:lnTo>
                <a:close/>
              </a:path>
              <a:path w="668020" h="711200">
                <a:moveTo>
                  <a:pt x="57135" y="347979"/>
                </a:moveTo>
                <a:lnTo>
                  <a:pt x="57140" y="347503"/>
                </a:lnTo>
                <a:lnTo>
                  <a:pt x="57135" y="347979"/>
                </a:lnTo>
                <a:close/>
              </a:path>
              <a:path w="668020" h="711200">
                <a:moveTo>
                  <a:pt x="57055" y="354964"/>
                </a:moveTo>
                <a:lnTo>
                  <a:pt x="57048" y="354329"/>
                </a:lnTo>
                <a:lnTo>
                  <a:pt x="57055" y="354964"/>
                </a:lnTo>
                <a:close/>
              </a:path>
              <a:path w="668020" h="711200">
                <a:moveTo>
                  <a:pt x="610430" y="354964"/>
                </a:moveTo>
                <a:lnTo>
                  <a:pt x="610423" y="354329"/>
                </a:lnTo>
                <a:lnTo>
                  <a:pt x="610430" y="354964"/>
                </a:lnTo>
                <a:close/>
              </a:path>
              <a:path w="668020" h="711200">
                <a:moveTo>
                  <a:pt x="57062" y="355600"/>
                </a:moveTo>
                <a:lnTo>
                  <a:pt x="57055" y="354964"/>
                </a:lnTo>
                <a:lnTo>
                  <a:pt x="57062" y="355600"/>
                </a:lnTo>
                <a:close/>
              </a:path>
              <a:path w="668020" h="711200">
                <a:moveTo>
                  <a:pt x="664768" y="401320"/>
                </a:moveTo>
                <a:lnTo>
                  <a:pt x="607148" y="401320"/>
                </a:lnTo>
                <a:lnTo>
                  <a:pt x="608215" y="393700"/>
                </a:lnTo>
                <a:lnTo>
                  <a:pt x="609015" y="386079"/>
                </a:lnTo>
                <a:lnTo>
                  <a:pt x="609638" y="378460"/>
                </a:lnTo>
                <a:lnTo>
                  <a:pt x="610082" y="370839"/>
                </a:lnTo>
                <a:lnTo>
                  <a:pt x="610349" y="363220"/>
                </a:lnTo>
                <a:lnTo>
                  <a:pt x="610430" y="354964"/>
                </a:lnTo>
                <a:lnTo>
                  <a:pt x="610438" y="355600"/>
                </a:lnTo>
                <a:lnTo>
                  <a:pt x="667588" y="355600"/>
                </a:lnTo>
                <a:lnTo>
                  <a:pt x="667473" y="364489"/>
                </a:lnTo>
                <a:lnTo>
                  <a:pt x="667156" y="373379"/>
                </a:lnTo>
                <a:lnTo>
                  <a:pt x="666623" y="382270"/>
                </a:lnTo>
                <a:lnTo>
                  <a:pt x="665873" y="391160"/>
                </a:lnTo>
                <a:lnTo>
                  <a:pt x="664933" y="400050"/>
                </a:lnTo>
                <a:lnTo>
                  <a:pt x="664768" y="401320"/>
                </a:lnTo>
                <a:close/>
              </a:path>
              <a:path w="668020" h="711200">
                <a:moveTo>
                  <a:pt x="60403" y="401320"/>
                </a:moveTo>
                <a:lnTo>
                  <a:pt x="60223" y="400050"/>
                </a:lnTo>
                <a:lnTo>
                  <a:pt x="60403" y="401320"/>
                </a:lnTo>
                <a:close/>
              </a:path>
              <a:path w="668020" h="711200">
                <a:moveTo>
                  <a:pt x="663778" y="408939"/>
                </a:moveTo>
                <a:lnTo>
                  <a:pt x="605993" y="408939"/>
                </a:lnTo>
                <a:lnTo>
                  <a:pt x="607250" y="400050"/>
                </a:lnTo>
                <a:lnTo>
                  <a:pt x="607148" y="401320"/>
                </a:lnTo>
                <a:lnTo>
                  <a:pt x="664768" y="401320"/>
                </a:lnTo>
                <a:lnTo>
                  <a:pt x="663778" y="408939"/>
                </a:lnTo>
                <a:close/>
              </a:path>
              <a:path w="668020" h="711200">
                <a:moveTo>
                  <a:pt x="61571" y="408939"/>
                </a:moveTo>
                <a:lnTo>
                  <a:pt x="61366" y="407670"/>
                </a:lnTo>
                <a:lnTo>
                  <a:pt x="61571" y="408939"/>
                </a:lnTo>
                <a:close/>
              </a:path>
              <a:path w="668020" h="711200">
                <a:moveTo>
                  <a:pt x="662624" y="416560"/>
                </a:moveTo>
                <a:lnTo>
                  <a:pt x="604672" y="416560"/>
                </a:lnTo>
                <a:lnTo>
                  <a:pt x="606107" y="407670"/>
                </a:lnTo>
                <a:lnTo>
                  <a:pt x="605993" y="408939"/>
                </a:lnTo>
                <a:lnTo>
                  <a:pt x="663778" y="408939"/>
                </a:lnTo>
                <a:lnTo>
                  <a:pt x="662624" y="416560"/>
                </a:lnTo>
                <a:close/>
              </a:path>
              <a:path w="668020" h="711200">
                <a:moveTo>
                  <a:pt x="62943" y="416560"/>
                </a:moveTo>
                <a:lnTo>
                  <a:pt x="62801" y="416560"/>
                </a:lnTo>
                <a:lnTo>
                  <a:pt x="62674" y="415289"/>
                </a:lnTo>
                <a:lnTo>
                  <a:pt x="62943" y="416560"/>
                </a:lnTo>
                <a:close/>
              </a:path>
              <a:path w="668020" h="711200">
                <a:moveTo>
                  <a:pt x="658482" y="438150"/>
                </a:moveTo>
                <a:lnTo>
                  <a:pt x="599719" y="438150"/>
                </a:lnTo>
                <a:lnTo>
                  <a:pt x="601687" y="430529"/>
                </a:lnTo>
                <a:lnTo>
                  <a:pt x="601535" y="430529"/>
                </a:lnTo>
                <a:lnTo>
                  <a:pt x="603326" y="422910"/>
                </a:lnTo>
                <a:lnTo>
                  <a:pt x="603186" y="422910"/>
                </a:lnTo>
                <a:lnTo>
                  <a:pt x="604799" y="415289"/>
                </a:lnTo>
                <a:lnTo>
                  <a:pt x="604672" y="416560"/>
                </a:lnTo>
                <a:lnTo>
                  <a:pt x="662624" y="416560"/>
                </a:lnTo>
                <a:lnTo>
                  <a:pt x="662432" y="417829"/>
                </a:lnTo>
                <a:lnTo>
                  <a:pt x="660869" y="426720"/>
                </a:lnTo>
                <a:lnTo>
                  <a:pt x="659130" y="435610"/>
                </a:lnTo>
                <a:lnTo>
                  <a:pt x="658482" y="438150"/>
                </a:lnTo>
                <a:close/>
              </a:path>
              <a:path w="668020" h="711200">
                <a:moveTo>
                  <a:pt x="67947" y="438150"/>
                </a:moveTo>
                <a:lnTo>
                  <a:pt x="67754" y="438150"/>
                </a:lnTo>
                <a:lnTo>
                  <a:pt x="67589" y="436879"/>
                </a:lnTo>
                <a:lnTo>
                  <a:pt x="67947" y="438150"/>
                </a:lnTo>
                <a:close/>
              </a:path>
              <a:path w="668020" h="711200">
                <a:moveTo>
                  <a:pt x="655053" y="452120"/>
                </a:moveTo>
                <a:lnTo>
                  <a:pt x="595617" y="452120"/>
                </a:lnTo>
                <a:lnTo>
                  <a:pt x="597928" y="444500"/>
                </a:lnTo>
                <a:lnTo>
                  <a:pt x="597750" y="444500"/>
                </a:lnTo>
                <a:lnTo>
                  <a:pt x="599897" y="436879"/>
                </a:lnTo>
                <a:lnTo>
                  <a:pt x="599719" y="438150"/>
                </a:lnTo>
                <a:lnTo>
                  <a:pt x="658482" y="438150"/>
                </a:lnTo>
                <a:lnTo>
                  <a:pt x="657186" y="443229"/>
                </a:lnTo>
                <a:lnTo>
                  <a:pt x="655053" y="452120"/>
                </a:lnTo>
                <a:close/>
              </a:path>
              <a:path w="668020" h="711200">
                <a:moveTo>
                  <a:pt x="72068" y="452120"/>
                </a:moveTo>
                <a:lnTo>
                  <a:pt x="71856" y="452120"/>
                </a:lnTo>
                <a:lnTo>
                  <a:pt x="71653" y="450850"/>
                </a:lnTo>
                <a:lnTo>
                  <a:pt x="72068" y="452120"/>
                </a:lnTo>
                <a:close/>
              </a:path>
              <a:path w="668020" h="711200">
                <a:moveTo>
                  <a:pt x="651052" y="466089"/>
                </a:moveTo>
                <a:lnTo>
                  <a:pt x="590905" y="466089"/>
                </a:lnTo>
                <a:lnTo>
                  <a:pt x="593547" y="458470"/>
                </a:lnTo>
                <a:lnTo>
                  <a:pt x="593331" y="458470"/>
                </a:lnTo>
                <a:lnTo>
                  <a:pt x="595820" y="450850"/>
                </a:lnTo>
                <a:lnTo>
                  <a:pt x="595617" y="452120"/>
                </a:lnTo>
                <a:lnTo>
                  <a:pt x="655053" y="452120"/>
                </a:lnTo>
                <a:lnTo>
                  <a:pt x="652729" y="461010"/>
                </a:lnTo>
                <a:lnTo>
                  <a:pt x="651052" y="466089"/>
                </a:lnTo>
                <a:close/>
              </a:path>
              <a:path w="668020" h="711200">
                <a:moveTo>
                  <a:pt x="76820" y="466089"/>
                </a:moveTo>
                <a:lnTo>
                  <a:pt x="76581" y="466089"/>
                </a:lnTo>
                <a:lnTo>
                  <a:pt x="76352" y="464820"/>
                </a:lnTo>
                <a:lnTo>
                  <a:pt x="76820" y="466089"/>
                </a:lnTo>
                <a:close/>
              </a:path>
              <a:path w="668020" h="711200">
                <a:moveTo>
                  <a:pt x="649060" y="472439"/>
                </a:moveTo>
                <a:lnTo>
                  <a:pt x="588314" y="472439"/>
                </a:lnTo>
                <a:lnTo>
                  <a:pt x="591134" y="464820"/>
                </a:lnTo>
                <a:lnTo>
                  <a:pt x="590905" y="466089"/>
                </a:lnTo>
                <a:lnTo>
                  <a:pt x="651052" y="466089"/>
                </a:lnTo>
                <a:lnTo>
                  <a:pt x="650214" y="468629"/>
                </a:lnTo>
                <a:lnTo>
                  <a:pt x="649060" y="472439"/>
                </a:lnTo>
                <a:close/>
              </a:path>
              <a:path w="668020" h="711200">
                <a:moveTo>
                  <a:pt x="79413" y="472439"/>
                </a:moveTo>
                <a:lnTo>
                  <a:pt x="79159" y="472439"/>
                </a:lnTo>
                <a:lnTo>
                  <a:pt x="78917" y="471170"/>
                </a:lnTo>
                <a:lnTo>
                  <a:pt x="79413" y="472439"/>
                </a:lnTo>
                <a:close/>
              </a:path>
              <a:path w="668020" h="711200">
                <a:moveTo>
                  <a:pt x="638905" y="499110"/>
                </a:moveTo>
                <a:lnTo>
                  <a:pt x="576529" y="499110"/>
                </a:lnTo>
                <a:lnTo>
                  <a:pt x="579970" y="491489"/>
                </a:lnTo>
                <a:lnTo>
                  <a:pt x="579691" y="491489"/>
                </a:lnTo>
                <a:lnTo>
                  <a:pt x="582980" y="485139"/>
                </a:lnTo>
                <a:lnTo>
                  <a:pt x="582701" y="485139"/>
                </a:lnTo>
                <a:lnTo>
                  <a:pt x="585838" y="478789"/>
                </a:lnTo>
                <a:lnTo>
                  <a:pt x="585584" y="478789"/>
                </a:lnTo>
                <a:lnTo>
                  <a:pt x="588556" y="471170"/>
                </a:lnTo>
                <a:lnTo>
                  <a:pt x="588314" y="472439"/>
                </a:lnTo>
                <a:lnTo>
                  <a:pt x="649060" y="472439"/>
                </a:lnTo>
                <a:lnTo>
                  <a:pt x="647522" y="477520"/>
                </a:lnTo>
                <a:lnTo>
                  <a:pt x="644651" y="485139"/>
                </a:lnTo>
                <a:lnTo>
                  <a:pt x="641603" y="492760"/>
                </a:lnTo>
                <a:lnTo>
                  <a:pt x="638905" y="499110"/>
                </a:lnTo>
                <a:close/>
              </a:path>
              <a:path w="668020" h="711200">
                <a:moveTo>
                  <a:pt x="91251" y="499110"/>
                </a:moveTo>
                <a:lnTo>
                  <a:pt x="90957" y="499110"/>
                </a:lnTo>
                <a:lnTo>
                  <a:pt x="90652" y="497839"/>
                </a:lnTo>
                <a:lnTo>
                  <a:pt x="91251" y="499110"/>
                </a:lnTo>
                <a:close/>
              </a:path>
              <a:path w="668020" h="711200">
                <a:moveTo>
                  <a:pt x="636420" y="505460"/>
                </a:moveTo>
                <a:lnTo>
                  <a:pt x="573227" y="505460"/>
                </a:lnTo>
                <a:lnTo>
                  <a:pt x="576821" y="497839"/>
                </a:lnTo>
                <a:lnTo>
                  <a:pt x="576529" y="499110"/>
                </a:lnTo>
                <a:lnTo>
                  <a:pt x="638905" y="499110"/>
                </a:lnTo>
                <a:lnTo>
                  <a:pt x="638365" y="500379"/>
                </a:lnTo>
                <a:lnTo>
                  <a:pt x="636420" y="505460"/>
                </a:lnTo>
                <a:close/>
              </a:path>
              <a:path w="668020" h="711200">
                <a:moveTo>
                  <a:pt x="94691" y="505460"/>
                </a:moveTo>
                <a:lnTo>
                  <a:pt x="94246" y="505460"/>
                </a:lnTo>
                <a:lnTo>
                  <a:pt x="93941" y="504189"/>
                </a:lnTo>
                <a:lnTo>
                  <a:pt x="94691" y="505460"/>
                </a:lnTo>
                <a:close/>
              </a:path>
              <a:path w="668020" h="711200">
                <a:moveTo>
                  <a:pt x="628271" y="523239"/>
                </a:moveTo>
                <a:lnTo>
                  <a:pt x="562521" y="523239"/>
                </a:lnTo>
                <a:lnTo>
                  <a:pt x="566559" y="516889"/>
                </a:lnTo>
                <a:lnTo>
                  <a:pt x="566216" y="516889"/>
                </a:lnTo>
                <a:lnTo>
                  <a:pt x="570115" y="510539"/>
                </a:lnTo>
                <a:lnTo>
                  <a:pt x="569785" y="510539"/>
                </a:lnTo>
                <a:lnTo>
                  <a:pt x="573544" y="504189"/>
                </a:lnTo>
                <a:lnTo>
                  <a:pt x="573227" y="505460"/>
                </a:lnTo>
                <a:lnTo>
                  <a:pt x="636420" y="505460"/>
                </a:lnTo>
                <a:lnTo>
                  <a:pt x="634961" y="509270"/>
                </a:lnTo>
                <a:lnTo>
                  <a:pt x="631393" y="516889"/>
                </a:lnTo>
                <a:lnTo>
                  <a:pt x="628271" y="523239"/>
                </a:lnTo>
                <a:close/>
              </a:path>
              <a:path w="668020" h="711200">
                <a:moveTo>
                  <a:pt x="105295" y="523239"/>
                </a:moveTo>
                <a:lnTo>
                  <a:pt x="104952" y="523239"/>
                </a:lnTo>
                <a:lnTo>
                  <a:pt x="104597" y="521970"/>
                </a:lnTo>
                <a:lnTo>
                  <a:pt x="105295" y="523239"/>
                </a:lnTo>
                <a:close/>
              </a:path>
              <a:path w="668020" h="711200">
                <a:moveTo>
                  <a:pt x="625047" y="529589"/>
                </a:moveTo>
                <a:lnTo>
                  <a:pt x="558685" y="529589"/>
                </a:lnTo>
                <a:lnTo>
                  <a:pt x="562876" y="521970"/>
                </a:lnTo>
                <a:lnTo>
                  <a:pt x="562521" y="523239"/>
                </a:lnTo>
                <a:lnTo>
                  <a:pt x="628271" y="523239"/>
                </a:lnTo>
                <a:lnTo>
                  <a:pt x="627646" y="524510"/>
                </a:lnTo>
                <a:lnTo>
                  <a:pt x="625047" y="529589"/>
                </a:lnTo>
                <a:close/>
              </a:path>
              <a:path w="668020" h="711200">
                <a:moveTo>
                  <a:pt x="109283" y="529589"/>
                </a:moveTo>
                <a:lnTo>
                  <a:pt x="108788" y="529589"/>
                </a:lnTo>
                <a:lnTo>
                  <a:pt x="108419" y="528320"/>
                </a:lnTo>
                <a:lnTo>
                  <a:pt x="109283" y="529589"/>
                </a:lnTo>
                <a:close/>
              </a:path>
              <a:path w="668020" h="711200">
                <a:moveTo>
                  <a:pt x="618261" y="541020"/>
                </a:moveTo>
                <a:lnTo>
                  <a:pt x="550659" y="541020"/>
                </a:lnTo>
                <a:lnTo>
                  <a:pt x="555117" y="534670"/>
                </a:lnTo>
                <a:lnTo>
                  <a:pt x="554736" y="534670"/>
                </a:lnTo>
                <a:lnTo>
                  <a:pt x="559066" y="528320"/>
                </a:lnTo>
                <a:lnTo>
                  <a:pt x="558685" y="529589"/>
                </a:lnTo>
                <a:lnTo>
                  <a:pt x="625047" y="529589"/>
                </a:lnTo>
                <a:lnTo>
                  <a:pt x="623747" y="532129"/>
                </a:lnTo>
                <a:lnTo>
                  <a:pt x="619671" y="538479"/>
                </a:lnTo>
                <a:lnTo>
                  <a:pt x="618261" y="541020"/>
                </a:lnTo>
                <a:close/>
              </a:path>
              <a:path w="668020" h="711200">
                <a:moveTo>
                  <a:pt x="117342" y="541020"/>
                </a:moveTo>
                <a:lnTo>
                  <a:pt x="116827" y="541020"/>
                </a:lnTo>
                <a:lnTo>
                  <a:pt x="116420" y="539750"/>
                </a:lnTo>
                <a:lnTo>
                  <a:pt x="117342" y="541020"/>
                </a:lnTo>
                <a:close/>
              </a:path>
              <a:path w="668020" h="711200">
                <a:moveTo>
                  <a:pt x="608319" y="557529"/>
                </a:moveTo>
                <a:lnTo>
                  <a:pt x="537692" y="557529"/>
                </a:lnTo>
                <a:lnTo>
                  <a:pt x="542556" y="551179"/>
                </a:lnTo>
                <a:lnTo>
                  <a:pt x="542124" y="551179"/>
                </a:lnTo>
                <a:lnTo>
                  <a:pt x="546862" y="546100"/>
                </a:lnTo>
                <a:lnTo>
                  <a:pt x="546455" y="546100"/>
                </a:lnTo>
                <a:lnTo>
                  <a:pt x="551052" y="539750"/>
                </a:lnTo>
                <a:lnTo>
                  <a:pt x="550659" y="541020"/>
                </a:lnTo>
                <a:lnTo>
                  <a:pt x="618261" y="541020"/>
                </a:lnTo>
                <a:lnTo>
                  <a:pt x="615442" y="546100"/>
                </a:lnTo>
                <a:lnTo>
                  <a:pt x="611047" y="553720"/>
                </a:lnTo>
                <a:lnTo>
                  <a:pt x="608319" y="557529"/>
                </a:lnTo>
                <a:close/>
              </a:path>
              <a:path w="668020" h="711200">
                <a:moveTo>
                  <a:pt x="130347" y="557529"/>
                </a:moveTo>
                <a:lnTo>
                  <a:pt x="129781" y="557529"/>
                </a:lnTo>
                <a:lnTo>
                  <a:pt x="129349" y="556260"/>
                </a:lnTo>
                <a:lnTo>
                  <a:pt x="130347" y="557529"/>
                </a:lnTo>
                <a:close/>
              </a:path>
              <a:path w="668020" h="711200">
                <a:moveTo>
                  <a:pt x="604934" y="562610"/>
                </a:moveTo>
                <a:lnTo>
                  <a:pt x="533133" y="562610"/>
                </a:lnTo>
                <a:lnTo>
                  <a:pt x="538124" y="556260"/>
                </a:lnTo>
                <a:lnTo>
                  <a:pt x="537692" y="557529"/>
                </a:lnTo>
                <a:lnTo>
                  <a:pt x="608319" y="557529"/>
                </a:lnTo>
                <a:lnTo>
                  <a:pt x="606501" y="560070"/>
                </a:lnTo>
                <a:lnTo>
                  <a:pt x="604934" y="562610"/>
                </a:lnTo>
                <a:close/>
              </a:path>
              <a:path w="668020" h="711200">
                <a:moveTo>
                  <a:pt x="134907" y="562610"/>
                </a:moveTo>
                <a:lnTo>
                  <a:pt x="134340" y="562610"/>
                </a:lnTo>
                <a:lnTo>
                  <a:pt x="133883" y="561339"/>
                </a:lnTo>
                <a:lnTo>
                  <a:pt x="134907" y="562610"/>
                </a:lnTo>
                <a:close/>
              </a:path>
              <a:path w="668020" h="711200">
                <a:moveTo>
                  <a:pt x="601802" y="567689"/>
                </a:moveTo>
                <a:lnTo>
                  <a:pt x="528472" y="567689"/>
                </a:lnTo>
                <a:lnTo>
                  <a:pt x="533590" y="561339"/>
                </a:lnTo>
                <a:lnTo>
                  <a:pt x="533133" y="562610"/>
                </a:lnTo>
                <a:lnTo>
                  <a:pt x="604934" y="562610"/>
                </a:lnTo>
                <a:lnTo>
                  <a:pt x="601802" y="567689"/>
                </a:lnTo>
                <a:close/>
              </a:path>
              <a:path w="668020" h="711200">
                <a:moveTo>
                  <a:pt x="139590" y="567689"/>
                </a:moveTo>
                <a:lnTo>
                  <a:pt x="139001" y="567689"/>
                </a:lnTo>
                <a:lnTo>
                  <a:pt x="138544" y="566420"/>
                </a:lnTo>
                <a:lnTo>
                  <a:pt x="139590" y="567689"/>
                </a:lnTo>
                <a:close/>
              </a:path>
              <a:path w="668020" h="711200">
                <a:moveTo>
                  <a:pt x="597910" y="572770"/>
                </a:moveTo>
                <a:lnTo>
                  <a:pt x="523697" y="572770"/>
                </a:lnTo>
                <a:lnTo>
                  <a:pt x="528929" y="566420"/>
                </a:lnTo>
                <a:lnTo>
                  <a:pt x="528472" y="567689"/>
                </a:lnTo>
                <a:lnTo>
                  <a:pt x="601802" y="567689"/>
                </a:lnTo>
                <a:lnTo>
                  <a:pt x="597910" y="572770"/>
                </a:lnTo>
                <a:close/>
              </a:path>
              <a:path w="668020" h="711200">
                <a:moveTo>
                  <a:pt x="144646" y="572770"/>
                </a:moveTo>
                <a:lnTo>
                  <a:pt x="143776" y="572770"/>
                </a:lnTo>
                <a:lnTo>
                  <a:pt x="143306" y="571500"/>
                </a:lnTo>
                <a:lnTo>
                  <a:pt x="144646" y="572770"/>
                </a:lnTo>
                <a:close/>
              </a:path>
              <a:path w="668020" h="711200">
                <a:moveTo>
                  <a:pt x="586790" y="586739"/>
                </a:moveTo>
                <a:lnTo>
                  <a:pt x="508723" y="586739"/>
                </a:lnTo>
                <a:lnTo>
                  <a:pt x="514324" y="581660"/>
                </a:lnTo>
                <a:lnTo>
                  <a:pt x="513816" y="581660"/>
                </a:lnTo>
                <a:lnTo>
                  <a:pt x="519302" y="576579"/>
                </a:lnTo>
                <a:lnTo>
                  <a:pt x="518807" y="576579"/>
                </a:lnTo>
                <a:lnTo>
                  <a:pt x="524167" y="571500"/>
                </a:lnTo>
                <a:lnTo>
                  <a:pt x="523697" y="572770"/>
                </a:lnTo>
                <a:lnTo>
                  <a:pt x="597910" y="572770"/>
                </a:lnTo>
                <a:lnTo>
                  <a:pt x="596938" y="574039"/>
                </a:lnTo>
                <a:lnTo>
                  <a:pt x="591947" y="580389"/>
                </a:lnTo>
                <a:lnTo>
                  <a:pt x="586790" y="586739"/>
                </a:lnTo>
                <a:close/>
              </a:path>
              <a:path w="668020" h="711200">
                <a:moveTo>
                  <a:pt x="159658" y="586739"/>
                </a:moveTo>
                <a:lnTo>
                  <a:pt x="158750" y="586739"/>
                </a:lnTo>
                <a:lnTo>
                  <a:pt x="158229" y="585470"/>
                </a:lnTo>
                <a:lnTo>
                  <a:pt x="159658" y="586739"/>
                </a:lnTo>
                <a:close/>
              </a:path>
              <a:path w="668020" h="711200">
                <a:moveTo>
                  <a:pt x="579320" y="595629"/>
                </a:moveTo>
                <a:lnTo>
                  <a:pt x="498246" y="595629"/>
                </a:lnTo>
                <a:lnTo>
                  <a:pt x="504063" y="590550"/>
                </a:lnTo>
                <a:lnTo>
                  <a:pt x="503529" y="590550"/>
                </a:lnTo>
                <a:lnTo>
                  <a:pt x="509244" y="585470"/>
                </a:lnTo>
                <a:lnTo>
                  <a:pt x="508723" y="586739"/>
                </a:lnTo>
                <a:lnTo>
                  <a:pt x="586790" y="586739"/>
                </a:lnTo>
                <a:lnTo>
                  <a:pt x="581494" y="593089"/>
                </a:lnTo>
                <a:lnTo>
                  <a:pt x="579320" y="595629"/>
                </a:lnTo>
                <a:close/>
              </a:path>
              <a:path w="668020" h="711200">
                <a:moveTo>
                  <a:pt x="170176" y="595629"/>
                </a:moveTo>
                <a:lnTo>
                  <a:pt x="169240" y="595629"/>
                </a:lnTo>
                <a:lnTo>
                  <a:pt x="168694" y="594360"/>
                </a:lnTo>
                <a:lnTo>
                  <a:pt x="170176" y="595629"/>
                </a:lnTo>
                <a:close/>
              </a:path>
              <a:path w="668020" h="711200">
                <a:moveTo>
                  <a:pt x="554154" y="622300"/>
                </a:moveTo>
                <a:lnTo>
                  <a:pt x="458647" y="622300"/>
                </a:lnTo>
                <a:lnTo>
                  <a:pt x="465175" y="618489"/>
                </a:lnTo>
                <a:lnTo>
                  <a:pt x="464553" y="618489"/>
                </a:lnTo>
                <a:lnTo>
                  <a:pt x="471004" y="614679"/>
                </a:lnTo>
                <a:lnTo>
                  <a:pt x="470395" y="614679"/>
                </a:lnTo>
                <a:lnTo>
                  <a:pt x="476732" y="610870"/>
                </a:lnTo>
                <a:lnTo>
                  <a:pt x="476135" y="610870"/>
                </a:lnTo>
                <a:lnTo>
                  <a:pt x="482384" y="607060"/>
                </a:lnTo>
                <a:lnTo>
                  <a:pt x="481799" y="607060"/>
                </a:lnTo>
                <a:lnTo>
                  <a:pt x="487946" y="603250"/>
                </a:lnTo>
                <a:lnTo>
                  <a:pt x="487375" y="603250"/>
                </a:lnTo>
                <a:lnTo>
                  <a:pt x="493407" y="599439"/>
                </a:lnTo>
                <a:lnTo>
                  <a:pt x="492848" y="599439"/>
                </a:lnTo>
                <a:lnTo>
                  <a:pt x="498779" y="594360"/>
                </a:lnTo>
                <a:lnTo>
                  <a:pt x="498246" y="595629"/>
                </a:lnTo>
                <a:lnTo>
                  <a:pt x="579320" y="595629"/>
                </a:lnTo>
                <a:lnTo>
                  <a:pt x="576059" y="599439"/>
                </a:lnTo>
                <a:lnTo>
                  <a:pt x="570496" y="605789"/>
                </a:lnTo>
                <a:lnTo>
                  <a:pt x="564781" y="612139"/>
                </a:lnTo>
                <a:lnTo>
                  <a:pt x="558939" y="617220"/>
                </a:lnTo>
                <a:lnTo>
                  <a:pt x="554154" y="622300"/>
                </a:lnTo>
                <a:close/>
              </a:path>
              <a:path w="668020" h="711200">
                <a:moveTo>
                  <a:pt x="210409" y="622300"/>
                </a:moveTo>
                <a:lnTo>
                  <a:pt x="208826" y="622300"/>
                </a:lnTo>
                <a:lnTo>
                  <a:pt x="208203" y="621029"/>
                </a:lnTo>
                <a:lnTo>
                  <a:pt x="210409" y="622300"/>
                </a:lnTo>
                <a:close/>
              </a:path>
              <a:path w="668020" h="711200">
                <a:moveTo>
                  <a:pt x="544355" y="631189"/>
                </a:moveTo>
                <a:lnTo>
                  <a:pt x="440436" y="631189"/>
                </a:lnTo>
                <a:lnTo>
                  <a:pt x="447230" y="627379"/>
                </a:lnTo>
                <a:lnTo>
                  <a:pt x="446582" y="627379"/>
                </a:lnTo>
                <a:lnTo>
                  <a:pt x="453301" y="624839"/>
                </a:lnTo>
                <a:lnTo>
                  <a:pt x="452653" y="624839"/>
                </a:lnTo>
                <a:lnTo>
                  <a:pt x="459282" y="621029"/>
                </a:lnTo>
                <a:lnTo>
                  <a:pt x="458647" y="622300"/>
                </a:lnTo>
                <a:lnTo>
                  <a:pt x="554154" y="622300"/>
                </a:lnTo>
                <a:lnTo>
                  <a:pt x="552958" y="623570"/>
                </a:lnTo>
                <a:lnTo>
                  <a:pt x="546849" y="628650"/>
                </a:lnTo>
                <a:lnTo>
                  <a:pt x="544355" y="631189"/>
                </a:lnTo>
                <a:close/>
              </a:path>
              <a:path w="668020" h="711200">
                <a:moveTo>
                  <a:pt x="228676" y="631189"/>
                </a:moveTo>
                <a:lnTo>
                  <a:pt x="227050" y="631189"/>
                </a:lnTo>
                <a:lnTo>
                  <a:pt x="226377" y="629920"/>
                </a:lnTo>
                <a:lnTo>
                  <a:pt x="228676" y="631189"/>
                </a:lnTo>
                <a:close/>
              </a:path>
              <a:path w="668020" h="711200">
                <a:moveTo>
                  <a:pt x="527773" y="645160"/>
                </a:moveTo>
                <a:lnTo>
                  <a:pt x="402069" y="645160"/>
                </a:lnTo>
                <a:lnTo>
                  <a:pt x="409346" y="642620"/>
                </a:lnTo>
                <a:lnTo>
                  <a:pt x="408622" y="642620"/>
                </a:lnTo>
                <a:lnTo>
                  <a:pt x="415836" y="640079"/>
                </a:lnTo>
                <a:lnTo>
                  <a:pt x="415124" y="640079"/>
                </a:lnTo>
                <a:lnTo>
                  <a:pt x="422249" y="638810"/>
                </a:lnTo>
                <a:lnTo>
                  <a:pt x="421551" y="638810"/>
                </a:lnTo>
                <a:lnTo>
                  <a:pt x="428612" y="636270"/>
                </a:lnTo>
                <a:lnTo>
                  <a:pt x="427913" y="636270"/>
                </a:lnTo>
                <a:lnTo>
                  <a:pt x="434886" y="633729"/>
                </a:lnTo>
                <a:lnTo>
                  <a:pt x="434213" y="633729"/>
                </a:lnTo>
                <a:lnTo>
                  <a:pt x="441096" y="629920"/>
                </a:lnTo>
                <a:lnTo>
                  <a:pt x="440436" y="631189"/>
                </a:lnTo>
                <a:lnTo>
                  <a:pt x="544355" y="631189"/>
                </a:lnTo>
                <a:lnTo>
                  <a:pt x="540613" y="635000"/>
                </a:lnTo>
                <a:lnTo>
                  <a:pt x="534263" y="640079"/>
                </a:lnTo>
                <a:lnTo>
                  <a:pt x="527773" y="645160"/>
                </a:lnTo>
                <a:close/>
              </a:path>
              <a:path w="668020" h="711200">
                <a:moveTo>
                  <a:pt x="268357" y="645160"/>
                </a:moveTo>
                <a:lnTo>
                  <a:pt x="265404" y="645160"/>
                </a:lnTo>
                <a:lnTo>
                  <a:pt x="264680" y="643889"/>
                </a:lnTo>
                <a:lnTo>
                  <a:pt x="268357" y="645160"/>
                </a:lnTo>
                <a:close/>
              </a:path>
              <a:path w="668020" h="711200">
                <a:moveTo>
                  <a:pt x="514464" y="654050"/>
                </a:moveTo>
                <a:lnTo>
                  <a:pt x="347510" y="654050"/>
                </a:lnTo>
                <a:lnTo>
                  <a:pt x="355295" y="652779"/>
                </a:lnTo>
                <a:lnTo>
                  <a:pt x="361480" y="652779"/>
                </a:lnTo>
                <a:lnTo>
                  <a:pt x="369138" y="651510"/>
                </a:lnTo>
                <a:lnTo>
                  <a:pt x="368376" y="651510"/>
                </a:lnTo>
                <a:lnTo>
                  <a:pt x="375983" y="650239"/>
                </a:lnTo>
                <a:lnTo>
                  <a:pt x="375234" y="650239"/>
                </a:lnTo>
                <a:lnTo>
                  <a:pt x="382777" y="648970"/>
                </a:lnTo>
                <a:lnTo>
                  <a:pt x="382028" y="648970"/>
                </a:lnTo>
                <a:lnTo>
                  <a:pt x="389509" y="647700"/>
                </a:lnTo>
                <a:lnTo>
                  <a:pt x="388772" y="647700"/>
                </a:lnTo>
                <a:lnTo>
                  <a:pt x="396189" y="646429"/>
                </a:lnTo>
                <a:lnTo>
                  <a:pt x="395452" y="646429"/>
                </a:lnTo>
                <a:lnTo>
                  <a:pt x="402793" y="643889"/>
                </a:lnTo>
                <a:lnTo>
                  <a:pt x="402069" y="645160"/>
                </a:lnTo>
                <a:lnTo>
                  <a:pt x="527773" y="645160"/>
                </a:lnTo>
                <a:lnTo>
                  <a:pt x="521182" y="650239"/>
                </a:lnTo>
                <a:lnTo>
                  <a:pt x="514464" y="654050"/>
                </a:lnTo>
                <a:close/>
              </a:path>
              <a:path w="668020" h="711200">
                <a:moveTo>
                  <a:pt x="327025" y="654050"/>
                </a:moveTo>
                <a:lnTo>
                  <a:pt x="319963" y="654050"/>
                </a:lnTo>
                <a:lnTo>
                  <a:pt x="319189" y="652779"/>
                </a:lnTo>
                <a:lnTo>
                  <a:pt x="327025" y="654050"/>
                </a:lnTo>
                <a:close/>
              </a:path>
              <a:path w="668020" h="711200">
                <a:moveTo>
                  <a:pt x="347510" y="654050"/>
                </a:moveTo>
                <a:lnTo>
                  <a:pt x="340448" y="654050"/>
                </a:lnTo>
                <a:lnTo>
                  <a:pt x="348284" y="652779"/>
                </a:lnTo>
                <a:lnTo>
                  <a:pt x="347510" y="654050"/>
                </a:lnTo>
                <a:close/>
              </a:path>
              <a:path w="668020" h="711200">
                <a:moveTo>
                  <a:pt x="359549" y="709929"/>
                </a:moveTo>
                <a:lnTo>
                  <a:pt x="307924" y="709929"/>
                </a:lnTo>
                <a:lnTo>
                  <a:pt x="299440" y="708660"/>
                </a:lnTo>
                <a:lnTo>
                  <a:pt x="368046" y="708660"/>
                </a:lnTo>
                <a:lnTo>
                  <a:pt x="359549" y="709929"/>
                </a:lnTo>
                <a:close/>
              </a:path>
              <a:path w="668020" h="711200">
                <a:moveTo>
                  <a:pt x="342392" y="711200"/>
                </a:moveTo>
                <a:lnTo>
                  <a:pt x="325081" y="711200"/>
                </a:lnTo>
                <a:lnTo>
                  <a:pt x="316484" y="709929"/>
                </a:lnTo>
                <a:lnTo>
                  <a:pt x="351002" y="709929"/>
                </a:lnTo>
                <a:lnTo>
                  <a:pt x="342392" y="711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185342" y="5119255"/>
            <a:ext cx="745490" cy="0"/>
          </a:xfrm>
          <a:custGeom>
            <a:avLst/>
            <a:gdLst/>
            <a:ahLst/>
            <a:cxnLst/>
            <a:rect l="l" t="t" r="r" b="b"/>
            <a:pathLst>
              <a:path w="745490" h="0">
                <a:moveTo>
                  <a:pt x="0" y="0"/>
                </a:moveTo>
                <a:lnTo>
                  <a:pt x="745147" y="0"/>
                </a:lnTo>
              </a:path>
            </a:pathLst>
          </a:custGeom>
          <a:ln w="1604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7777708" y="5339054"/>
            <a:ext cx="118745" cy="24892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450" spc="5">
                <a:latin typeface="Times New Roman"/>
                <a:cs typeface="Times New Roman"/>
              </a:rPr>
              <a:t>0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94168" y="4662322"/>
            <a:ext cx="470534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10" i="1">
                <a:latin typeface="Times New Roman"/>
                <a:cs typeface="Times New Roman"/>
              </a:rPr>
              <a:t>Ul</a:t>
            </a:r>
            <a:r>
              <a:rPr dirty="0" sz="2500" spc="-450" i="1">
                <a:latin typeface="Times New Roman"/>
                <a:cs typeface="Times New Roman"/>
              </a:rPr>
              <a:t> </a:t>
            </a:r>
            <a:r>
              <a:rPr dirty="0" baseline="44061" sz="2175" spc="7">
                <a:latin typeface="Times New Roman"/>
                <a:cs typeface="Times New Roman"/>
              </a:rPr>
              <a:t>2</a:t>
            </a:r>
            <a:endParaRPr baseline="44061" sz="217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92898" y="5119713"/>
            <a:ext cx="586105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60">
                <a:latin typeface="Times New Roman"/>
                <a:cs typeface="Times New Roman"/>
              </a:rPr>
              <a:t>4</a:t>
            </a:r>
            <a:r>
              <a:rPr dirty="0" sz="2500" spc="20" i="1">
                <a:latin typeface="Times New Roman"/>
                <a:cs typeface="Times New Roman"/>
              </a:rPr>
              <a:t>dU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489103" y="4866551"/>
            <a:ext cx="624840" cy="4121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15">
                <a:latin typeface="Symbol"/>
                <a:cs typeface="Symbol"/>
              </a:rPr>
              <a:t></a:t>
            </a:r>
            <a:r>
              <a:rPr dirty="0" sz="2500" spc="15" i="1">
                <a:latin typeface="Times New Roman"/>
                <a:cs typeface="Times New Roman"/>
              </a:rPr>
              <a:t>y</a:t>
            </a:r>
            <a:r>
              <a:rPr dirty="0" sz="2500" spc="-60" i="1">
                <a:latin typeface="Times New Roman"/>
                <a:cs typeface="Times New Roman"/>
              </a:rPr>
              <a:t> </a:t>
            </a:r>
            <a:r>
              <a:rPr dirty="0" sz="2500" spc="15">
                <a:latin typeface="Symbol"/>
                <a:cs typeface="Symbol"/>
              </a:rPr>
              <a:t></a:t>
            </a:r>
            <a:endParaRPr sz="2500">
              <a:latin typeface="Symbol"/>
              <a:cs typeface="Symbo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392322" y="22769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830067" y="2007107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19">
                <a:moveTo>
                  <a:pt x="0" y="0"/>
                </a:moveTo>
                <a:lnTo>
                  <a:pt x="362712" y="0"/>
                </a:lnTo>
                <a:lnTo>
                  <a:pt x="362712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028188" y="2229611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4824272" y="1763560"/>
            <a:ext cx="2692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加速电场的电压</a:t>
            </a:r>
          </a:p>
        </p:txBody>
      </p:sp>
      <p:sp>
        <p:nvSpPr>
          <p:cNvPr id="30" name="object 30"/>
          <p:cNvSpPr/>
          <p:nvPr/>
        </p:nvSpPr>
        <p:spPr>
          <a:xfrm>
            <a:off x="6746417" y="2422448"/>
            <a:ext cx="2072005" cy="1226185"/>
          </a:xfrm>
          <a:custGeom>
            <a:avLst/>
            <a:gdLst/>
            <a:ahLst/>
            <a:cxnLst/>
            <a:rect l="l" t="t" r="r" b="b"/>
            <a:pathLst>
              <a:path w="2072004" h="1226185">
                <a:moveTo>
                  <a:pt x="1867395" y="1225740"/>
                </a:moveTo>
                <a:lnTo>
                  <a:pt x="204241" y="1225740"/>
                </a:lnTo>
                <a:lnTo>
                  <a:pt x="157406" y="1220348"/>
                </a:lnTo>
                <a:lnTo>
                  <a:pt x="114414" y="1204986"/>
                </a:lnTo>
                <a:lnTo>
                  <a:pt x="76492" y="1180879"/>
                </a:lnTo>
                <a:lnTo>
                  <a:pt x="44864" y="1149249"/>
                </a:lnTo>
                <a:lnTo>
                  <a:pt x="20756" y="1111318"/>
                </a:lnTo>
                <a:lnTo>
                  <a:pt x="5393" y="1068310"/>
                </a:lnTo>
                <a:lnTo>
                  <a:pt x="0" y="1021448"/>
                </a:lnTo>
                <a:lnTo>
                  <a:pt x="0" y="204368"/>
                </a:lnTo>
                <a:lnTo>
                  <a:pt x="5393" y="157502"/>
                </a:lnTo>
                <a:lnTo>
                  <a:pt x="20756" y="114483"/>
                </a:lnTo>
                <a:lnTo>
                  <a:pt x="44864" y="76537"/>
                </a:lnTo>
                <a:lnTo>
                  <a:pt x="76492" y="44890"/>
                </a:lnTo>
                <a:lnTo>
                  <a:pt x="114414" y="20768"/>
                </a:lnTo>
                <a:lnTo>
                  <a:pt x="157406" y="5396"/>
                </a:lnTo>
                <a:lnTo>
                  <a:pt x="204241" y="0"/>
                </a:lnTo>
                <a:lnTo>
                  <a:pt x="1867395" y="0"/>
                </a:lnTo>
                <a:lnTo>
                  <a:pt x="1914231" y="5396"/>
                </a:lnTo>
                <a:lnTo>
                  <a:pt x="1957214" y="20768"/>
                </a:lnTo>
                <a:lnTo>
                  <a:pt x="1995124" y="44890"/>
                </a:lnTo>
                <a:lnTo>
                  <a:pt x="2026737" y="76537"/>
                </a:lnTo>
                <a:lnTo>
                  <a:pt x="2050831" y="114483"/>
                </a:lnTo>
                <a:lnTo>
                  <a:pt x="2066183" y="157502"/>
                </a:lnTo>
                <a:lnTo>
                  <a:pt x="2071573" y="204368"/>
                </a:lnTo>
                <a:lnTo>
                  <a:pt x="2071573" y="1021448"/>
                </a:lnTo>
                <a:lnTo>
                  <a:pt x="2066183" y="1068310"/>
                </a:lnTo>
                <a:lnTo>
                  <a:pt x="2050831" y="1111318"/>
                </a:lnTo>
                <a:lnTo>
                  <a:pt x="2026737" y="1149249"/>
                </a:lnTo>
                <a:lnTo>
                  <a:pt x="1995124" y="1180879"/>
                </a:lnTo>
                <a:lnTo>
                  <a:pt x="1957214" y="1204986"/>
                </a:lnTo>
                <a:lnTo>
                  <a:pt x="1914231" y="1220348"/>
                </a:lnTo>
                <a:lnTo>
                  <a:pt x="1867395" y="12257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46417" y="2422448"/>
            <a:ext cx="2072005" cy="1226185"/>
          </a:xfrm>
          <a:custGeom>
            <a:avLst/>
            <a:gdLst/>
            <a:ahLst/>
            <a:cxnLst/>
            <a:rect l="l" t="t" r="r" b="b"/>
            <a:pathLst>
              <a:path w="2072004" h="1226185">
                <a:moveTo>
                  <a:pt x="0" y="204368"/>
                </a:moveTo>
                <a:lnTo>
                  <a:pt x="5393" y="157502"/>
                </a:lnTo>
                <a:lnTo>
                  <a:pt x="20756" y="114483"/>
                </a:lnTo>
                <a:lnTo>
                  <a:pt x="44864" y="76537"/>
                </a:lnTo>
                <a:lnTo>
                  <a:pt x="76492" y="44890"/>
                </a:lnTo>
                <a:lnTo>
                  <a:pt x="114414" y="20768"/>
                </a:lnTo>
                <a:lnTo>
                  <a:pt x="157406" y="5396"/>
                </a:lnTo>
                <a:lnTo>
                  <a:pt x="204241" y="0"/>
                </a:lnTo>
                <a:lnTo>
                  <a:pt x="1867395" y="0"/>
                </a:lnTo>
                <a:lnTo>
                  <a:pt x="1914231" y="5396"/>
                </a:lnTo>
                <a:lnTo>
                  <a:pt x="1957214" y="20768"/>
                </a:lnTo>
                <a:lnTo>
                  <a:pt x="1995124" y="44890"/>
                </a:lnTo>
                <a:lnTo>
                  <a:pt x="2026737" y="76537"/>
                </a:lnTo>
                <a:lnTo>
                  <a:pt x="2050831" y="114483"/>
                </a:lnTo>
                <a:lnTo>
                  <a:pt x="2066183" y="157502"/>
                </a:lnTo>
                <a:lnTo>
                  <a:pt x="2071573" y="204368"/>
                </a:lnTo>
                <a:lnTo>
                  <a:pt x="2071573" y="1021448"/>
                </a:lnTo>
                <a:lnTo>
                  <a:pt x="2066183" y="1068310"/>
                </a:lnTo>
                <a:lnTo>
                  <a:pt x="2050831" y="1111318"/>
                </a:lnTo>
                <a:lnTo>
                  <a:pt x="2026737" y="1149249"/>
                </a:lnTo>
                <a:lnTo>
                  <a:pt x="1995124" y="1180879"/>
                </a:lnTo>
                <a:lnTo>
                  <a:pt x="1957214" y="1204986"/>
                </a:lnTo>
                <a:lnTo>
                  <a:pt x="1914231" y="1220348"/>
                </a:lnTo>
                <a:lnTo>
                  <a:pt x="1867395" y="1225740"/>
                </a:lnTo>
                <a:lnTo>
                  <a:pt x="204241" y="1225740"/>
                </a:lnTo>
                <a:lnTo>
                  <a:pt x="157406" y="1220348"/>
                </a:lnTo>
                <a:lnTo>
                  <a:pt x="114414" y="1204986"/>
                </a:lnTo>
                <a:lnTo>
                  <a:pt x="76492" y="1180879"/>
                </a:lnTo>
                <a:lnTo>
                  <a:pt x="44864" y="1149249"/>
                </a:lnTo>
                <a:lnTo>
                  <a:pt x="20756" y="1111318"/>
                </a:lnTo>
                <a:lnTo>
                  <a:pt x="5393" y="1068310"/>
                </a:lnTo>
                <a:lnTo>
                  <a:pt x="0" y="1021448"/>
                </a:lnTo>
                <a:lnTo>
                  <a:pt x="0" y="204368"/>
                </a:lnTo>
              </a:path>
            </a:pathLst>
          </a:custGeom>
          <a:ln w="10350">
            <a:solidFill>
              <a:srgbClr val="41709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804304" y="2540165"/>
            <a:ext cx="1950808" cy="10426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8533524" y="2949994"/>
            <a:ext cx="118745" cy="113664"/>
          </a:xfrm>
          <a:custGeom>
            <a:avLst/>
            <a:gdLst/>
            <a:ahLst/>
            <a:cxnLst/>
            <a:rect l="l" t="t" r="r" b="b"/>
            <a:pathLst>
              <a:path w="118745" h="113664">
                <a:moveTo>
                  <a:pt x="0" y="0"/>
                </a:moveTo>
                <a:lnTo>
                  <a:pt x="118262" y="0"/>
                </a:lnTo>
                <a:lnTo>
                  <a:pt x="118262" y="113360"/>
                </a:lnTo>
                <a:lnTo>
                  <a:pt x="0" y="11336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 txBox="1"/>
          <p:nvPr/>
        </p:nvSpPr>
        <p:spPr>
          <a:xfrm>
            <a:off x="8525903" y="2894063"/>
            <a:ext cx="186055" cy="183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900" spc="-430">
                <a:latin typeface="Times New Roman"/>
                <a:cs typeface="Times New Roman"/>
              </a:rPr>
              <a:t>Δ</a:t>
            </a:r>
            <a:r>
              <a:rPr dirty="0" baseline="-16666" sz="1500" spc="-480" b="1">
                <a:latin typeface="Times New Roman"/>
                <a:cs typeface="Times New Roman"/>
              </a:rPr>
              <a:t>Δ</a:t>
            </a:r>
            <a:r>
              <a:rPr dirty="0" sz="900" spc="-70" i="1">
                <a:latin typeface="Times New Roman"/>
                <a:cs typeface="Times New Roman"/>
              </a:rPr>
              <a:t>y</a:t>
            </a:r>
            <a:r>
              <a:rPr dirty="0" baseline="-16666" sz="1500" spc="22" b="1" i="1">
                <a:latin typeface="Times New Roman"/>
                <a:cs typeface="Times New Roman"/>
              </a:rPr>
              <a:t>y</a:t>
            </a:r>
            <a:endParaRPr baseline="-16666" sz="15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6999414" y="2574506"/>
            <a:ext cx="1534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+ + + + + + + +</a:t>
            </a:r>
            <a:r>
              <a:rPr dirty="0" sz="1200" spc="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20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020966" y="3210610"/>
            <a:ext cx="1482725" cy="20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8595" algn="l"/>
                <a:tab pos="365125" algn="l"/>
                <a:tab pos="541655" algn="l"/>
                <a:tab pos="718185" algn="l"/>
                <a:tab pos="894715" algn="l"/>
                <a:tab pos="1071245" algn="l"/>
                <a:tab pos="1247775" algn="l"/>
                <a:tab pos="1424305" algn="l"/>
              </a:tabLst>
            </a:pPr>
            <a:r>
              <a:rPr dirty="0" sz="1150">
                <a:solidFill>
                  <a:srgbClr val="FFFFFF"/>
                </a:solidFill>
                <a:latin typeface="Calibri"/>
                <a:cs typeface="Calibri"/>
              </a:rPr>
              <a:t>-	-	-	-	-	-	-	-	-</a:t>
            </a:r>
            <a:endParaRPr sz="1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48939" y="2398776"/>
            <a:ext cx="2985770" cy="1498600"/>
          </a:xfrm>
          <a:custGeom>
            <a:avLst/>
            <a:gdLst/>
            <a:ahLst/>
            <a:cxnLst/>
            <a:rect l="l" t="t" r="r" b="b"/>
            <a:pathLst>
              <a:path w="2985770" h="1498600">
                <a:moveTo>
                  <a:pt x="2735580" y="1498091"/>
                </a:moveTo>
                <a:lnTo>
                  <a:pt x="249936" y="1498091"/>
                </a:lnTo>
                <a:lnTo>
                  <a:pt x="204989" y="1494093"/>
                </a:lnTo>
                <a:lnTo>
                  <a:pt x="162692" y="1482508"/>
                </a:lnTo>
                <a:lnTo>
                  <a:pt x="123751" y="1464041"/>
                </a:lnTo>
                <a:lnTo>
                  <a:pt x="88869" y="1439397"/>
                </a:lnTo>
                <a:lnTo>
                  <a:pt x="58751" y="1409278"/>
                </a:lnTo>
                <a:lnTo>
                  <a:pt x="34100" y="1374391"/>
                </a:lnTo>
                <a:lnTo>
                  <a:pt x="15622" y="1335438"/>
                </a:lnTo>
                <a:lnTo>
                  <a:pt x="4020" y="1293125"/>
                </a:lnTo>
                <a:lnTo>
                  <a:pt x="0" y="1248156"/>
                </a:lnTo>
                <a:lnTo>
                  <a:pt x="0" y="249936"/>
                </a:lnTo>
                <a:lnTo>
                  <a:pt x="4020" y="204819"/>
                </a:lnTo>
                <a:lnTo>
                  <a:pt x="15622" y="162395"/>
                </a:lnTo>
                <a:lnTo>
                  <a:pt x="34100" y="123367"/>
                </a:lnTo>
                <a:lnTo>
                  <a:pt x="58751" y="88442"/>
                </a:lnTo>
                <a:lnTo>
                  <a:pt x="88869" y="58322"/>
                </a:lnTo>
                <a:lnTo>
                  <a:pt x="123751" y="33714"/>
                </a:lnTo>
                <a:lnTo>
                  <a:pt x="162692" y="15321"/>
                </a:lnTo>
                <a:lnTo>
                  <a:pt x="204989" y="3848"/>
                </a:lnTo>
                <a:lnTo>
                  <a:pt x="249936" y="0"/>
                </a:lnTo>
                <a:lnTo>
                  <a:pt x="2735580" y="0"/>
                </a:lnTo>
                <a:lnTo>
                  <a:pt x="2780410" y="3848"/>
                </a:lnTo>
                <a:lnTo>
                  <a:pt x="2822619" y="15321"/>
                </a:lnTo>
                <a:lnTo>
                  <a:pt x="2861501" y="33714"/>
                </a:lnTo>
                <a:lnTo>
                  <a:pt x="2896354" y="58322"/>
                </a:lnTo>
                <a:lnTo>
                  <a:pt x="2926473" y="88442"/>
                </a:lnTo>
                <a:lnTo>
                  <a:pt x="2951152" y="123367"/>
                </a:lnTo>
                <a:lnTo>
                  <a:pt x="2969689" y="162395"/>
                </a:lnTo>
                <a:lnTo>
                  <a:pt x="2981378" y="204819"/>
                </a:lnTo>
                <a:lnTo>
                  <a:pt x="2985516" y="249936"/>
                </a:lnTo>
                <a:lnTo>
                  <a:pt x="2985516" y="1248156"/>
                </a:lnTo>
                <a:lnTo>
                  <a:pt x="2981378" y="1293125"/>
                </a:lnTo>
                <a:lnTo>
                  <a:pt x="2969689" y="1335438"/>
                </a:lnTo>
                <a:lnTo>
                  <a:pt x="2951152" y="1374391"/>
                </a:lnTo>
                <a:lnTo>
                  <a:pt x="2926473" y="1409278"/>
                </a:lnTo>
                <a:lnTo>
                  <a:pt x="2896354" y="1439397"/>
                </a:lnTo>
                <a:lnTo>
                  <a:pt x="2861501" y="1464041"/>
                </a:lnTo>
                <a:lnTo>
                  <a:pt x="2822619" y="1482508"/>
                </a:lnTo>
                <a:lnTo>
                  <a:pt x="2780410" y="1494093"/>
                </a:lnTo>
                <a:lnTo>
                  <a:pt x="2735580" y="1498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942653" y="2391829"/>
            <a:ext cx="2997835" cy="1511300"/>
          </a:xfrm>
          <a:custGeom>
            <a:avLst/>
            <a:gdLst/>
            <a:ahLst/>
            <a:cxnLst/>
            <a:rect l="l" t="t" r="r" b="b"/>
            <a:pathLst>
              <a:path w="2997835" h="1511300">
                <a:moveTo>
                  <a:pt x="2823768" y="12700"/>
                </a:moveTo>
                <a:lnTo>
                  <a:pt x="173913" y="12700"/>
                </a:lnTo>
                <a:lnTo>
                  <a:pt x="179908" y="0"/>
                </a:lnTo>
                <a:lnTo>
                  <a:pt x="2817787" y="0"/>
                </a:lnTo>
                <a:lnTo>
                  <a:pt x="2823768" y="12700"/>
                </a:lnTo>
                <a:close/>
              </a:path>
              <a:path w="2997835" h="1511300">
                <a:moveTo>
                  <a:pt x="177914" y="25400"/>
                </a:moveTo>
                <a:lnTo>
                  <a:pt x="133972" y="25400"/>
                </a:lnTo>
                <a:lnTo>
                  <a:pt x="145021" y="12700"/>
                </a:lnTo>
                <a:lnTo>
                  <a:pt x="183743" y="12700"/>
                </a:lnTo>
                <a:lnTo>
                  <a:pt x="177914" y="25400"/>
                </a:lnTo>
                <a:close/>
              </a:path>
              <a:path w="2997835" h="1511300">
                <a:moveTo>
                  <a:pt x="2863722" y="25400"/>
                </a:moveTo>
                <a:lnTo>
                  <a:pt x="2819781" y="25400"/>
                </a:lnTo>
                <a:lnTo>
                  <a:pt x="2813938" y="12700"/>
                </a:lnTo>
                <a:lnTo>
                  <a:pt x="2852673" y="12700"/>
                </a:lnTo>
                <a:lnTo>
                  <a:pt x="2863722" y="25400"/>
                </a:lnTo>
                <a:close/>
              </a:path>
              <a:path w="2997835" h="1511300">
                <a:moveTo>
                  <a:pt x="119837" y="50800"/>
                </a:moveTo>
                <a:lnTo>
                  <a:pt x="102806" y="50800"/>
                </a:lnTo>
                <a:lnTo>
                  <a:pt x="112852" y="38100"/>
                </a:lnTo>
                <a:lnTo>
                  <a:pt x="123240" y="25400"/>
                </a:lnTo>
                <a:lnTo>
                  <a:pt x="150672" y="25400"/>
                </a:lnTo>
                <a:lnTo>
                  <a:pt x="139903" y="38100"/>
                </a:lnTo>
                <a:lnTo>
                  <a:pt x="129971" y="38100"/>
                </a:lnTo>
                <a:lnTo>
                  <a:pt x="119837" y="50800"/>
                </a:lnTo>
                <a:close/>
              </a:path>
              <a:path w="2997835" h="1511300">
                <a:moveTo>
                  <a:pt x="2894876" y="50800"/>
                </a:moveTo>
                <a:lnTo>
                  <a:pt x="2877858" y="50800"/>
                </a:lnTo>
                <a:lnTo>
                  <a:pt x="2867723" y="38100"/>
                </a:lnTo>
                <a:lnTo>
                  <a:pt x="2857792" y="38100"/>
                </a:lnTo>
                <a:lnTo>
                  <a:pt x="2847022" y="25400"/>
                </a:lnTo>
                <a:lnTo>
                  <a:pt x="2874441" y="25400"/>
                </a:lnTo>
                <a:lnTo>
                  <a:pt x="2884843" y="38100"/>
                </a:lnTo>
                <a:lnTo>
                  <a:pt x="2894876" y="50800"/>
                </a:lnTo>
                <a:close/>
              </a:path>
              <a:path w="2997835" h="1511300">
                <a:moveTo>
                  <a:pt x="101104" y="63500"/>
                </a:moveTo>
                <a:lnTo>
                  <a:pt x="83845" y="63500"/>
                </a:lnTo>
                <a:lnTo>
                  <a:pt x="93129" y="50800"/>
                </a:lnTo>
                <a:lnTo>
                  <a:pt x="110540" y="50800"/>
                </a:lnTo>
                <a:lnTo>
                  <a:pt x="101104" y="63500"/>
                </a:lnTo>
                <a:close/>
              </a:path>
              <a:path w="2997835" h="1511300">
                <a:moveTo>
                  <a:pt x="2913849" y="63500"/>
                </a:moveTo>
                <a:lnTo>
                  <a:pt x="2896590" y="63500"/>
                </a:lnTo>
                <a:lnTo>
                  <a:pt x="2887154" y="50800"/>
                </a:lnTo>
                <a:lnTo>
                  <a:pt x="2904553" y="50800"/>
                </a:lnTo>
                <a:lnTo>
                  <a:pt x="2913849" y="63500"/>
                </a:lnTo>
                <a:close/>
              </a:path>
              <a:path w="2997835" h="1511300">
                <a:moveTo>
                  <a:pt x="60896" y="101600"/>
                </a:moveTo>
                <a:lnTo>
                  <a:pt x="50812" y="101600"/>
                </a:lnTo>
                <a:lnTo>
                  <a:pt x="58419" y="88900"/>
                </a:lnTo>
                <a:lnTo>
                  <a:pt x="66459" y="76200"/>
                </a:lnTo>
                <a:lnTo>
                  <a:pt x="74942" y="63500"/>
                </a:lnTo>
                <a:lnTo>
                  <a:pt x="92494" y="63500"/>
                </a:lnTo>
                <a:lnTo>
                  <a:pt x="83819" y="76200"/>
                </a:lnTo>
                <a:lnTo>
                  <a:pt x="84035" y="76200"/>
                </a:lnTo>
                <a:lnTo>
                  <a:pt x="75755" y="88900"/>
                </a:lnTo>
                <a:lnTo>
                  <a:pt x="68300" y="88900"/>
                </a:lnTo>
                <a:lnTo>
                  <a:pt x="60896" y="101600"/>
                </a:lnTo>
                <a:close/>
              </a:path>
              <a:path w="2997835" h="1511300">
                <a:moveTo>
                  <a:pt x="2946882" y="101600"/>
                </a:moveTo>
                <a:lnTo>
                  <a:pt x="2936798" y="101600"/>
                </a:lnTo>
                <a:lnTo>
                  <a:pt x="2929382" y="88900"/>
                </a:lnTo>
                <a:lnTo>
                  <a:pt x="2921927" y="88900"/>
                </a:lnTo>
                <a:lnTo>
                  <a:pt x="2913659" y="76200"/>
                </a:lnTo>
                <a:lnTo>
                  <a:pt x="2913875" y="76200"/>
                </a:lnTo>
                <a:lnTo>
                  <a:pt x="2905201" y="63500"/>
                </a:lnTo>
                <a:lnTo>
                  <a:pt x="2922739" y="63500"/>
                </a:lnTo>
                <a:lnTo>
                  <a:pt x="2931223" y="76200"/>
                </a:lnTo>
                <a:lnTo>
                  <a:pt x="2939275" y="88900"/>
                </a:lnTo>
                <a:lnTo>
                  <a:pt x="2946882" y="101600"/>
                </a:lnTo>
                <a:close/>
              </a:path>
              <a:path w="2997835" h="1511300">
                <a:moveTo>
                  <a:pt x="27330" y="165100"/>
                </a:moveTo>
                <a:lnTo>
                  <a:pt x="15481" y="165100"/>
                </a:lnTo>
                <a:lnTo>
                  <a:pt x="20053" y="152400"/>
                </a:lnTo>
                <a:lnTo>
                  <a:pt x="25184" y="139700"/>
                </a:lnTo>
                <a:lnTo>
                  <a:pt x="30835" y="127000"/>
                </a:lnTo>
                <a:lnTo>
                  <a:pt x="37007" y="114300"/>
                </a:lnTo>
                <a:lnTo>
                  <a:pt x="43675" y="101600"/>
                </a:lnTo>
                <a:lnTo>
                  <a:pt x="61074" y="101600"/>
                </a:lnTo>
                <a:lnTo>
                  <a:pt x="54101" y="114300"/>
                </a:lnTo>
                <a:lnTo>
                  <a:pt x="54279" y="114300"/>
                </a:lnTo>
                <a:lnTo>
                  <a:pt x="47777" y="127000"/>
                </a:lnTo>
                <a:lnTo>
                  <a:pt x="47942" y="127000"/>
                </a:lnTo>
                <a:lnTo>
                  <a:pt x="41922" y="139700"/>
                </a:lnTo>
                <a:lnTo>
                  <a:pt x="36690" y="139700"/>
                </a:lnTo>
                <a:lnTo>
                  <a:pt x="31686" y="152400"/>
                </a:lnTo>
                <a:lnTo>
                  <a:pt x="31813" y="152400"/>
                </a:lnTo>
                <a:lnTo>
                  <a:pt x="27330" y="165100"/>
                </a:lnTo>
                <a:close/>
              </a:path>
              <a:path w="2997835" h="1511300">
                <a:moveTo>
                  <a:pt x="2982213" y="165100"/>
                </a:moveTo>
                <a:lnTo>
                  <a:pt x="2970352" y="165100"/>
                </a:lnTo>
                <a:lnTo>
                  <a:pt x="2965881" y="152400"/>
                </a:lnTo>
                <a:lnTo>
                  <a:pt x="2966008" y="152400"/>
                </a:lnTo>
                <a:lnTo>
                  <a:pt x="2961005" y="139700"/>
                </a:lnTo>
                <a:lnTo>
                  <a:pt x="2955759" y="139700"/>
                </a:lnTo>
                <a:lnTo>
                  <a:pt x="2949752" y="127000"/>
                </a:lnTo>
                <a:lnTo>
                  <a:pt x="2949905" y="127000"/>
                </a:lnTo>
                <a:lnTo>
                  <a:pt x="2943415" y="114300"/>
                </a:lnTo>
                <a:lnTo>
                  <a:pt x="2943580" y="114300"/>
                </a:lnTo>
                <a:lnTo>
                  <a:pt x="2936621" y="101600"/>
                </a:lnTo>
                <a:lnTo>
                  <a:pt x="2954020" y="101600"/>
                </a:lnTo>
                <a:lnTo>
                  <a:pt x="2960687" y="114300"/>
                </a:lnTo>
                <a:lnTo>
                  <a:pt x="2966847" y="127000"/>
                </a:lnTo>
                <a:lnTo>
                  <a:pt x="2972511" y="139700"/>
                </a:lnTo>
                <a:lnTo>
                  <a:pt x="2977642" y="152400"/>
                </a:lnTo>
                <a:lnTo>
                  <a:pt x="2982213" y="165100"/>
                </a:lnTo>
                <a:close/>
              </a:path>
              <a:path w="2997835" h="1511300">
                <a:moveTo>
                  <a:pt x="25387" y="177800"/>
                </a:moveTo>
                <a:lnTo>
                  <a:pt x="11442" y="177800"/>
                </a:lnTo>
                <a:lnTo>
                  <a:pt x="13385" y="165100"/>
                </a:lnTo>
                <a:lnTo>
                  <a:pt x="27419" y="165100"/>
                </a:lnTo>
                <a:lnTo>
                  <a:pt x="25387" y="177800"/>
                </a:lnTo>
                <a:close/>
              </a:path>
              <a:path w="2997835" h="1511300">
                <a:moveTo>
                  <a:pt x="2986252" y="177800"/>
                </a:moveTo>
                <a:lnTo>
                  <a:pt x="2972308" y="177800"/>
                </a:lnTo>
                <a:lnTo>
                  <a:pt x="2970275" y="165100"/>
                </a:lnTo>
                <a:lnTo>
                  <a:pt x="2984309" y="165100"/>
                </a:lnTo>
                <a:lnTo>
                  <a:pt x="2986252" y="177800"/>
                </a:lnTo>
                <a:close/>
              </a:path>
              <a:path w="2997835" h="1511300">
                <a:moveTo>
                  <a:pt x="20269" y="190500"/>
                </a:moveTo>
                <a:lnTo>
                  <a:pt x="7988" y="190500"/>
                </a:lnTo>
                <a:lnTo>
                  <a:pt x="9639" y="177800"/>
                </a:lnTo>
                <a:lnTo>
                  <a:pt x="21882" y="177800"/>
                </a:lnTo>
                <a:lnTo>
                  <a:pt x="20269" y="190500"/>
                </a:lnTo>
                <a:close/>
              </a:path>
              <a:path w="2997835" h="1511300">
                <a:moveTo>
                  <a:pt x="2989707" y="190500"/>
                </a:moveTo>
                <a:lnTo>
                  <a:pt x="2977426" y="190500"/>
                </a:lnTo>
                <a:lnTo>
                  <a:pt x="2975813" y="177800"/>
                </a:lnTo>
                <a:lnTo>
                  <a:pt x="2988056" y="177800"/>
                </a:lnTo>
                <a:lnTo>
                  <a:pt x="2989707" y="190500"/>
                </a:lnTo>
                <a:close/>
              </a:path>
              <a:path w="2997835" h="1511300">
                <a:moveTo>
                  <a:pt x="17551" y="203200"/>
                </a:moveTo>
                <a:lnTo>
                  <a:pt x="5130" y="203200"/>
                </a:lnTo>
                <a:lnTo>
                  <a:pt x="6476" y="190500"/>
                </a:lnTo>
                <a:lnTo>
                  <a:pt x="18872" y="190500"/>
                </a:lnTo>
                <a:lnTo>
                  <a:pt x="17551" y="203200"/>
                </a:lnTo>
                <a:close/>
              </a:path>
              <a:path w="2997835" h="1511300">
                <a:moveTo>
                  <a:pt x="2992564" y="203200"/>
                </a:moveTo>
                <a:lnTo>
                  <a:pt x="2980143" y="203200"/>
                </a:lnTo>
                <a:lnTo>
                  <a:pt x="2978823" y="190500"/>
                </a:lnTo>
                <a:lnTo>
                  <a:pt x="2991205" y="190500"/>
                </a:lnTo>
                <a:lnTo>
                  <a:pt x="2992564" y="203200"/>
                </a:lnTo>
                <a:close/>
              </a:path>
              <a:path w="2997835" h="1511300">
                <a:moveTo>
                  <a:pt x="15417" y="215900"/>
                </a:moveTo>
                <a:lnTo>
                  <a:pt x="2870" y="215900"/>
                </a:lnTo>
                <a:lnTo>
                  <a:pt x="3924" y="203200"/>
                </a:lnTo>
                <a:lnTo>
                  <a:pt x="16433" y="203200"/>
                </a:lnTo>
                <a:lnTo>
                  <a:pt x="15417" y="215900"/>
                </a:lnTo>
                <a:close/>
              </a:path>
              <a:path w="2997835" h="1511300">
                <a:moveTo>
                  <a:pt x="2994812" y="215900"/>
                </a:moveTo>
                <a:lnTo>
                  <a:pt x="2982277" y="215900"/>
                </a:lnTo>
                <a:lnTo>
                  <a:pt x="2981248" y="203200"/>
                </a:lnTo>
                <a:lnTo>
                  <a:pt x="2993771" y="203200"/>
                </a:lnTo>
                <a:lnTo>
                  <a:pt x="2994812" y="215900"/>
                </a:lnTo>
                <a:close/>
              </a:path>
              <a:path w="2997835" h="1511300">
                <a:moveTo>
                  <a:pt x="13868" y="228600"/>
                </a:moveTo>
                <a:lnTo>
                  <a:pt x="1244" y="228600"/>
                </a:lnTo>
                <a:lnTo>
                  <a:pt x="1981" y="215900"/>
                </a:lnTo>
                <a:lnTo>
                  <a:pt x="14592" y="215900"/>
                </a:lnTo>
                <a:lnTo>
                  <a:pt x="13868" y="228600"/>
                </a:lnTo>
                <a:close/>
              </a:path>
              <a:path w="2997835" h="1511300">
                <a:moveTo>
                  <a:pt x="2996450" y="228600"/>
                </a:moveTo>
                <a:lnTo>
                  <a:pt x="2983814" y="228600"/>
                </a:lnTo>
                <a:lnTo>
                  <a:pt x="2983103" y="215900"/>
                </a:lnTo>
                <a:lnTo>
                  <a:pt x="2995714" y="215900"/>
                </a:lnTo>
                <a:lnTo>
                  <a:pt x="2996450" y="228600"/>
                </a:lnTo>
                <a:close/>
              </a:path>
              <a:path w="2997835" h="1511300">
                <a:moveTo>
                  <a:pt x="12928" y="241300"/>
                </a:moveTo>
                <a:lnTo>
                  <a:pt x="253" y="241300"/>
                </a:lnTo>
                <a:lnTo>
                  <a:pt x="673" y="228600"/>
                </a:lnTo>
                <a:lnTo>
                  <a:pt x="13334" y="228600"/>
                </a:lnTo>
                <a:lnTo>
                  <a:pt x="12928" y="241300"/>
                </a:lnTo>
                <a:close/>
              </a:path>
              <a:path w="2997835" h="1511300">
                <a:moveTo>
                  <a:pt x="2997441" y="241300"/>
                </a:moveTo>
                <a:lnTo>
                  <a:pt x="2984754" y="241300"/>
                </a:lnTo>
                <a:lnTo>
                  <a:pt x="2984347" y="228600"/>
                </a:lnTo>
                <a:lnTo>
                  <a:pt x="2997022" y="228600"/>
                </a:lnTo>
                <a:lnTo>
                  <a:pt x="2997441" y="241300"/>
                </a:lnTo>
                <a:close/>
              </a:path>
              <a:path w="2997835" h="1511300">
                <a:moveTo>
                  <a:pt x="12700" y="1257300"/>
                </a:moveTo>
                <a:lnTo>
                  <a:pt x="0" y="1257300"/>
                </a:lnTo>
                <a:lnTo>
                  <a:pt x="0" y="241300"/>
                </a:lnTo>
                <a:lnTo>
                  <a:pt x="12700" y="241300"/>
                </a:lnTo>
                <a:lnTo>
                  <a:pt x="12700" y="1257300"/>
                </a:lnTo>
                <a:close/>
              </a:path>
              <a:path w="2997835" h="1511300">
                <a:moveTo>
                  <a:pt x="2997682" y="1257300"/>
                </a:moveTo>
                <a:lnTo>
                  <a:pt x="2984982" y="1257300"/>
                </a:lnTo>
                <a:lnTo>
                  <a:pt x="2984982" y="241300"/>
                </a:lnTo>
                <a:lnTo>
                  <a:pt x="2997682" y="241300"/>
                </a:lnTo>
                <a:lnTo>
                  <a:pt x="2997682" y="1257300"/>
                </a:lnTo>
                <a:close/>
              </a:path>
              <a:path w="2997835" h="1511300">
                <a:moveTo>
                  <a:pt x="13334" y="1270000"/>
                </a:moveTo>
                <a:lnTo>
                  <a:pt x="673" y="1270000"/>
                </a:lnTo>
                <a:lnTo>
                  <a:pt x="253" y="1257300"/>
                </a:lnTo>
                <a:lnTo>
                  <a:pt x="12928" y="1257300"/>
                </a:lnTo>
                <a:lnTo>
                  <a:pt x="13334" y="1270000"/>
                </a:lnTo>
                <a:close/>
              </a:path>
              <a:path w="2997835" h="1511300">
                <a:moveTo>
                  <a:pt x="2997022" y="1270000"/>
                </a:moveTo>
                <a:lnTo>
                  <a:pt x="2984347" y="1270000"/>
                </a:lnTo>
                <a:lnTo>
                  <a:pt x="2984754" y="1257300"/>
                </a:lnTo>
                <a:lnTo>
                  <a:pt x="2997441" y="1257300"/>
                </a:lnTo>
                <a:lnTo>
                  <a:pt x="2997022" y="1270000"/>
                </a:lnTo>
                <a:close/>
              </a:path>
              <a:path w="2997835" h="1511300">
                <a:moveTo>
                  <a:pt x="14592" y="1282700"/>
                </a:moveTo>
                <a:lnTo>
                  <a:pt x="1981" y="1282700"/>
                </a:lnTo>
                <a:lnTo>
                  <a:pt x="1244" y="1270000"/>
                </a:lnTo>
                <a:lnTo>
                  <a:pt x="13868" y="1270000"/>
                </a:lnTo>
                <a:lnTo>
                  <a:pt x="14592" y="1282700"/>
                </a:lnTo>
                <a:close/>
              </a:path>
              <a:path w="2997835" h="1511300">
                <a:moveTo>
                  <a:pt x="2995714" y="1282700"/>
                </a:moveTo>
                <a:lnTo>
                  <a:pt x="2983103" y="1282700"/>
                </a:lnTo>
                <a:lnTo>
                  <a:pt x="2983814" y="1270000"/>
                </a:lnTo>
                <a:lnTo>
                  <a:pt x="2996450" y="1270000"/>
                </a:lnTo>
                <a:lnTo>
                  <a:pt x="2995714" y="1282700"/>
                </a:lnTo>
                <a:close/>
              </a:path>
              <a:path w="2997835" h="1511300">
                <a:moveTo>
                  <a:pt x="16433" y="1295400"/>
                </a:moveTo>
                <a:lnTo>
                  <a:pt x="3924" y="1295400"/>
                </a:lnTo>
                <a:lnTo>
                  <a:pt x="2870" y="1282700"/>
                </a:lnTo>
                <a:lnTo>
                  <a:pt x="15417" y="1282700"/>
                </a:lnTo>
                <a:lnTo>
                  <a:pt x="16433" y="1295400"/>
                </a:lnTo>
                <a:close/>
              </a:path>
              <a:path w="2997835" h="1511300">
                <a:moveTo>
                  <a:pt x="2993771" y="1295400"/>
                </a:moveTo>
                <a:lnTo>
                  <a:pt x="2981248" y="1295400"/>
                </a:lnTo>
                <a:lnTo>
                  <a:pt x="2982277" y="1282700"/>
                </a:lnTo>
                <a:lnTo>
                  <a:pt x="2994812" y="1282700"/>
                </a:lnTo>
                <a:lnTo>
                  <a:pt x="2993771" y="1295400"/>
                </a:lnTo>
                <a:close/>
              </a:path>
              <a:path w="2997835" h="1511300">
                <a:moveTo>
                  <a:pt x="18872" y="1308100"/>
                </a:moveTo>
                <a:lnTo>
                  <a:pt x="6476" y="1308100"/>
                </a:lnTo>
                <a:lnTo>
                  <a:pt x="5130" y="1295400"/>
                </a:lnTo>
                <a:lnTo>
                  <a:pt x="17551" y="1295400"/>
                </a:lnTo>
                <a:lnTo>
                  <a:pt x="18872" y="1308100"/>
                </a:lnTo>
                <a:close/>
              </a:path>
              <a:path w="2997835" h="1511300">
                <a:moveTo>
                  <a:pt x="2991205" y="1308100"/>
                </a:moveTo>
                <a:lnTo>
                  <a:pt x="2978823" y="1308100"/>
                </a:lnTo>
                <a:lnTo>
                  <a:pt x="2980143" y="1295400"/>
                </a:lnTo>
                <a:lnTo>
                  <a:pt x="2992564" y="1295400"/>
                </a:lnTo>
                <a:lnTo>
                  <a:pt x="2991205" y="1308100"/>
                </a:lnTo>
                <a:close/>
              </a:path>
              <a:path w="2997835" h="1511300">
                <a:moveTo>
                  <a:pt x="21882" y="1320800"/>
                </a:moveTo>
                <a:lnTo>
                  <a:pt x="9639" y="1320800"/>
                </a:lnTo>
                <a:lnTo>
                  <a:pt x="7988" y="1308100"/>
                </a:lnTo>
                <a:lnTo>
                  <a:pt x="20269" y="1308100"/>
                </a:lnTo>
                <a:lnTo>
                  <a:pt x="21882" y="1320800"/>
                </a:lnTo>
                <a:close/>
              </a:path>
              <a:path w="2997835" h="1511300">
                <a:moveTo>
                  <a:pt x="2988056" y="1320800"/>
                </a:moveTo>
                <a:lnTo>
                  <a:pt x="2975813" y="1320800"/>
                </a:lnTo>
                <a:lnTo>
                  <a:pt x="2977426" y="1308100"/>
                </a:lnTo>
                <a:lnTo>
                  <a:pt x="2989707" y="1308100"/>
                </a:lnTo>
                <a:lnTo>
                  <a:pt x="2988056" y="1320800"/>
                </a:lnTo>
                <a:close/>
              </a:path>
              <a:path w="2997835" h="1511300">
                <a:moveTo>
                  <a:pt x="27419" y="1333500"/>
                </a:moveTo>
                <a:lnTo>
                  <a:pt x="13385" y="1333500"/>
                </a:lnTo>
                <a:lnTo>
                  <a:pt x="11442" y="1320800"/>
                </a:lnTo>
                <a:lnTo>
                  <a:pt x="25387" y="1320800"/>
                </a:lnTo>
                <a:lnTo>
                  <a:pt x="27419" y="1333500"/>
                </a:lnTo>
                <a:close/>
              </a:path>
              <a:path w="2997835" h="1511300">
                <a:moveTo>
                  <a:pt x="2984309" y="1333500"/>
                </a:moveTo>
                <a:lnTo>
                  <a:pt x="2970275" y="1333500"/>
                </a:lnTo>
                <a:lnTo>
                  <a:pt x="2972308" y="1320800"/>
                </a:lnTo>
                <a:lnTo>
                  <a:pt x="2986252" y="1320800"/>
                </a:lnTo>
                <a:lnTo>
                  <a:pt x="2984309" y="1333500"/>
                </a:lnTo>
                <a:close/>
              </a:path>
              <a:path w="2997835" h="1511300">
                <a:moveTo>
                  <a:pt x="61074" y="1397000"/>
                </a:moveTo>
                <a:lnTo>
                  <a:pt x="43675" y="1397000"/>
                </a:lnTo>
                <a:lnTo>
                  <a:pt x="37007" y="1384300"/>
                </a:lnTo>
                <a:lnTo>
                  <a:pt x="30835" y="1371600"/>
                </a:lnTo>
                <a:lnTo>
                  <a:pt x="25184" y="1358900"/>
                </a:lnTo>
                <a:lnTo>
                  <a:pt x="20053" y="1346200"/>
                </a:lnTo>
                <a:lnTo>
                  <a:pt x="15481" y="1333500"/>
                </a:lnTo>
                <a:lnTo>
                  <a:pt x="27330" y="1333500"/>
                </a:lnTo>
                <a:lnTo>
                  <a:pt x="31813" y="1346200"/>
                </a:lnTo>
                <a:lnTo>
                  <a:pt x="31686" y="1346200"/>
                </a:lnTo>
                <a:lnTo>
                  <a:pt x="36690" y="1358900"/>
                </a:lnTo>
                <a:lnTo>
                  <a:pt x="41922" y="1358900"/>
                </a:lnTo>
                <a:lnTo>
                  <a:pt x="47942" y="1371600"/>
                </a:lnTo>
                <a:lnTo>
                  <a:pt x="47777" y="1371600"/>
                </a:lnTo>
                <a:lnTo>
                  <a:pt x="54279" y="1384300"/>
                </a:lnTo>
                <a:lnTo>
                  <a:pt x="54101" y="1384300"/>
                </a:lnTo>
                <a:lnTo>
                  <a:pt x="61074" y="1397000"/>
                </a:lnTo>
                <a:close/>
              </a:path>
              <a:path w="2997835" h="1511300">
                <a:moveTo>
                  <a:pt x="2954020" y="1397000"/>
                </a:moveTo>
                <a:lnTo>
                  <a:pt x="2936621" y="1397000"/>
                </a:lnTo>
                <a:lnTo>
                  <a:pt x="2943580" y="1384300"/>
                </a:lnTo>
                <a:lnTo>
                  <a:pt x="2943415" y="1384300"/>
                </a:lnTo>
                <a:lnTo>
                  <a:pt x="2949905" y="1371600"/>
                </a:lnTo>
                <a:lnTo>
                  <a:pt x="2949752" y="1371600"/>
                </a:lnTo>
                <a:lnTo>
                  <a:pt x="2955759" y="1358900"/>
                </a:lnTo>
                <a:lnTo>
                  <a:pt x="2961005" y="1358900"/>
                </a:lnTo>
                <a:lnTo>
                  <a:pt x="2966008" y="1346200"/>
                </a:lnTo>
                <a:lnTo>
                  <a:pt x="2965881" y="1346200"/>
                </a:lnTo>
                <a:lnTo>
                  <a:pt x="2970352" y="1333500"/>
                </a:lnTo>
                <a:lnTo>
                  <a:pt x="2982213" y="1333500"/>
                </a:lnTo>
                <a:lnTo>
                  <a:pt x="2977642" y="1346200"/>
                </a:lnTo>
                <a:lnTo>
                  <a:pt x="2972511" y="1358900"/>
                </a:lnTo>
                <a:lnTo>
                  <a:pt x="2966847" y="1371600"/>
                </a:lnTo>
                <a:lnTo>
                  <a:pt x="2960687" y="1384300"/>
                </a:lnTo>
                <a:lnTo>
                  <a:pt x="2954020" y="1397000"/>
                </a:lnTo>
                <a:close/>
              </a:path>
              <a:path w="2997835" h="1511300">
                <a:moveTo>
                  <a:pt x="92494" y="1435100"/>
                </a:moveTo>
                <a:lnTo>
                  <a:pt x="74942" y="1435100"/>
                </a:lnTo>
                <a:lnTo>
                  <a:pt x="66459" y="1422400"/>
                </a:lnTo>
                <a:lnTo>
                  <a:pt x="58419" y="1409700"/>
                </a:lnTo>
                <a:lnTo>
                  <a:pt x="50812" y="1397000"/>
                </a:lnTo>
                <a:lnTo>
                  <a:pt x="60896" y="1397000"/>
                </a:lnTo>
                <a:lnTo>
                  <a:pt x="68300" y="1409700"/>
                </a:lnTo>
                <a:lnTo>
                  <a:pt x="75755" y="1409700"/>
                </a:lnTo>
                <a:lnTo>
                  <a:pt x="84035" y="1422400"/>
                </a:lnTo>
                <a:lnTo>
                  <a:pt x="83819" y="1422400"/>
                </a:lnTo>
                <a:lnTo>
                  <a:pt x="92494" y="1435100"/>
                </a:lnTo>
                <a:close/>
              </a:path>
              <a:path w="2997835" h="1511300">
                <a:moveTo>
                  <a:pt x="2922739" y="1435100"/>
                </a:moveTo>
                <a:lnTo>
                  <a:pt x="2905201" y="1435100"/>
                </a:lnTo>
                <a:lnTo>
                  <a:pt x="2913875" y="1422400"/>
                </a:lnTo>
                <a:lnTo>
                  <a:pt x="2913659" y="1422400"/>
                </a:lnTo>
                <a:lnTo>
                  <a:pt x="2921927" y="1409700"/>
                </a:lnTo>
                <a:lnTo>
                  <a:pt x="2929382" y="1409700"/>
                </a:lnTo>
                <a:lnTo>
                  <a:pt x="2936798" y="1397000"/>
                </a:lnTo>
                <a:lnTo>
                  <a:pt x="2946882" y="1397000"/>
                </a:lnTo>
                <a:lnTo>
                  <a:pt x="2939275" y="1409700"/>
                </a:lnTo>
                <a:lnTo>
                  <a:pt x="2931223" y="1422400"/>
                </a:lnTo>
                <a:lnTo>
                  <a:pt x="2922739" y="1435100"/>
                </a:lnTo>
                <a:close/>
              </a:path>
              <a:path w="2997835" h="1511300">
                <a:moveTo>
                  <a:pt x="129971" y="1460500"/>
                </a:moveTo>
                <a:lnTo>
                  <a:pt x="102806" y="1460500"/>
                </a:lnTo>
                <a:lnTo>
                  <a:pt x="93129" y="1447800"/>
                </a:lnTo>
                <a:lnTo>
                  <a:pt x="83845" y="1435100"/>
                </a:lnTo>
                <a:lnTo>
                  <a:pt x="101104" y="1435100"/>
                </a:lnTo>
                <a:lnTo>
                  <a:pt x="110540" y="1447800"/>
                </a:lnTo>
                <a:lnTo>
                  <a:pt x="119837" y="1447800"/>
                </a:lnTo>
                <a:lnTo>
                  <a:pt x="129971" y="1460500"/>
                </a:lnTo>
                <a:close/>
              </a:path>
              <a:path w="2997835" h="1511300">
                <a:moveTo>
                  <a:pt x="2894876" y="1460500"/>
                </a:moveTo>
                <a:lnTo>
                  <a:pt x="2867723" y="1460500"/>
                </a:lnTo>
                <a:lnTo>
                  <a:pt x="2877858" y="1447800"/>
                </a:lnTo>
                <a:lnTo>
                  <a:pt x="2887154" y="1447800"/>
                </a:lnTo>
                <a:lnTo>
                  <a:pt x="2896590" y="1435100"/>
                </a:lnTo>
                <a:lnTo>
                  <a:pt x="2913849" y="1435100"/>
                </a:lnTo>
                <a:lnTo>
                  <a:pt x="2904553" y="1447800"/>
                </a:lnTo>
                <a:lnTo>
                  <a:pt x="2894876" y="1460500"/>
                </a:lnTo>
                <a:close/>
              </a:path>
              <a:path w="2997835" h="1511300">
                <a:moveTo>
                  <a:pt x="150672" y="1473200"/>
                </a:moveTo>
                <a:lnTo>
                  <a:pt x="123240" y="1473200"/>
                </a:lnTo>
                <a:lnTo>
                  <a:pt x="112852" y="1460500"/>
                </a:lnTo>
                <a:lnTo>
                  <a:pt x="139903" y="1460500"/>
                </a:lnTo>
                <a:lnTo>
                  <a:pt x="150672" y="1473200"/>
                </a:lnTo>
                <a:close/>
              </a:path>
              <a:path w="2997835" h="1511300">
                <a:moveTo>
                  <a:pt x="2874441" y="1473200"/>
                </a:moveTo>
                <a:lnTo>
                  <a:pt x="2847022" y="1473200"/>
                </a:lnTo>
                <a:lnTo>
                  <a:pt x="2857792" y="1460500"/>
                </a:lnTo>
                <a:lnTo>
                  <a:pt x="2884843" y="1460500"/>
                </a:lnTo>
                <a:lnTo>
                  <a:pt x="2874441" y="1473200"/>
                </a:lnTo>
                <a:close/>
              </a:path>
              <a:path w="2997835" h="1511300">
                <a:moveTo>
                  <a:pt x="178066" y="1485900"/>
                </a:moveTo>
                <a:lnTo>
                  <a:pt x="145021" y="1485900"/>
                </a:lnTo>
                <a:lnTo>
                  <a:pt x="133972" y="1473200"/>
                </a:lnTo>
                <a:lnTo>
                  <a:pt x="172288" y="1473200"/>
                </a:lnTo>
                <a:lnTo>
                  <a:pt x="178066" y="1485900"/>
                </a:lnTo>
                <a:close/>
              </a:path>
              <a:path w="2997835" h="1511300">
                <a:moveTo>
                  <a:pt x="2852673" y="1485900"/>
                </a:moveTo>
                <a:lnTo>
                  <a:pt x="2819628" y="1485900"/>
                </a:lnTo>
                <a:lnTo>
                  <a:pt x="2825394" y="1473200"/>
                </a:lnTo>
                <a:lnTo>
                  <a:pt x="2863722" y="1473200"/>
                </a:lnTo>
                <a:lnTo>
                  <a:pt x="2852673" y="1485900"/>
                </a:lnTo>
                <a:close/>
              </a:path>
              <a:path w="2997835" h="1511300">
                <a:moveTo>
                  <a:pt x="249859" y="1498600"/>
                </a:moveTo>
                <a:lnTo>
                  <a:pt x="179908" y="1498600"/>
                </a:lnTo>
                <a:lnTo>
                  <a:pt x="173913" y="1485900"/>
                </a:lnTo>
                <a:lnTo>
                  <a:pt x="243458" y="1485900"/>
                </a:lnTo>
                <a:lnTo>
                  <a:pt x="249859" y="1498600"/>
                </a:lnTo>
                <a:close/>
              </a:path>
              <a:path w="2997835" h="1511300">
                <a:moveTo>
                  <a:pt x="2817787" y="1498600"/>
                </a:moveTo>
                <a:lnTo>
                  <a:pt x="2747822" y="1498600"/>
                </a:lnTo>
                <a:lnTo>
                  <a:pt x="2754236" y="1485900"/>
                </a:lnTo>
                <a:lnTo>
                  <a:pt x="2823768" y="1485900"/>
                </a:lnTo>
                <a:lnTo>
                  <a:pt x="2817787" y="1498600"/>
                </a:lnTo>
                <a:close/>
              </a:path>
              <a:path w="2997835" h="1511300">
                <a:moveTo>
                  <a:pt x="2748229" y="1511300"/>
                </a:moveTo>
                <a:lnTo>
                  <a:pt x="249466" y="1511300"/>
                </a:lnTo>
                <a:lnTo>
                  <a:pt x="242900" y="1498600"/>
                </a:lnTo>
                <a:lnTo>
                  <a:pt x="2754795" y="1498600"/>
                </a:lnTo>
                <a:lnTo>
                  <a:pt x="2748229" y="15113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21087" y="3184664"/>
            <a:ext cx="1283335" cy="306705"/>
          </a:xfrm>
          <a:custGeom>
            <a:avLst/>
            <a:gdLst/>
            <a:ahLst/>
            <a:cxnLst/>
            <a:rect l="l" t="t" r="r" b="b"/>
            <a:pathLst>
              <a:path w="1283335" h="306704">
                <a:moveTo>
                  <a:pt x="0" y="0"/>
                </a:moveTo>
                <a:lnTo>
                  <a:pt x="39994" y="622"/>
                </a:lnTo>
                <a:lnTo>
                  <a:pt x="80195" y="1506"/>
                </a:lnTo>
                <a:lnTo>
                  <a:pt x="120398" y="2859"/>
                </a:lnTo>
                <a:lnTo>
                  <a:pt x="160400" y="4889"/>
                </a:lnTo>
                <a:lnTo>
                  <a:pt x="200395" y="7522"/>
                </a:lnTo>
                <a:lnTo>
                  <a:pt x="240596" y="10783"/>
                </a:lnTo>
                <a:lnTo>
                  <a:pt x="280799" y="14685"/>
                </a:lnTo>
                <a:lnTo>
                  <a:pt x="320801" y="19240"/>
                </a:lnTo>
                <a:lnTo>
                  <a:pt x="360798" y="24317"/>
                </a:lnTo>
                <a:lnTo>
                  <a:pt x="401002" y="30003"/>
                </a:lnTo>
                <a:lnTo>
                  <a:pt x="441206" y="36299"/>
                </a:lnTo>
                <a:lnTo>
                  <a:pt x="481202" y="43205"/>
                </a:lnTo>
                <a:lnTo>
                  <a:pt x="521253" y="50651"/>
                </a:lnTo>
                <a:lnTo>
                  <a:pt x="561451" y="58751"/>
                </a:lnTo>
                <a:lnTo>
                  <a:pt x="601625" y="67435"/>
                </a:lnTo>
                <a:lnTo>
                  <a:pt x="641603" y="76631"/>
                </a:lnTo>
                <a:lnTo>
                  <a:pt x="681656" y="86502"/>
                </a:lnTo>
                <a:lnTo>
                  <a:pt x="721867" y="97010"/>
                </a:lnTo>
                <a:lnTo>
                  <a:pt x="762079" y="108130"/>
                </a:lnTo>
                <a:lnTo>
                  <a:pt x="802132" y="119837"/>
                </a:lnTo>
                <a:lnTo>
                  <a:pt x="842126" y="132181"/>
                </a:lnTo>
                <a:lnTo>
                  <a:pt x="882327" y="145054"/>
                </a:lnTo>
                <a:lnTo>
                  <a:pt x="922530" y="158483"/>
                </a:lnTo>
                <a:lnTo>
                  <a:pt x="962533" y="172491"/>
                </a:lnTo>
                <a:lnTo>
                  <a:pt x="1002535" y="187222"/>
                </a:lnTo>
                <a:lnTo>
                  <a:pt x="1042738" y="202545"/>
                </a:lnTo>
                <a:lnTo>
                  <a:pt x="1082939" y="218450"/>
                </a:lnTo>
                <a:lnTo>
                  <a:pt x="1122934" y="234924"/>
                </a:lnTo>
                <a:lnTo>
                  <a:pt x="1162800" y="251999"/>
                </a:lnTo>
                <a:lnTo>
                  <a:pt x="1202777" y="269795"/>
                </a:lnTo>
                <a:lnTo>
                  <a:pt x="1242932" y="288091"/>
                </a:lnTo>
                <a:lnTo>
                  <a:pt x="1283335" y="306666"/>
                </a:lnTo>
              </a:path>
            </a:pathLst>
          </a:custGeom>
          <a:ln w="13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80543" y="2785249"/>
            <a:ext cx="0" cy="803910"/>
          </a:xfrm>
          <a:custGeom>
            <a:avLst/>
            <a:gdLst/>
            <a:ahLst/>
            <a:cxnLst/>
            <a:rect l="l" t="t" r="r" b="b"/>
            <a:pathLst>
              <a:path w="0" h="803910">
                <a:moveTo>
                  <a:pt x="0" y="0"/>
                </a:moveTo>
                <a:lnTo>
                  <a:pt x="0" y="803719"/>
                </a:lnTo>
              </a:path>
            </a:pathLst>
          </a:custGeom>
          <a:ln w="4103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60026" y="2785249"/>
            <a:ext cx="41275" cy="803910"/>
          </a:xfrm>
          <a:custGeom>
            <a:avLst/>
            <a:gdLst/>
            <a:ahLst/>
            <a:cxnLst/>
            <a:rect l="l" t="t" r="r" b="b"/>
            <a:pathLst>
              <a:path w="41275" h="803910">
                <a:moveTo>
                  <a:pt x="0" y="0"/>
                </a:moveTo>
                <a:lnTo>
                  <a:pt x="41033" y="0"/>
                </a:lnTo>
                <a:lnTo>
                  <a:pt x="41033" y="803719"/>
                </a:lnTo>
                <a:lnTo>
                  <a:pt x="0" y="803719"/>
                </a:lnTo>
                <a:lnTo>
                  <a:pt x="0" y="0"/>
                </a:lnTo>
                <a:close/>
              </a:path>
            </a:pathLst>
          </a:custGeom>
          <a:ln w="13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479869" y="2785249"/>
            <a:ext cx="0" cy="347345"/>
          </a:xfrm>
          <a:custGeom>
            <a:avLst/>
            <a:gdLst/>
            <a:ahLst/>
            <a:cxnLst/>
            <a:rect l="l" t="t" r="r" b="b"/>
            <a:pathLst>
              <a:path w="0" h="347344">
                <a:moveTo>
                  <a:pt x="0" y="0"/>
                </a:moveTo>
                <a:lnTo>
                  <a:pt x="0" y="347205"/>
                </a:lnTo>
              </a:path>
            </a:pathLst>
          </a:custGeom>
          <a:ln w="4103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59353" y="2785249"/>
            <a:ext cx="41275" cy="347345"/>
          </a:xfrm>
          <a:custGeom>
            <a:avLst/>
            <a:gdLst/>
            <a:ahLst/>
            <a:cxnLst/>
            <a:rect l="l" t="t" r="r" b="b"/>
            <a:pathLst>
              <a:path w="41275" h="347344">
                <a:moveTo>
                  <a:pt x="0" y="0"/>
                </a:moveTo>
                <a:lnTo>
                  <a:pt x="41033" y="0"/>
                </a:lnTo>
                <a:lnTo>
                  <a:pt x="41033" y="347205"/>
                </a:lnTo>
                <a:lnTo>
                  <a:pt x="0" y="347205"/>
                </a:lnTo>
                <a:lnTo>
                  <a:pt x="0" y="0"/>
                </a:lnTo>
                <a:close/>
              </a:path>
            </a:pathLst>
          </a:custGeom>
          <a:ln w="13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478180" y="3228009"/>
            <a:ext cx="0" cy="347345"/>
          </a:xfrm>
          <a:custGeom>
            <a:avLst/>
            <a:gdLst/>
            <a:ahLst/>
            <a:cxnLst/>
            <a:rect l="l" t="t" r="r" b="b"/>
            <a:pathLst>
              <a:path w="0" h="347345">
                <a:moveTo>
                  <a:pt x="0" y="0"/>
                </a:moveTo>
                <a:lnTo>
                  <a:pt x="0" y="347205"/>
                </a:lnTo>
              </a:path>
            </a:pathLst>
          </a:custGeom>
          <a:ln w="4103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457663" y="3228009"/>
            <a:ext cx="41275" cy="347345"/>
          </a:xfrm>
          <a:custGeom>
            <a:avLst/>
            <a:gdLst/>
            <a:ahLst/>
            <a:cxnLst/>
            <a:rect l="l" t="t" r="r" b="b"/>
            <a:pathLst>
              <a:path w="41275" h="347345">
                <a:moveTo>
                  <a:pt x="0" y="0"/>
                </a:moveTo>
                <a:lnTo>
                  <a:pt x="41033" y="0"/>
                </a:lnTo>
                <a:lnTo>
                  <a:pt x="41033" y="347205"/>
                </a:lnTo>
                <a:lnTo>
                  <a:pt x="0" y="347205"/>
                </a:lnTo>
                <a:lnTo>
                  <a:pt x="0" y="0"/>
                </a:lnTo>
                <a:close/>
              </a:path>
            </a:pathLst>
          </a:custGeom>
          <a:ln w="13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08312" y="3177273"/>
            <a:ext cx="48895" cy="15240"/>
          </a:xfrm>
          <a:custGeom>
            <a:avLst/>
            <a:gdLst/>
            <a:ahLst/>
            <a:cxnLst/>
            <a:rect l="l" t="t" r="r" b="b"/>
            <a:pathLst>
              <a:path w="48895" h="15239">
                <a:moveTo>
                  <a:pt x="48272" y="14795"/>
                </a:moveTo>
                <a:lnTo>
                  <a:pt x="0" y="14795"/>
                </a:lnTo>
                <a:lnTo>
                  <a:pt x="0" y="0"/>
                </a:lnTo>
                <a:lnTo>
                  <a:pt x="48272" y="0"/>
                </a:lnTo>
                <a:lnTo>
                  <a:pt x="48272" y="14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92792" y="3177273"/>
            <a:ext cx="48895" cy="15240"/>
          </a:xfrm>
          <a:custGeom>
            <a:avLst/>
            <a:gdLst/>
            <a:ahLst/>
            <a:cxnLst/>
            <a:rect l="l" t="t" r="r" b="b"/>
            <a:pathLst>
              <a:path w="48895" h="15239">
                <a:moveTo>
                  <a:pt x="48285" y="14795"/>
                </a:moveTo>
                <a:lnTo>
                  <a:pt x="0" y="14795"/>
                </a:lnTo>
                <a:lnTo>
                  <a:pt x="0" y="0"/>
                </a:lnTo>
                <a:lnTo>
                  <a:pt x="48285" y="0"/>
                </a:lnTo>
                <a:lnTo>
                  <a:pt x="48285" y="14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377285" y="3177273"/>
            <a:ext cx="48895" cy="15240"/>
          </a:xfrm>
          <a:custGeom>
            <a:avLst/>
            <a:gdLst/>
            <a:ahLst/>
            <a:cxnLst/>
            <a:rect l="l" t="t" r="r" b="b"/>
            <a:pathLst>
              <a:path w="48895" h="15239">
                <a:moveTo>
                  <a:pt x="48272" y="14795"/>
                </a:moveTo>
                <a:lnTo>
                  <a:pt x="0" y="14795"/>
                </a:lnTo>
                <a:lnTo>
                  <a:pt x="0" y="0"/>
                </a:lnTo>
                <a:lnTo>
                  <a:pt x="48272" y="0"/>
                </a:lnTo>
                <a:lnTo>
                  <a:pt x="48272" y="14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61765" y="3177273"/>
            <a:ext cx="48895" cy="15240"/>
          </a:xfrm>
          <a:custGeom>
            <a:avLst/>
            <a:gdLst/>
            <a:ahLst/>
            <a:cxnLst/>
            <a:rect l="l" t="t" r="r" b="b"/>
            <a:pathLst>
              <a:path w="48895" h="15239">
                <a:moveTo>
                  <a:pt x="48272" y="14795"/>
                </a:moveTo>
                <a:lnTo>
                  <a:pt x="0" y="14795"/>
                </a:lnTo>
                <a:lnTo>
                  <a:pt x="0" y="0"/>
                </a:lnTo>
                <a:lnTo>
                  <a:pt x="48272" y="0"/>
                </a:lnTo>
                <a:lnTo>
                  <a:pt x="48272" y="147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621087" y="2782290"/>
            <a:ext cx="1181735" cy="42545"/>
          </a:xfrm>
          <a:custGeom>
            <a:avLst/>
            <a:gdLst/>
            <a:ahLst/>
            <a:cxnLst/>
            <a:rect l="l" t="t" r="r" b="b"/>
            <a:pathLst>
              <a:path w="1181735" h="42544">
                <a:moveTo>
                  <a:pt x="0" y="0"/>
                </a:moveTo>
                <a:lnTo>
                  <a:pt x="1181112" y="0"/>
                </a:lnTo>
                <a:lnTo>
                  <a:pt x="1181112" y="42456"/>
                </a:lnTo>
                <a:lnTo>
                  <a:pt x="0" y="42456"/>
                </a:lnTo>
                <a:lnTo>
                  <a:pt x="0" y="0"/>
                </a:lnTo>
                <a:close/>
              </a:path>
            </a:pathLst>
          </a:custGeom>
          <a:ln w="13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621087" y="3519004"/>
            <a:ext cx="1181735" cy="62230"/>
          </a:xfrm>
          <a:custGeom>
            <a:avLst/>
            <a:gdLst/>
            <a:ahLst/>
            <a:cxnLst/>
            <a:rect l="l" t="t" r="r" b="b"/>
            <a:pathLst>
              <a:path w="1181735" h="62229">
                <a:moveTo>
                  <a:pt x="0" y="0"/>
                </a:moveTo>
                <a:lnTo>
                  <a:pt x="1181112" y="0"/>
                </a:lnTo>
                <a:lnTo>
                  <a:pt x="1181112" y="62128"/>
                </a:lnTo>
                <a:lnTo>
                  <a:pt x="0" y="62128"/>
                </a:lnTo>
                <a:lnTo>
                  <a:pt x="0" y="0"/>
                </a:lnTo>
                <a:close/>
              </a:path>
            </a:pathLst>
          </a:custGeom>
          <a:ln w="13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40391" y="3145167"/>
            <a:ext cx="307340" cy="79375"/>
          </a:xfrm>
          <a:custGeom>
            <a:avLst/>
            <a:gdLst/>
            <a:ahLst/>
            <a:cxnLst/>
            <a:rect l="l" t="t" r="r" b="b"/>
            <a:pathLst>
              <a:path w="307339" h="79375">
                <a:moveTo>
                  <a:pt x="210731" y="78993"/>
                </a:moveTo>
                <a:lnTo>
                  <a:pt x="210731" y="0"/>
                </a:lnTo>
                <a:lnTo>
                  <a:pt x="283072" y="29590"/>
                </a:lnTo>
                <a:lnTo>
                  <a:pt x="226910" y="29590"/>
                </a:lnTo>
                <a:lnTo>
                  <a:pt x="226910" y="49415"/>
                </a:lnTo>
                <a:lnTo>
                  <a:pt x="283041" y="49415"/>
                </a:lnTo>
                <a:lnTo>
                  <a:pt x="210731" y="78993"/>
                </a:lnTo>
                <a:close/>
              </a:path>
              <a:path w="307339" h="79375">
                <a:moveTo>
                  <a:pt x="210731" y="49415"/>
                </a:moveTo>
                <a:lnTo>
                  <a:pt x="0" y="49415"/>
                </a:lnTo>
                <a:lnTo>
                  <a:pt x="0" y="29590"/>
                </a:lnTo>
                <a:lnTo>
                  <a:pt x="210731" y="29590"/>
                </a:lnTo>
                <a:lnTo>
                  <a:pt x="210731" y="49415"/>
                </a:lnTo>
                <a:close/>
              </a:path>
              <a:path w="307339" h="79375">
                <a:moveTo>
                  <a:pt x="283041" y="49415"/>
                </a:moveTo>
                <a:lnTo>
                  <a:pt x="226910" y="49415"/>
                </a:lnTo>
                <a:lnTo>
                  <a:pt x="226910" y="29590"/>
                </a:lnTo>
                <a:lnTo>
                  <a:pt x="283072" y="29590"/>
                </a:lnTo>
                <a:lnTo>
                  <a:pt x="307289" y="39496"/>
                </a:lnTo>
                <a:lnTo>
                  <a:pt x="283041" y="49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94214" y="3144094"/>
            <a:ext cx="354539" cy="81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762487" y="3193694"/>
            <a:ext cx="99060" cy="263525"/>
          </a:xfrm>
          <a:custGeom>
            <a:avLst/>
            <a:gdLst/>
            <a:ahLst/>
            <a:cxnLst/>
            <a:rect l="l" t="t" r="r" b="b"/>
            <a:pathLst>
              <a:path w="99060" h="263525">
                <a:moveTo>
                  <a:pt x="8686" y="108724"/>
                </a:moveTo>
                <a:lnTo>
                  <a:pt x="4952" y="105918"/>
                </a:lnTo>
                <a:lnTo>
                  <a:pt x="1206" y="102958"/>
                </a:lnTo>
                <a:lnTo>
                  <a:pt x="0" y="96900"/>
                </a:lnTo>
                <a:lnTo>
                  <a:pt x="2412" y="92303"/>
                </a:lnTo>
                <a:lnTo>
                  <a:pt x="49364" y="0"/>
                </a:lnTo>
                <a:lnTo>
                  <a:pt x="58871" y="18643"/>
                </a:lnTo>
                <a:lnTo>
                  <a:pt x="41401" y="18643"/>
                </a:lnTo>
                <a:lnTo>
                  <a:pt x="41401" y="52938"/>
                </a:lnTo>
                <a:lnTo>
                  <a:pt x="13639" y="107403"/>
                </a:lnTo>
                <a:lnTo>
                  <a:pt x="8686" y="108724"/>
                </a:lnTo>
                <a:close/>
              </a:path>
              <a:path w="99060" h="263525">
                <a:moveTo>
                  <a:pt x="90157" y="108724"/>
                </a:moveTo>
                <a:lnTo>
                  <a:pt x="85216" y="107403"/>
                </a:lnTo>
                <a:lnTo>
                  <a:pt x="57454" y="52938"/>
                </a:lnTo>
                <a:lnTo>
                  <a:pt x="57454" y="18643"/>
                </a:lnTo>
                <a:lnTo>
                  <a:pt x="58871" y="18643"/>
                </a:lnTo>
                <a:lnTo>
                  <a:pt x="96431" y="92303"/>
                </a:lnTo>
                <a:lnTo>
                  <a:pt x="98856" y="96900"/>
                </a:lnTo>
                <a:lnTo>
                  <a:pt x="97650" y="102958"/>
                </a:lnTo>
                <a:lnTo>
                  <a:pt x="93903" y="105918"/>
                </a:lnTo>
                <a:lnTo>
                  <a:pt x="90157" y="108724"/>
                </a:lnTo>
                <a:close/>
              </a:path>
              <a:path w="99060" h="263525">
                <a:moveTo>
                  <a:pt x="49428" y="37192"/>
                </a:moveTo>
                <a:lnTo>
                  <a:pt x="42608" y="23812"/>
                </a:lnTo>
                <a:lnTo>
                  <a:pt x="56248" y="23812"/>
                </a:lnTo>
                <a:lnTo>
                  <a:pt x="49428" y="37192"/>
                </a:lnTo>
                <a:close/>
              </a:path>
              <a:path w="99060" h="263525">
                <a:moveTo>
                  <a:pt x="49428" y="225827"/>
                </a:moveTo>
                <a:lnTo>
                  <a:pt x="41401" y="210084"/>
                </a:lnTo>
                <a:lnTo>
                  <a:pt x="41401" y="52938"/>
                </a:lnTo>
                <a:lnTo>
                  <a:pt x="49428" y="37192"/>
                </a:lnTo>
                <a:lnTo>
                  <a:pt x="57454" y="52938"/>
                </a:lnTo>
                <a:lnTo>
                  <a:pt x="57454" y="210084"/>
                </a:lnTo>
                <a:lnTo>
                  <a:pt x="49428" y="225827"/>
                </a:lnTo>
                <a:close/>
              </a:path>
              <a:path w="99060" h="263525">
                <a:moveTo>
                  <a:pt x="49364" y="263029"/>
                </a:moveTo>
                <a:lnTo>
                  <a:pt x="2412" y="170713"/>
                </a:lnTo>
                <a:lnTo>
                  <a:pt x="0" y="166128"/>
                </a:lnTo>
                <a:lnTo>
                  <a:pt x="1206" y="160058"/>
                </a:lnTo>
                <a:lnTo>
                  <a:pt x="4952" y="157251"/>
                </a:lnTo>
                <a:lnTo>
                  <a:pt x="8686" y="154292"/>
                </a:lnTo>
                <a:lnTo>
                  <a:pt x="13639" y="155778"/>
                </a:lnTo>
                <a:lnTo>
                  <a:pt x="16052" y="160362"/>
                </a:lnTo>
                <a:lnTo>
                  <a:pt x="41401" y="210084"/>
                </a:lnTo>
                <a:lnTo>
                  <a:pt x="41401" y="244386"/>
                </a:lnTo>
                <a:lnTo>
                  <a:pt x="58870" y="244386"/>
                </a:lnTo>
                <a:lnTo>
                  <a:pt x="49364" y="263029"/>
                </a:lnTo>
                <a:close/>
              </a:path>
              <a:path w="99060" h="263525">
                <a:moveTo>
                  <a:pt x="58870" y="244386"/>
                </a:moveTo>
                <a:lnTo>
                  <a:pt x="57454" y="244386"/>
                </a:lnTo>
                <a:lnTo>
                  <a:pt x="57454" y="210084"/>
                </a:lnTo>
                <a:lnTo>
                  <a:pt x="82803" y="160362"/>
                </a:lnTo>
                <a:lnTo>
                  <a:pt x="85216" y="155778"/>
                </a:lnTo>
                <a:lnTo>
                  <a:pt x="90157" y="154292"/>
                </a:lnTo>
                <a:lnTo>
                  <a:pt x="93903" y="157251"/>
                </a:lnTo>
                <a:lnTo>
                  <a:pt x="97650" y="160058"/>
                </a:lnTo>
                <a:lnTo>
                  <a:pt x="98856" y="166128"/>
                </a:lnTo>
                <a:lnTo>
                  <a:pt x="96431" y="170713"/>
                </a:lnTo>
                <a:lnTo>
                  <a:pt x="58870" y="244386"/>
                </a:lnTo>
                <a:close/>
              </a:path>
              <a:path w="99060" h="263525">
                <a:moveTo>
                  <a:pt x="56248" y="239204"/>
                </a:moveTo>
                <a:lnTo>
                  <a:pt x="42608" y="239204"/>
                </a:lnTo>
                <a:lnTo>
                  <a:pt x="49428" y="225827"/>
                </a:lnTo>
                <a:lnTo>
                  <a:pt x="56248" y="239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761414" y="3192621"/>
            <a:ext cx="101003" cy="2651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56796" y="2806103"/>
            <a:ext cx="99060" cy="736600"/>
          </a:xfrm>
          <a:custGeom>
            <a:avLst/>
            <a:gdLst/>
            <a:ahLst/>
            <a:cxnLst/>
            <a:rect l="l" t="t" r="r" b="b"/>
            <a:pathLst>
              <a:path w="99060" h="736600">
                <a:moveTo>
                  <a:pt x="8686" y="108737"/>
                </a:moveTo>
                <a:lnTo>
                  <a:pt x="4825" y="105930"/>
                </a:lnTo>
                <a:lnTo>
                  <a:pt x="1092" y="102971"/>
                </a:lnTo>
                <a:lnTo>
                  <a:pt x="0" y="96901"/>
                </a:lnTo>
                <a:lnTo>
                  <a:pt x="2298" y="92316"/>
                </a:lnTo>
                <a:lnTo>
                  <a:pt x="49364" y="0"/>
                </a:lnTo>
                <a:lnTo>
                  <a:pt x="58870" y="18643"/>
                </a:lnTo>
                <a:lnTo>
                  <a:pt x="41275" y="18643"/>
                </a:lnTo>
                <a:lnTo>
                  <a:pt x="41275" y="53111"/>
                </a:lnTo>
                <a:lnTo>
                  <a:pt x="15938" y="102666"/>
                </a:lnTo>
                <a:lnTo>
                  <a:pt x="13639" y="107403"/>
                </a:lnTo>
                <a:lnTo>
                  <a:pt x="8686" y="108737"/>
                </a:lnTo>
                <a:close/>
              </a:path>
              <a:path w="99060" h="736600">
                <a:moveTo>
                  <a:pt x="90157" y="108737"/>
                </a:moveTo>
                <a:lnTo>
                  <a:pt x="85089" y="107403"/>
                </a:lnTo>
                <a:lnTo>
                  <a:pt x="82803" y="102666"/>
                </a:lnTo>
                <a:lnTo>
                  <a:pt x="57539" y="53111"/>
                </a:lnTo>
                <a:lnTo>
                  <a:pt x="57454" y="18643"/>
                </a:lnTo>
                <a:lnTo>
                  <a:pt x="58870" y="18643"/>
                </a:lnTo>
                <a:lnTo>
                  <a:pt x="96431" y="92316"/>
                </a:lnTo>
                <a:lnTo>
                  <a:pt x="98844" y="96901"/>
                </a:lnTo>
                <a:lnTo>
                  <a:pt x="97637" y="102971"/>
                </a:lnTo>
                <a:lnTo>
                  <a:pt x="93903" y="105930"/>
                </a:lnTo>
                <a:lnTo>
                  <a:pt x="90157" y="108737"/>
                </a:lnTo>
                <a:close/>
              </a:path>
              <a:path w="99060" h="736600">
                <a:moveTo>
                  <a:pt x="49418" y="37183"/>
                </a:moveTo>
                <a:lnTo>
                  <a:pt x="42608" y="23825"/>
                </a:lnTo>
                <a:lnTo>
                  <a:pt x="56248" y="23825"/>
                </a:lnTo>
                <a:lnTo>
                  <a:pt x="49418" y="37183"/>
                </a:lnTo>
                <a:close/>
              </a:path>
              <a:path w="99060" h="736600">
                <a:moveTo>
                  <a:pt x="49418" y="699239"/>
                </a:moveTo>
                <a:lnTo>
                  <a:pt x="41359" y="683476"/>
                </a:lnTo>
                <a:lnTo>
                  <a:pt x="41359" y="52945"/>
                </a:lnTo>
                <a:lnTo>
                  <a:pt x="49418" y="37183"/>
                </a:lnTo>
                <a:lnTo>
                  <a:pt x="57454" y="52945"/>
                </a:lnTo>
                <a:lnTo>
                  <a:pt x="57454" y="683476"/>
                </a:lnTo>
                <a:lnTo>
                  <a:pt x="49418" y="699239"/>
                </a:lnTo>
                <a:close/>
              </a:path>
              <a:path w="99060" h="736600">
                <a:moveTo>
                  <a:pt x="49364" y="736422"/>
                </a:moveTo>
                <a:lnTo>
                  <a:pt x="2298" y="644105"/>
                </a:lnTo>
                <a:lnTo>
                  <a:pt x="0" y="639521"/>
                </a:lnTo>
                <a:lnTo>
                  <a:pt x="1092" y="633450"/>
                </a:lnTo>
                <a:lnTo>
                  <a:pt x="4825" y="630643"/>
                </a:lnTo>
                <a:lnTo>
                  <a:pt x="8686" y="627684"/>
                </a:lnTo>
                <a:lnTo>
                  <a:pt x="13639" y="629170"/>
                </a:lnTo>
                <a:lnTo>
                  <a:pt x="15938" y="633755"/>
                </a:lnTo>
                <a:lnTo>
                  <a:pt x="41275" y="683310"/>
                </a:lnTo>
                <a:lnTo>
                  <a:pt x="41275" y="717778"/>
                </a:lnTo>
                <a:lnTo>
                  <a:pt x="58870" y="717778"/>
                </a:lnTo>
                <a:lnTo>
                  <a:pt x="49364" y="736422"/>
                </a:lnTo>
                <a:close/>
              </a:path>
              <a:path w="99060" h="736600">
                <a:moveTo>
                  <a:pt x="58870" y="717778"/>
                </a:moveTo>
                <a:lnTo>
                  <a:pt x="57454" y="717778"/>
                </a:lnTo>
                <a:lnTo>
                  <a:pt x="57539" y="683310"/>
                </a:lnTo>
                <a:lnTo>
                  <a:pt x="82803" y="633755"/>
                </a:lnTo>
                <a:lnTo>
                  <a:pt x="85089" y="629170"/>
                </a:lnTo>
                <a:lnTo>
                  <a:pt x="90157" y="627684"/>
                </a:lnTo>
                <a:lnTo>
                  <a:pt x="93903" y="630643"/>
                </a:lnTo>
                <a:lnTo>
                  <a:pt x="97637" y="633450"/>
                </a:lnTo>
                <a:lnTo>
                  <a:pt x="98844" y="639521"/>
                </a:lnTo>
                <a:lnTo>
                  <a:pt x="96431" y="644105"/>
                </a:lnTo>
                <a:lnTo>
                  <a:pt x="58870" y="717778"/>
                </a:lnTo>
                <a:close/>
              </a:path>
              <a:path w="99060" h="736600">
                <a:moveTo>
                  <a:pt x="56248" y="712597"/>
                </a:moveTo>
                <a:lnTo>
                  <a:pt x="42608" y="712597"/>
                </a:lnTo>
                <a:lnTo>
                  <a:pt x="49418" y="699239"/>
                </a:lnTo>
                <a:lnTo>
                  <a:pt x="56248" y="7125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198071" y="2824746"/>
            <a:ext cx="16510" cy="699135"/>
          </a:xfrm>
          <a:custGeom>
            <a:avLst/>
            <a:gdLst/>
            <a:ahLst/>
            <a:cxnLst/>
            <a:rect l="l" t="t" r="r" b="b"/>
            <a:pathLst>
              <a:path w="16510" h="699135">
                <a:moveTo>
                  <a:pt x="16179" y="0"/>
                </a:moveTo>
                <a:lnTo>
                  <a:pt x="16179" y="699135"/>
                </a:lnTo>
                <a:lnTo>
                  <a:pt x="0" y="699135"/>
                </a:lnTo>
                <a:lnTo>
                  <a:pt x="0" y="0"/>
                </a:lnTo>
                <a:lnTo>
                  <a:pt x="1617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155723" y="2805029"/>
            <a:ext cx="100990" cy="110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155723" y="3432714"/>
            <a:ext cx="100990" cy="1108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646068" y="2626067"/>
            <a:ext cx="1125220" cy="121285"/>
          </a:xfrm>
          <a:custGeom>
            <a:avLst/>
            <a:gdLst/>
            <a:ahLst/>
            <a:cxnLst/>
            <a:rect l="l" t="t" r="r" b="b"/>
            <a:pathLst>
              <a:path w="1125220" h="121285">
                <a:moveTo>
                  <a:pt x="79057" y="121158"/>
                </a:moveTo>
                <a:lnTo>
                  <a:pt x="75311" y="118198"/>
                </a:lnTo>
                <a:lnTo>
                  <a:pt x="0" y="60515"/>
                </a:lnTo>
                <a:lnTo>
                  <a:pt x="75311" y="2959"/>
                </a:lnTo>
                <a:lnTo>
                  <a:pt x="79057" y="0"/>
                </a:lnTo>
                <a:lnTo>
                  <a:pt x="83997" y="1485"/>
                </a:lnTo>
                <a:lnTo>
                  <a:pt x="88823" y="10655"/>
                </a:lnTo>
                <a:lnTo>
                  <a:pt x="87617" y="16725"/>
                </a:lnTo>
                <a:lnTo>
                  <a:pt x="83883" y="19685"/>
                </a:lnTo>
                <a:lnTo>
                  <a:pt x="43230" y="50749"/>
                </a:lnTo>
                <a:lnTo>
                  <a:pt x="15201" y="50749"/>
                </a:lnTo>
                <a:lnTo>
                  <a:pt x="15201" y="70421"/>
                </a:lnTo>
                <a:lnTo>
                  <a:pt x="43241" y="70421"/>
                </a:lnTo>
                <a:lnTo>
                  <a:pt x="83883" y="101485"/>
                </a:lnTo>
                <a:lnTo>
                  <a:pt x="87617" y="104444"/>
                </a:lnTo>
                <a:lnTo>
                  <a:pt x="88823" y="110515"/>
                </a:lnTo>
                <a:lnTo>
                  <a:pt x="83997" y="119684"/>
                </a:lnTo>
                <a:lnTo>
                  <a:pt x="79057" y="121158"/>
                </a:lnTo>
                <a:close/>
              </a:path>
              <a:path w="1125220" h="121285">
                <a:moveTo>
                  <a:pt x="1045692" y="121158"/>
                </a:moveTo>
                <a:lnTo>
                  <a:pt x="1040625" y="119684"/>
                </a:lnTo>
                <a:lnTo>
                  <a:pt x="1038326" y="115100"/>
                </a:lnTo>
                <a:lnTo>
                  <a:pt x="1035913" y="110515"/>
                </a:lnTo>
                <a:lnTo>
                  <a:pt x="1037120" y="104444"/>
                </a:lnTo>
                <a:lnTo>
                  <a:pt x="1040866" y="101485"/>
                </a:lnTo>
                <a:lnTo>
                  <a:pt x="1081428" y="70421"/>
                </a:lnTo>
                <a:lnTo>
                  <a:pt x="1109535" y="70421"/>
                </a:lnTo>
                <a:lnTo>
                  <a:pt x="1109535" y="50749"/>
                </a:lnTo>
                <a:lnTo>
                  <a:pt x="1081439" y="50749"/>
                </a:lnTo>
                <a:lnTo>
                  <a:pt x="1040866" y="19685"/>
                </a:lnTo>
                <a:lnTo>
                  <a:pt x="1037120" y="16725"/>
                </a:lnTo>
                <a:lnTo>
                  <a:pt x="1035913" y="10655"/>
                </a:lnTo>
                <a:lnTo>
                  <a:pt x="1038326" y="6070"/>
                </a:lnTo>
                <a:lnTo>
                  <a:pt x="1040625" y="1485"/>
                </a:lnTo>
                <a:lnTo>
                  <a:pt x="1045692" y="0"/>
                </a:lnTo>
                <a:lnTo>
                  <a:pt x="1049439" y="2959"/>
                </a:lnTo>
                <a:lnTo>
                  <a:pt x="1124750" y="60515"/>
                </a:lnTo>
                <a:lnTo>
                  <a:pt x="1049439" y="118198"/>
                </a:lnTo>
                <a:lnTo>
                  <a:pt x="1045692" y="121158"/>
                </a:lnTo>
                <a:close/>
              </a:path>
              <a:path w="1125220" h="121285">
                <a:moveTo>
                  <a:pt x="1081428" y="70421"/>
                </a:moveTo>
                <a:lnTo>
                  <a:pt x="43241" y="70421"/>
                </a:lnTo>
                <a:lnTo>
                  <a:pt x="30365" y="60580"/>
                </a:lnTo>
                <a:lnTo>
                  <a:pt x="43230" y="50749"/>
                </a:lnTo>
                <a:lnTo>
                  <a:pt x="1081439" y="50749"/>
                </a:lnTo>
                <a:lnTo>
                  <a:pt x="1094279" y="60580"/>
                </a:lnTo>
                <a:lnTo>
                  <a:pt x="1081428" y="70421"/>
                </a:lnTo>
                <a:close/>
              </a:path>
              <a:path w="1125220" h="121285">
                <a:moveTo>
                  <a:pt x="19431" y="68935"/>
                </a:moveTo>
                <a:lnTo>
                  <a:pt x="19431" y="52222"/>
                </a:lnTo>
                <a:lnTo>
                  <a:pt x="30365" y="60580"/>
                </a:lnTo>
                <a:lnTo>
                  <a:pt x="19431" y="68935"/>
                </a:lnTo>
                <a:close/>
              </a:path>
              <a:path w="1125220" h="121285">
                <a:moveTo>
                  <a:pt x="1105192" y="68935"/>
                </a:moveTo>
                <a:lnTo>
                  <a:pt x="1094279" y="60580"/>
                </a:lnTo>
                <a:lnTo>
                  <a:pt x="1105192" y="52222"/>
                </a:lnTo>
                <a:lnTo>
                  <a:pt x="1105192" y="68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661270" y="2676817"/>
            <a:ext cx="1094740" cy="19685"/>
          </a:xfrm>
          <a:custGeom>
            <a:avLst/>
            <a:gdLst/>
            <a:ahLst/>
            <a:cxnLst/>
            <a:rect l="l" t="t" r="r" b="b"/>
            <a:pathLst>
              <a:path w="1094739" h="19685">
                <a:moveTo>
                  <a:pt x="0" y="0"/>
                </a:moveTo>
                <a:lnTo>
                  <a:pt x="1094333" y="0"/>
                </a:lnTo>
                <a:lnTo>
                  <a:pt x="1094333" y="19672"/>
                </a:lnTo>
                <a:lnTo>
                  <a:pt x="0" y="19672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644995" y="2624994"/>
            <a:ext cx="90970" cy="12330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681982" y="2626067"/>
            <a:ext cx="88900" cy="121285"/>
          </a:xfrm>
          <a:custGeom>
            <a:avLst/>
            <a:gdLst/>
            <a:ahLst/>
            <a:cxnLst/>
            <a:rect l="l" t="t" r="r" b="b"/>
            <a:pathLst>
              <a:path w="88900" h="121285">
                <a:moveTo>
                  <a:pt x="13525" y="2959"/>
                </a:moveTo>
                <a:lnTo>
                  <a:pt x="88836" y="60515"/>
                </a:lnTo>
                <a:lnTo>
                  <a:pt x="13525" y="118198"/>
                </a:lnTo>
                <a:lnTo>
                  <a:pt x="9778" y="121158"/>
                </a:lnTo>
                <a:lnTo>
                  <a:pt x="4711" y="119684"/>
                </a:lnTo>
                <a:lnTo>
                  <a:pt x="2412" y="115100"/>
                </a:lnTo>
                <a:lnTo>
                  <a:pt x="0" y="110515"/>
                </a:lnTo>
                <a:lnTo>
                  <a:pt x="1206" y="104444"/>
                </a:lnTo>
                <a:lnTo>
                  <a:pt x="4952" y="101485"/>
                </a:lnTo>
                <a:lnTo>
                  <a:pt x="69278" y="52222"/>
                </a:lnTo>
                <a:lnTo>
                  <a:pt x="69278" y="68935"/>
                </a:lnTo>
                <a:lnTo>
                  <a:pt x="4952" y="19685"/>
                </a:lnTo>
                <a:lnTo>
                  <a:pt x="1206" y="16725"/>
                </a:lnTo>
                <a:lnTo>
                  <a:pt x="0" y="10655"/>
                </a:lnTo>
                <a:lnTo>
                  <a:pt x="2412" y="6070"/>
                </a:lnTo>
                <a:lnTo>
                  <a:pt x="4711" y="1485"/>
                </a:lnTo>
                <a:lnTo>
                  <a:pt x="9778" y="0"/>
                </a:lnTo>
                <a:lnTo>
                  <a:pt x="13525" y="29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3649319" y="2915112"/>
            <a:ext cx="209550" cy="2343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1400" spc="-260">
                <a:latin typeface="微软雅黑"/>
                <a:cs typeface="微软雅黑"/>
              </a:rPr>
              <a:t>，</a:t>
            </a:r>
            <a:r>
              <a:rPr dirty="0" sz="1400" spc="-120" i="1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234956" y="2567127"/>
            <a:ext cx="17843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984" sz="2100" spc="-292" i="1">
                <a:latin typeface="Times New Roman"/>
                <a:cs typeface="Times New Roman"/>
              </a:rPr>
              <a:t>U</a:t>
            </a:r>
            <a:r>
              <a:rPr dirty="0" sz="900" spc="-7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209766" y="2769978"/>
            <a:ext cx="232067" cy="12330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3545039" y="2589656"/>
            <a:ext cx="1798955" cy="830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412750">
              <a:lnSpc>
                <a:spcPts val="1525"/>
              </a:lnSpc>
            </a:pPr>
            <a:r>
              <a:rPr dirty="0" sz="1400" spc="-145" i="1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ts val="1970"/>
              </a:lnSpc>
              <a:spcBef>
                <a:spcPts val="715"/>
              </a:spcBef>
            </a:pPr>
            <a:r>
              <a:rPr dirty="0" sz="1400" spc="-190" i="1">
                <a:latin typeface="Times New Roman"/>
                <a:cs typeface="Times New Roman"/>
              </a:rPr>
              <a:t>m</a:t>
            </a:r>
            <a:r>
              <a:rPr dirty="0" sz="1400" spc="-55" i="1">
                <a:latin typeface="Times New Roman"/>
                <a:cs typeface="Times New Roman"/>
              </a:rPr>
              <a:t> </a:t>
            </a:r>
            <a:r>
              <a:rPr dirty="0" baseline="-7716" sz="2700">
                <a:latin typeface="Calibri"/>
                <a:cs typeface="Calibri"/>
              </a:rPr>
              <a:t>-</a:t>
            </a:r>
            <a:endParaRPr baseline="-7716" sz="2700">
              <a:latin typeface="Calibri"/>
              <a:cs typeface="Calibri"/>
            </a:endParaRPr>
          </a:p>
          <a:p>
            <a:pPr algn="r">
              <a:lnSpc>
                <a:spcPts val="1490"/>
              </a:lnSpc>
            </a:pPr>
            <a:r>
              <a:rPr dirty="0" baseline="-31746" sz="2100" spc="-209" i="1">
                <a:latin typeface="Times New Roman"/>
                <a:cs typeface="Times New Roman"/>
              </a:rPr>
              <a:t>Δy</a:t>
            </a:r>
            <a:r>
              <a:rPr dirty="0" baseline="-31746" sz="2100" spc="-172" i="1">
                <a:latin typeface="Times New Roman"/>
                <a:cs typeface="Times New Roman"/>
              </a:rPr>
              <a:t> </a:t>
            </a:r>
            <a:r>
              <a:rPr dirty="0" sz="1400" spc="-195" i="1">
                <a:latin typeface="Times New Roman"/>
                <a:cs typeface="Times New Roman"/>
              </a:rPr>
              <a:t>U</a:t>
            </a:r>
            <a:r>
              <a:rPr dirty="0" sz="1400" spc="-195">
                <a:latin typeface="微软雅黑"/>
                <a:cs typeface="微软雅黑"/>
              </a:rPr>
              <a:t>，</a:t>
            </a:r>
            <a:r>
              <a:rPr dirty="0" sz="1400" spc="-195" i="1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545865" y="2541523"/>
            <a:ext cx="2348484" cy="1275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691200" y="3043554"/>
            <a:ext cx="76200" cy="5080"/>
          </a:xfrm>
          <a:custGeom>
            <a:avLst/>
            <a:gdLst/>
            <a:ahLst/>
            <a:cxnLst/>
            <a:rect l="l" t="t" r="r" b="b"/>
            <a:pathLst>
              <a:path w="76200" h="5080">
                <a:moveTo>
                  <a:pt x="0" y="4508"/>
                </a:moveTo>
                <a:lnTo>
                  <a:pt x="76073" y="4508"/>
                </a:lnTo>
                <a:lnTo>
                  <a:pt x="76073" y="0"/>
                </a:lnTo>
                <a:lnTo>
                  <a:pt x="0" y="0"/>
                </a:lnTo>
                <a:lnTo>
                  <a:pt x="0" y="4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5630113" y="3025317"/>
            <a:ext cx="123189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25"/>
              </a:lnSpc>
            </a:pPr>
            <a:r>
              <a:rPr dirty="0" sz="1100" spc="-140">
                <a:latin typeface="Times New Roman"/>
                <a:cs typeface="Times New Roman"/>
              </a:rPr>
              <a:t>Δ</a:t>
            </a:r>
            <a:r>
              <a:rPr dirty="0" sz="1100" spc="-95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297679" y="2456688"/>
            <a:ext cx="143510" cy="231775"/>
          </a:xfrm>
          <a:custGeom>
            <a:avLst/>
            <a:gdLst/>
            <a:ahLst/>
            <a:cxnLst/>
            <a:rect l="l" t="t" r="r" b="b"/>
            <a:pathLst>
              <a:path w="143510" h="231775">
                <a:moveTo>
                  <a:pt x="0" y="0"/>
                </a:moveTo>
                <a:lnTo>
                  <a:pt x="143255" y="0"/>
                </a:lnTo>
                <a:lnTo>
                  <a:pt x="143255" y="231648"/>
                </a:lnTo>
                <a:lnTo>
                  <a:pt x="0" y="2316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691200" y="3048063"/>
            <a:ext cx="205104" cy="216535"/>
          </a:xfrm>
          <a:custGeom>
            <a:avLst/>
            <a:gdLst/>
            <a:ahLst/>
            <a:cxnLst/>
            <a:rect l="l" t="t" r="r" b="b"/>
            <a:pathLst>
              <a:path w="205104" h="216535">
                <a:moveTo>
                  <a:pt x="0" y="216535"/>
                </a:moveTo>
                <a:lnTo>
                  <a:pt x="204698" y="216535"/>
                </a:lnTo>
                <a:lnTo>
                  <a:pt x="204698" y="0"/>
                </a:lnTo>
                <a:lnTo>
                  <a:pt x="0" y="0"/>
                </a:lnTo>
                <a:lnTo>
                  <a:pt x="0" y="2165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12853" y="3048063"/>
            <a:ext cx="2540" cy="216535"/>
          </a:xfrm>
          <a:custGeom>
            <a:avLst/>
            <a:gdLst/>
            <a:ahLst/>
            <a:cxnLst/>
            <a:rect l="l" t="t" r="r" b="b"/>
            <a:pathLst>
              <a:path w="2539" h="216535">
                <a:moveTo>
                  <a:pt x="0" y="216535"/>
                </a:moveTo>
                <a:lnTo>
                  <a:pt x="2146" y="216535"/>
                </a:lnTo>
                <a:lnTo>
                  <a:pt x="2146" y="0"/>
                </a:lnTo>
                <a:lnTo>
                  <a:pt x="0" y="0"/>
                </a:lnTo>
                <a:lnTo>
                  <a:pt x="0" y="2165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5641568" y="3023971"/>
            <a:ext cx="19748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5" b="1">
                <a:latin typeface="Times New Roman"/>
                <a:cs typeface="Times New Roman"/>
              </a:rPr>
              <a:t>Δ</a:t>
            </a:r>
            <a:r>
              <a:rPr dirty="0" sz="1250" b="1" i="1">
                <a:latin typeface="Times New Roman"/>
                <a:cs typeface="Times New Roman"/>
              </a:rPr>
              <a:t>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805631" y="2599118"/>
            <a:ext cx="178053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+ + + + + + + +</a:t>
            </a:r>
            <a:r>
              <a:rPr dirty="0" sz="14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00678" y="3380994"/>
            <a:ext cx="179768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6695" algn="l"/>
                <a:tab pos="441325" algn="l"/>
                <a:tab pos="655955" algn="l"/>
                <a:tab pos="870585" algn="l"/>
                <a:tab pos="1085215" algn="l"/>
                <a:tab pos="1299845" algn="l"/>
                <a:tab pos="1514475" algn="l"/>
                <a:tab pos="1729105" algn="l"/>
              </a:tabLst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730733" y="2734271"/>
            <a:ext cx="1034859" cy="7747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653100" y="2272220"/>
            <a:ext cx="0" cy="1836420"/>
          </a:xfrm>
          <a:custGeom>
            <a:avLst/>
            <a:gdLst/>
            <a:ahLst/>
            <a:cxnLst/>
            <a:rect l="l" t="t" r="r" b="b"/>
            <a:pathLst>
              <a:path w="0" h="1836420">
                <a:moveTo>
                  <a:pt x="0" y="0"/>
                </a:moveTo>
                <a:lnTo>
                  <a:pt x="0" y="1836000"/>
                </a:lnTo>
              </a:path>
            </a:pathLst>
          </a:custGeom>
          <a:ln w="76200">
            <a:solidFill>
              <a:srgbClr val="A9D18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540832" y="2947949"/>
            <a:ext cx="120620" cy="1207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905101" y="2259139"/>
            <a:ext cx="1034859" cy="7747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3599827" y="4343857"/>
            <a:ext cx="2159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加速电压不变时 偏移距离与偏转 电压成正比关系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8100479" y="3099117"/>
            <a:ext cx="1214755" cy="0"/>
          </a:xfrm>
          <a:custGeom>
            <a:avLst/>
            <a:gdLst/>
            <a:ahLst/>
            <a:cxnLst/>
            <a:rect l="l" t="t" r="r" b="b"/>
            <a:pathLst>
              <a:path w="1214754" h="0">
                <a:moveTo>
                  <a:pt x="0" y="0"/>
                </a:moveTo>
                <a:lnTo>
                  <a:pt x="1214247" y="0"/>
                </a:lnTo>
              </a:path>
            </a:pathLst>
          </a:custGeom>
          <a:ln w="261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8285797" y="2360384"/>
            <a:ext cx="751205" cy="65786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150" spc="-10" i="1">
                <a:latin typeface="Times New Roman"/>
                <a:cs typeface="Times New Roman"/>
              </a:rPr>
              <a:t>Ul</a:t>
            </a:r>
            <a:r>
              <a:rPr dirty="0" sz="4150" spc="-735" i="1">
                <a:latin typeface="Times New Roman"/>
                <a:cs typeface="Times New Roman"/>
              </a:rPr>
              <a:t> </a:t>
            </a:r>
            <a:r>
              <a:rPr dirty="0" baseline="42824" sz="3600" spc="-7">
                <a:latin typeface="Times New Roman"/>
                <a:cs typeface="Times New Roman"/>
              </a:rPr>
              <a:t>2</a:t>
            </a:r>
            <a:endParaRPr baseline="42824" sz="3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8120786" y="3105492"/>
            <a:ext cx="1130935" cy="657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150" spc="65">
                <a:latin typeface="Times New Roman"/>
                <a:cs typeface="Times New Roman"/>
              </a:rPr>
              <a:t>4</a:t>
            </a:r>
            <a:r>
              <a:rPr dirty="0" sz="4150" spc="-5" i="1">
                <a:latin typeface="Times New Roman"/>
                <a:cs typeface="Times New Roman"/>
              </a:rPr>
              <a:t>d</a:t>
            </a:r>
            <a:r>
              <a:rPr dirty="0" sz="4150" spc="285" i="1">
                <a:latin typeface="Times New Roman"/>
                <a:cs typeface="Times New Roman"/>
              </a:rPr>
              <a:t>U</a:t>
            </a:r>
            <a:r>
              <a:rPr dirty="0" baseline="-24305" sz="3600" spc="-7">
                <a:latin typeface="Times New Roman"/>
                <a:cs typeface="Times New Roman"/>
              </a:rPr>
              <a:t>0</a:t>
            </a:r>
            <a:endParaRPr baseline="-24305" sz="3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973925" y="2693073"/>
            <a:ext cx="1005840" cy="6578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150" spc="-5">
                <a:latin typeface="Symbol"/>
                <a:cs typeface="Symbol"/>
              </a:rPr>
              <a:t></a:t>
            </a:r>
            <a:r>
              <a:rPr dirty="0" sz="4150" spc="-5" i="1">
                <a:latin typeface="Times New Roman"/>
                <a:cs typeface="Times New Roman"/>
              </a:rPr>
              <a:t>y</a:t>
            </a:r>
            <a:r>
              <a:rPr dirty="0" sz="4150" spc="-60" i="1">
                <a:latin typeface="Times New Roman"/>
                <a:cs typeface="Times New Roman"/>
              </a:rPr>
              <a:t> </a:t>
            </a:r>
            <a:r>
              <a:rPr dirty="0" sz="4150" spc="-5">
                <a:latin typeface="Symbol"/>
                <a:cs typeface="Symbol"/>
              </a:rPr>
              <a:t></a:t>
            </a:r>
            <a:endParaRPr sz="4150">
              <a:latin typeface="Symbol"/>
              <a:cs typeface="Symbo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075258" y="4324807"/>
            <a:ext cx="12446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式中没有 电子质量 与电荷量</a:t>
            </a:r>
            <a:endParaRPr sz="24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91038" y="4618202"/>
            <a:ext cx="283210" cy="388620"/>
          </a:xfrm>
          <a:custGeom>
            <a:avLst/>
            <a:gdLst/>
            <a:ahLst/>
            <a:cxnLst/>
            <a:rect l="l" t="t" r="r" b="b"/>
            <a:pathLst>
              <a:path w="283210" h="388620">
                <a:moveTo>
                  <a:pt x="749" y="0"/>
                </a:moveTo>
                <a:lnTo>
                  <a:pt x="0" y="388162"/>
                </a:lnTo>
                <a:lnTo>
                  <a:pt x="282867" y="388162"/>
                </a:lnTo>
              </a:path>
            </a:pathLst>
          </a:custGeom>
          <a:ln w="11341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132129" y="4966137"/>
            <a:ext cx="86563" cy="7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128770" y="5125999"/>
            <a:ext cx="87630" cy="0"/>
          </a:xfrm>
          <a:custGeom>
            <a:avLst/>
            <a:gdLst/>
            <a:ahLst/>
            <a:cxnLst/>
            <a:rect l="l" t="t" r="r" b="b"/>
            <a:pathLst>
              <a:path w="87629" h="0">
                <a:moveTo>
                  <a:pt x="0" y="0"/>
                </a:moveTo>
                <a:lnTo>
                  <a:pt x="87261" y="0"/>
                </a:lnTo>
              </a:path>
            </a:pathLst>
          </a:custGeom>
          <a:ln w="11341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26380" y="4022312"/>
            <a:ext cx="86575" cy="77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26380" y="5048548"/>
            <a:ext cx="86575" cy="778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8757056" y="4493247"/>
            <a:ext cx="0" cy="146685"/>
          </a:xfrm>
          <a:custGeom>
            <a:avLst/>
            <a:gdLst/>
            <a:ahLst/>
            <a:cxnLst/>
            <a:rect l="l" t="t" r="r" b="b"/>
            <a:pathLst>
              <a:path w="0" h="146685">
                <a:moveTo>
                  <a:pt x="0" y="0"/>
                </a:moveTo>
                <a:lnTo>
                  <a:pt x="0" y="146227"/>
                </a:lnTo>
              </a:path>
            </a:pathLst>
          </a:custGeom>
          <a:ln w="16827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182279" y="4493247"/>
            <a:ext cx="0" cy="144145"/>
          </a:xfrm>
          <a:custGeom>
            <a:avLst/>
            <a:gdLst/>
            <a:ahLst/>
            <a:cxnLst/>
            <a:rect l="l" t="t" r="r" b="b"/>
            <a:pathLst>
              <a:path w="0" h="144145">
                <a:moveTo>
                  <a:pt x="0" y="0"/>
                </a:moveTo>
                <a:lnTo>
                  <a:pt x="0" y="143560"/>
                </a:lnTo>
              </a:path>
            </a:pathLst>
          </a:custGeom>
          <a:ln w="16827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09128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849374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889620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929689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16" y="10464"/>
                </a:moveTo>
                <a:lnTo>
                  <a:pt x="0" y="10464"/>
                </a:lnTo>
                <a:lnTo>
                  <a:pt x="0" y="0"/>
                </a:lnTo>
                <a:lnTo>
                  <a:pt x="20116" y="0"/>
                </a:lnTo>
                <a:lnTo>
                  <a:pt x="20116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969936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8010182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050441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19926" y="10464"/>
                </a:moveTo>
                <a:lnTo>
                  <a:pt x="0" y="10464"/>
                </a:lnTo>
                <a:lnTo>
                  <a:pt x="0" y="0"/>
                </a:lnTo>
                <a:lnTo>
                  <a:pt x="19926" y="0"/>
                </a:lnTo>
                <a:lnTo>
                  <a:pt x="19926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090496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130743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170989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19939" y="10464"/>
                </a:moveTo>
                <a:lnTo>
                  <a:pt x="0" y="10464"/>
                </a:lnTo>
                <a:lnTo>
                  <a:pt x="0" y="0"/>
                </a:lnTo>
                <a:lnTo>
                  <a:pt x="19939" y="0"/>
                </a:lnTo>
                <a:lnTo>
                  <a:pt x="1993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211057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251304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8291550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19938" y="10464"/>
                </a:moveTo>
                <a:lnTo>
                  <a:pt x="0" y="10464"/>
                </a:lnTo>
                <a:lnTo>
                  <a:pt x="0" y="0"/>
                </a:lnTo>
                <a:lnTo>
                  <a:pt x="19938" y="0"/>
                </a:lnTo>
                <a:lnTo>
                  <a:pt x="19938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331619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16" y="10464"/>
                </a:moveTo>
                <a:lnTo>
                  <a:pt x="0" y="10464"/>
                </a:lnTo>
                <a:lnTo>
                  <a:pt x="0" y="0"/>
                </a:lnTo>
                <a:lnTo>
                  <a:pt x="20116" y="0"/>
                </a:lnTo>
                <a:lnTo>
                  <a:pt x="20116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371865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12111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19939" y="10464"/>
                </a:moveTo>
                <a:lnTo>
                  <a:pt x="0" y="10464"/>
                </a:lnTo>
                <a:lnTo>
                  <a:pt x="0" y="0"/>
                </a:lnTo>
                <a:lnTo>
                  <a:pt x="19939" y="0"/>
                </a:lnTo>
                <a:lnTo>
                  <a:pt x="1993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452180" y="4211599"/>
            <a:ext cx="13335" cy="10795"/>
          </a:xfrm>
          <a:custGeom>
            <a:avLst/>
            <a:gdLst/>
            <a:ahLst/>
            <a:cxnLst/>
            <a:rect l="l" t="t" r="r" b="b"/>
            <a:pathLst>
              <a:path w="13334" h="10795">
                <a:moveTo>
                  <a:pt x="12979" y="10464"/>
                </a:moveTo>
                <a:lnTo>
                  <a:pt x="0" y="10464"/>
                </a:lnTo>
                <a:lnTo>
                  <a:pt x="0" y="0"/>
                </a:lnTo>
                <a:lnTo>
                  <a:pt x="12979" y="0"/>
                </a:lnTo>
                <a:lnTo>
                  <a:pt x="1297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6557264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597510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6637756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6677824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718071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6758317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6798576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19926" y="10464"/>
                </a:moveTo>
                <a:lnTo>
                  <a:pt x="0" y="10464"/>
                </a:lnTo>
                <a:lnTo>
                  <a:pt x="0" y="0"/>
                </a:lnTo>
                <a:lnTo>
                  <a:pt x="19926" y="0"/>
                </a:lnTo>
                <a:lnTo>
                  <a:pt x="19926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6838632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6878878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6919124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19939" y="10464"/>
                </a:moveTo>
                <a:lnTo>
                  <a:pt x="0" y="10464"/>
                </a:lnTo>
                <a:lnTo>
                  <a:pt x="0" y="0"/>
                </a:lnTo>
                <a:lnTo>
                  <a:pt x="19939" y="0"/>
                </a:lnTo>
                <a:lnTo>
                  <a:pt x="1993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959193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16" y="10464"/>
                </a:moveTo>
                <a:lnTo>
                  <a:pt x="0" y="10464"/>
                </a:lnTo>
                <a:lnTo>
                  <a:pt x="0" y="0"/>
                </a:lnTo>
                <a:lnTo>
                  <a:pt x="20116" y="0"/>
                </a:lnTo>
                <a:lnTo>
                  <a:pt x="20116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999440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039686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19938" y="10464"/>
                </a:moveTo>
                <a:lnTo>
                  <a:pt x="0" y="10464"/>
                </a:lnTo>
                <a:lnTo>
                  <a:pt x="0" y="0"/>
                </a:lnTo>
                <a:lnTo>
                  <a:pt x="19938" y="0"/>
                </a:lnTo>
                <a:lnTo>
                  <a:pt x="19938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079754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16" y="10464"/>
                </a:moveTo>
                <a:lnTo>
                  <a:pt x="0" y="10464"/>
                </a:lnTo>
                <a:lnTo>
                  <a:pt x="0" y="0"/>
                </a:lnTo>
                <a:lnTo>
                  <a:pt x="20116" y="0"/>
                </a:lnTo>
                <a:lnTo>
                  <a:pt x="20116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120001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160247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19939" y="10464"/>
                </a:moveTo>
                <a:lnTo>
                  <a:pt x="0" y="10464"/>
                </a:lnTo>
                <a:lnTo>
                  <a:pt x="0" y="0"/>
                </a:lnTo>
                <a:lnTo>
                  <a:pt x="19939" y="0"/>
                </a:lnTo>
                <a:lnTo>
                  <a:pt x="1993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7200315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16" y="10464"/>
                </a:moveTo>
                <a:lnTo>
                  <a:pt x="0" y="10464"/>
                </a:lnTo>
                <a:lnTo>
                  <a:pt x="0" y="0"/>
                </a:lnTo>
                <a:lnTo>
                  <a:pt x="20116" y="0"/>
                </a:lnTo>
                <a:lnTo>
                  <a:pt x="20116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7240561" y="4211599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809128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77"/>
                </a:moveTo>
                <a:lnTo>
                  <a:pt x="0" y="10477"/>
                </a:lnTo>
                <a:lnTo>
                  <a:pt x="0" y="0"/>
                </a:lnTo>
                <a:lnTo>
                  <a:pt x="20129" y="0"/>
                </a:lnTo>
                <a:lnTo>
                  <a:pt x="2012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7849374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77"/>
                </a:moveTo>
                <a:lnTo>
                  <a:pt x="0" y="10477"/>
                </a:lnTo>
                <a:lnTo>
                  <a:pt x="0" y="0"/>
                </a:lnTo>
                <a:lnTo>
                  <a:pt x="20129" y="0"/>
                </a:lnTo>
                <a:lnTo>
                  <a:pt x="2012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889620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77"/>
                </a:moveTo>
                <a:lnTo>
                  <a:pt x="0" y="10477"/>
                </a:lnTo>
                <a:lnTo>
                  <a:pt x="0" y="0"/>
                </a:lnTo>
                <a:lnTo>
                  <a:pt x="20129" y="0"/>
                </a:lnTo>
                <a:lnTo>
                  <a:pt x="2012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929689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16" y="10477"/>
                </a:moveTo>
                <a:lnTo>
                  <a:pt x="0" y="10477"/>
                </a:lnTo>
                <a:lnTo>
                  <a:pt x="0" y="0"/>
                </a:lnTo>
                <a:lnTo>
                  <a:pt x="20116" y="0"/>
                </a:lnTo>
                <a:lnTo>
                  <a:pt x="20116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969936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77"/>
                </a:moveTo>
                <a:lnTo>
                  <a:pt x="0" y="10477"/>
                </a:lnTo>
                <a:lnTo>
                  <a:pt x="0" y="0"/>
                </a:lnTo>
                <a:lnTo>
                  <a:pt x="20129" y="0"/>
                </a:lnTo>
                <a:lnTo>
                  <a:pt x="2012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8010182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77"/>
                </a:moveTo>
                <a:lnTo>
                  <a:pt x="0" y="10477"/>
                </a:lnTo>
                <a:lnTo>
                  <a:pt x="0" y="0"/>
                </a:lnTo>
                <a:lnTo>
                  <a:pt x="20129" y="0"/>
                </a:lnTo>
                <a:lnTo>
                  <a:pt x="2012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8050441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19926" y="10477"/>
                </a:moveTo>
                <a:lnTo>
                  <a:pt x="0" y="10477"/>
                </a:lnTo>
                <a:lnTo>
                  <a:pt x="0" y="0"/>
                </a:lnTo>
                <a:lnTo>
                  <a:pt x="19926" y="0"/>
                </a:lnTo>
                <a:lnTo>
                  <a:pt x="19926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8090496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77"/>
                </a:moveTo>
                <a:lnTo>
                  <a:pt x="0" y="10477"/>
                </a:lnTo>
                <a:lnTo>
                  <a:pt x="0" y="0"/>
                </a:lnTo>
                <a:lnTo>
                  <a:pt x="20129" y="0"/>
                </a:lnTo>
                <a:lnTo>
                  <a:pt x="2012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8130743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77"/>
                </a:moveTo>
                <a:lnTo>
                  <a:pt x="0" y="10477"/>
                </a:lnTo>
                <a:lnTo>
                  <a:pt x="0" y="0"/>
                </a:lnTo>
                <a:lnTo>
                  <a:pt x="20129" y="0"/>
                </a:lnTo>
                <a:lnTo>
                  <a:pt x="2012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8170989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19939" y="10477"/>
                </a:moveTo>
                <a:lnTo>
                  <a:pt x="0" y="10477"/>
                </a:lnTo>
                <a:lnTo>
                  <a:pt x="0" y="0"/>
                </a:lnTo>
                <a:lnTo>
                  <a:pt x="19939" y="0"/>
                </a:lnTo>
                <a:lnTo>
                  <a:pt x="1993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8211057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77"/>
                </a:moveTo>
                <a:lnTo>
                  <a:pt x="0" y="10477"/>
                </a:lnTo>
                <a:lnTo>
                  <a:pt x="0" y="0"/>
                </a:lnTo>
                <a:lnTo>
                  <a:pt x="20129" y="0"/>
                </a:lnTo>
                <a:lnTo>
                  <a:pt x="2012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8251304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77"/>
                </a:moveTo>
                <a:lnTo>
                  <a:pt x="0" y="10477"/>
                </a:lnTo>
                <a:lnTo>
                  <a:pt x="0" y="0"/>
                </a:lnTo>
                <a:lnTo>
                  <a:pt x="20129" y="0"/>
                </a:lnTo>
                <a:lnTo>
                  <a:pt x="2012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8291550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19938" y="10477"/>
                </a:moveTo>
                <a:lnTo>
                  <a:pt x="0" y="10477"/>
                </a:lnTo>
                <a:lnTo>
                  <a:pt x="0" y="0"/>
                </a:lnTo>
                <a:lnTo>
                  <a:pt x="19938" y="0"/>
                </a:lnTo>
                <a:lnTo>
                  <a:pt x="19938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8331619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16" y="10477"/>
                </a:moveTo>
                <a:lnTo>
                  <a:pt x="0" y="10477"/>
                </a:lnTo>
                <a:lnTo>
                  <a:pt x="0" y="0"/>
                </a:lnTo>
                <a:lnTo>
                  <a:pt x="20116" y="0"/>
                </a:lnTo>
                <a:lnTo>
                  <a:pt x="20116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8371865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77"/>
                </a:moveTo>
                <a:lnTo>
                  <a:pt x="0" y="10477"/>
                </a:lnTo>
                <a:lnTo>
                  <a:pt x="0" y="0"/>
                </a:lnTo>
                <a:lnTo>
                  <a:pt x="20129" y="0"/>
                </a:lnTo>
                <a:lnTo>
                  <a:pt x="2012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8412111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19939" y="10477"/>
                </a:moveTo>
                <a:lnTo>
                  <a:pt x="0" y="10477"/>
                </a:lnTo>
                <a:lnTo>
                  <a:pt x="0" y="0"/>
                </a:lnTo>
                <a:lnTo>
                  <a:pt x="19939" y="0"/>
                </a:lnTo>
                <a:lnTo>
                  <a:pt x="1993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8452180" y="4916131"/>
            <a:ext cx="16510" cy="10795"/>
          </a:xfrm>
          <a:custGeom>
            <a:avLst/>
            <a:gdLst/>
            <a:ahLst/>
            <a:cxnLst/>
            <a:rect l="l" t="t" r="r" b="b"/>
            <a:pathLst>
              <a:path w="16509" h="10795">
                <a:moveTo>
                  <a:pt x="15976" y="10477"/>
                </a:moveTo>
                <a:lnTo>
                  <a:pt x="0" y="10477"/>
                </a:lnTo>
                <a:lnTo>
                  <a:pt x="0" y="0"/>
                </a:lnTo>
                <a:lnTo>
                  <a:pt x="15976" y="0"/>
                </a:lnTo>
                <a:lnTo>
                  <a:pt x="15976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554254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77"/>
                </a:moveTo>
                <a:lnTo>
                  <a:pt x="0" y="10477"/>
                </a:lnTo>
                <a:lnTo>
                  <a:pt x="0" y="0"/>
                </a:lnTo>
                <a:lnTo>
                  <a:pt x="20129" y="0"/>
                </a:lnTo>
                <a:lnTo>
                  <a:pt x="2012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594500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77"/>
                </a:moveTo>
                <a:lnTo>
                  <a:pt x="0" y="10477"/>
                </a:lnTo>
                <a:lnTo>
                  <a:pt x="0" y="0"/>
                </a:lnTo>
                <a:lnTo>
                  <a:pt x="20129" y="0"/>
                </a:lnTo>
                <a:lnTo>
                  <a:pt x="2012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6634759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16" y="10477"/>
                </a:moveTo>
                <a:lnTo>
                  <a:pt x="0" y="10477"/>
                </a:lnTo>
                <a:lnTo>
                  <a:pt x="0" y="0"/>
                </a:lnTo>
                <a:lnTo>
                  <a:pt x="20116" y="0"/>
                </a:lnTo>
                <a:lnTo>
                  <a:pt x="20116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6674815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77"/>
                </a:moveTo>
                <a:lnTo>
                  <a:pt x="0" y="10477"/>
                </a:lnTo>
                <a:lnTo>
                  <a:pt x="0" y="0"/>
                </a:lnTo>
                <a:lnTo>
                  <a:pt x="20129" y="0"/>
                </a:lnTo>
                <a:lnTo>
                  <a:pt x="2012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715061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77"/>
                </a:moveTo>
                <a:lnTo>
                  <a:pt x="0" y="10477"/>
                </a:lnTo>
                <a:lnTo>
                  <a:pt x="0" y="0"/>
                </a:lnTo>
                <a:lnTo>
                  <a:pt x="20129" y="0"/>
                </a:lnTo>
                <a:lnTo>
                  <a:pt x="2012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755307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77"/>
                </a:moveTo>
                <a:lnTo>
                  <a:pt x="0" y="10477"/>
                </a:lnTo>
                <a:lnTo>
                  <a:pt x="0" y="0"/>
                </a:lnTo>
                <a:lnTo>
                  <a:pt x="20129" y="0"/>
                </a:lnTo>
                <a:lnTo>
                  <a:pt x="2012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6795566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19926" y="10477"/>
                </a:moveTo>
                <a:lnTo>
                  <a:pt x="0" y="10477"/>
                </a:lnTo>
                <a:lnTo>
                  <a:pt x="0" y="0"/>
                </a:lnTo>
                <a:lnTo>
                  <a:pt x="19926" y="0"/>
                </a:lnTo>
                <a:lnTo>
                  <a:pt x="19926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6835622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77"/>
                </a:moveTo>
                <a:lnTo>
                  <a:pt x="0" y="10477"/>
                </a:lnTo>
                <a:lnTo>
                  <a:pt x="0" y="0"/>
                </a:lnTo>
                <a:lnTo>
                  <a:pt x="20129" y="0"/>
                </a:lnTo>
                <a:lnTo>
                  <a:pt x="2012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6875868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77"/>
                </a:moveTo>
                <a:lnTo>
                  <a:pt x="0" y="10477"/>
                </a:lnTo>
                <a:lnTo>
                  <a:pt x="0" y="0"/>
                </a:lnTo>
                <a:lnTo>
                  <a:pt x="20129" y="0"/>
                </a:lnTo>
                <a:lnTo>
                  <a:pt x="2012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6916128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19926" y="10477"/>
                </a:moveTo>
                <a:lnTo>
                  <a:pt x="0" y="10477"/>
                </a:lnTo>
                <a:lnTo>
                  <a:pt x="0" y="0"/>
                </a:lnTo>
                <a:lnTo>
                  <a:pt x="19926" y="0"/>
                </a:lnTo>
                <a:lnTo>
                  <a:pt x="19926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6956183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77"/>
                </a:moveTo>
                <a:lnTo>
                  <a:pt x="0" y="10477"/>
                </a:lnTo>
                <a:lnTo>
                  <a:pt x="0" y="0"/>
                </a:lnTo>
                <a:lnTo>
                  <a:pt x="20129" y="0"/>
                </a:lnTo>
                <a:lnTo>
                  <a:pt x="2012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6996430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77"/>
                </a:moveTo>
                <a:lnTo>
                  <a:pt x="0" y="10477"/>
                </a:lnTo>
                <a:lnTo>
                  <a:pt x="0" y="0"/>
                </a:lnTo>
                <a:lnTo>
                  <a:pt x="20129" y="0"/>
                </a:lnTo>
                <a:lnTo>
                  <a:pt x="2012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7036675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19939" y="10477"/>
                </a:moveTo>
                <a:lnTo>
                  <a:pt x="0" y="10477"/>
                </a:lnTo>
                <a:lnTo>
                  <a:pt x="0" y="0"/>
                </a:lnTo>
                <a:lnTo>
                  <a:pt x="19939" y="0"/>
                </a:lnTo>
                <a:lnTo>
                  <a:pt x="1993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7076744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16" y="10477"/>
                </a:moveTo>
                <a:lnTo>
                  <a:pt x="0" y="10477"/>
                </a:lnTo>
                <a:lnTo>
                  <a:pt x="0" y="0"/>
                </a:lnTo>
                <a:lnTo>
                  <a:pt x="20116" y="0"/>
                </a:lnTo>
                <a:lnTo>
                  <a:pt x="20116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7116991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77"/>
                </a:moveTo>
                <a:lnTo>
                  <a:pt x="0" y="10477"/>
                </a:lnTo>
                <a:lnTo>
                  <a:pt x="0" y="0"/>
                </a:lnTo>
                <a:lnTo>
                  <a:pt x="20129" y="0"/>
                </a:lnTo>
                <a:lnTo>
                  <a:pt x="2012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7157237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19938" y="10477"/>
                </a:moveTo>
                <a:lnTo>
                  <a:pt x="0" y="10477"/>
                </a:lnTo>
                <a:lnTo>
                  <a:pt x="0" y="0"/>
                </a:lnTo>
                <a:lnTo>
                  <a:pt x="19938" y="0"/>
                </a:lnTo>
                <a:lnTo>
                  <a:pt x="19938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7197305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16" y="10477"/>
                </a:moveTo>
                <a:lnTo>
                  <a:pt x="0" y="10477"/>
                </a:lnTo>
                <a:lnTo>
                  <a:pt x="0" y="0"/>
                </a:lnTo>
                <a:lnTo>
                  <a:pt x="20116" y="0"/>
                </a:lnTo>
                <a:lnTo>
                  <a:pt x="20116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7237552" y="4916131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77"/>
                </a:moveTo>
                <a:lnTo>
                  <a:pt x="0" y="10477"/>
                </a:lnTo>
                <a:lnTo>
                  <a:pt x="0" y="0"/>
                </a:lnTo>
                <a:lnTo>
                  <a:pt x="20129" y="0"/>
                </a:lnTo>
                <a:lnTo>
                  <a:pt x="20129" y="1047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910357" y="3934929"/>
            <a:ext cx="0" cy="1331595"/>
          </a:xfrm>
          <a:custGeom>
            <a:avLst/>
            <a:gdLst/>
            <a:ahLst/>
            <a:cxnLst/>
            <a:rect l="l" t="t" r="r" b="b"/>
            <a:pathLst>
              <a:path w="0" h="1331595">
                <a:moveTo>
                  <a:pt x="0" y="0"/>
                </a:moveTo>
                <a:lnTo>
                  <a:pt x="0" y="1331480"/>
                </a:lnTo>
              </a:path>
            </a:pathLst>
          </a:custGeom>
          <a:ln w="11849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808867" y="3934929"/>
            <a:ext cx="12065" cy="18415"/>
          </a:xfrm>
          <a:custGeom>
            <a:avLst/>
            <a:gdLst/>
            <a:ahLst/>
            <a:cxnLst/>
            <a:rect l="l" t="t" r="r" b="b"/>
            <a:pathLst>
              <a:path w="12064" h="18414">
                <a:moveTo>
                  <a:pt x="12039" y="17945"/>
                </a:moveTo>
                <a:lnTo>
                  <a:pt x="0" y="17780"/>
                </a:lnTo>
                <a:lnTo>
                  <a:pt x="190" y="0"/>
                </a:lnTo>
                <a:lnTo>
                  <a:pt x="12039" y="165"/>
                </a:lnTo>
                <a:lnTo>
                  <a:pt x="12039" y="17945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808677" y="3970489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1849" y="17779"/>
                </a:moveTo>
                <a:lnTo>
                  <a:pt x="0" y="17779"/>
                </a:lnTo>
                <a:lnTo>
                  <a:pt x="0" y="0"/>
                </a:lnTo>
                <a:lnTo>
                  <a:pt x="12039" y="0"/>
                </a:lnTo>
                <a:lnTo>
                  <a:pt x="11849" y="17779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808308" y="4006050"/>
            <a:ext cx="12700" cy="17780"/>
          </a:xfrm>
          <a:custGeom>
            <a:avLst/>
            <a:gdLst/>
            <a:ahLst/>
            <a:cxnLst/>
            <a:rect l="l" t="t" r="r" b="b"/>
            <a:pathLst>
              <a:path w="12700" h="17779">
                <a:moveTo>
                  <a:pt x="12026" y="17779"/>
                </a:moveTo>
                <a:lnTo>
                  <a:pt x="0" y="17614"/>
                </a:lnTo>
                <a:lnTo>
                  <a:pt x="177" y="0"/>
                </a:lnTo>
                <a:lnTo>
                  <a:pt x="12217" y="0"/>
                </a:lnTo>
                <a:lnTo>
                  <a:pt x="12026" y="17779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808118" y="4041444"/>
            <a:ext cx="12065" cy="18415"/>
          </a:xfrm>
          <a:custGeom>
            <a:avLst/>
            <a:gdLst/>
            <a:ahLst/>
            <a:cxnLst/>
            <a:rect l="l" t="t" r="r" b="b"/>
            <a:pathLst>
              <a:path w="12064" h="18414">
                <a:moveTo>
                  <a:pt x="12039" y="17945"/>
                </a:moveTo>
                <a:lnTo>
                  <a:pt x="0" y="17780"/>
                </a:lnTo>
                <a:lnTo>
                  <a:pt x="190" y="0"/>
                </a:lnTo>
                <a:lnTo>
                  <a:pt x="12039" y="165"/>
                </a:lnTo>
                <a:lnTo>
                  <a:pt x="12039" y="17945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807927" y="4077004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1849" y="17779"/>
                </a:moveTo>
                <a:lnTo>
                  <a:pt x="0" y="17779"/>
                </a:lnTo>
                <a:lnTo>
                  <a:pt x="0" y="0"/>
                </a:lnTo>
                <a:lnTo>
                  <a:pt x="12039" y="0"/>
                </a:lnTo>
                <a:lnTo>
                  <a:pt x="11849" y="17779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4807546" y="4112564"/>
            <a:ext cx="12700" cy="17780"/>
          </a:xfrm>
          <a:custGeom>
            <a:avLst/>
            <a:gdLst/>
            <a:ahLst/>
            <a:cxnLst/>
            <a:rect l="l" t="t" r="r" b="b"/>
            <a:pathLst>
              <a:path w="12700" h="17779">
                <a:moveTo>
                  <a:pt x="12039" y="17779"/>
                </a:moveTo>
                <a:lnTo>
                  <a:pt x="0" y="17614"/>
                </a:lnTo>
                <a:lnTo>
                  <a:pt x="190" y="0"/>
                </a:lnTo>
                <a:lnTo>
                  <a:pt x="12230" y="0"/>
                </a:lnTo>
                <a:lnTo>
                  <a:pt x="12039" y="17779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807356" y="4147959"/>
            <a:ext cx="12065" cy="18415"/>
          </a:xfrm>
          <a:custGeom>
            <a:avLst/>
            <a:gdLst/>
            <a:ahLst/>
            <a:cxnLst/>
            <a:rect l="l" t="t" r="r" b="b"/>
            <a:pathLst>
              <a:path w="12064" h="18414">
                <a:moveTo>
                  <a:pt x="12039" y="17945"/>
                </a:moveTo>
                <a:lnTo>
                  <a:pt x="0" y="17780"/>
                </a:lnTo>
                <a:lnTo>
                  <a:pt x="190" y="0"/>
                </a:lnTo>
                <a:lnTo>
                  <a:pt x="12039" y="165"/>
                </a:lnTo>
                <a:lnTo>
                  <a:pt x="12039" y="17945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4807178" y="4183519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1849" y="17779"/>
                </a:moveTo>
                <a:lnTo>
                  <a:pt x="0" y="17779"/>
                </a:lnTo>
                <a:lnTo>
                  <a:pt x="0" y="0"/>
                </a:lnTo>
                <a:lnTo>
                  <a:pt x="12026" y="0"/>
                </a:lnTo>
                <a:lnTo>
                  <a:pt x="11849" y="17779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806797" y="4219066"/>
            <a:ext cx="12700" cy="17780"/>
          </a:xfrm>
          <a:custGeom>
            <a:avLst/>
            <a:gdLst/>
            <a:ahLst/>
            <a:cxnLst/>
            <a:rect l="l" t="t" r="r" b="b"/>
            <a:pathLst>
              <a:path w="12700" h="17779">
                <a:moveTo>
                  <a:pt x="12039" y="17780"/>
                </a:moveTo>
                <a:lnTo>
                  <a:pt x="0" y="17614"/>
                </a:lnTo>
                <a:lnTo>
                  <a:pt x="190" y="0"/>
                </a:lnTo>
                <a:lnTo>
                  <a:pt x="12230" y="0"/>
                </a:lnTo>
                <a:lnTo>
                  <a:pt x="12039" y="17780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806606" y="4254462"/>
            <a:ext cx="12065" cy="18415"/>
          </a:xfrm>
          <a:custGeom>
            <a:avLst/>
            <a:gdLst/>
            <a:ahLst/>
            <a:cxnLst/>
            <a:rect l="l" t="t" r="r" b="b"/>
            <a:pathLst>
              <a:path w="12064" h="18414">
                <a:moveTo>
                  <a:pt x="12039" y="17945"/>
                </a:moveTo>
                <a:lnTo>
                  <a:pt x="0" y="17779"/>
                </a:lnTo>
                <a:lnTo>
                  <a:pt x="190" y="0"/>
                </a:lnTo>
                <a:lnTo>
                  <a:pt x="12039" y="165"/>
                </a:lnTo>
                <a:lnTo>
                  <a:pt x="12039" y="17945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4806416" y="4290021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1849" y="17779"/>
                </a:moveTo>
                <a:lnTo>
                  <a:pt x="0" y="17779"/>
                </a:lnTo>
                <a:lnTo>
                  <a:pt x="0" y="0"/>
                </a:lnTo>
                <a:lnTo>
                  <a:pt x="12039" y="0"/>
                </a:lnTo>
                <a:lnTo>
                  <a:pt x="11849" y="17779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806048" y="4325581"/>
            <a:ext cx="12700" cy="17780"/>
          </a:xfrm>
          <a:custGeom>
            <a:avLst/>
            <a:gdLst/>
            <a:ahLst/>
            <a:cxnLst/>
            <a:rect l="l" t="t" r="r" b="b"/>
            <a:pathLst>
              <a:path w="12700" h="17779">
                <a:moveTo>
                  <a:pt x="12039" y="17780"/>
                </a:moveTo>
                <a:lnTo>
                  <a:pt x="0" y="17780"/>
                </a:lnTo>
                <a:lnTo>
                  <a:pt x="190" y="0"/>
                </a:lnTo>
                <a:lnTo>
                  <a:pt x="12217" y="0"/>
                </a:lnTo>
                <a:lnTo>
                  <a:pt x="12039" y="17780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806048" y="4360976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4" h="2539">
                <a:moveTo>
                  <a:pt x="11849" y="2158"/>
                </a:moveTo>
                <a:lnTo>
                  <a:pt x="0" y="1993"/>
                </a:lnTo>
                <a:lnTo>
                  <a:pt x="0" y="0"/>
                </a:lnTo>
                <a:lnTo>
                  <a:pt x="11849" y="165"/>
                </a:lnTo>
                <a:lnTo>
                  <a:pt x="11849" y="215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808867" y="3934929"/>
            <a:ext cx="12065" cy="18415"/>
          </a:xfrm>
          <a:custGeom>
            <a:avLst/>
            <a:gdLst/>
            <a:ahLst/>
            <a:cxnLst/>
            <a:rect l="l" t="t" r="r" b="b"/>
            <a:pathLst>
              <a:path w="12064" h="18414">
                <a:moveTo>
                  <a:pt x="12039" y="165"/>
                </a:moveTo>
                <a:lnTo>
                  <a:pt x="12039" y="17945"/>
                </a:lnTo>
                <a:lnTo>
                  <a:pt x="0" y="17780"/>
                </a:lnTo>
                <a:lnTo>
                  <a:pt x="190" y="0"/>
                </a:lnTo>
                <a:lnTo>
                  <a:pt x="12039" y="165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808677" y="3970489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2039" y="0"/>
                </a:moveTo>
                <a:lnTo>
                  <a:pt x="11849" y="17779"/>
                </a:lnTo>
                <a:lnTo>
                  <a:pt x="0" y="17779"/>
                </a:lnTo>
                <a:lnTo>
                  <a:pt x="0" y="0"/>
                </a:lnTo>
                <a:lnTo>
                  <a:pt x="12039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808308" y="4006050"/>
            <a:ext cx="12700" cy="17780"/>
          </a:xfrm>
          <a:custGeom>
            <a:avLst/>
            <a:gdLst/>
            <a:ahLst/>
            <a:cxnLst/>
            <a:rect l="l" t="t" r="r" b="b"/>
            <a:pathLst>
              <a:path w="12700" h="17779">
                <a:moveTo>
                  <a:pt x="12217" y="0"/>
                </a:moveTo>
                <a:lnTo>
                  <a:pt x="12026" y="17779"/>
                </a:lnTo>
                <a:lnTo>
                  <a:pt x="0" y="17614"/>
                </a:lnTo>
                <a:lnTo>
                  <a:pt x="177" y="0"/>
                </a:lnTo>
                <a:lnTo>
                  <a:pt x="12217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808118" y="4041444"/>
            <a:ext cx="12065" cy="18415"/>
          </a:xfrm>
          <a:custGeom>
            <a:avLst/>
            <a:gdLst/>
            <a:ahLst/>
            <a:cxnLst/>
            <a:rect l="l" t="t" r="r" b="b"/>
            <a:pathLst>
              <a:path w="12064" h="18414">
                <a:moveTo>
                  <a:pt x="12039" y="165"/>
                </a:moveTo>
                <a:lnTo>
                  <a:pt x="12039" y="17945"/>
                </a:lnTo>
                <a:lnTo>
                  <a:pt x="0" y="17780"/>
                </a:lnTo>
                <a:lnTo>
                  <a:pt x="190" y="0"/>
                </a:lnTo>
                <a:lnTo>
                  <a:pt x="12039" y="165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807927" y="4077004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2039" y="0"/>
                </a:moveTo>
                <a:lnTo>
                  <a:pt x="11849" y="17779"/>
                </a:lnTo>
                <a:lnTo>
                  <a:pt x="0" y="17779"/>
                </a:lnTo>
                <a:lnTo>
                  <a:pt x="0" y="0"/>
                </a:lnTo>
                <a:lnTo>
                  <a:pt x="12039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807546" y="4112564"/>
            <a:ext cx="12700" cy="17780"/>
          </a:xfrm>
          <a:custGeom>
            <a:avLst/>
            <a:gdLst/>
            <a:ahLst/>
            <a:cxnLst/>
            <a:rect l="l" t="t" r="r" b="b"/>
            <a:pathLst>
              <a:path w="12700" h="17779">
                <a:moveTo>
                  <a:pt x="12230" y="0"/>
                </a:moveTo>
                <a:lnTo>
                  <a:pt x="12039" y="17779"/>
                </a:lnTo>
                <a:lnTo>
                  <a:pt x="0" y="17614"/>
                </a:lnTo>
                <a:lnTo>
                  <a:pt x="190" y="0"/>
                </a:lnTo>
                <a:lnTo>
                  <a:pt x="12230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807356" y="4147959"/>
            <a:ext cx="12065" cy="18415"/>
          </a:xfrm>
          <a:custGeom>
            <a:avLst/>
            <a:gdLst/>
            <a:ahLst/>
            <a:cxnLst/>
            <a:rect l="l" t="t" r="r" b="b"/>
            <a:pathLst>
              <a:path w="12064" h="18414">
                <a:moveTo>
                  <a:pt x="12039" y="165"/>
                </a:moveTo>
                <a:lnTo>
                  <a:pt x="12039" y="17945"/>
                </a:lnTo>
                <a:lnTo>
                  <a:pt x="0" y="17780"/>
                </a:lnTo>
                <a:lnTo>
                  <a:pt x="190" y="0"/>
                </a:lnTo>
                <a:lnTo>
                  <a:pt x="12039" y="165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807178" y="4183519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2026" y="0"/>
                </a:moveTo>
                <a:lnTo>
                  <a:pt x="11849" y="17779"/>
                </a:lnTo>
                <a:lnTo>
                  <a:pt x="0" y="17779"/>
                </a:lnTo>
                <a:lnTo>
                  <a:pt x="0" y="0"/>
                </a:lnTo>
                <a:lnTo>
                  <a:pt x="12026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806797" y="4219066"/>
            <a:ext cx="12700" cy="17780"/>
          </a:xfrm>
          <a:custGeom>
            <a:avLst/>
            <a:gdLst/>
            <a:ahLst/>
            <a:cxnLst/>
            <a:rect l="l" t="t" r="r" b="b"/>
            <a:pathLst>
              <a:path w="12700" h="17779">
                <a:moveTo>
                  <a:pt x="12230" y="0"/>
                </a:moveTo>
                <a:lnTo>
                  <a:pt x="12039" y="17780"/>
                </a:lnTo>
                <a:lnTo>
                  <a:pt x="0" y="17614"/>
                </a:lnTo>
                <a:lnTo>
                  <a:pt x="190" y="0"/>
                </a:lnTo>
                <a:lnTo>
                  <a:pt x="12230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4806606" y="4254462"/>
            <a:ext cx="12065" cy="18415"/>
          </a:xfrm>
          <a:custGeom>
            <a:avLst/>
            <a:gdLst/>
            <a:ahLst/>
            <a:cxnLst/>
            <a:rect l="l" t="t" r="r" b="b"/>
            <a:pathLst>
              <a:path w="12064" h="18414">
                <a:moveTo>
                  <a:pt x="12039" y="165"/>
                </a:moveTo>
                <a:lnTo>
                  <a:pt x="12039" y="17945"/>
                </a:lnTo>
                <a:lnTo>
                  <a:pt x="0" y="17779"/>
                </a:lnTo>
                <a:lnTo>
                  <a:pt x="190" y="0"/>
                </a:lnTo>
                <a:lnTo>
                  <a:pt x="12039" y="165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4806416" y="4290021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2039" y="0"/>
                </a:moveTo>
                <a:lnTo>
                  <a:pt x="11849" y="17779"/>
                </a:lnTo>
                <a:lnTo>
                  <a:pt x="0" y="17779"/>
                </a:lnTo>
                <a:lnTo>
                  <a:pt x="0" y="0"/>
                </a:lnTo>
                <a:lnTo>
                  <a:pt x="12039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4806048" y="4325581"/>
            <a:ext cx="12700" cy="17780"/>
          </a:xfrm>
          <a:custGeom>
            <a:avLst/>
            <a:gdLst/>
            <a:ahLst/>
            <a:cxnLst/>
            <a:rect l="l" t="t" r="r" b="b"/>
            <a:pathLst>
              <a:path w="12700" h="17779">
                <a:moveTo>
                  <a:pt x="12217" y="0"/>
                </a:moveTo>
                <a:lnTo>
                  <a:pt x="12039" y="17780"/>
                </a:lnTo>
                <a:lnTo>
                  <a:pt x="0" y="17780"/>
                </a:lnTo>
                <a:lnTo>
                  <a:pt x="190" y="0"/>
                </a:lnTo>
                <a:lnTo>
                  <a:pt x="12217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4806048" y="4360976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4" h="2539">
                <a:moveTo>
                  <a:pt x="11849" y="165"/>
                </a:moveTo>
                <a:lnTo>
                  <a:pt x="11849" y="2158"/>
                </a:lnTo>
                <a:lnTo>
                  <a:pt x="0" y="1993"/>
                </a:lnTo>
                <a:lnTo>
                  <a:pt x="0" y="0"/>
                </a:lnTo>
                <a:lnTo>
                  <a:pt x="11849" y="165"/>
                </a:lnTo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4808867" y="4767084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2039" y="17780"/>
                </a:moveTo>
                <a:lnTo>
                  <a:pt x="0" y="17780"/>
                </a:lnTo>
                <a:lnTo>
                  <a:pt x="190" y="0"/>
                </a:lnTo>
                <a:lnTo>
                  <a:pt x="12039" y="165"/>
                </a:lnTo>
                <a:lnTo>
                  <a:pt x="12039" y="17780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4808677" y="4802644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2039" y="17779"/>
                </a:moveTo>
                <a:lnTo>
                  <a:pt x="0" y="17779"/>
                </a:lnTo>
                <a:lnTo>
                  <a:pt x="190" y="0"/>
                </a:lnTo>
                <a:lnTo>
                  <a:pt x="12039" y="0"/>
                </a:lnTo>
                <a:lnTo>
                  <a:pt x="12039" y="17779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4808486" y="4838204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1849" y="17779"/>
                </a:moveTo>
                <a:lnTo>
                  <a:pt x="0" y="17614"/>
                </a:lnTo>
                <a:lnTo>
                  <a:pt x="0" y="0"/>
                </a:lnTo>
                <a:lnTo>
                  <a:pt x="12039" y="0"/>
                </a:lnTo>
                <a:lnTo>
                  <a:pt x="11849" y="17779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4808308" y="4873599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1849" y="17780"/>
                </a:moveTo>
                <a:lnTo>
                  <a:pt x="0" y="17780"/>
                </a:lnTo>
                <a:lnTo>
                  <a:pt x="0" y="0"/>
                </a:lnTo>
                <a:lnTo>
                  <a:pt x="12026" y="165"/>
                </a:lnTo>
                <a:lnTo>
                  <a:pt x="11849" y="17780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4808118" y="4909159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1849" y="17779"/>
                </a:moveTo>
                <a:lnTo>
                  <a:pt x="0" y="17779"/>
                </a:lnTo>
                <a:lnTo>
                  <a:pt x="0" y="0"/>
                </a:lnTo>
                <a:lnTo>
                  <a:pt x="12039" y="0"/>
                </a:lnTo>
                <a:lnTo>
                  <a:pt x="11849" y="17779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4807737" y="4944719"/>
            <a:ext cx="12700" cy="17780"/>
          </a:xfrm>
          <a:custGeom>
            <a:avLst/>
            <a:gdLst/>
            <a:ahLst/>
            <a:cxnLst/>
            <a:rect l="l" t="t" r="r" b="b"/>
            <a:pathLst>
              <a:path w="12700" h="17779">
                <a:moveTo>
                  <a:pt x="12039" y="17779"/>
                </a:moveTo>
                <a:lnTo>
                  <a:pt x="0" y="17779"/>
                </a:lnTo>
                <a:lnTo>
                  <a:pt x="190" y="0"/>
                </a:lnTo>
                <a:lnTo>
                  <a:pt x="12230" y="0"/>
                </a:lnTo>
                <a:lnTo>
                  <a:pt x="12039" y="17779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4807546" y="4980114"/>
            <a:ext cx="12065" cy="18415"/>
          </a:xfrm>
          <a:custGeom>
            <a:avLst/>
            <a:gdLst/>
            <a:ahLst/>
            <a:cxnLst/>
            <a:rect l="l" t="t" r="r" b="b"/>
            <a:pathLst>
              <a:path w="12064" h="18414">
                <a:moveTo>
                  <a:pt x="12039" y="17945"/>
                </a:moveTo>
                <a:lnTo>
                  <a:pt x="0" y="17780"/>
                </a:lnTo>
                <a:lnTo>
                  <a:pt x="190" y="0"/>
                </a:lnTo>
                <a:lnTo>
                  <a:pt x="12039" y="165"/>
                </a:lnTo>
                <a:lnTo>
                  <a:pt x="12039" y="17945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4807356" y="5015674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2039" y="17779"/>
                </a:moveTo>
                <a:lnTo>
                  <a:pt x="0" y="17779"/>
                </a:lnTo>
                <a:lnTo>
                  <a:pt x="190" y="0"/>
                </a:lnTo>
                <a:lnTo>
                  <a:pt x="12039" y="0"/>
                </a:lnTo>
                <a:lnTo>
                  <a:pt x="12039" y="17779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4807178" y="5051234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2026" y="17779"/>
                </a:moveTo>
                <a:lnTo>
                  <a:pt x="0" y="17779"/>
                </a:lnTo>
                <a:lnTo>
                  <a:pt x="177" y="0"/>
                </a:lnTo>
                <a:lnTo>
                  <a:pt x="12026" y="0"/>
                </a:lnTo>
                <a:lnTo>
                  <a:pt x="12026" y="17779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4806987" y="5086616"/>
            <a:ext cx="12065" cy="18415"/>
          </a:xfrm>
          <a:custGeom>
            <a:avLst/>
            <a:gdLst/>
            <a:ahLst/>
            <a:cxnLst/>
            <a:rect l="l" t="t" r="r" b="b"/>
            <a:pathLst>
              <a:path w="12064" h="18414">
                <a:moveTo>
                  <a:pt x="11849" y="17957"/>
                </a:moveTo>
                <a:lnTo>
                  <a:pt x="0" y="17779"/>
                </a:lnTo>
                <a:lnTo>
                  <a:pt x="190" y="0"/>
                </a:lnTo>
                <a:lnTo>
                  <a:pt x="12039" y="177"/>
                </a:lnTo>
                <a:lnTo>
                  <a:pt x="11849" y="1795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4806797" y="5122176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1849" y="17779"/>
                </a:moveTo>
                <a:lnTo>
                  <a:pt x="0" y="17779"/>
                </a:lnTo>
                <a:lnTo>
                  <a:pt x="0" y="0"/>
                </a:lnTo>
                <a:lnTo>
                  <a:pt x="12039" y="0"/>
                </a:lnTo>
                <a:lnTo>
                  <a:pt x="11849" y="17779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4806606" y="5157736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1849" y="17780"/>
                </a:moveTo>
                <a:lnTo>
                  <a:pt x="0" y="17780"/>
                </a:lnTo>
                <a:lnTo>
                  <a:pt x="0" y="0"/>
                </a:lnTo>
                <a:lnTo>
                  <a:pt x="12039" y="0"/>
                </a:lnTo>
                <a:lnTo>
                  <a:pt x="11849" y="17780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4806416" y="5193131"/>
            <a:ext cx="12065" cy="18415"/>
          </a:xfrm>
          <a:custGeom>
            <a:avLst/>
            <a:gdLst/>
            <a:ahLst/>
            <a:cxnLst/>
            <a:rect l="l" t="t" r="r" b="b"/>
            <a:pathLst>
              <a:path w="12064" h="18414">
                <a:moveTo>
                  <a:pt x="11849" y="17945"/>
                </a:moveTo>
                <a:lnTo>
                  <a:pt x="0" y="17779"/>
                </a:lnTo>
                <a:lnTo>
                  <a:pt x="0" y="0"/>
                </a:lnTo>
                <a:lnTo>
                  <a:pt x="12039" y="165"/>
                </a:lnTo>
                <a:lnTo>
                  <a:pt x="11849" y="17945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4806048" y="5228691"/>
            <a:ext cx="12700" cy="17780"/>
          </a:xfrm>
          <a:custGeom>
            <a:avLst/>
            <a:gdLst/>
            <a:ahLst/>
            <a:cxnLst/>
            <a:rect l="l" t="t" r="r" b="b"/>
            <a:pathLst>
              <a:path w="12700" h="17779">
                <a:moveTo>
                  <a:pt x="12039" y="17779"/>
                </a:moveTo>
                <a:lnTo>
                  <a:pt x="0" y="17779"/>
                </a:lnTo>
                <a:lnTo>
                  <a:pt x="190" y="0"/>
                </a:lnTo>
                <a:lnTo>
                  <a:pt x="12217" y="0"/>
                </a:lnTo>
                <a:lnTo>
                  <a:pt x="12039" y="17779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4806048" y="5264251"/>
            <a:ext cx="12065" cy="5715"/>
          </a:xfrm>
          <a:custGeom>
            <a:avLst/>
            <a:gdLst/>
            <a:ahLst/>
            <a:cxnLst/>
            <a:rect l="l" t="t" r="r" b="b"/>
            <a:pathLst>
              <a:path w="12064" h="5714">
                <a:moveTo>
                  <a:pt x="11849" y="5486"/>
                </a:moveTo>
                <a:lnTo>
                  <a:pt x="0" y="5321"/>
                </a:lnTo>
                <a:lnTo>
                  <a:pt x="0" y="0"/>
                </a:lnTo>
                <a:lnTo>
                  <a:pt x="11849" y="0"/>
                </a:lnTo>
                <a:lnTo>
                  <a:pt x="11849" y="5486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4808867" y="4767084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2039" y="165"/>
                </a:moveTo>
                <a:lnTo>
                  <a:pt x="12039" y="17780"/>
                </a:lnTo>
                <a:lnTo>
                  <a:pt x="0" y="17780"/>
                </a:lnTo>
                <a:lnTo>
                  <a:pt x="190" y="0"/>
                </a:lnTo>
                <a:lnTo>
                  <a:pt x="12039" y="165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4808677" y="4802644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2039" y="0"/>
                </a:moveTo>
                <a:lnTo>
                  <a:pt x="12039" y="17779"/>
                </a:lnTo>
                <a:lnTo>
                  <a:pt x="0" y="17779"/>
                </a:lnTo>
                <a:lnTo>
                  <a:pt x="190" y="0"/>
                </a:lnTo>
                <a:lnTo>
                  <a:pt x="12039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4808486" y="4838204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2039" y="0"/>
                </a:moveTo>
                <a:lnTo>
                  <a:pt x="11849" y="17779"/>
                </a:lnTo>
                <a:lnTo>
                  <a:pt x="0" y="17614"/>
                </a:lnTo>
                <a:lnTo>
                  <a:pt x="0" y="0"/>
                </a:lnTo>
                <a:lnTo>
                  <a:pt x="12039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4808308" y="4873599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2026" y="165"/>
                </a:moveTo>
                <a:lnTo>
                  <a:pt x="11849" y="17780"/>
                </a:lnTo>
                <a:lnTo>
                  <a:pt x="0" y="17780"/>
                </a:lnTo>
                <a:lnTo>
                  <a:pt x="0" y="0"/>
                </a:lnTo>
                <a:lnTo>
                  <a:pt x="12026" y="165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4808118" y="4909159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2039" y="0"/>
                </a:moveTo>
                <a:lnTo>
                  <a:pt x="11849" y="17779"/>
                </a:lnTo>
                <a:lnTo>
                  <a:pt x="0" y="17779"/>
                </a:lnTo>
                <a:lnTo>
                  <a:pt x="0" y="0"/>
                </a:lnTo>
                <a:lnTo>
                  <a:pt x="12039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4807737" y="4944719"/>
            <a:ext cx="12700" cy="17780"/>
          </a:xfrm>
          <a:custGeom>
            <a:avLst/>
            <a:gdLst/>
            <a:ahLst/>
            <a:cxnLst/>
            <a:rect l="l" t="t" r="r" b="b"/>
            <a:pathLst>
              <a:path w="12700" h="17779">
                <a:moveTo>
                  <a:pt x="12230" y="0"/>
                </a:moveTo>
                <a:lnTo>
                  <a:pt x="12039" y="17779"/>
                </a:lnTo>
                <a:lnTo>
                  <a:pt x="0" y="17779"/>
                </a:lnTo>
                <a:lnTo>
                  <a:pt x="190" y="0"/>
                </a:lnTo>
                <a:lnTo>
                  <a:pt x="12230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4807546" y="4980114"/>
            <a:ext cx="12065" cy="18415"/>
          </a:xfrm>
          <a:custGeom>
            <a:avLst/>
            <a:gdLst/>
            <a:ahLst/>
            <a:cxnLst/>
            <a:rect l="l" t="t" r="r" b="b"/>
            <a:pathLst>
              <a:path w="12064" h="18414">
                <a:moveTo>
                  <a:pt x="12039" y="165"/>
                </a:moveTo>
                <a:lnTo>
                  <a:pt x="12039" y="17945"/>
                </a:lnTo>
                <a:lnTo>
                  <a:pt x="0" y="17780"/>
                </a:lnTo>
                <a:lnTo>
                  <a:pt x="190" y="0"/>
                </a:lnTo>
                <a:lnTo>
                  <a:pt x="12039" y="165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4807356" y="5015674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2039" y="0"/>
                </a:moveTo>
                <a:lnTo>
                  <a:pt x="12039" y="17779"/>
                </a:lnTo>
                <a:lnTo>
                  <a:pt x="0" y="17779"/>
                </a:lnTo>
                <a:lnTo>
                  <a:pt x="190" y="0"/>
                </a:lnTo>
                <a:lnTo>
                  <a:pt x="12039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4807178" y="5051234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2026" y="0"/>
                </a:moveTo>
                <a:lnTo>
                  <a:pt x="12026" y="17779"/>
                </a:lnTo>
                <a:lnTo>
                  <a:pt x="0" y="17779"/>
                </a:lnTo>
                <a:lnTo>
                  <a:pt x="177" y="0"/>
                </a:lnTo>
                <a:lnTo>
                  <a:pt x="12026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4806987" y="5086616"/>
            <a:ext cx="12065" cy="18415"/>
          </a:xfrm>
          <a:custGeom>
            <a:avLst/>
            <a:gdLst/>
            <a:ahLst/>
            <a:cxnLst/>
            <a:rect l="l" t="t" r="r" b="b"/>
            <a:pathLst>
              <a:path w="12064" h="18414">
                <a:moveTo>
                  <a:pt x="12039" y="177"/>
                </a:moveTo>
                <a:lnTo>
                  <a:pt x="11849" y="17957"/>
                </a:lnTo>
                <a:lnTo>
                  <a:pt x="0" y="17779"/>
                </a:lnTo>
                <a:lnTo>
                  <a:pt x="190" y="0"/>
                </a:lnTo>
                <a:lnTo>
                  <a:pt x="12039" y="177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4806797" y="5122176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2039" y="0"/>
                </a:moveTo>
                <a:lnTo>
                  <a:pt x="11849" y="17779"/>
                </a:lnTo>
                <a:lnTo>
                  <a:pt x="0" y="17779"/>
                </a:lnTo>
                <a:lnTo>
                  <a:pt x="0" y="0"/>
                </a:lnTo>
                <a:lnTo>
                  <a:pt x="12039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4806606" y="5157736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4" h="17779">
                <a:moveTo>
                  <a:pt x="12039" y="0"/>
                </a:moveTo>
                <a:lnTo>
                  <a:pt x="11849" y="17780"/>
                </a:lnTo>
                <a:lnTo>
                  <a:pt x="0" y="17780"/>
                </a:lnTo>
                <a:lnTo>
                  <a:pt x="0" y="0"/>
                </a:lnTo>
                <a:lnTo>
                  <a:pt x="12039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4806416" y="5193131"/>
            <a:ext cx="12065" cy="18415"/>
          </a:xfrm>
          <a:custGeom>
            <a:avLst/>
            <a:gdLst/>
            <a:ahLst/>
            <a:cxnLst/>
            <a:rect l="l" t="t" r="r" b="b"/>
            <a:pathLst>
              <a:path w="12064" h="18414">
                <a:moveTo>
                  <a:pt x="12039" y="165"/>
                </a:moveTo>
                <a:lnTo>
                  <a:pt x="11849" y="17945"/>
                </a:lnTo>
                <a:lnTo>
                  <a:pt x="0" y="17779"/>
                </a:lnTo>
                <a:lnTo>
                  <a:pt x="0" y="0"/>
                </a:lnTo>
                <a:lnTo>
                  <a:pt x="12039" y="165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4806048" y="5228691"/>
            <a:ext cx="12700" cy="17780"/>
          </a:xfrm>
          <a:custGeom>
            <a:avLst/>
            <a:gdLst/>
            <a:ahLst/>
            <a:cxnLst/>
            <a:rect l="l" t="t" r="r" b="b"/>
            <a:pathLst>
              <a:path w="12700" h="17779">
                <a:moveTo>
                  <a:pt x="12217" y="0"/>
                </a:moveTo>
                <a:lnTo>
                  <a:pt x="12039" y="17779"/>
                </a:lnTo>
                <a:lnTo>
                  <a:pt x="0" y="17779"/>
                </a:lnTo>
                <a:lnTo>
                  <a:pt x="190" y="0"/>
                </a:lnTo>
                <a:lnTo>
                  <a:pt x="12217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4806048" y="5264251"/>
            <a:ext cx="12065" cy="5715"/>
          </a:xfrm>
          <a:custGeom>
            <a:avLst/>
            <a:gdLst/>
            <a:ahLst/>
            <a:cxnLst/>
            <a:rect l="l" t="t" r="r" b="b"/>
            <a:pathLst>
              <a:path w="12064" h="5714">
                <a:moveTo>
                  <a:pt x="11849" y="0"/>
                </a:moveTo>
                <a:lnTo>
                  <a:pt x="11849" y="5486"/>
                </a:lnTo>
                <a:lnTo>
                  <a:pt x="0" y="5321"/>
                </a:lnTo>
                <a:lnTo>
                  <a:pt x="0" y="0"/>
                </a:lnTo>
                <a:lnTo>
                  <a:pt x="11849" y="0"/>
                </a:lnTo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7809128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7849374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7889620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7929689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16" y="10464"/>
                </a:moveTo>
                <a:lnTo>
                  <a:pt x="0" y="10464"/>
                </a:lnTo>
                <a:lnTo>
                  <a:pt x="0" y="0"/>
                </a:lnTo>
                <a:lnTo>
                  <a:pt x="20116" y="0"/>
                </a:lnTo>
                <a:lnTo>
                  <a:pt x="20116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7969936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010182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050441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19926" y="10464"/>
                </a:moveTo>
                <a:lnTo>
                  <a:pt x="0" y="10464"/>
                </a:lnTo>
                <a:lnTo>
                  <a:pt x="0" y="0"/>
                </a:lnTo>
                <a:lnTo>
                  <a:pt x="19926" y="0"/>
                </a:lnTo>
                <a:lnTo>
                  <a:pt x="19926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090496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130743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170989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19939" y="10464"/>
                </a:moveTo>
                <a:lnTo>
                  <a:pt x="0" y="10464"/>
                </a:lnTo>
                <a:lnTo>
                  <a:pt x="0" y="0"/>
                </a:lnTo>
                <a:lnTo>
                  <a:pt x="19939" y="0"/>
                </a:lnTo>
                <a:lnTo>
                  <a:pt x="1993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211057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251304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291550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19938" y="10464"/>
                </a:moveTo>
                <a:lnTo>
                  <a:pt x="0" y="10464"/>
                </a:lnTo>
                <a:lnTo>
                  <a:pt x="0" y="0"/>
                </a:lnTo>
                <a:lnTo>
                  <a:pt x="19938" y="0"/>
                </a:lnTo>
                <a:lnTo>
                  <a:pt x="19938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331619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16" y="10464"/>
                </a:moveTo>
                <a:lnTo>
                  <a:pt x="0" y="10464"/>
                </a:lnTo>
                <a:lnTo>
                  <a:pt x="0" y="0"/>
                </a:lnTo>
                <a:lnTo>
                  <a:pt x="20116" y="0"/>
                </a:lnTo>
                <a:lnTo>
                  <a:pt x="20116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371865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412111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19939" y="10464"/>
                </a:moveTo>
                <a:lnTo>
                  <a:pt x="0" y="10464"/>
                </a:lnTo>
                <a:lnTo>
                  <a:pt x="0" y="0"/>
                </a:lnTo>
                <a:lnTo>
                  <a:pt x="19939" y="0"/>
                </a:lnTo>
                <a:lnTo>
                  <a:pt x="1993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452180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16" y="10464"/>
                </a:moveTo>
                <a:lnTo>
                  <a:pt x="0" y="10464"/>
                </a:lnTo>
                <a:lnTo>
                  <a:pt x="0" y="0"/>
                </a:lnTo>
                <a:lnTo>
                  <a:pt x="20116" y="0"/>
                </a:lnTo>
                <a:lnTo>
                  <a:pt x="20116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492426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532672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19938" y="10464"/>
                </a:moveTo>
                <a:lnTo>
                  <a:pt x="0" y="10464"/>
                </a:lnTo>
                <a:lnTo>
                  <a:pt x="0" y="0"/>
                </a:lnTo>
                <a:lnTo>
                  <a:pt x="19938" y="0"/>
                </a:lnTo>
                <a:lnTo>
                  <a:pt x="19938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572741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16" y="10464"/>
                </a:moveTo>
                <a:lnTo>
                  <a:pt x="0" y="10464"/>
                </a:lnTo>
                <a:lnTo>
                  <a:pt x="0" y="0"/>
                </a:lnTo>
                <a:lnTo>
                  <a:pt x="20116" y="0"/>
                </a:lnTo>
                <a:lnTo>
                  <a:pt x="20116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612987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16" y="10464"/>
                </a:moveTo>
                <a:lnTo>
                  <a:pt x="0" y="10464"/>
                </a:lnTo>
                <a:lnTo>
                  <a:pt x="0" y="0"/>
                </a:lnTo>
                <a:lnTo>
                  <a:pt x="20116" y="0"/>
                </a:lnTo>
                <a:lnTo>
                  <a:pt x="20116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653233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693289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733549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16" y="10464"/>
                </a:moveTo>
                <a:lnTo>
                  <a:pt x="0" y="10464"/>
                </a:lnTo>
                <a:lnTo>
                  <a:pt x="0" y="0"/>
                </a:lnTo>
                <a:lnTo>
                  <a:pt x="20116" y="0"/>
                </a:lnTo>
                <a:lnTo>
                  <a:pt x="20116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8773794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8813851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8854109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16" y="10464"/>
                </a:moveTo>
                <a:lnTo>
                  <a:pt x="0" y="10464"/>
                </a:lnTo>
                <a:lnTo>
                  <a:pt x="0" y="0"/>
                </a:lnTo>
                <a:lnTo>
                  <a:pt x="20116" y="0"/>
                </a:lnTo>
                <a:lnTo>
                  <a:pt x="20116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8894356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16" y="10464"/>
                </a:moveTo>
                <a:lnTo>
                  <a:pt x="0" y="10464"/>
                </a:lnTo>
                <a:lnTo>
                  <a:pt x="0" y="0"/>
                </a:lnTo>
                <a:lnTo>
                  <a:pt x="20116" y="0"/>
                </a:lnTo>
                <a:lnTo>
                  <a:pt x="20116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934412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974658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056805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7097052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7137298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7177366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217612" y="4559884"/>
            <a:ext cx="20320" cy="10795"/>
          </a:xfrm>
          <a:custGeom>
            <a:avLst/>
            <a:gdLst/>
            <a:ahLst/>
            <a:cxnLst/>
            <a:rect l="l" t="t" r="r" b="b"/>
            <a:pathLst>
              <a:path w="20320" h="10795">
                <a:moveTo>
                  <a:pt x="20129" y="10464"/>
                </a:moveTo>
                <a:lnTo>
                  <a:pt x="0" y="10464"/>
                </a:lnTo>
                <a:lnTo>
                  <a:pt x="0" y="0"/>
                </a:lnTo>
                <a:lnTo>
                  <a:pt x="20129" y="0"/>
                </a:lnTo>
                <a:lnTo>
                  <a:pt x="20129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257859" y="4559884"/>
            <a:ext cx="10160" cy="10795"/>
          </a:xfrm>
          <a:custGeom>
            <a:avLst/>
            <a:gdLst/>
            <a:ahLst/>
            <a:cxnLst/>
            <a:rect l="l" t="t" r="r" b="b"/>
            <a:pathLst>
              <a:path w="10159" h="10795">
                <a:moveTo>
                  <a:pt x="9601" y="10464"/>
                </a:moveTo>
                <a:lnTo>
                  <a:pt x="0" y="10464"/>
                </a:lnTo>
                <a:lnTo>
                  <a:pt x="0" y="0"/>
                </a:lnTo>
                <a:lnTo>
                  <a:pt x="9601" y="0"/>
                </a:lnTo>
                <a:lnTo>
                  <a:pt x="9601" y="1046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4049204" y="4112729"/>
            <a:ext cx="618490" cy="161925"/>
          </a:xfrm>
          <a:custGeom>
            <a:avLst/>
            <a:gdLst/>
            <a:ahLst/>
            <a:cxnLst/>
            <a:rect l="l" t="t" r="r" b="b"/>
            <a:pathLst>
              <a:path w="618489" h="161925">
                <a:moveTo>
                  <a:pt x="73545" y="20929"/>
                </a:moveTo>
                <a:lnTo>
                  <a:pt x="60007" y="20929"/>
                </a:lnTo>
                <a:lnTo>
                  <a:pt x="60007" y="0"/>
                </a:lnTo>
                <a:lnTo>
                  <a:pt x="73545" y="0"/>
                </a:lnTo>
                <a:lnTo>
                  <a:pt x="73545" y="20929"/>
                </a:lnTo>
                <a:close/>
              </a:path>
              <a:path w="618489" h="161925">
                <a:moveTo>
                  <a:pt x="13550" y="124117"/>
                </a:moveTo>
                <a:lnTo>
                  <a:pt x="0" y="124117"/>
                </a:lnTo>
                <a:lnTo>
                  <a:pt x="0" y="20929"/>
                </a:lnTo>
                <a:lnTo>
                  <a:pt x="133921" y="20929"/>
                </a:lnTo>
                <a:lnTo>
                  <a:pt x="133921" y="33235"/>
                </a:lnTo>
                <a:lnTo>
                  <a:pt x="13550" y="33235"/>
                </a:lnTo>
                <a:lnTo>
                  <a:pt x="13550" y="60985"/>
                </a:lnTo>
                <a:lnTo>
                  <a:pt x="133921" y="60985"/>
                </a:lnTo>
                <a:lnTo>
                  <a:pt x="133921" y="72605"/>
                </a:lnTo>
                <a:lnTo>
                  <a:pt x="13550" y="72605"/>
                </a:lnTo>
                <a:lnTo>
                  <a:pt x="13550" y="100698"/>
                </a:lnTo>
                <a:lnTo>
                  <a:pt x="133921" y="100698"/>
                </a:lnTo>
                <a:lnTo>
                  <a:pt x="133921" y="112826"/>
                </a:lnTo>
                <a:lnTo>
                  <a:pt x="13550" y="112826"/>
                </a:lnTo>
                <a:lnTo>
                  <a:pt x="13550" y="124117"/>
                </a:lnTo>
                <a:close/>
              </a:path>
              <a:path w="618489" h="161925">
                <a:moveTo>
                  <a:pt x="73545" y="60985"/>
                </a:moveTo>
                <a:lnTo>
                  <a:pt x="60007" y="60985"/>
                </a:lnTo>
                <a:lnTo>
                  <a:pt x="60007" y="33235"/>
                </a:lnTo>
                <a:lnTo>
                  <a:pt x="73545" y="33235"/>
                </a:lnTo>
                <a:lnTo>
                  <a:pt x="73545" y="60985"/>
                </a:lnTo>
                <a:close/>
              </a:path>
              <a:path w="618489" h="161925">
                <a:moveTo>
                  <a:pt x="133921" y="60985"/>
                </a:moveTo>
                <a:lnTo>
                  <a:pt x="120370" y="60985"/>
                </a:lnTo>
                <a:lnTo>
                  <a:pt x="120370" y="33235"/>
                </a:lnTo>
                <a:lnTo>
                  <a:pt x="133921" y="33235"/>
                </a:lnTo>
                <a:lnTo>
                  <a:pt x="133921" y="60985"/>
                </a:lnTo>
                <a:close/>
              </a:path>
              <a:path w="618489" h="161925">
                <a:moveTo>
                  <a:pt x="73545" y="100698"/>
                </a:moveTo>
                <a:lnTo>
                  <a:pt x="60007" y="100698"/>
                </a:lnTo>
                <a:lnTo>
                  <a:pt x="60007" y="72605"/>
                </a:lnTo>
                <a:lnTo>
                  <a:pt x="73545" y="72605"/>
                </a:lnTo>
                <a:lnTo>
                  <a:pt x="73545" y="100698"/>
                </a:lnTo>
                <a:close/>
              </a:path>
              <a:path w="618489" h="161925">
                <a:moveTo>
                  <a:pt x="133921" y="100698"/>
                </a:moveTo>
                <a:lnTo>
                  <a:pt x="120370" y="100698"/>
                </a:lnTo>
                <a:lnTo>
                  <a:pt x="120370" y="72605"/>
                </a:lnTo>
                <a:lnTo>
                  <a:pt x="133921" y="72605"/>
                </a:lnTo>
                <a:lnTo>
                  <a:pt x="133921" y="100698"/>
                </a:lnTo>
                <a:close/>
              </a:path>
              <a:path w="618489" h="161925">
                <a:moveTo>
                  <a:pt x="147270" y="142074"/>
                </a:moveTo>
                <a:lnTo>
                  <a:pt x="129590" y="142074"/>
                </a:lnTo>
                <a:lnTo>
                  <a:pt x="134112" y="139573"/>
                </a:lnTo>
                <a:lnTo>
                  <a:pt x="135610" y="134594"/>
                </a:lnTo>
                <a:lnTo>
                  <a:pt x="137490" y="129273"/>
                </a:lnTo>
                <a:lnTo>
                  <a:pt x="138620" y="121627"/>
                </a:lnTo>
                <a:lnTo>
                  <a:pt x="139369" y="111658"/>
                </a:lnTo>
                <a:lnTo>
                  <a:pt x="142570" y="112991"/>
                </a:lnTo>
                <a:lnTo>
                  <a:pt x="147078" y="114655"/>
                </a:lnTo>
                <a:lnTo>
                  <a:pt x="152920" y="116649"/>
                </a:lnTo>
                <a:lnTo>
                  <a:pt x="151599" y="125450"/>
                </a:lnTo>
                <a:lnTo>
                  <a:pt x="150088" y="132930"/>
                </a:lnTo>
                <a:lnTo>
                  <a:pt x="148590" y="139077"/>
                </a:lnTo>
                <a:lnTo>
                  <a:pt x="147270" y="142074"/>
                </a:lnTo>
                <a:close/>
              </a:path>
              <a:path w="618489" h="161925">
                <a:moveTo>
                  <a:pt x="126390" y="154368"/>
                </a:moveTo>
                <a:lnTo>
                  <a:pt x="83134" y="154368"/>
                </a:lnTo>
                <a:lnTo>
                  <a:pt x="73016" y="152965"/>
                </a:lnTo>
                <a:lnTo>
                  <a:pt x="65789" y="148758"/>
                </a:lnTo>
                <a:lnTo>
                  <a:pt x="61452" y="141745"/>
                </a:lnTo>
                <a:lnTo>
                  <a:pt x="60007" y="131927"/>
                </a:lnTo>
                <a:lnTo>
                  <a:pt x="60007" y="112826"/>
                </a:lnTo>
                <a:lnTo>
                  <a:pt x="73545" y="112826"/>
                </a:lnTo>
                <a:lnTo>
                  <a:pt x="73545" y="138747"/>
                </a:lnTo>
                <a:lnTo>
                  <a:pt x="77114" y="142074"/>
                </a:lnTo>
                <a:lnTo>
                  <a:pt x="147270" y="142074"/>
                </a:lnTo>
                <a:lnTo>
                  <a:pt x="145624" y="145812"/>
                </a:lnTo>
                <a:lnTo>
                  <a:pt x="140947" y="150585"/>
                </a:lnTo>
                <a:lnTo>
                  <a:pt x="134541" y="153427"/>
                </a:lnTo>
                <a:lnTo>
                  <a:pt x="126390" y="154368"/>
                </a:lnTo>
                <a:close/>
              </a:path>
              <a:path w="618489" h="161925">
                <a:moveTo>
                  <a:pt x="313905" y="73279"/>
                </a:moveTo>
                <a:lnTo>
                  <a:pt x="300177" y="73279"/>
                </a:lnTo>
                <a:lnTo>
                  <a:pt x="300177" y="55333"/>
                </a:lnTo>
                <a:lnTo>
                  <a:pt x="346824" y="21094"/>
                </a:lnTo>
                <a:lnTo>
                  <a:pt x="241503" y="21094"/>
                </a:lnTo>
                <a:lnTo>
                  <a:pt x="241503" y="8801"/>
                </a:lnTo>
                <a:lnTo>
                  <a:pt x="368452" y="8801"/>
                </a:lnTo>
                <a:lnTo>
                  <a:pt x="368452" y="21602"/>
                </a:lnTo>
                <a:lnTo>
                  <a:pt x="313905" y="61645"/>
                </a:lnTo>
                <a:lnTo>
                  <a:pt x="313905" y="73279"/>
                </a:lnTo>
                <a:close/>
              </a:path>
              <a:path w="618489" h="161925">
                <a:moveTo>
                  <a:pt x="385381" y="85572"/>
                </a:moveTo>
                <a:lnTo>
                  <a:pt x="224383" y="85572"/>
                </a:lnTo>
                <a:lnTo>
                  <a:pt x="224383" y="73279"/>
                </a:lnTo>
                <a:lnTo>
                  <a:pt x="385381" y="73279"/>
                </a:lnTo>
                <a:lnTo>
                  <a:pt x="385381" y="85572"/>
                </a:lnTo>
                <a:close/>
              </a:path>
              <a:path w="618489" h="161925">
                <a:moveTo>
                  <a:pt x="312682" y="145389"/>
                </a:moveTo>
                <a:lnTo>
                  <a:pt x="296227" y="145389"/>
                </a:lnTo>
                <a:lnTo>
                  <a:pt x="300177" y="141566"/>
                </a:lnTo>
                <a:lnTo>
                  <a:pt x="300177" y="85572"/>
                </a:lnTo>
                <a:lnTo>
                  <a:pt x="313905" y="85572"/>
                </a:lnTo>
                <a:lnTo>
                  <a:pt x="313905" y="137083"/>
                </a:lnTo>
                <a:lnTo>
                  <a:pt x="312682" y="145389"/>
                </a:lnTo>
                <a:close/>
              </a:path>
              <a:path w="618489" h="161925">
                <a:moveTo>
                  <a:pt x="291147" y="159016"/>
                </a:moveTo>
                <a:lnTo>
                  <a:pt x="265391" y="158686"/>
                </a:lnTo>
                <a:lnTo>
                  <a:pt x="265010" y="154368"/>
                </a:lnTo>
                <a:lnTo>
                  <a:pt x="264261" y="149377"/>
                </a:lnTo>
                <a:lnTo>
                  <a:pt x="263499" y="143725"/>
                </a:lnTo>
                <a:lnTo>
                  <a:pt x="271411" y="144729"/>
                </a:lnTo>
                <a:lnTo>
                  <a:pt x="279679" y="145389"/>
                </a:lnTo>
                <a:lnTo>
                  <a:pt x="312682" y="145389"/>
                </a:lnTo>
                <a:lnTo>
                  <a:pt x="312493" y="146677"/>
                </a:lnTo>
                <a:lnTo>
                  <a:pt x="308241" y="153531"/>
                </a:lnTo>
                <a:lnTo>
                  <a:pt x="301132" y="157645"/>
                </a:lnTo>
                <a:lnTo>
                  <a:pt x="291147" y="159016"/>
                </a:lnTo>
                <a:close/>
              </a:path>
              <a:path w="618489" h="161925">
                <a:moveTo>
                  <a:pt x="491832" y="31902"/>
                </a:moveTo>
                <a:lnTo>
                  <a:pt x="479615" y="31902"/>
                </a:lnTo>
                <a:lnTo>
                  <a:pt x="479615" y="0"/>
                </a:lnTo>
                <a:lnTo>
                  <a:pt x="491832" y="0"/>
                </a:lnTo>
                <a:lnTo>
                  <a:pt x="491832" y="31902"/>
                </a:lnTo>
                <a:close/>
              </a:path>
              <a:path w="618489" h="161925">
                <a:moveTo>
                  <a:pt x="510082" y="67627"/>
                </a:moveTo>
                <a:lnTo>
                  <a:pt x="507263" y="63474"/>
                </a:lnTo>
                <a:lnTo>
                  <a:pt x="504431" y="59982"/>
                </a:lnTo>
                <a:lnTo>
                  <a:pt x="501611" y="56819"/>
                </a:lnTo>
                <a:lnTo>
                  <a:pt x="517763" y="45542"/>
                </a:lnTo>
                <a:lnTo>
                  <a:pt x="531780" y="32359"/>
                </a:lnTo>
                <a:lnTo>
                  <a:pt x="543645" y="17243"/>
                </a:lnTo>
                <a:lnTo>
                  <a:pt x="553338" y="165"/>
                </a:lnTo>
                <a:lnTo>
                  <a:pt x="568007" y="165"/>
                </a:lnTo>
                <a:lnTo>
                  <a:pt x="565746" y="4318"/>
                </a:lnTo>
                <a:lnTo>
                  <a:pt x="573059" y="15621"/>
                </a:lnTo>
                <a:lnTo>
                  <a:pt x="558977" y="15621"/>
                </a:lnTo>
                <a:lnTo>
                  <a:pt x="549248" y="30358"/>
                </a:lnTo>
                <a:lnTo>
                  <a:pt x="537845" y="43929"/>
                </a:lnTo>
                <a:lnTo>
                  <a:pt x="524784" y="56347"/>
                </a:lnTo>
                <a:lnTo>
                  <a:pt x="510082" y="67627"/>
                </a:lnTo>
                <a:close/>
              </a:path>
              <a:path w="618489" h="161925">
                <a:moveTo>
                  <a:pt x="609384" y="65633"/>
                </a:moveTo>
                <a:lnTo>
                  <a:pt x="593969" y="55761"/>
                </a:lnTo>
                <a:lnTo>
                  <a:pt x="580442" y="44113"/>
                </a:lnTo>
                <a:lnTo>
                  <a:pt x="568784" y="30722"/>
                </a:lnTo>
                <a:lnTo>
                  <a:pt x="558977" y="15621"/>
                </a:lnTo>
                <a:lnTo>
                  <a:pt x="573059" y="15621"/>
                </a:lnTo>
                <a:lnTo>
                  <a:pt x="576149" y="20396"/>
                </a:lnTo>
                <a:lnTo>
                  <a:pt x="588417" y="33980"/>
                </a:lnTo>
                <a:lnTo>
                  <a:pt x="602517" y="45071"/>
                </a:lnTo>
                <a:lnTo>
                  <a:pt x="618413" y="53670"/>
                </a:lnTo>
                <a:lnTo>
                  <a:pt x="616915" y="55499"/>
                </a:lnTo>
                <a:lnTo>
                  <a:pt x="613905" y="59486"/>
                </a:lnTo>
                <a:lnTo>
                  <a:pt x="609384" y="65633"/>
                </a:lnTo>
                <a:close/>
              </a:path>
              <a:path w="618489" h="161925">
                <a:moveTo>
                  <a:pt x="512711" y="43370"/>
                </a:moveTo>
                <a:lnTo>
                  <a:pt x="456285" y="43370"/>
                </a:lnTo>
                <a:lnTo>
                  <a:pt x="456285" y="31902"/>
                </a:lnTo>
                <a:lnTo>
                  <a:pt x="512711" y="31902"/>
                </a:lnTo>
                <a:lnTo>
                  <a:pt x="512711" y="43370"/>
                </a:lnTo>
                <a:close/>
              </a:path>
              <a:path w="618489" h="161925">
                <a:moveTo>
                  <a:pt x="460235" y="116979"/>
                </a:moveTo>
                <a:lnTo>
                  <a:pt x="458927" y="112331"/>
                </a:lnTo>
                <a:lnTo>
                  <a:pt x="457156" y="107340"/>
                </a:lnTo>
                <a:lnTo>
                  <a:pt x="455155" y="102527"/>
                </a:lnTo>
                <a:lnTo>
                  <a:pt x="462909" y="88844"/>
                </a:lnTo>
                <a:lnTo>
                  <a:pt x="469499" y="74444"/>
                </a:lnTo>
                <a:lnTo>
                  <a:pt x="474889" y="59296"/>
                </a:lnTo>
                <a:lnTo>
                  <a:pt x="479044" y="43370"/>
                </a:lnTo>
                <a:lnTo>
                  <a:pt x="491832" y="43370"/>
                </a:lnTo>
                <a:lnTo>
                  <a:pt x="491832" y="70954"/>
                </a:lnTo>
                <a:lnTo>
                  <a:pt x="503209" y="70954"/>
                </a:lnTo>
                <a:lnTo>
                  <a:pt x="506159" y="73939"/>
                </a:lnTo>
                <a:lnTo>
                  <a:pt x="479615" y="73939"/>
                </a:lnTo>
                <a:lnTo>
                  <a:pt x="475342" y="86622"/>
                </a:lnTo>
                <a:lnTo>
                  <a:pt x="470701" y="98012"/>
                </a:lnTo>
                <a:lnTo>
                  <a:pt x="465672" y="108125"/>
                </a:lnTo>
                <a:lnTo>
                  <a:pt x="460235" y="116979"/>
                </a:lnTo>
                <a:close/>
              </a:path>
              <a:path w="618489" h="161925">
                <a:moveTo>
                  <a:pt x="588695" y="156032"/>
                </a:moveTo>
                <a:lnTo>
                  <a:pt x="540740" y="156032"/>
                </a:lnTo>
                <a:lnTo>
                  <a:pt x="532317" y="154753"/>
                </a:lnTo>
                <a:lnTo>
                  <a:pt x="526254" y="150918"/>
                </a:lnTo>
                <a:lnTo>
                  <a:pt x="522590" y="144528"/>
                </a:lnTo>
                <a:lnTo>
                  <a:pt x="521360" y="135585"/>
                </a:lnTo>
                <a:lnTo>
                  <a:pt x="521360" y="60312"/>
                </a:lnTo>
                <a:lnTo>
                  <a:pt x="596404" y="60312"/>
                </a:lnTo>
                <a:lnTo>
                  <a:pt x="596100" y="71780"/>
                </a:lnTo>
                <a:lnTo>
                  <a:pt x="534149" y="71780"/>
                </a:lnTo>
                <a:lnTo>
                  <a:pt x="534149" y="140576"/>
                </a:lnTo>
                <a:lnTo>
                  <a:pt x="537540" y="144068"/>
                </a:lnTo>
                <a:lnTo>
                  <a:pt x="609576" y="144068"/>
                </a:lnTo>
                <a:lnTo>
                  <a:pt x="608769" y="146355"/>
                </a:lnTo>
                <a:lnTo>
                  <a:pt x="604094" y="151752"/>
                </a:lnTo>
                <a:lnTo>
                  <a:pt x="597409" y="154967"/>
                </a:lnTo>
                <a:lnTo>
                  <a:pt x="588695" y="156032"/>
                </a:lnTo>
                <a:close/>
              </a:path>
              <a:path w="618489" h="161925">
                <a:moveTo>
                  <a:pt x="503209" y="70954"/>
                </a:moveTo>
                <a:lnTo>
                  <a:pt x="491832" y="70954"/>
                </a:lnTo>
                <a:lnTo>
                  <a:pt x="497852" y="65633"/>
                </a:lnTo>
                <a:lnTo>
                  <a:pt x="503209" y="70954"/>
                </a:lnTo>
                <a:close/>
              </a:path>
              <a:path w="618489" h="161925">
                <a:moveTo>
                  <a:pt x="593012" y="107340"/>
                </a:moveTo>
                <a:lnTo>
                  <a:pt x="577786" y="107340"/>
                </a:lnTo>
                <a:lnTo>
                  <a:pt x="581926" y="104012"/>
                </a:lnTo>
                <a:lnTo>
                  <a:pt x="582307" y="97370"/>
                </a:lnTo>
                <a:lnTo>
                  <a:pt x="582798" y="91479"/>
                </a:lnTo>
                <a:lnTo>
                  <a:pt x="583111" y="85902"/>
                </a:lnTo>
                <a:lnTo>
                  <a:pt x="583312" y="80086"/>
                </a:lnTo>
                <a:lnTo>
                  <a:pt x="583425" y="71780"/>
                </a:lnTo>
                <a:lnTo>
                  <a:pt x="596100" y="71780"/>
                </a:lnTo>
                <a:lnTo>
                  <a:pt x="595703" y="82767"/>
                </a:lnTo>
                <a:lnTo>
                  <a:pt x="595240" y="92214"/>
                </a:lnTo>
                <a:lnTo>
                  <a:pt x="594715" y="100355"/>
                </a:lnTo>
                <a:lnTo>
                  <a:pt x="593012" y="107340"/>
                </a:lnTo>
                <a:close/>
              </a:path>
              <a:path w="618489" h="161925">
                <a:moveTo>
                  <a:pt x="491832" y="161340"/>
                </a:moveTo>
                <a:lnTo>
                  <a:pt x="479615" y="161340"/>
                </a:lnTo>
                <a:lnTo>
                  <a:pt x="479615" y="73939"/>
                </a:lnTo>
                <a:lnTo>
                  <a:pt x="506159" y="73939"/>
                </a:lnTo>
                <a:lnTo>
                  <a:pt x="506986" y="74777"/>
                </a:lnTo>
                <a:lnTo>
                  <a:pt x="491832" y="74777"/>
                </a:lnTo>
                <a:lnTo>
                  <a:pt x="491832" y="161340"/>
                </a:lnTo>
                <a:close/>
              </a:path>
              <a:path w="618489" h="161925">
                <a:moveTo>
                  <a:pt x="507263" y="92214"/>
                </a:moveTo>
                <a:lnTo>
                  <a:pt x="501992" y="85902"/>
                </a:lnTo>
                <a:lnTo>
                  <a:pt x="496912" y="80086"/>
                </a:lnTo>
                <a:lnTo>
                  <a:pt x="491832" y="74777"/>
                </a:lnTo>
                <a:lnTo>
                  <a:pt x="506986" y="74777"/>
                </a:lnTo>
                <a:lnTo>
                  <a:pt x="508434" y="76246"/>
                </a:lnTo>
                <a:lnTo>
                  <a:pt x="512561" y="80562"/>
                </a:lnTo>
                <a:lnTo>
                  <a:pt x="515912" y="84239"/>
                </a:lnTo>
                <a:lnTo>
                  <a:pt x="507263" y="92214"/>
                </a:lnTo>
                <a:close/>
              </a:path>
              <a:path w="618489" h="161925">
                <a:moveTo>
                  <a:pt x="571576" y="119964"/>
                </a:moveTo>
                <a:lnTo>
                  <a:pt x="564248" y="119964"/>
                </a:lnTo>
                <a:lnTo>
                  <a:pt x="547700" y="119634"/>
                </a:lnTo>
                <a:lnTo>
                  <a:pt x="547128" y="115315"/>
                </a:lnTo>
                <a:lnTo>
                  <a:pt x="545249" y="106006"/>
                </a:lnTo>
                <a:lnTo>
                  <a:pt x="553720" y="106845"/>
                </a:lnTo>
                <a:lnTo>
                  <a:pt x="561797" y="107340"/>
                </a:lnTo>
                <a:lnTo>
                  <a:pt x="593012" y="107340"/>
                </a:lnTo>
                <a:lnTo>
                  <a:pt x="592634" y="108889"/>
                </a:lnTo>
                <a:lnTo>
                  <a:pt x="588084" y="115022"/>
                </a:lnTo>
                <a:lnTo>
                  <a:pt x="581065" y="118723"/>
                </a:lnTo>
                <a:lnTo>
                  <a:pt x="571576" y="119964"/>
                </a:lnTo>
                <a:close/>
              </a:path>
              <a:path w="618489" h="161925">
                <a:moveTo>
                  <a:pt x="609576" y="144068"/>
                </a:moveTo>
                <a:lnTo>
                  <a:pt x="593026" y="144068"/>
                </a:lnTo>
                <a:lnTo>
                  <a:pt x="597535" y="140741"/>
                </a:lnTo>
                <a:lnTo>
                  <a:pt x="598665" y="134429"/>
                </a:lnTo>
                <a:lnTo>
                  <a:pt x="599986" y="128104"/>
                </a:lnTo>
                <a:lnTo>
                  <a:pt x="600907" y="119964"/>
                </a:lnTo>
                <a:lnTo>
                  <a:pt x="601484" y="109994"/>
                </a:lnTo>
                <a:lnTo>
                  <a:pt x="605815" y="111658"/>
                </a:lnTo>
                <a:lnTo>
                  <a:pt x="610323" y="113157"/>
                </a:lnTo>
                <a:lnTo>
                  <a:pt x="615213" y="114490"/>
                </a:lnTo>
                <a:lnTo>
                  <a:pt x="614273" y="123621"/>
                </a:lnTo>
                <a:lnTo>
                  <a:pt x="612965" y="131597"/>
                </a:lnTo>
                <a:lnTo>
                  <a:pt x="611454" y="138747"/>
                </a:lnTo>
                <a:lnTo>
                  <a:pt x="609576" y="144068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262166" y="5057216"/>
            <a:ext cx="184124" cy="1601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483730" y="5060365"/>
            <a:ext cx="186385" cy="1593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708850" y="5066677"/>
            <a:ext cx="185458" cy="1508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856882" y="3967670"/>
            <a:ext cx="367030" cy="163195"/>
          </a:xfrm>
          <a:custGeom>
            <a:avLst/>
            <a:gdLst/>
            <a:ahLst/>
            <a:cxnLst/>
            <a:rect l="l" t="t" r="r" b="b"/>
            <a:pathLst>
              <a:path w="367029" h="163195">
                <a:moveTo>
                  <a:pt x="43446" y="77266"/>
                </a:moveTo>
                <a:lnTo>
                  <a:pt x="31216" y="77266"/>
                </a:lnTo>
                <a:lnTo>
                  <a:pt x="31216" y="38709"/>
                </a:lnTo>
                <a:lnTo>
                  <a:pt x="146316" y="38709"/>
                </a:lnTo>
                <a:lnTo>
                  <a:pt x="146316" y="49174"/>
                </a:lnTo>
                <a:lnTo>
                  <a:pt x="43446" y="49174"/>
                </a:lnTo>
                <a:lnTo>
                  <a:pt x="43446" y="61810"/>
                </a:lnTo>
                <a:lnTo>
                  <a:pt x="146316" y="61810"/>
                </a:lnTo>
                <a:lnTo>
                  <a:pt x="146316" y="72275"/>
                </a:lnTo>
                <a:lnTo>
                  <a:pt x="43446" y="72275"/>
                </a:lnTo>
                <a:lnTo>
                  <a:pt x="43446" y="77266"/>
                </a:lnTo>
                <a:close/>
              </a:path>
              <a:path w="367029" h="163195">
                <a:moveTo>
                  <a:pt x="146316" y="61810"/>
                </a:moveTo>
                <a:lnTo>
                  <a:pt x="134289" y="61810"/>
                </a:lnTo>
                <a:lnTo>
                  <a:pt x="134289" y="49174"/>
                </a:lnTo>
                <a:lnTo>
                  <a:pt x="146316" y="49174"/>
                </a:lnTo>
                <a:lnTo>
                  <a:pt x="146316" y="61810"/>
                </a:lnTo>
                <a:close/>
              </a:path>
              <a:path w="367029" h="163195">
                <a:moveTo>
                  <a:pt x="146316" y="77266"/>
                </a:moveTo>
                <a:lnTo>
                  <a:pt x="134289" y="77266"/>
                </a:lnTo>
                <a:lnTo>
                  <a:pt x="134289" y="72275"/>
                </a:lnTo>
                <a:lnTo>
                  <a:pt x="146316" y="72275"/>
                </a:lnTo>
                <a:lnTo>
                  <a:pt x="146316" y="77266"/>
                </a:lnTo>
                <a:close/>
              </a:path>
              <a:path w="367029" h="163195">
                <a:moveTo>
                  <a:pt x="20497" y="109334"/>
                </a:moveTo>
                <a:lnTo>
                  <a:pt x="5829" y="109334"/>
                </a:lnTo>
                <a:lnTo>
                  <a:pt x="5829" y="83248"/>
                </a:lnTo>
                <a:lnTo>
                  <a:pt x="172656" y="83248"/>
                </a:lnTo>
                <a:lnTo>
                  <a:pt x="172656" y="94373"/>
                </a:lnTo>
                <a:lnTo>
                  <a:pt x="20497" y="94373"/>
                </a:lnTo>
                <a:lnTo>
                  <a:pt x="20497" y="109334"/>
                </a:lnTo>
                <a:close/>
              </a:path>
              <a:path w="367029" h="163195">
                <a:moveTo>
                  <a:pt x="172656" y="109334"/>
                </a:moveTo>
                <a:lnTo>
                  <a:pt x="157987" y="109334"/>
                </a:lnTo>
                <a:lnTo>
                  <a:pt x="157987" y="94373"/>
                </a:lnTo>
                <a:lnTo>
                  <a:pt x="172656" y="94373"/>
                </a:lnTo>
                <a:lnTo>
                  <a:pt x="172656" y="109334"/>
                </a:lnTo>
                <a:close/>
              </a:path>
              <a:path w="367029" h="163195">
                <a:moveTo>
                  <a:pt x="6007" y="163004"/>
                </a:moveTo>
                <a:lnTo>
                  <a:pt x="4699" y="159512"/>
                </a:lnTo>
                <a:lnTo>
                  <a:pt x="2628" y="155524"/>
                </a:lnTo>
                <a:lnTo>
                  <a:pt x="0" y="151041"/>
                </a:lnTo>
                <a:lnTo>
                  <a:pt x="13575" y="149140"/>
                </a:lnTo>
                <a:lnTo>
                  <a:pt x="48336" y="125450"/>
                </a:lnTo>
                <a:lnTo>
                  <a:pt x="48336" y="106006"/>
                </a:lnTo>
                <a:lnTo>
                  <a:pt x="126390" y="106006"/>
                </a:lnTo>
                <a:lnTo>
                  <a:pt x="126390" y="116814"/>
                </a:lnTo>
                <a:lnTo>
                  <a:pt x="62064" y="116814"/>
                </a:lnTo>
                <a:lnTo>
                  <a:pt x="61467" y="125098"/>
                </a:lnTo>
                <a:lnTo>
                  <a:pt x="33778" y="156373"/>
                </a:lnTo>
                <a:lnTo>
                  <a:pt x="20996" y="160287"/>
                </a:lnTo>
                <a:lnTo>
                  <a:pt x="6007" y="163004"/>
                </a:lnTo>
                <a:close/>
              </a:path>
              <a:path w="367029" h="163195">
                <a:moveTo>
                  <a:pt x="152717" y="159181"/>
                </a:moveTo>
                <a:lnTo>
                  <a:pt x="126758" y="159181"/>
                </a:lnTo>
                <a:lnTo>
                  <a:pt x="120548" y="157518"/>
                </a:lnTo>
                <a:lnTo>
                  <a:pt x="117538" y="154355"/>
                </a:lnTo>
                <a:lnTo>
                  <a:pt x="114204" y="151247"/>
                </a:lnTo>
                <a:lnTo>
                  <a:pt x="114110" y="151041"/>
                </a:lnTo>
                <a:lnTo>
                  <a:pt x="112471" y="145554"/>
                </a:lnTo>
                <a:lnTo>
                  <a:pt x="112471" y="116814"/>
                </a:lnTo>
                <a:lnTo>
                  <a:pt x="126390" y="116814"/>
                </a:lnTo>
                <a:lnTo>
                  <a:pt x="126390" y="140398"/>
                </a:lnTo>
                <a:lnTo>
                  <a:pt x="127139" y="143230"/>
                </a:lnTo>
                <a:lnTo>
                  <a:pt x="128638" y="144894"/>
                </a:lnTo>
                <a:lnTo>
                  <a:pt x="130517" y="146723"/>
                </a:lnTo>
                <a:lnTo>
                  <a:pt x="134099" y="147548"/>
                </a:lnTo>
                <a:lnTo>
                  <a:pt x="175690" y="147548"/>
                </a:lnTo>
                <a:lnTo>
                  <a:pt x="175011" y="149435"/>
                </a:lnTo>
                <a:lnTo>
                  <a:pt x="169949" y="154839"/>
                </a:lnTo>
                <a:lnTo>
                  <a:pt x="162523" y="158093"/>
                </a:lnTo>
                <a:lnTo>
                  <a:pt x="152717" y="159181"/>
                </a:lnTo>
                <a:close/>
              </a:path>
              <a:path w="367029" h="163195">
                <a:moveTo>
                  <a:pt x="175690" y="147548"/>
                </a:moveTo>
                <a:lnTo>
                  <a:pt x="158737" y="147548"/>
                </a:lnTo>
                <a:lnTo>
                  <a:pt x="163245" y="144564"/>
                </a:lnTo>
                <a:lnTo>
                  <a:pt x="164376" y="138582"/>
                </a:lnTo>
                <a:lnTo>
                  <a:pt x="165506" y="133095"/>
                </a:lnTo>
                <a:lnTo>
                  <a:pt x="166446" y="126949"/>
                </a:lnTo>
                <a:lnTo>
                  <a:pt x="167004" y="120129"/>
                </a:lnTo>
                <a:lnTo>
                  <a:pt x="171526" y="121958"/>
                </a:lnTo>
                <a:lnTo>
                  <a:pt x="176034" y="123621"/>
                </a:lnTo>
                <a:lnTo>
                  <a:pt x="180733" y="124790"/>
                </a:lnTo>
                <a:lnTo>
                  <a:pt x="179489" y="133095"/>
                </a:lnTo>
                <a:lnTo>
                  <a:pt x="178816" y="137083"/>
                </a:lnTo>
                <a:lnTo>
                  <a:pt x="177723" y="141897"/>
                </a:lnTo>
                <a:lnTo>
                  <a:pt x="175690" y="147548"/>
                </a:lnTo>
                <a:close/>
              </a:path>
              <a:path w="367029" h="163195">
                <a:moveTo>
                  <a:pt x="97040" y="16776"/>
                </a:moveTo>
                <a:lnTo>
                  <a:pt x="82003" y="16776"/>
                </a:lnTo>
                <a:lnTo>
                  <a:pt x="80111" y="12128"/>
                </a:lnTo>
                <a:lnTo>
                  <a:pt x="75984" y="3479"/>
                </a:lnTo>
                <a:lnTo>
                  <a:pt x="89712" y="0"/>
                </a:lnTo>
                <a:lnTo>
                  <a:pt x="92341" y="5473"/>
                </a:lnTo>
                <a:lnTo>
                  <a:pt x="94780" y="11125"/>
                </a:lnTo>
                <a:lnTo>
                  <a:pt x="97040" y="16776"/>
                </a:lnTo>
                <a:close/>
              </a:path>
              <a:path w="367029" h="163195">
                <a:moveTo>
                  <a:pt x="175285" y="27914"/>
                </a:moveTo>
                <a:lnTo>
                  <a:pt x="3378" y="27914"/>
                </a:lnTo>
                <a:lnTo>
                  <a:pt x="3378" y="16776"/>
                </a:lnTo>
                <a:lnTo>
                  <a:pt x="175285" y="16776"/>
                </a:lnTo>
                <a:lnTo>
                  <a:pt x="175285" y="27914"/>
                </a:lnTo>
                <a:close/>
              </a:path>
              <a:path w="367029" h="163195">
                <a:moveTo>
                  <a:pt x="271208" y="31394"/>
                </a:moveTo>
                <a:lnTo>
                  <a:pt x="267326" y="24886"/>
                </a:lnTo>
                <a:lnTo>
                  <a:pt x="263286" y="18564"/>
                </a:lnTo>
                <a:lnTo>
                  <a:pt x="259071" y="12427"/>
                </a:lnTo>
                <a:lnTo>
                  <a:pt x="254660" y="6476"/>
                </a:lnTo>
                <a:lnTo>
                  <a:pt x="266318" y="825"/>
                </a:lnTo>
                <a:lnTo>
                  <a:pt x="270762" y="6931"/>
                </a:lnTo>
                <a:lnTo>
                  <a:pt x="275064" y="13036"/>
                </a:lnTo>
                <a:lnTo>
                  <a:pt x="279225" y="19142"/>
                </a:lnTo>
                <a:lnTo>
                  <a:pt x="283248" y="25247"/>
                </a:lnTo>
                <a:lnTo>
                  <a:pt x="271208" y="31394"/>
                </a:lnTo>
                <a:close/>
              </a:path>
              <a:path w="367029" h="163195">
                <a:moveTo>
                  <a:pt x="361670" y="25755"/>
                </a:moveTo>
                <a:lnTo>
                  <a:pt x="295275" y="25755"/>
                </a:lnTo>
                <a:lnTo>
                  <a:pt x="295275" y="13957"/>
                </a:lnTo>
                <a:lnTo>
                  <a:pt x="361670" y="13957"/>
                </a:lnTo>
                <a:lnTo>
                  <a:pt x="361670" y="25755"/>
                </a:lnTo>
                <a:close/>
              </a:path>
              <a:path w="367029" h="163195">
                <a:moveTo>
                  <a:pt x="245059" y="26911"/>
                </a:moveTo>
                <a:lnTo>
                  <a:pt x="185254" y="26911"/>
                </a:lnTo>
                <a:lnTo>
                  <a:pt x="185254" y="15112"/>
                </a:lnTo>
                <a:lnTo>
                  <a:pt x="245059" y="15112"/>
                </a:lnTo>
                <a:lnTo>
                  <a:pt x="245059" y="26911"/>
                </a:lnTo>
                <a:close/>
              </a:path>
              <a:path w="367029" h="163195">
                <a:moveTo>
                  <a:pt x="335152" y="72770"/>
                </a:moveTo>
                <a:lnTo>
                  <a:pt x="321233" y="72770"/>
                </a:lnTo>
                <a:lnTo>
                  <a:pt x="321233" y="25755"/>
                </a:lnTo>
                <a:lnTo>
                  <a:pt x="335152" y="25755"/>
                </a:lnTo>
                <a:lnTo>
                  <a:pt x="335152" y="72770"/>
                </a:lnTo>
                <a:close/>
              </a:path>
              <a:path w="367029" h="163195">
                <a:moveTo>
                  <a:pt x="222123" y="67627"/>
                </a:moveTo>
                <a:lnTo>
                  <a:pt x="208762" y="67627"/>
                </a:lnTo>
                <a:lnTo>
                  <a:pt x="208762" y="26911"/>
                </a:lnTo>
                <a:lnTo>
                  <a:pt x="222123" y="26911"/>
                </a:lnTo>
                <a:lnTo>
                  <a:pt x="222123" y="67627"/>
                </a:lnTo>
                <a:close/>
              </a:path>
              <a:path w="367029" h="163195">
                <a:moveTo>
                  <a:pt x="305434" y="46850"/>
                </a:moveTo>
                <a:lnTo>
                  <a:pt x="238099" y="46850"/>
                </a:lnTo>
                <a:lnTo>
                  <a:pt x="238099" y="35382"/>
                </a:lnTo>
                <a:lnTo>
                  <a:pt x="305434" y="35382"/>
                </a:lnTo>
                <a:lnTo>
                  <a:pt x="305434" y="46850"/>
                </a:lnTo>
                <a:close/>
              </a:path>
              <a:path w="367029" h="163195">
                <a:moveTo>
                  <a:pt x="286559" y="89395"/>
                </a:moveTo>
                <a:lnTo>
                  <a:pt x="273646" y="89395"/>
                </a:lnTo>
                <a:lnTo>
                  <a:pt x="276927" y="79613"/>
                </a:lnTo>
                <a:lnTo>
                  <a:pt x="279434" y="69241"/>
                </a:lnTo>
                <a:lnTo>
                  <a:pt x="281165" y="58311"/>
                </a:lnTo>
                <a:lnTo>
                  <a:pt x="282117" y="46850"/>
                </a:lnTo>
                <a:lnTo>
                  <a:pt x="295097" y="46850"/>
                </a:lnTo>
                <a:lnTo>
                  <a:pt x="293050" y="62636"/>
                </a:lnTo>
                <a:lnTo>
                  <a:pt x="290155" y="76925"/>
                </a:lnTo>
                <a:lnTo>
                  <a:pt x="286559" y="89395"/>
                </a:lnTo>
                <a:close/>
              </a:path>
              <a:path w="367029" h="163195">
                <a:moveTo>
                  <a:pt x="234340" y="160172"/>
                </a:moveTo>
                <a:lnTo>
                  <a:pt x="231901" y="156857"/>
                </a:lnTo>
                <a:lnTo>
                  <a:pt x="229082" y="153200"/>
                </a:lnTo>
                <a:lnTo>
                  <a:pt x="225882" y="149542"/>
                </a:lnTo>
                <a:lnTo>
                  <a:pt x="239249" y="138135"/>
                </a:lnTo>
                <a:lnTo>
                  <a:pt x="250609" y="126592"/>
                </a:lnTo>
                <a:lnTo>
                  <a:pt x="259997" y="114893"/>
                </a:lnTo>
                <a:lnTo>
                  <a:pt x="267449" y="103022"/>
                </a:lnTo>
                <a:lnTo>
                  <a:pt x="261665" y="93390"/>
                </a:lnTo>
                <a:lnTo>
                  <a:pt x="255620" y="83448"/>
                </a:lnTo>
                <a:lnTo>
                  <a:pt x="249330" y="73197"/>
                </a:lnTo>
                <a:lnTo>
                  <a:pt x="242811" y="62636"/>
                </a:lnTo>
                <a:lnTo>
                  <a:pt x="253339" y="57315"/>
                </a:lnTo>
                <a:lnTo>
                  <a:pt x="263350" y="73231"/>
                </a:lnTo>
                <a:lnTo>
                  <a:pt x="268462" y="81296"/>
                </a:lnTo>
                <a:lnTo>
                  <a:pt x="273646" y="89395"/>
                </a:lnTo>
                <a:lnTo>
                  <a:pt x="286559" y="89395"/>
                </a:lnTo>
                <a:lnTo>
                  <a:pt x="286308" y="90264"/>
                </a:lnTo>
                <a:lnTo>
                  <a:pt x="281546" y="102514"/>
                </a:lnTo>
                <a:lnTo>
                  <a:pt x="289598" y="115481"/>
                </a:lnTo>
                <a:lnTo>
                  <a:pt x="274586" y="115481"/>
                </a:lnTo>
                <a:lnTo>
                  <a:pt x="267189" y="126132"/>
                </a:lnTo>
                <a:lnTo>
                  <a:pt x="257888" y="137248"/>
                </a:lnTo>
                <a:lnTo>
                  <a:pt x="247031" y="148492"/>
                </a:lnTo>
                <a:lnTo>
                  <a:pt x="234340" y="160172"/>
                </a:lnTo>
                <a:close/>
              </a:path>
              <a:path w="367029" h="163195">
                <a:moveTo>
                  <a:pt x="242811" y="79082"/>
                </a:moveTo>
                <a:lnTo>
                  <a:pt x="187134" y="79082"/>
                </a:lnTo>
                <a:lnTo>
                  <a:pt x="187134" y="67627"/>
                </a:lnTo>
                <a:lnTo>
                  <a:pt x="242811" y="67627"/>
                </a:lnTo>
                <a:lnTo>
                  <a:pt x="242811" y="79082"/>
                </a:lnTo>
                <a:close/>
              </a:path>
              <a:path w="367029" h="163195">
                <a:moveTo>
                  <a:pt x="360730" y="84239"/>
                </a:moveTo>
                <a:lnTo>
                  <a:pt x="296976" y="84239"/>
                </a:lnTo>
                <a:lnTo>
                  <a:pt x="296976" y="72770"/>
                </a:lnTo>
                <a:lnTo>
                  <a:pt x="360730" y="72770"/>
                </a:lnTo>
                <a:lnTo>
                  <a:pt x="360730" y="84239"/>
                </a:lnTo>
                <a:close/>
              </a:path>
              <a:path w="367029" h="163195">
                <a:moveTo>
                  <a:pt x="185635" y="141731"/>
                </a:moveTo>
                <a:lnTo>
                  <a:pt x="183743" y="128600"/>
                </a:lnTo>
                <a:lnTo>
                  <a:pt x="208762" y="125615"/>
                </a:lnTo>
                <a:lnTo>
                  <a:pt x="208762" y="79082"/>
                </a:lnTo>
                <a:lnTo>
                  <a:pt x="222123" y="79082"/>
                </a:lnTo>
                <a:lnTo>
                  <a:pt x="222123" y="123786"/>
                </a:lnTo>
                <a:lnTo>
                  <a:pt x="244416" y="123786"/>
                </a:lnTo>
                <a:lnTo>
                  <a:pt x="244309" y="124612"/>
                </a:lnTo>
                <a:lnTo>
                  <a:pt x="243928" y="132765"/>
                </a:lnTo>
                <a:lnTo>
                  <a:pt x="213444" y="137248"/>
                </a:lnTo>
                <a:lnTo>
                  <a:pt x="185635" y="141731"/>
                </a:lnTo>
                <a:close/>
              </a:path>
              <a:path w="367029" h="163195">
                <a:moveTo>
                  <a:pt x="335152" y="141897"/>
                </a:moveTo>
                <a:lnTo>
                  <a:pt x="321233" y="141897"/>
                </a:lnTo>
                <a:lnTo>
                  <a:pt x="321233" y="84239"/>
                </a:lnTo>
                <a:lnTo>
                  <a:pt x="335152" y="84239"/>
                </a:lnTo>
                <a:lnTo>
                  <a:pt x="335152" y="141897"/>
                </a:lnTo>
                <a:close/>
              </a:path>
              <a:path w="367029" h="163195">
                <a:moveTo>
                  <a:pt x="288328" y="140398"/>
                </a:moveTo>
                <a:lnTo>
                  <a:pt x="280484" y="126049"/>
                </a:lnTo>
                <a:lnTo>
                  <a:pt x="278187" y="121896"/>
                </a:lnTo>
                <a:lnTo>
                  <a:pt x="274586" y="115481"/>
                </a:lnTo>
                <a:lnTo>
                  <a:pt x="289598" y="115481"/>
                </a:lnTo>
                <a:lnTo>
                  <a:pt x="291236" y="118119"/>
                </a:lnTo>
                <a:lnTo>
                  <a:pt x="296147" y="126132"/>
                </a:lnTo>
                <a:lnTo>
                  <a:pt x="300926" y="134086"/>
                </a:lnTo>
                <a:lnTo>
                  <a:pt x="288328" y="140398"/>
                </a:lnTo>
                <a:close/>
              </a:path>
              <a:path w="367029" h="163195">
                <a:moveTo>
                  <a:pt x="244416" y="123786"/>
                </a:moveTo>
                <a:lnTo>
                  <a:pt x="222123" y="123786"/>
                </a:lnTo>
                <a:lnTo>
                  <a:pt x="244868" y="120294"/>
                </a:lnTo>
                <a:lnTo>
                  <a:pt x="244416" y="123786"/>
                </a:lnTo>
                <a:close/>
              </a:path>
              <a:path w="367029" h="163195">
                <a:moveTo>
                  <a:pt x="366750" y="153695"/>
                </a:moveTo>
                <a:lnTo>
                  <a:pt x="290017" y="153695"/>
                </a:lnTo>
                <a:lnTo>
                  <a:pt x="290017" y="141897"/>
                </a:lnTo>
                <a:lnTo>
                  <a:pt x="366750" y="141897"/>
                </a:lnTo>
                <a:lnTo>
                  <a:pt x="366750" y="153695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7889061" y="3967670"/>
            <a:ext cx="367030" cy="163195"/>
          </a:xfrm>
          <a:custGeom>
            <a:avLst/>
            <a:gdLst/>
            <a:ahLst/>
            <a:cxnLst/>
            <a:rect l="l" t="t" r="r" b="b"/>
            <a:pathLst>
              <a:path w="367029" h="163195">
                <a:moveTo>
                  <a:pt x="43446" y="77266"/>
                </a:moveTo>
                <a:lnTo>
                  <a:pt x="31216" y="77266"/>
                </a:lnTo>
                <a:lnTo>
                  <a:pt x="31216" y="38709"/>
                </a:lnTo>
                <a:lnTo>
                  <a:pt x="146329" y="38709"/>
                </a:lnTo>
                <a:lnTo>
                  <a:pt x="146329" y="49174"/>
                </a:lnTo>
                <a:lnTo>
                  <a:pt x="43446" y="49174"/>
                </a:lnTo>
                <a:lnTo>
                  <a:pt x="43446" y="61810"/>
                </a:lnTo>
                <a:lnTo>
                  <a:pt x="146329" y="61810"/>
                </a:lnTo>
                <a:lnTo>
                  <a:pt x="146329" y="72275"/>
                </a:lnTo>
                <a:lnTo>
                  <a:pt x="43446" y="72275"/>
                </a:lnTo>
                <a:lnTo>
                  <a:pt x="43446" y="77266"/>
                </a:lnTo>
                <a:close/>
              </a:path>
              <a:path w="367029" h="163195">
                <a:moveTo>
                  <a:pt x="146329" y="61810"/>
                </a:moveTo>
                <a:lnTo>
                  <a:pt x="134289" y="61810"/>
                </a:lnTo>
                <a:lnTo>
                  <a:pt x="134289" y="49174"/>
                </a:lnTo>
                <a:lnTo>
                  <a:pt x="146329" y="49174"/>
                </a:lnTo>
                <a:lnTo>
                  <a:pt x="146329" y="61810"/>
                </a:lnTo>
                <a:close/>
              </a:path>
              <a:path w="367029" h="163195">
                <a:moveTo>
                  <a:pt x="146329" y="77266"/>
                </a:moveTo>
                <a:lnTo>
                  <a:pt x="134289" y="77266"/>
                </a:lnTo>
                <a:lnTo>
                  <a:pt x="134289" y="72275"/>
                </a:lnTo>
                <a:lnTo>
                  <a:pt x="146329" y="72275"/>
                </a:lnTo>
                <a:lnTo>
                  <a:pt x="146329" y="77266"/>
                </a:lnTo>
                <a:close/>
              </a:path>
              <a:path w="367029" h="163195">
                <a:moveTo>
                  <a:pt x="20497" y="109334"/>
                </a:moveTo>
                <a:lnTo>
                  <a:pt x="5829" y="109334"/>
                </a:lnTo>
                <a:lnTo>
                  <a:pt x="5829" y="83248"/>
                </a:lnTo>
                <a:lnTo>
                  <a:pt x="172656" y="83248"/>
                </a:lnTo>
                <a:lnTo>
                  <a:pt x="172656" y="94373"/>
                </a:lnTo>
                <a:lnTo>
                  <a:pt x="20497" y="94373"/>
                </a:lnTo>
                <a:lnTo>
                  <a:pt x="20497" y="109334"/>
                </a:lnTo>
                <a:close/>
              </a:path>
              <a:path w="367029" h="163195">
                <a:moveTo>
                  <a:pt x="172656" y="109334"/>
                </a:moveTo>
                <a:lnTo>
                  <a:pt x="157987" y="109334"/>
                </a:lnTo>
                <a:lnTo>
                  <a:pt x="157987" y="94373"/>
                </a:lnTo>
                <a:lnTo>
                  <a:pt x="172656" y="94373"/>
                </a:lnTo>
                <a:lnTo>
                  <a:pt x="172656" y="109334"/>
                </a:lnTo>
                <a:close/>
              </a:path>
              <a:path w="367029" h="163195">
                <a:moveTo>
                  <a:pt x="6019" y="163004"/>
                </a:moveTo>
                <a:lnTo>
                  <a:pt x="4699" y="159512"/>
                </a:lnTo>
                <a:lnTo>
                  <a:pt x="2628" y="155524"/>
                </a:lnTo>
                <a:lnTo>
                  <a:pt x="0" y="151041"/>
                </a:lnTo>
                <a:lnTo>
                  <a:pt x="13575" y="149140"/>
                </a:lnTo>
                <a:lnTo>
                  <a:pt x="48336" y="125450"/>
                </a:lnTo>
                <a:lnTo>
                  <a:pt x="48336" y="106006"/>
                </a:lnTo>
                <a:lnTo>
                  <a:pt x="126390" y="106006"/>
                </a:lnTo>
                <a:lnTo>
                  <a:pt x="126390" y="116814"/>
                </a:lnTo>
                <a:lnTo>
                  <a:pt x="62064" y="116814"/>
                </a:lnTo>
                <a:lnTo>
                  <a:pt x="61467" y="125098"/>
                </a:lnTo>
                <a:lnTo>
                  <a:pt x="33781" y="156373"/>
                </a:lnTo>
                <a:lnTo>
                  <a:pt x="21002" y="160287"/>
                </a:lnTo>
                <a:lnTo>
                  <a:pt x="6019" y="163004"/>
                </a:lnTo>
                <a:close/>
              </a:path>
              <a:path w="367029" h="163195">
                <a:moveTo>
                  <a:pt x="152717" y="159181"/>
                </a:moveTo>
                <a:lnTo>
                  <a:pt x="126771" y="159181"/>
                </a:lnTo>
                <a:lnTo>
                  <a:pt x="120561" y="157518"/>
                </a:lnTo>
                <a:lnTo>
                  <a:pt x="117551" y="154355"/>
                </a:lnTo>
                <a:lnTo>
                  <a:pt x="114204" y="151247"/>
                </a:lnTo>
                <a:lnTo>
                  <a:pt x="114110" y="151041"/>
                </a:lnTo>
                <a:lnTo>
                  <a:pt x="112471" y="145554"/>
                </a:lnTo>
                <a:lnTo>
                  <a:pt x="112471" y="116814"/>
                </a:lnTo>
                <a:lnTo>
                  <a:pt x="126390" y="116814"/>
                </a:lnTo>
                <a:lnTo>
                  <a:pt x="126390" y="140398"/>
                </a:lnTo>
                <a:lnTo>
                  <a:pt x="127139" y="143230"/>
                </a:lnTo>
                <a:lnTo>
                  <a:pt x="128650" y="144894"/>
                </a:lnTo>
                <a:lnTo>
                  <a:pt x="130530" y="146723"/>
                </a:lnTo>
                <a:lnTo>
                  <a:pt x="134099" y="147548"/>
                </a:lnTo>
                <a:lnTo>
                  <a:pt x="175698" y="147548"/>
                </a:lnTo>
                <a:lnTo>
                  <a:pt x="175018" y="149435"/>
                </a:lnTo>
                <a:lnTo>
                  <a:pt x="169956" y="154839"/>
                </a:lnTo>
                <a:lnTo>
                  <a:pt x="162529" y="158093"/>
                </a:lnTo>
                <a:lnTo>
                  <a:pt x="152717" y="159181"/>
                </a:lnTo>
                <a:close/>
              </a:path>
              <a:path w="367029" h="163195">
                <a:moveTo>
                  <a:pt x="175698" y="147548"/>
                </a:moveTo>
                <a:lnTo>
                  <a:pt x="158737" y="147548"/>
                </a:lnTo>
                <a:lnTo>
                  <a:pt x="163258" y="144564"/>
                </a:lnTo>
                <a:lnTo>
                  <a:pt x="164388" y="138582"/>
                </a:lnTo>
                <a:lnTo>
                  <a:pt x="165506" y="133095"/>
                </a:lnTo>
                <a:lnTo>
                  <a:pt x="166446" y="126949"/>
                </a:lnTo>
                <a:lnTo>
                  <a:pt x="167017" y="120129"/>
                </a:lnTo>
                <a:lnTo>
                  <a:pt x="171526" y="121958"/>
                </a:lnTo>
                <a:lnTo>
                  <a:pt x="176047" y="123621"/>
                </a:lnTo>
                <a:lnTo>
                  <a:pt x="180746" y="124790"/>
                </a:lnTo>
                <a:lnTo>
                  <a:pt x="179502" y="133095"/>
                </a:lnTo>
                <a:lnTo>
                  <a:pt x="178829" y="137083"/>
                </a:lnTo>
                <a:lnTo>
                  <a:pt x="177736" y="141897"/>
                </a:lnTo>
                <a:lnTo>
                  <a:pt x="175698" y="147548"/>
                </a:lnTo>
                <a:close/>
              </a:path>
              <a:path w="367029" h="163195">
                <a:moveTo>
                  <a:pt x="97053" y="16776"/>
                </a:moveTo>
                <a:lnTo>
                  <a:pt x="82003" y="16776"/>
                </a:lnTo>
                <a:lnTo>
                  <a:pt x="80124" y="12128"/>
                </a:lnTo>
                <a:lnTo>
                  <a:pt x="75984" y="3479"/>
                </a:lnTo>
                <a:lnTo>
                  <a:pt x="89712" y="0"/>
                </a:lnTo>
                <a:lnTo>
                  <a:pt x="92354" y="5473"/>
                </a:lnTo>
                <a:lnTo>
                  <a:pt x="94792" y="11125"/>
                </a:lnTo>
                <a:lnTo>
                  <a:pt x="97053" y="16776"/>
                </a:lnTo>
                <a:close/>
              </a:path>
              <a:path w="367029" h="163195">
                <a:moveTo>
                  <a:pt x="175298" y="27914"/>
                </a:moveTo>
                <a:lnTo>
                  <a:pt x="3390" y="27914"/>
                </a:lnTo>
                <a:lnTo>
                  <a:pt x="3390" y="16776"/>
                </a:lnTo>
                <a:lnTo>
                  <a:pt x="175298" y="16776"/>
                </a:lnTo>
                <a:lnTo>
                  <a:pt x="175298" y="27914"/>
                </a:lnTo>
                <a:close/>
              </a:path>
              <a:path w="367029" h="163195">
                <a:moveTo>
                  <a:pt x="271208" y="31394"/>
                </a:moveTo>
                <a:lnTo>
                  <a:pt x="267326" y="24886"/>
                </a:lnTo>
                <a:lnTo>
                  <a:pt x="263286" y="18564"/>
                </a:lnTo>
                <a:lnTo>
                  <a:pt x="259071" y="12427"/>
                </a:lnTo>
                <a:lnTo>
                  <a:pt x="254660" y="6476"/>
                </a:lnTo>
                <a:lnTo>
                  <a:pt x="266318" y="825"/>
                </a:lnTo>
                <a:lnTo>
                  <a:pt x="270762" y="6931"/>
                </a:lnTo>
                <a:lnTo>
                  <a:pt x="275064" y="13036"/>
                </a:lnTo>
                <a:lnTo>
                  <a:pt x="279225" y="19142"/>
                </a:lnTo>
                <a:lnTo>
                  <a:pt x="283248" y="25247"/>
                </a:lnTo>
                <a:lnTo>
                  <a:pt x="271208" y="31394"/>
                </a:lnTo>
                <a:close/>
              </a:path>
              <a:path w="367029" h="163195">
                <a:moveTo>
                  <a:pt x="361683" y="25755"/>
                </a:moveTo>
                <a:lnTo>
                  <a:pt x="295287" y="25755"/>
                </a:lnTo>
                <a:lnTo>
                  <a:pt x="295287" y="13957"/>
                </a:lnTo>
                <a:lnTo>
                  <a:pt x="361683" y="13957"/>
                </a:lnTo>
                <a:lnTo>
                  <a:pt x="361683" y="25755"/>
                </a:lnTo>
                <a:close/>
              </a:path>
              <a:path w="367029" h="163195">
                <a:moveTo>
                  <a:pt x="245071" y="26911"/>
                </a:moveTo>
                <a:lnTo>
                  <a:pt x="185254" y="26911"/>
                </a:lnTo>
                <a:lnTo>
                  <a:pt x="185254" y="15112"/>
                </a:lnTo>
                <a:lnTo>
                  <a:pt x="245071" y="15112"/>
                </a:lnTo>
                <a:lnTo>
                  <a:pt x="245071" y="26911"/>
                </a:lnTo>
                <a:close/>
              </a:path>
              <a:path w="367029" h="163195">
                <a:moveTo>
                  <a:pt x="335165" y="72770"/>
                </a:moveTo>
                <a:lnTo>
                  <a:pt x="321246" y="72770"/>
                </a:lnTo>
                <a:lnTo>
                  <a:pt x="321246" y="25755"/>
                </a:lnTo>
                <a:lnTo>
                  <a:pt x="335165" y="25755"/>
                </a:lnTo>
                <a:lnTo>
                  <a:pt x="335165" y="72770"/>
                </a:lnTo>
                <a:close/>
              </a:path>
              <a:path w="367029" h="163195">
                <a:moveTo>
                  <a:pt x="222123" y="67627"/>
                </a:moveTo>
                <a:lnTo>
                  <a:pt x="208775" y="67627"/>
                </a:lnTo>
                <a:lnTo>
                  <a:pt x="208775" y="26911"/>
                </a:lnTo>
                <a:lnTo>
                  <a:pt x="222123" y="26911"/>
                </a:lnTo>
                <a:lnTo>
                  <a:pt x="222123" y="67627"/>
                </a:lnTo>
                <a:close/>
              </a:path>
              <a:path w="367029" h="163195">
                <a:moveTo>
                  <a:pt x="305447" y="46850"/>
                </a:moveTo>
                <a:lnTo>
                  <a:pt x="238112" y="46850"/>
                </a:lnTo>
                <a:lnTo>
                  <a:pt x="238112" y="35382"/>
                </a:lnTo>
                <a:lnTo>
                  <a:pt x="305447" y="35382"/>
                </a:lnTo>
                <a:lnTo>
                  <a:pt x="305447" y="46850"/>
                </a:lnTo>
                <a:close/>
              </a:path>
              <a:path w="367029" h="163195">
                <a:moveTo>
                  <a:pt x="286569" y="89395"/>
                </a:moveTo>
                <a:lnTo>
                  <a:pt x="273659" y="89395"/>
                </a:lnTo>
                <a:lnTo>
                  <a:pt x="276938" y="79613"/>
                </a:lnTo>
                <a:lnTo>
                  <a:pt x="279441" y="69241"/>
                </a:lnTo>
                <a:lnTo>
                  <a:pt x="281167" y="58311"/>
                </a:lnTo>
                <a:lnTo>
                  <a:pt x="282117" y="46850"/>
                </a:lnTo>
                <a:lnTo>
                  <a:pt x="295097" y="46850"/>
                </a:lnTo>
                <a:lnTo>
                  <a:pt x="293052" y="62636"/>
                </a:lnTo>
                <a:lnTo>
                  <a:pt x="290161" y="76925"/>
                </a:lnTo>
                <a:lnTo>
                  <a:pt x="286569" y="89395"/>
                </a:lnTo>
                <a:close/>
              </a:path>
              <a:path w="367029" h="163195">
                <a:moveTo>
                  <a:pt x="234353" y="160172"/>
                </a:moveTo>
                <a:lnTo>
                  <a:pt x="231901" y="156857"/>
                </a:lnTo>
                <a:lnTo>
                  <a:pt x="229082" y="153200"/>
                </a:lnTo>
                <a:lnTo>
                  <a:pt x="225882" y="149542"/>
                </a:lnTo>
                <a:lnTo>
                  <a:pt x="239256" y="138135"/>
                </a:lnTo>
                <a:lnTo>
                  <a:pt x="250618" y="126592"/>
                </a:lnTo>
                <a:lnTo>
                  <a:pt x="260004" y="114893"/>
                </a:lnTo>
                <a:lnTo>
                  <a:pt x="267449" y="103022"/>
                </a:lnTo>
                <a:lnTo>
                  <a:pt x="261670" y="93390"/>
                </a:lnTo>
                <a:lnTo>
                  <a:pt x="255625" y="83448"/>
                </a:lnTo>
                <a:lnTo>
                  <a:pt x="249332" y="73197"/>
                </a:lnTo>
                <a:lnTo>
                  <a:pt x="242811" y="62636"/>
                </a:lnTo>
                <a:lnTo>
                  <a:pt x="253339" y="57315"/>
                </a:lnTo>
                <a:lnTo>
                  <a:pt x="263361" y="73231"/>
                </a:lnTo>
                <a:lnTo>
                  <a:pt x="268475" y="81296"/>
                </a:lnTo>
                <a:lnTo>
                  <a:pt x="273659" y="89395"/>
                </a:lnTo>
                <a:lnTo>
                  <a:pt x="286569" y="89395"/>
                </a:lnTo>
                <a:lnTo>
                  <a:pt x="286319" y="90264"/>
                </a:lnTo>
                <a:lnTo>
                  <a:pt x="281558" y="102514"/>
                </a:lnTo>
                <a:lnTo>
                  <a:pt x="289605" y="115481"/>
                </a:lnTo>
                <a:lnTo>
                  <a:pt x="274599" y="115481"/>
                </a:lnTo>
                <a:lnTo>
                  <a:pt x="267200" y="126132"/>
                </a:lnTo>
                <a:lnTo>
                  <a:pt x="257896" y="137248"/>
                </a:lnTo>
                <a:lnTo>
                  <a:pt x="247038" y="148492"/>
                </a:lnTo>
                <a:lnTo>
                  <a:pt x="234353" y="160172"/>
                </a:lnTo>
                <a:close/>
              </a:path>
              <a:path w="367029" h="163195">
                <a:moveTo>
                  <a:pt x="242811" y="79082"/>
                </a:moveTo>
                <a:lnTo>
                  <a:pt x="187147" y="79082"/>
                </a:lnTo>
                <a:lnTo>
                  <a:pt x="187147" y="67627"/>
                </a:lnTo>
                <a:lnTo>
                  <a:pt x="242811" y="67627"/>
                </a:lnTo>
                <a:lnTo>
                  <a:pt x="242811" y="79082"/>
                </a:lnTo>
                <a:close/>
              </a:path>
              <a:path w="367029" h="163195">
                <a:moveTo>
                  <a:pt x="360743" y="84239"/>
                </a:moveTo>
                <a:lnTo>
                  <a:pt x="296976" y="84239"/>
                </a:lnTo>
                <a:lnTo>
                  <a:pt x="296976" y="72770"/>
                </a:lnTo>
                <a:lnTo>
                  <a:pt x="360743" y="72770"/>
                </a:lnTo>
                <a:lnTo>
                  <a:pt x="360743" y="84239"/>
                </a:lnTo>
                <a:close/>
              </a:path>
              <a:path w="367029" h="163195">
                <a:moveTo>
                  <a:pt x="185635" y="141731"/>
                </a:moveTo>
                <a:lnTo>
                  <a:pt x="183756" y="128600"/>
                </a:lnTo>
                <a:lnTo>
                  <a:pt x="208775" y="125615"/>
                </a:lnTo>
                <a:lnTo>
                  <a:pt x="208775" y="79082"/>
                </a:lnTo>
                <a:lnTo>
                  <a:pt x="222123" y="79082"/>
                </a:lnTo>
                <a:lnTo>
                  <a:pt x="222123" y="123786"/>
                </a:lnTo>
                <a:lnTo>
                  <a:pt x="244429" y="123786"/>
                </a:lnTo>
                <a:lnTo>
                  <a:pt x="244322" y="124612"/>
                </a:lnTo>
                <a:lnTo>
                  <a:pt x="243941" y="132765"/>
                </a:lnTo>
                <a:lnTo>
                  <a:pt x="213445" y="137248"/>
                </a:lnTo>
                <a:lnTo>
                  <a:pt x="185635" y="141731"/>
                </a:lnTo>
                <a:close/>
              </a:path>
              <a:path w="367029" h="163195">
                <a:moveTo>
                  <a:pt x="335165" y="141897"/>
                </a:moveTo>
                <a:lnTo>
                  <a:pt x="321246" y="141897"/>
                </a:lnTo>
                <a:lnTo>
                  <a:pt x="321246" y="84239"/>
                </a:lnTo>
                <a:lnTo>
                  <a:pt x="335165" y="84239"/>
                </a:lnTo>
                <a:lnTo>
                  <a:pt x="335165" y="141897"/>
                </a:lnTo>
                <a:close/>
              </a:path>
              <a:path w="367029" h="163195">
                <a:moveTo>
                  <a:pt x="288328" y="140398"/>
                </a:moveTo>
                <a:lnTo>
                  <a:pt x="280492" y="126049"/>
                </a:lnTo>
                <a:lnTo>
                  <a:pt x="278198" y="121896"/>
                </a:lnTo>
                <a:lnTo>
                  <a:pt x="274599" y="115481"/>
                </a:lnTo>
                <a:lnTo>
                  <a:pt x="289605" y="115481"/>
                </a:lnTo>
                <a:lnTo>
                  <a:pt x="291242" y="118119"/>
                </a:lnTo>
                <a:lnTo>
                  <a:pt x="296153" y="126132"/>
                </a:lnTo>
                <a:lnTo>
                  <a:pt x="300926" y="134086"/>
                </a:lnTo>
                <a:lnTo>
                  <a:pt x="288328" y="140398"/>
                </a:lnTo>
                <a:close/>
              </a:path>
              <a:path w="367029" h="163195">
                <a:moveTo>
                  <a:pt x="244429" y="123786"/>
                </a:moveTo>
                <a:lnTo>
                  <a:pt x="222123" y="123786"/>
                </a:lnTo>
                <a:lnTo>
                  <a:pt x="244881" y="120294"/>
                </a:lnTo>
                <a:lnTo>
                  <a:pt x="244429" y="123786"/>
                </a:lnTo>
                <a:close/>
              </a:path>
              <a:path w="367029" h="163195">
                <a:moveTo>
                  <a:pt x="366763" y="153695"/>
                </a:moveTo>
                <a:lnTo>
                  <a:pt x="290017" y="153695"/>
                </a:lnTo>
                <a:lnTo>
                  <a:pt x="290017" y="141897"/>
                </a:lnTo>
                <a:lnTo>
                  <a:pt x="366763" y="141897"/>
                </a:lnTo>
                <a:lnTo>
                  <a:pt x="366763" y="153695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4077233" y="4363135"/>
            <a:ext cx="145415" cy="414655"/>
          </a:xfrm>
          <a:custGeom>
            <a:avLst/>
            <a:gdLst/>
            <a:ahLst/>
            <a:cxnLst/>
            <a:rect l="l" t="t" r="r" b="b"/>
            <a:pathLst>
              <a:path w="145414" h="414654">
                <a:moveTo>
                  <a:pt x="13520" y="11426"/>
                </a:moveTo>
                <a:lnTo>
                  <a:pt x="0" y="10477"/>
                </a:lnTo>
                <a:lnTo>
                  <a:pt x="939" y="0"/>
                </a:lnTo>
                <a:lnTo>
                  <a:pt x="15049" y="1003"/>
                </a:lnTo>
                <a:lnTo>
                  <a:pt x="15989" y="1168"/>
                </a:lnTo>
                <a:lnTo>
                  <a:pt x="21818" y="2489"/>
                </a:lnTo>
                <a:lnTo>
                  <a:pt x="19204" y="11303"/>
                </a:lnTo>
                <a:lnTo>
                  <a:pt x="12979" y="11303"/>
                </a:lnTo>
                <a:lnTo>
                  <a:pt x="13520" y="11426"/>
                </a:lnTo>
                <a:close/>
              </a:path>
              <a:path w="145414" h="414654">
                <a:moveTo>
                  <a:pt x="14109" y="11468"/>
                </a:moveTo>
                <a:lnTo>
                  <a:pt x="13520" y="11426"/>
                </a:lnTo>
                <a:lnTo>
                  <a:pt x="12979" y="11303"/>
                </a:lnTo>
                <a:lnTo>
                  <a:pt x="14109" y="11468"/>
                </a:lnTo>
                <a:close/>
              </a:path>
              <a:path w="145414" h="414654">
                <a:moveTo>
                  <a:pt x="19155" y="11468"/>
                </a:moveTo>
                <a:lnTo>
                  <a:pt x="14109" y="11468"/>
                </a:lnTo>
                <a:lnTo>
                  <a:pt x="12979" y="11303"/>
                </a:lnTo>
                <a:lnTo>
                  <a:pt x="19204" y="11303"/>
                </a:lnTo>
                <a:lnTo>
                  <a:pt x="19155" y="11468"/>
                </a:lnTo>
                <a:close/>
              </a:path>
              <a:path w="145414" h="414654">
                <a:moveTo>
                  <a:pt x="18808" y="12636"/>
                </a:moveTo>
                <a:lnTo>
                  <a:pt x="13520" y="11426"/>
                </a:lnTo>
                <a:lnTo>
                  <a:pt x="14109" y="11468"/>
                </a:lnTo>
                <a:lnTo>
                  <a:pt x="19155" y="11468"/>
                </a:lnTo>
                <a:lnTo>
                  <a:pt x="18808" y="12636"/>
                </a:lnTo>
                <a:close/>
              </a:path>
              <a:path w="145414" h="414654">
                <a:moveTo>
                  <a:pt x="59266" y="19278"/>
                </a:moveTo>
                <a:lnTo>
                  <a:pt x="39306" y="19278"/>
                </a:lnTo>
                <a:lnTo>
                  <a:pt x="38557" y="18948"/>
                </a:lnTo>
                <a:lnTo>
                  <a:pt x="36868" y="18275"/>
                </a:lnTo>
                <a:lnTo>
                  <a:pt x="41567" y="8648"/>
                </a:lnTo>
                <a:lnTo>
                  <a:pt x="44005" y="9474"/>
                </a:lnTo>
                <a:lnTo>
                  <a:pt x="44767" y="9804"/>
                </a:lnTo>
                <a:lnTo>
                  <a:pt x="57365" y="16624"/>
                </a:lnTo>
                <a:lnTo>
                  <a:pt x="57924" y="16954"/>
                </a:lnTo>
                <a:lnTo>
                  <a:pt x="59994" y="18453"/>
                </a:lnTo>
                <a:lnTo>
                  <a:pt x="59266" y="19278"/>
                </a:lnTo>
                <a:close/>
              </a:path>
              <a:path w="145414" h="414654">
                <a:moveTo>
                  <a:pt x="38727" y="19040"/>
                </a:moveTo>
                <a:lnTo>
                  <a:pt x="38503" y="18948"/>
                </a:lnTo>
                <a:lnTo>
                  <a:pt x="38727" y="19040"/>
                </a:lnTo>
                <a:close/>
              </a:path>
              <a:path w="145414" h="414654">
                <a:moveTo>
                  <a:pt x="39306" y="19278"/>
                </a:moveTo>
                <a:lnTo>
                  <a:pt x="38727" y="19040"/>
                </a:lnTo>
                <a:lnTo>
                  <a:pt x="38557" y="18948"/>
                </a:lnTo>
                <a:lnTo>
                  <a:pt x="39306" y="19278"/>
                </a:lnTo>
                <a:close/>
              </a:path>
              <a:path w="145414" h="414654">
                <a:moveTo>
                  <a:pt x="51155" y="25755"/>
                </a:moveTo>
                <a:lnTo>
                  <a:pt x="38727" y="19040"/>
                </a:lnTo>
                <a:lnTo>
                  <a:pt x="39306" y="19278"/>
                </a:lnTo>
                <a:lnTo>
                  <a:pt x="59266" y="19278"/>
                </a:lnTo>
                <a:lnTo>
                  <a:pt x="53989" y="25260"/>
                </a:lnTo>
                <a:lnTo>
                  <a:pt x="50596" y="25260"/>
                </a:lnTo>
                <a:lnTo>
                  <a:pt x="51155" y="25755"/>
                </a:lnTo>
                <a:close/>
              </a:path>
              <a:path w="145414" h="414654">
                <a:moveTo>
                  <a:pt x="52666" y="26758"/>
                </a:moveTo>
                <a:lnTo>
                  <a:pt x="50596" y="25260"/>
                </a:lnTo>
                <a:lnTo>
                  <a:pt x="53989" y="25260"/>
                </a:lnTo>
                <a:lnTo>
                  <a:pt x="52666" y="26758"/>
                </a:lnTo>
                <a:close/>
              </a:path>
              <a:path w="145414" h="414654">
                <a:moveTo>
                  <a:pt x="88907" y="43535"/>
                </a:moveTo>
                <a:lnTo>
                  <a:pt x="73545" y="43535"/>
                </a:lnTo>
                <a:lnTo>
                  <a:pt x="67335" y="37884"/>
                </a:lnTo>
                <a:lnTo>
                  <a:pt x="75793" y="30581"/>
                </a:lnTo>
                <a:lnTo>
                  <a:pt x="82384" y="36398"/>
                </a:lnTo>
                <a:lnTo>
                  <a:pt x="88907" y="43535"/>
                </a:lnTo>
                <a:close/>
              </a:path>
              <a:path w="145414" h="414654">
                <a:moveTo>
                  <a:pt x="80314" y="50850"/>
                </a:moveTo>
                <a:lnTo>
                  <a:pt x="73164" y="43205"/>
                </a:lnTo>
                <a:lnTo>
                  <a:pt x="73545" y="43535"/>
                </a:lnTo>
                <a:lnTo>
                  <a:pt x="88907" y="43535"/>
                </a:lnTo>
                <a:lnTo>
                  <a:pt x="89522" y="44208"/>
                </a:lnTo>
                <a:lnTo>
                  <a:pt x="80314" y="50850"/>
                </a:lnTo>
                <a:close/>
              </a:path>
              <a:path w="145414" h="414654">
                <a:moveTo>
                  <a:pt x="101193" y="79933"/>
                </a:moveTo>
                <a:lnTo>
                  <a:pt x="93103" y="66967"/>
                </a:lnTo>
                <a:lnTo>
                  <a:pt x="91401" y="64973"/>
                </a:lnTo>
                <a:lnTo>
                  <a:pt x="101371" y="58991"/>
                </a:lnTo>
                <a:lnTo>
                  <a:pt x="103251" y="61480"/>
                </a:lnTo>
                <a:lnTo>
                  <a:pt x="103441" y="61810"/>
                </a:lnTo>
                <a:lnTo>
                  <a:pt x="111531" y="74777"/>
                </a:lnTo>
                <a:lnTo>
                  <a:pt x="101193" y="79933"/>
                </a:lnTo>
                <a:close/>
              </a:path>
              <a:path w="145414" h="414654">
                <a:moveTo>
                  <a:pt x="93294" y="67297"/>
                </a:moveTo>
                <a:lnTo>
                  <a:pt x="93025" y="66967"/>
                </a:lnTo>
                <a:lnTo>
                  <a:pt x="93294" y="67297"/>
                </a:lnTo>
                <a:close/>
              </a:path>
              <a:path w="145414" h="414654">
                <a:moveTo>
                  <a:pt x="109651" y="96545"/>
                </a:moveTo>
                <a:lnTo>
                  <a:pt x="109270" y="95719"/>
                </a:lnTo>
                <a:lnTo>
                  <a:pt x="120180" y="91389"/>
                </a:lnTo>
                <a:lnTo>
                  <a:pt x="120561" y="92392"/>
                </a:lnTo>
                <a:lnTo>
                  <a:pt x="120751" y="92557"/>
                </a:lnTo>
                <a:lnTo>
                  <a:pt x="122275" y="96215"/>
                </a:lnTo>
                <a:lnTo>
                  <a:pt x="109651" y="96215"/>
                </a:lnTo>
                <a:lnTo>
                  <a:pt x="109651" y="96545"/>
                </a:lnTo>
                <a:close/>
              </a:path>
              <a:path w="145414" h="414654">
                <a:moveTo>
                  <a:pt x="116230" y="112001"/>
                </a:moveTo>
                <a:lnTo>
                  <a:pt x="109651" y="96215"/>
                </a:lnTo>
                <a:lnTo>
                  <a:pt x="122275" y="96215"/>
                </a:lnTo>
                <a:lnTo>
                  <a:pt x="127330" y="108343"/>
                </a:lnTo>
                <a:lnTo>
                  <a:pt x="116230" y="112001"/>
                </a:lnTo>
                <a:close/>
              </a:path>
              <a:path w="145414" h="414654">
                <a:moveTo>
                  <a:pt x="134381" y="130111"/>
                </a:moveTo>
                <a:lnTo>
                  <a:pt x="122250" y="130111"/>
                </a:lnTo>
                <a:lnTo>
                  <a:pt x="121691" y="128612"/>
                </a:lnTo>
                <a:lnTo>
                  <a:pt x="133159" y="125628"/>
                </a:lnTo>
                <a:lnTo>
                  <a:pt x="133731" y="127279"/>
                </a:lnTo>
                <a:lnTo>
                  <a:pt x="133731" y="127622"/>
                </a:lnTo>
                <a:lnTo>
                  <a:pt x="134381" y="130111"/>
                </a:lnTo>
                <a:close/>
              </a:path>
              <a:path w="145414" h="414654">
                <a:moveTo>
                  <a:pt x="126199" y="145567"/>
                </a:moveTo>
                <a:lnTo>
                  <a:pt x="122059" y="129781"/>
                </a:lnTo>
                <a:lnTo>
                  <a:pt x="122250" y="130111"/>
                </a:lnTo>
                <a:lnTo>
                  <a:pt x="134381" y="130111"/>
                </a:lnTo>
                <a:lnTo>
                  <a:pt x="137858" y="143408"/>
                </a:lnTo>
                <a:lnTo>
                  <a:pt x="126199" y="145567"/>
                </a:lnTo>
                <a:close/>
              </a:path>
              <a:path w="145414" h="414654">
                <a:moveTo>
                  <a:pt x="131470" y="180124"/>
                </a:moveTo>
                <a:lnTo>
                  <a:pt x="130149" y="167170"/>
                </a:lnTo>
                <a:lnTo>
                  <a:pt x="129400" y="162839"/>
                </a:lnTo>
                <a:lnTo>
                  <a:pt x="141058" y="161188"/>
                </a:lnTo>
                <a:lnTo>
                  <a:pt x="141998" y="166001"/>
                </a:lnTo>
                <a:lnTo>
                  <a:pt x="142119" y="167500"/>
                </a:lnTo>
                <a:lnTo>
                  <a:pt x="143319" y="179133"/>
                </a:lnTo>
                <a:lnTo>
                  <a:pt x="131470" y="180124"/>
                </a:lnTo>
                <a:close/>
              </a:path>
              <a:path w="145414" h="414654">
                <a:moveTo>
                  <a:pt x="130149" y="167500"/>
                </a:moveTo>
                <a:lnTo>
                  <a:pt x="130096" y="167170"/>
                </a:lnTo>
                <a:lnTo>
                  <a:pt x="130149" y="167500"/>
                </a:lnTo>
                <a:close/>
              </a:path>
              <a:path w="145414" h="414654">
                <a:moveTo>
                  <a:pt x="144810" y="207543"/>
                </a:moveTo>
                <a:lnTo>
                  <a:pt x="132969" y="207543"/>
                </a:lnTo>
                <a:lnTo>
                  <a:pt x="132600" y="197573"/>
                </a:lnTo>
                <a:lnTo>
                  <a:pt x="144449" y="197243"/>
                </a:lnTo>
                <a:lnTo>
                  <a:pt x="144818" y="207213"/>
                </a:lnTo>
                <a:lnTo>
                  <a:pt x="144810" y="207543"/>
                </a:lnTo>
                <a:close/>
              </a:path>
              <a:path w="145414" h="414654">
                <a:moveTo>
                  <a:pt x="144640" y="215188"/>
                </a:moveTo>
                <a:lnTo>
                  <a:pt x="132600" y="214858"/>
                </a:lnTo>
                <a:lnTo>
                  <a:pt x="132962" y="207356"/>
                </a:lnTo>
                <a:lnTo>
                  <a:pt x="132969" y="207543"/>
                </a:lnTo>
                <a:lnTo>
                  <a:pt x="144810" y="207543"/>
                </a:lnTo>
                <a:lnTo>
                  <a:pt x="144640" y="215188"/>
                </a:lnTo>
                <a:close/>
              </a:path>
              <a:path w="145414" h="414654">
                <a:moveTo>
                  <a:pt x="142091" y="247751"/>
                </a:moveTo>
                <a:lnTo>
                  <a:pt x="130149" y="247751"/>
                </a:lnTo>
                <a:lnTo>
                  <a:pt x="131660" y="232295"/>
                </a:lnTo>
                <a:lnTo>
                  <a:pt x="143687" y="233299"/>
                </a:lnTo>
                <a:lnTo>
                  <a:pt x="142091" y="247751"/>
                </a:lnTo>
                <a:close/>
              </a:path>
              <a:path w="145414" h="414654">
                <a:moveTo>
                  <a:pt x="141630" y="251244"/>
                </a:moveTo>
                <a:lnTo>
                  <a:pt x="129781" y="249745"/>
                </a:lnTo>
                <a:lnTo>
                  <a:pt x="130149" y="247421"/>
                </a:lnTo>
                <a:lnTo>
                  <a:pt x="130149" y="247751"/>
                </a:lnTo>
                <a:lnTo>
                  <a:pt x="142091" y="247751"/>
                </a:lnTo>
                <a:lnTo>
                  <a:pt x="141998" y="248920"/>
                </a:lnTo>
                <a:lnTo>
                  <a:pt x="141630" y="251244"/>
                </a:lnTo>
                <a:close/>
              </a:path>
              <a:path w="145414" h="414654">
                <a:moveTo>
                  <a:pt x="133908" y="286473"/>
                </a:moveTo>
                <a:lnTo>
                  <a:pt x="122250" y="284149"/>
                </a:lnTo>
                <a:lnTo>
                  <a:pt x="126771" y="266865"/>
                </a:lnTo>
                <a:lnTo>
                  <a:pt x="138430" y="269189"/>
                </a:lnTo>
                <a:lnTo>
                  <a:pt x="133908" y="286473"/>
                </a:lnTo>
                <a:close/>
              </a:path>
              <a:path w="145414" h="414654">
                <a:moveTo>
                  <a:pt x="122094" y="302260"/>
                </a:moveTo>
                <a:lnTo>
                  <a:pt x="116611" y="302260"/>
                </a:lnTo>
                <a:lnTo>
                  <a:pt x="116801" y="301764"/>
                </a:lnTo>
                <a:lnTo>
                  <a:pt x="116992" y="300926"/>
                </a:lnTo>
                <a:lnTo>
                  <a:pt x="122094" y="302260"/>
                </a:lnTo>
                <a:close/>
              </a:path>
              <a:path w="145414" h="414654">
                <a:moveTo>
                  <a:pt x="116653" y="302111"/>
                </a:moveTo>
                <a:lnTo>
                  <a:pt x="116752" y="301764"/>
                </a:lnTo>
                <a:lnTo>
                  <a:pt x="116653" y="302111"/>
                </a:lnTo>
                <a:close/>
              </a:path>
              <a:path w="145414" h="414654">
                <a:moveTo>
                  <a:pt x="116611" y="302260"/>
                </a:moveTo>
                <a:lnTo>
                  <a:pt x="116653" y="302111"/>
                </a:lnTo>
                <a:lnTo>
                  <a:pt x="116801" y="301764"/>
                </a:lnTo>
                <a:lnTo>
                  <a:pt x="116611" y="302260"/>
                </a:lnTo>
                <a:close/>
              </a:path>
              <a:path w="145414" h="414654">
                <a:moveTo>
                  <a:pt x="121500" y="320865"/>
                </a:moveTo>
                <a:lnTo>
                  <a:pt x="110210" y="317207"/>
                </a:lnTo>
                <a:lnTo>
                  <a:pt x="116653" y="302111"/>
                </a:lnTo>
                <a:lnTo>
                  <a:pt x="116611" y="302260"/>
                </a:lnTo>
                <a:lnTo>
                  <a:pt x="122094" y="302260"/>
                </a:lnTo>
                <a:lnTo>
                  <a:pt x="128460" y="303923"/>
                </a:lnTo>
                <a:lnTo>
                  <a:pt x="128079" y="305079"/>
                </a:lnTo>
                <a:lnTo>
                  <a:pt x="127889" y="305409"/>
                </a:lnTo>
                <a:lnTo>
                  <a:pt x="121500" y="320865"/>
                </a:lnTo>
                <a:close/>
              </a:path>
              <a:path w="145414" h="414654">
                <a:moveTo>
                  <a:pt x="106882" y="347624"/>
                </a:moveTo>
                <a:lnTo>
                  <a:pt x="93294" y="347624"/>
                </a:lnTo>
                <a:lnTo>
                  <a:pt x="102311" y="333336"/>
                </a:lnTo>
                <a:lnTo>
                  <a:pt x="102311" y="333159"/>
                </a:lnTo>
                <a:lnTo>
                  <a:pt x="113220" y="337489"/>
                </a:lnTo>
                <a:lnTo>
                  <a:pt x="112852" y="337985"/>
                </a:lnTo>
                <a:lnTo>
                  <a:pt x="112661" y="338480"/>
                </a:lnTo>
                <a:lnTo>
                  <a:pt x="106882" y="347624"/>
                </a:lnTo>
                <a:close/>
              </a:path>
              <a:path w="145414" h="414654">
                <a:moveTo>
                  <a:pt x="101942" y="333832"/>
                </a:moveTo>
                <a:lnTo>
                  <a:pt x="102213" y="333336"/>
                </a:lnTo>
                <a:lnTo>
                  <a:pt x="101942" y="333832"/>
                </a:lnTo>
                <a:close/>
              </a:path>
              <a:path w="145414" h="414654">
                <a:moveTo>
                  <a:pt x="102882" y="353771"/>
                </a:moveTo>
                <a:lnTo>
                  <a:pt x="92913" y="347954"/>
                </a:lnTo>
                <a:lnTo>
                  <a:pt x="93472" y="347294"/>
                </a:lnTo>
                <a:lnTo>
                  <a:pt x="93294" y="347624"/>
                </a:lnTo>
                <a:lnTo>
                  <a:pt x="106882" y="347624"/>
                </a:lnTo>
                <a:lnTo>
                  <a:pt x="103632" y="352767"/>
                </a:lnTo>
                <a:lnTo>
                  <a:pt x="103441" y="353098"/>
                </a:lnTo>
                <a:lnTo>
                  <a:pt x="102882" y="353771"/>
                </a:lnTo>
                <a:close/>
              </a:path>
              <a:path w="145414" h="414654">
                <a:moveTo>
                  <a:pt x="88906" y="371386"/>
                </a:moveTo>
                <a:lnTo>
                  <a:pt x="73545" y="371386"/>
                </a:lnTo>
                <a:lnTo>
                  <a:pt x="73914" y="371055"/>
                </a:lnTo>
                <a:lnTo>
                  <a:pt x="82003" y="362242"/>
                </a:lnTo>
                <a:lnTo>
                  <a:pt x="91224" y="368884"/>
                </a:lnTo>
                <a:lnTo>
                  <a:pt x="88906" y="371386"/>
                </a:lnTo>
                <a:close/>
              </a:path>
              <a:path w="145414" h="414654">
                <a:moveTo>
                  <a:pt x="73569" y="371360"/>
                </a:moveTo>
                <a:lnTo>
                  <a:pt x="73851" y="371055"/>
                </a:lnTo>
                <a:lnTo>
                  <a:pt x="73569" y="371360"/>
                </a:lnTo>
                <a:close/>
              </a:path>
              <a:path w="145414" h="414654">
                <a:moveTo>
                  <a:pt x="77673" y="382676"/>
                </a:moveTo>
                <a:lnTo>
                  <a:pt x="69215" y="375208"/>
                </a:lnTo>
                <a:lnTo>
                  <a:pt x="73569" y="371360"/>
                </a:lnTo>
                <a:lnTo>
                  <a:pt x="88906" y="371386"/>
                </a:lnTo>
                <a:lnTo>
                  <a:pt x="82753" y="378028"/>
                </a:lnTo>
                <a:lnTo>
                  <a:pt x="82384" y="378523"/>
                </a:lnTo>
                <a:lnTo>
                  <a:pt x="77673" y="382676"/>
                </a:lnTo>
                <a:close/>
              </a:path>
              <a:path w="145414" h="414654">
                <a:moveTo>
                  <a:pt x="57348" y="389496"/>
                </a:moveTo>
                <a:lnTo>
                  <a:pt x="50787" y="389496"/>
                </a:lnTo>
                <a:lnTo>
                  <a:pt x="51536" y="389001"/>
                </a:lnTo>
                <a:lnTo>
                  <a:pt x="54737" y="386664"/>
                </a:lnTo>
                <a:lnTo>
                  <a:pt x="57348" y="389496"/>
                </a:lnTo>
                <a:close/>
              </a:path>
              <a:path w="145414" h="414654">
                <a:moveTo>
                  <a:pt x="51324" y="389111"/>
                </a:moveTo>
                <a:lnTo>
                  <a:pt x="51478" y="389001"/>
                </a:lnTo>
                <a:lnTo>
                  <a:pt x="51324" y="389111"/>
                </a:lnTo>
                <a:close/>
              </a:path>
              <a:path w="145414" h="414654">
                <a:moveTo>
                  <a:pt x="50787" y="389496"/>
                </a:moveTo>
                <a:lnTo>
                  <a:pt x="51324" y="389111"/>
                </a:lnTo>
                <a:lnTo>
                  <a:pt x="51536" y="389001"/>
                </a:lnTo>
                <a:lnTo>
                  <a:pt x="50787" y="389496"/>
                </a:lnTo>
                <a:close/>
              </a:path>
              <a:path w="145414" h="414654">
                <a:moveTo>
                  <a:pt x="44196" y="405117"/>
                </a:moveTo>
                <a:lnTo>
                  <a:pt x="44005" y="405117"/>
                </a:lnTo>
                <a:lnTo>
                  <a:pt x="39306" y="395478"/>
                </a:lnTo>
                <a:lnTo>
                  <a:pt x="39497" y="395312"/>
                </a:lnTo>
                <a:lnTo>
                  <a:pt x="51324" y="389111"/>
                </a:lnTo>
                <a:lnTo>
                  <a:pt x="50787" y="389496"/>
                </a:lnTo>
                <a:lnTo>
                  <a:pt x="57348" y="389496"/>
                </a:lnTo>
                <a:lnTo>
                  <a:pt x="62255" y="394817"/>
                </a:lnTo>
                <a:lnTo>
                  <a:pt x="58496" y="397637"/>
                </a:lnTo>
                <a:lnTo>
                  <a:pt x="57746" y="398132"/>
                </a:lnTo>
                <a:lnTo>
                  <a:pt x="44945" y="404787"/>
                </a:lnTo>
                <a:lnTo>
                  <a:pt x="44196" y="405117"/>
                </a:lnTo>
                <a:close/>
              </a:path>
              <a:path w="145414" h="414654">
                <a:moveTo>
                  <a:pt x="38747" y="395643"/>
                </a:moveTo>
                <a:lnTo>
                  <a:pt x="39383" y="395312"/>
                </a:lnTo>
                <a:lnTo>
                  <a:pt x="38747" y="395643"/>
                </a:lnTo>
                <a:close/>
              </a:path>
              <a:path w="145414" h="414654">
                <a:moveTo>
                  <a:pt x="13916" y="403162"/>
                </a:moveTo>
                <a:lnTo>
                  <a:pt x="21437" y="401459"/>
                </a:lnTo>
                <a:lnTo>
                  <a:pt x="21931" y="403123"/>
                </a:lnTo>
                <a:lnTo>
                  <a:pt x="14478" y="403123"/>
                </a:lnTo>
                <a:lnTo>
                  <a:pt x="13916" y="403162"/>
                </a:lnTo>
                <a:close/>
              </a:path>
              <a:path w="145414" h="414654">
                <a:moveTo>
                  <a:pt x="13360" y="403288"/>
                </a:moveTo>
                <a:lnTo>
                  <a:pt x="13916" y="403162"/>
                </a:lnTo>
                <a:lnTo>
                  <a:pt x="14478" y="403123"/>
                </a:lnTo>
                <a:lnTo>
                  <a:pt x="13360" y="403288"/>
                </a:lnTo>
                <a:close/>
              </a:path>
              <a:path w="145414" h="414654">
                <a:moveTo>
                  <a:pt x="21980" y="403288"/>
                </a:moveTo>
                <a:lnTo>
                  <a:pt x="13360" y="403288"/>
                </a:lnTo>
                <a:lnTo>
                  <a:pt x="14478" y="403123"/>
                </a:lnTo>
                <a:lnTo>
                  <a:pt x="21931" y="403123"/>
                </a:lnTo>
                <a:lnTo>
                  <a:pt x="21980" y="403288"/>
                </a:lnTo>
                <a:close/>
              </a:path>
              <a:path w="145414" h="414654">
                <a:moveTo>
                  <a:pt x="3568" y="414413"/>
                </a:moveTo>
                <a:lnTo>
                  <a:pt x="2628" y="403948"/>
                </a:lnTo>
                <a:lnTo>
                  <a:pt x="13916" y="403162"/>
                </a:lnTo>
                <a:lnTo>
                  <a:pt x="13360" y="403288"/>
                </a:lnTo>
                <a:lnTo>
                  <a:pt x="21980" y="403288"/>
                </a:lnTo>
                <a:lnTo>
                  <a:pt x="24447" y="411594"/>
                </a:lnTo>
                <a:lnTo>
                  <a:pt x="16357" y="413423"/>
                </a:lnTo>
                <a:lnTo>
                  <a:pt x="15417" y="413588"/>
                </a:lnTo>
                <a:lnTo>
                  <a:pt x="3568" y="414413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4076515" y="4362418"/>
            <a:ext cx="146253" cy="4158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3529914" y="4514519"/>
            <a:ext cx="135890" cy="0"/>
          </a:xfrm>
          <a:custGeom>
            <a:avLst/>
            <a:gdLst/>
            <a:ahLst/>
            <a:cxnLst/>
            <a:rect l="l" t="t" r="r" b="b"/>
            <a:pathLst>
              <a:path w="135889" h="0">
                <a:moveTo>
                  <a:pt x="0" y="0"/>
                </a:moveTo>
                <a:lnTo>
                  <a:pt x="135420" y="0"/>
                </a:lnTo>
              </a:path>
            </a:pathLst>
          </a:custGeom>
          <a:ln w="11341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3457702" y="4549076"/>
            <a:ext cx="274320" cy="0"/>
          </a:xfrm>
          <a:custGeom>
            <a:avLst/>
            <a:gdLst/>
            <a:ahLst/>
            <a:cxnLst/>
            <a:rect l="l" t="t" r="r" b="b"/>
            <a:pathLst>
              <a:path w="274320" h="0">
                <a:moveTo>
                  <a:pt x="0" y="0"/>
                </a:moveTo>
                <a:lnTo>
                  <a:pt x="273837" y="0"/>
                </a:lnTo>
              </a:path>
            </a:pathLst>
          </a:custGeom>
          <a:ln w="11341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8426030" y="4530471"/>
            <a:ext cx="78244" cy="691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4820335" y="5105400"/>
            <a:ext cx="740410" cy="163195"/>
          </a:xfrm>
          <a:custGeom>
            <a:avLst/>
            <a:gdLst/>
            <a:ahLst/>
            <a:cxnLst/>
            <a:rect l="l" t="t" r="r" b="b"/>
            <a:pathLst>
              <a:path w="740410" h="163195">
                <a:moveTo>
                  <a:pt x="129032" y="17945"/>
                </a:moveTo>
                <a:lnTo>
                  <a:pt x="111531" y="17945"/>
                </a:lnTo>
                <a:lnTo>
                  <a:pt x="108712" y="13296"/>
                </a:lnTo>
                <a:lnTo>
                  <a:pt x="105892" y="9309"/>
                </a:lnTo>
                <a:lnTo>
                  <a:pt x="103454" y="5816"/>
                </a:lnTo>
                <a:lnTo>
                  <a:pt x="117360" y="0"/>
                </a:lnTo>
                <a:lnTo>
                  <a:pt x="120751" y="4978"/>
                </a:lnTo>
                <a:lnTo>
                  <a:pt x="124701" y="10972"/>
                </a:lnTo>
                <a:lnTo>
                  <a:pt x="129032" y="17945"/>
                </a:lnTo>
                <a:close/>
              </a:path>
              <a:path w="740410" h="163195">
                <a:moveTo>
                  <a:pt x="5651" y="93713"/>
                </a:moveTo>
                <a:lnTo>
                  <a:pt x="3949" y="89230"/>
                </a:lnTo>
                <a:lnTo>
                  <a:pt x="2070" y="84747"/>
                </a:lnTo>
                <a:lnTo>
                  <a:pt x="0" y="80429"/>
                </a:lnTo>
                <a:lnTo>
                  <a:pt x="11576" y="63035"/>
                </a:lnTo>
                <a:lnTo>
                  <a:pt x="21775" y="44010"/>
                </a:lnTo>
                <a:lnTo>
                  <a:pt x="30634" y="23334"/>
                </a:lnTo>
                <a:lnTo>
                  <a:pt x="38188" y="990"/>
                </a:lnTo>
                <a:lnTo>
                  <a:pt x="51917" y="4152"/>
                </a:lnTo>
                <a:lnTo>
                  <a:pt x="48002" y="15089"/>
                </a:lnTo>
                <a:lnTo>
                  <a:pt x="43876" y="25696"/>
                </a:lnTo>
                <a:lnTo>
                  <a:pt x="39539" y="35958"/>
                </a:lnTo>
                <a:lnTo>
                  <a:pt x="34988" y="45859"/>
                </a:lnTo>
                <a:lnTo>
                  <a:pt x="34988" y="69621"/>
                </a:lnTo>
                <a:lnTo>
                  <a:pt x="22199" y="69621"/>
                </a:lnTo>
                <a:lnTo>
                  <a:pt x="18210" y="75978"/>
                </a:lnTo>
                <a:lnTo>
                  <a:pt x="14135" y="82105"/>
                </a:lnTo>
                <a:lnTo>
                  <a:pt x="9955" y="88012"/>
                </a:lnTo>
                <a:lnTo>
                  <a:pt x="5651" y="93713"/>
                </a:lnTo>
                <a:close/>
              </a:path>
              <a:path w="740410" h="163195">
                <a:moveTo>
                  <a:pt x="47777" y="162344"/>
                </a:moveTo>
                <a:lnTo>
                  <a:pt x="45148" y="159016"/>
                </a:lnTo>
                <a:lnTo>
                  <a:pt x="41757" y="155359"/>
                </a:lnTo>
                <a:lnTo>
                  <a:pt x="37617" y="151536"/>
                </a:lnTo>
                <a:lnTo>
                  <a:pt x="42776" y="143685"/>
                </a:lnTo>
                <a:lnTo>
                  <a:pt x="55627" y="97142"/>
                </a:lnTo>
                <a:lnTo>
                  <a:pt x="56616" y="17945"/>
                </a:lnTo>
                <a:lnTo>
                  <a:pt x="172288" y="17945"/>
                </a:lnTo>
                <a:lnTo>
                  <a:pt x="172288" y="28409"/>
                </a:lnTo>
                <a:lnTo>
                  <a:pt x="69405" y="28409"/>
                </a:lnTo>
                <a:lnTo>
                  <a:pt x="69405" y="47028"/>
                </a:lnTo>
                <a:lnTo>
                  <a:pt x="172288" y="47028"/>
                </a:lnTo>
                <a:lnTo>
                  <a:pt x="172288" y="57492"/>
                </a:lnTo>
                <a:lnTo>
                  <a:pt x="69405" y="57492"/>
                </a:lnTo>
                <a:lnTo>
                  <a:pt x="69288" y="74269"/>
                </a:lnTo>
                <a:lnTo>
                  <a:pt x="66871" y="113791"/>
                </a:lnTo>
                <a:lnTo>
                  <a:pt x="53522" y="153219"/>
                </a:lnTo>
                <a:lnTo>
                  <a:pt x="47777" y="162344"/>
                </a:lnTo>
                <a:close/>
              </a:path>
              <a:path w="740410" h="163195">
                <a:moveTo>
                  <a:pt x="172288" y="47028"/>
                </a:moveTo>
                <a:lnTo>
                  <a:pt x="159689" y="47028"/>
                </a:lnTo>
                <a:lnTo>
                  <a:pt x="159689" y="28409"/>
                </a:lnTo>
                <a:lnTo>
                  <a:pt x="172288" y="28409"/>
                </a:lnTo>
                <a:lnTo>
                  <a:pt x="172288" y="47028"/>
                </a:lnTo>
                <a:close/>
              </a:path>
              <a:path w="740410" h="163195">
                <a:moveTo>
                  <a:pt x="172288" y="62649"/>
                </a:moveTo>
                <a:lnTo>
                  <a:pt x="159689" y="62649"/>
                </a:lnTo>
                <a:lnTo>
                  <a:pt x="159689" y="57492"/>
                </a:lnTo>
                <a:lnTo>
                  <a:pt x="172288" y="57492"/>
                </a:lnTo>
                <a:lnTo>
                  <a:pt x="172288" y="62649"/>
                </a:lnTo>
                <a:close/>
              </a:path>
              <a:path w="740410" h="163195">
                <a:moveTo>
                  <a:pt x="34988" y="162013"/>
                </a:moveTo>
                <a:lnTo>
                  <a:pt x="22199" y="162013"/>
                </a:lnTo>
                <a:lnTo>
                  <a:pt x="22199" y="69621"/>
                </a:lnTo>
                <a:lnTo>
                  <a:pt x="34988" y="69621"/>
                </a:lnTo>
                <a:lnTo>
                  <a:pt x="34988" y="162013"/>
                </a:lnTo>
                <a:close/>
              </a:path>
              <a:path w="740410" h="163195">
                <a:moveTo>
                  <a:pt x="88214" y="161340"/>
                </a:moveTo>
                <a:lnTo>
                  <a:pt x="76174" y="161340"/>
                </a:lnTo>
                <a:lnTo>
                  <a:pt x="76174" y="74269"/>
                </a:lnTo>
                <a:lnTo>
                  <a:pt x="175107" y="74269"/>
                </a:lnTo>
                <a:lnTo>
                  <a:pt x="175107" y="84747"/>
                </a:lnTo>
                <a:lnTo>
                  <a:pt x="88214" y="84747"/>
                </a:lnTo>
                <a:lnTo>
                  <a:pt x="88214" y="109499"/>
                </a:lnTo>
                <a:lnTo>
                  <a:pt x="175107" y="109499"/>
                </a:lnTo>
                <a:lnTo>
                  <a:pt x="175107" y="119468"/>
                </a:lnTo>
                <a:lnTo>
                  <a:pt x="88214" y="119468"/>
                </a:lnTo>
                <a:lnTo>
                  <a:pt x="88214" y="161340"/>
                </a:lnTo>
                <a:close/>
              </a:path>
              <a:path w="740410" h="163195">
                <a:moveTo>
                  <a:pt x="116801" y="109499"/>
                </a:moveTo>
                <a:lnTo>
                  <a:pt x="105333" y="109499"/>
                </a:lnTo>
                <a:lnTo>
                  <a:pt x="105333" y="84747"/>
                </a:lnTo>
                <a:lnTo>
                  <a:pt x="116801" y="84747"/>
                </a:lnTo>
                <a:lnTo>
                  <a:pt x="116801" y="109499"/>
                </a:lnTo>
                <a:close/>
              </a:path>
              <a:path w="740410" h="163195">
                <a:moveTo>
                  <a:pt x="145389" y="109499"/>
                </a:moveTo>
                <a:lnTo>
                  <a:pt x="133921" y="109499"/>
                </a:lnTo>
                <a:lnTo>
                  <a:pt x="133921" y="84747"/>
                </a:lnTo>
                <a:lnTo>
                  <a:pt x="145389" y="84747"/>
                </a:lnTo>
                <a:lnTo>
                  <a:pt x="145389" y="109499"/>
                </a:lnTo>
                <a:close/>
              </a:path>
              <a:path w="740410" h="163195">
                <a:moveTo>
                  <a:pt x="175107" y="109499"/>
                </a:moveTo>
                <a:lnTo>
                  <a:pt x="162877" y="109499"/>
                </a:lnTo>
                <a:lnTo>
                  <a:pt x="162877" y="84747"/>
                </a:lnTo>
                <a:lnTo>
                  <a:pt x="175107" y="84747"/>
                </a:lnTo>
                <a:lnTo>
                  <a:pt x="175107" y="109499"/>
                </a:lnTo>
                <a:close/>
              </a:path>
              <a:path w="740410" h="163195">
                <a:moveTo>
                  <a:pt x="116801" y="153200"/>
                </a:moveTo>
                <a:lnTo>
                  <a:pt x="105333" y="153200"/>
                </a:lnTo>
                <a:lnTo>
                  <a:pt x="105333" y="119468"/>
                </a:lnTo>
                <a:lnTo>
                  <a:pt x="116801" y="119468"/>
                </a:lnTo>
                <a:lnTo>
                  <a:pt x="116801" y="153200"/>
                </a:lnTo>
                <a:close/>
              </a:path>
              <a:path w="740410" h="163195">
                <a:moveTo>
                  <a:pt x="152730" y="161010"/>
                </a:moveTo>
                <a:lnTo>
                  <a:pt x="144830" y="161010"/>
                </a:lnTo>
                <a:lnTo>
                  <a:pt x="143700" y="155194"/>
                </a:lnTo>
                <a:lnTo>
                  <a:pt x="142951" y="152539"/>
                </a:lnTo>
                <a:lnTo>
                  <a:pt x="133921" y="152539"/>
                </a:lnTo>
                <a:lnTo>
                  <a:pt x="133921" y="119468"/>
                </a:lnTo>
                <a:lnTo>
                  <a:pt x="145389" y="119468"/>
                </a:lnTo>
                <a:lnTo>
                  <a:pt x="145389" y="150215"/>
                </a:lnTo>
                <a:lnTo>
                  <a:pt x="152730" y="150545"/>
                </a:lnTo>
                <a:lnTo>
                  <a:pt x="174961" y="150545"/>
                </a:lnTo>
                <a:lnTo>
                  <a:pt x="173786" y="154533"/>
                </a:lnTo>
                <a:lnTo>
                  <a:pt x="171157" y="156692"/>
                </a:lnTo>
                <a:lnTo>
                  <a:pt x="168706" y="159181"/>
                </a:lnTo>
                <a:lnTo>
                  <a:pt x="164198" y="160515"/>
                </a:lnTo>
                <a:lnTo>
                  <a:pt x="157238" y="160845"/>
                </a:lnTo>
                <a:lnTo>
                  <a:pt x="152730" y="161010"/>
                </a:lnTo>
                <a:close/>
              </a:path>
              <a:path w="740410" h="163195">
                <a:moveTo>
                  <a:pt x="174961" y="150545"/>
                </a:moveTo>
                <a:lnTo>
                  <a:pt x="160439" y="150545"/>
                </a:lnTo>
                <a:lnTo>
                  <a:pt x="162877" y="148056"/>
                </a:lnTo>
                <a:lnTo>
                  <a:pt x="162877" y="119468"/>
                </a:lnTo>
                <a:lnTo>
                  <a:pt x="175107" y="119468"/>
                </a:lnTo>
                <a:lnTo>
                  <a:pt x="175058" y="150215"/>
                </a:lnTo>
                <a:lnTo>
                  <a:pt x="174961" y="150545"/>
                </a:lnTo>
                <a:close/>
              </a:path>
              <a:path w="740410" h="163195">
                <a:moveTo>
                  <a:pt x="227203" y="26581"/>
                </a:moveTo>
                <a:lnTo>
                  <a:pt x="212725" y="26581"/>
                </a:lnTo>
                <a:lnTo>
                  <a:pt x="214695" y="20284"/>
                </a:lnTo>
                <a:lnTo>
                  <a:pt x="216650" y="13831"/>
                </a:lnTo>
                <a:lnTo>
                  <a:pt x="218570" y="7191"/>
                </a:lnTo>
                <a:lnTo>
                  <a:pt x="220433" y="330"/>
                </a:lnTo>
                <a:lnTo>
                  <a:pt x="235483" y="2984"/>
                </a:lnTo>
                <a:lnTo>
                  <a:pt x="232841" y="10972"/>
                </a:lnTo>
                <a:lnTo>
                  <a:pt x="230022" y="18948"/>
                </a:lnTo>
                <a:lnTo>
                  <a:pt x="227203" y="26581"/>
                </a:lnTo>
                <a:close/>
              </a:path>
              <a:path w="740410" h="163195">
                <a:moveTo>
                  <a:pt x="313156" y="26746"/>
                </a:moveTo>
                <a:lnTo>
                  <a:pt x="299046" y="26746"/>
                </a:lnTo>
                <a:lnTo>
                  <a:pt x="303790" y="8081"/>
                </a:lnTo>
                <a:lnTo>
                  <a:pt x="305447" y="1663"/>
                </a:lnTo>
                <a:lnTo>
                  <a:pt x="319557" y="1663"/>
                </a:lnTo>
                <a:lnTo>
                  <a:pt x="317969" y="8104"/>
                </a:lnTo>
                <a:lnTo>
                  <a:pt x="313156" y="26746"/>
                </a:lnTo>
                <a:close/>
              </a:path>
              <a:path w="740410" h="163195">
                <a:moveTo>
                  <a:pt x="266700" y="37719"/>
                </a:moveTo>
                <a:lnTo>
                  <a:pt x="188836" y="37719"/>
                </a:lnTo>
                <a:lnTo>
                  <a:pt x="188836" y="26581"/>
                </a:lnTo>
                <a:lnTo>
                  <a:pt x="266700" y="26581"/>
                </a:lnTo>
                <a:lnTo>
                  <a:pt x="266700" y="37719"/>
                </a:lnTo>
                <a:close/>
              </a:path>
              <a:path w="740410" h="163195">
                <a:moveTo>
                  <a:pt x="362432" y="37884"/>
                </a:moveTo>
                <a:lnTo>
                  <a:pt x="274040" y="37884"/>
                </a:lnTo>
                <a:lnTo>
                  <a:pt x="274040" y="26746"/>
                </a:lnTo>
                <a:lnTo>
                  <a:pt x="362432" y="26746"/>
                </a:lnTo>
                <a:lnTo>
                  <a:pt x="362432" y="37884"/>
                </a:lnTo>
                <a:close/>
              </a:path>
              <a:path w="740410" h="163195">
                <a:moveTo>
                  <a:pt x="266700" y="91224"/>
                </a:moveTo>
                <a:lnTo>
                  <a:pt x="190906" y="91224"/>
                </a:lnTo>
                <a:lnTo>
                  <a:pt x="190988" y="80086"/>
                </a:lnTo>
                <a:lnTo>
                  <a:pt x="195686" y="70624"/>
                </a:lnTo>
                <a:lnTo>
                  <a:pt x="200212" y="60480"/>
                </a:lnTo>
                <a:lnTo>
                  <a:pt x="204658" y="49458"/>
                </a:lnTo>
                <a:lnTo>
                  <a:pt x="208965" y="37719"/>
                </a:lnTo>
                <a:lnTo>
                  <a:pt x="223062" y="37719"/>
                </a:lnTo>
                <a:lnTo>
                  <a:pt x="218937" y="48591"/>
                </a:lnTo>
                <a:lnTo>
                  <a:pt x="214638" y="59486"/>
                </a:lnTo>
                <a:lnTo>
                  <a:pt x="210402" y="69778"/>
                </a:lnTo>
                <a:lnTo>
                  <a:pt x="205955" y="80086"/>
                </a:lnTo>
                <a:lnTo>
                  <a:pt x="266700" y="80086"/>
                </a:lnTo>
                <a:lnTo>
                  <a:pt x="266700" y="91224"/>
                </a:lnTo>
                <a:close/>
              </a:path>
              <a:path w="740410" h="163195">
                <a:moveTo>
                  <a:pt x="303936" y="59486"/>
                </a:moveTo>
                <a:lnTo>
                  <a:pt x="289839" y="59486"/>
                </a:lnTo>
                <a:lnTo>
                  <a:pt x="291909" y="52501"/>
                </a:lnTo>
                <a:lnTo>
                  <a:pt x="293789" y="45364"/>
                </a:lnTo>
                <a:lnTo>
                  <a:pt x="295859" y="37884"/>
                </a:lnTo>
                <a:lnTo>
                  <a:pt x="310146" y="37884"/>
                </a:lnTo>
                <a:lnTo>
                  <a:pt x="306006" y="52501"/>
                </a:lnTo>
                <a:lnTo>
                  <a:pt x="303936" y="59486"/>
                </a:lnTo>
                <a:close/>
              </a:path>
              <a:path w="740410" h="163195">
                <a:moveTo>
                  <a:pt x="241871" y="80086"/>
                </a:moveTo>
                <a:lnTo>
                  <a:pt x="228333" y="80086"/>
                </a:lnTo>
                <a:lnTo>
                  <a:pt x="228333" y="47853"/>
                </a:lnTo>
                <a:lnTo>
                  <a:pt x="241871" y="47853"/>
                </a:lnTo>
                <a:lnTo>
                  <a:pt x="241871" y="80086"/>
                </a:lnTo>
                <a:close/>
              </a:path>
              <a:path w="740410" h="163195">
                <a:moveTo>
                  <a:pt x="369023" y="70624"/>
                </a:moveTo>
                <a:lnTo>
                  <a:pt x="265391" y="70624"/>
                </a:lnTo>
                <a:lnTo>
                  <a:pt x="265391" y="59486"/>
                </a:lnTo>
                <a:lnTo>
                  <a:pt x="369023" y="59486"/>
                </a:lnTo>
                <a:lnTo>
                  <a:pt x="369023" y="70624"/>
                </a:lnTo>
                <a:close/>
              </a:path>
              <a:path w="740410" h="163195">
                <a:moveTo>
                  <a:pt x="332044" y="132435"/>
                </a:moveTo>
                <a:lnTo>
                  <a:pt x="314096" y="132435"/>
                </a:lnTo>
                <a:lnTo>
                  <a:pt x="342493" y="103022"/>
                </a:lnTo>
                <a:lnTo>
                  <a:pt x="279298" y="103022"/>
                </a:lnTo>
                <a:lnTo>
                  <a:pt x="279298" y="91719"/>
                </a:lnTo>
                <a:lnTo>
                  <a:pt x="281749" y="85077"/>
                </a:lnTo>
                <a:lnTo>
                  <a:pt x="284059" y="77927"/>
                </a:lnTo>
                <a:lnTo>
                  <a:pt x="286258" y="70624"/>
                </a:lnTo>
                <a:lnTo>
                  <a:pt x="300558" y="70624"/>
                </a:lnTo>
                <a:lnTo>
                  <a:pt x="298244" y="78092"/>
                </a:lnTo>
                <a:lnTo>
                  <a:pt x="293789" y="91884"/>
                </a:lnTo>
                <a:lnTo>
                  <a:pt x="360362" y="91884"/>
                </a:lnTo>
                <a:lnTo>
                  <a:pt x="360362" y="103352"/>
                </a:lnTo>
                <a:lnTo>
                  <a:pt x="332044" y="132435"/>
                </a:lnTo>
                <a:close/>
              </a:path>
              <a:path w="740410" h="163195">
                <a:moveTo>
                  <a:pt x="188645" y="132270"/>
                </a:moveTo>
                <a:lnTo>
                  <a:pt x="186575" y="119634"/>
                </a:lnTo>
                <a:lnTo>
                  <a:pt x="228333" y="114820"/>
                </a:lnTo>
                <a:lnTo>
                  <a:pt x="228333" y="91224"/>
                </a:lnTo>
                <a:lnTo>
                  <a:pt x="241871" y="91224"/>
                </a:lnTo>
                <a:lnTo>
                  <a:pt x="241871" y="113322"/>
                </a:lnTo>
                <a:lnTo>
                  <a:pt x="270100" y="113322"/>
                </a:lnTo>
                <a:lnTo>
                  <a:pt x="269341" y="121462"/>
                </a:lnTo>
                <a:lnTo>
                  <a:pt x="241871" y="124955"/>
                </a:lnTo>
                <a:lnTo>
                  <a:pt x="241871" y="126784"/>
                </a:lnTo>
                <a:lnTo>
                  <a:pt x="228333" y="126784"/>
                </a:lnTo>
                <a:lnTo>
                  <a:pt x="188645" y="132270"/>
                </a:lnTo>
                <a:close/>
              </a:path>
              <a:path w="740410" h="163195">
                <a:moveTo>
                  <a:pt x="270100" y="113322"/>
                </a:moveTo>
                <a:lnTo>
                  <a:pt x="241871" y="113322"/>
                </a:lnTo>
                <a:lnTo>
                  <a:pt x="270459" y="109664"/>
                </a:lnTo>
                <a:lnTo>
                  <a:pt x="270100" y="113322"/>
                </a:lnTo>
                <a:close/>
              </a:path>
              <a:path w="740410" h="163195">
                <a:moveTo>
                  <a:pt x="337604" y="162839"/>
                </a:moveTo>
                <a:lnTo>
                  <a:pt x="322622" y="153015"/>
                </a:lnTo>
                <a:lnTo>
                  <a:pt x="307218" y="143395"/>
                </a:lnTo>
                <a:lnTo>
                  <a:pt x="291744" y="134121"/>
                </a:lnTo>
                <a:lnTo>
                  <a:pt x="275920" y="124955"/>
                </a:lnTo>
                <a:lnTo>
                  <a:pt x="284187" y="115150"/>
                </a:lnTo>
                <a:lnTo>
                  <a:pt x="291772" y="119417"/>
                </a:lnTo>
                <a:lnTo>
                  <a:pt x="306726" y="128075"/>
                </a:lnTo>
                <a:lnTo>
                  <a:pt x="314096" y="132435"/>
                </a:lnTo>
                <a:lnTo>
                  <a:pt x="332044" y="132435"/>
                </a:lnTo>
                <a:lnTo>
                  <a:pt x="325577" y="139077"/>
                </a:lnTo>
                <a:lnTo>
                  <a:pt x="332822" y="143459"/>
                </a:lnTo>
                <a:lnTo>
                  <a:pt x="340055" y="147726"/>
                </a:lnTo>
                <a:lnTo>
                  <a:pt x="347205" y="152044"/>
                </a:lnTo>
                <a:lnTo>
                  <a:pt x="337604" y="162839"/>
                </a:lnTo>
                <a:close/>
              </a:path>
              <a:path w="740410" h="163195">
                <a:moveTo>
                  <a:pt x="241871" y="162344"/>
                </a:moveTo>
                <a:lnTo>
                  <a:pt x="228333" y="162344"/>
                </a:lnTo>
                <a:lnTo>
                  <a:pt x="228333" y="126784"/>
                </a:lnTo>
                <a:lnTo>
                  <a:pt x="241871" y="126784"/>
                </a:lnTo>
                <a:lnTo>
                  <a:pt x="241871" y="162344"/>
                </a:lnTo>
                <a:close/>
              </a:path>
              <a:path w="740410" h="163195">
                <a:moveTo>
                  <a:pt x="465505" y="22593"/>
                </a:moveTo>
                <a:lnTo>
                  <a:pt x="450265" y="22593"/>
                </a:lnTo>
                <a:lnTo>
                  <a:pt x="450265" y="1663"/>
                </a:lnTo>
                <a:lnTo>
                  <a:pt x="465505" y="1663"/>
                </a:lnTo>
                <a:lnTo>
                  <a:pt x="465505" y="22593"/>
                </a:lnTo>
                <a:close/>
              </a:path>
              <a:path w="740410" h="163195">
                <a:moveTo>
                  <a:pt x="397979" y="125780"/>
                </a:moveTo>
                <a:lnTo>
                  <a:pt x="382752" y="125780"/>
                </a:lnTo>
                <a:lnTo>
                  <a:pt x="382752" y="22593"/>
                </a:lnTo>
                <a:lnTo>
                  <a:pt x="533400" y="22593"/>
                </a:lnTo>
                <a:lnTo>
                  <a:pt x="533400" y="34899"/>
                </a:lnTo>
                <a:lnTo>
                  <a:pt x="397979" y="34899"/>
                </a:lnTo>
                <a:lnTo>
                  <a:pt x="397979" y="62649"/>
                </a:lnTo>
                <a:lnTo>
                  <a:pt x="533400" y="62649"/>
                </a:lnTo>
                <a:lnTo>
                  <a:pt x="533400" y="74269"/>
                </a:lnTo>
                <a:lnTo>
                  <a:pt x="397979" y="74269"/>
                </a:lnTo>
                <a:lnTo>
                  <a:pt x="397979" y="102362"/>
                </a:lnTo>
                <a:lnTo>
                  <a:pt x="533400" y="102362"/>
                </a:lnTo>
                <a:lnTo>
                  <a:pt x="533400" y="114490"/>
                </a:lnTo>
                <a:lnTo>
                  <a:pt x="397979" y="114490"/>
                </a:lnTo>
                <a:lnTo>
                  <a:pt x="397979" y="125780"/>
                </a:lnTo>
                <a:close/>
              </a:path>
              <a:path w="740410" h="163195">
                <a:moveTo>
                  <a:pt x="465505" y="62649"/>
                </a:moveTo>
                <a:lnTo>
                  <a:pt x="450265" y="62649"/>
                </a:lnTo>
                <a:lnTo>
                  <a:pt x="450265" y="34899"/>
                </a:lnTo>
                <a:lnTo>
                  <a:pt x="465505" y="34899"/>
                </a:lnTo>
                <a:lnTo>
                  <a:pt x="465505" y="62649"/>
                </a:lnTo>
                <a:close/>
              </a:path>
              <a:path w="740410" h="163195">
                <a:moveTo>
                  <a:pt x="533400" y="62649"/>
                </a:moveTo>
                <a:lnTo>
                  <a:pt x="518160" y="62649"/>
                </a:lnTo>
                <a:lnTo>
                  <a:pt x="518160" y="34899"/>
                </a:lnTo>
                <a:lnTo>
                  <a:pt x="533400" y="34899"/>
                </a:lnTo>
                <a:lnTo>
                  <a:pt x="533400" y="62649"/>
                </a:lnTo>
                <a:close/>
              </a:path>
              <a:path w="740410" h="163195">
                <a:moveTo>
                  <a:pt x="465505" y="102362"/>
                </a:moveTo>
                <a:lnTo>
                  <a:pt x="450265" y="102362"/>
                </a:lnTo>
                <a:lnTo>
                  <a:pt x="450265" y="74269"/>
                </a:lnTo>
                <a:lnTo>
                  <a:pt x="465505" y="74269"/>
                </a:lnTo>
                <a:lnTo>
                  <a:pt x="465505" y="102362"/>
                </a:lnTo>
                <a:close/>
              </a:path>
              <a:path w="740410" h="163195">
                <a:moveTo>
                  <a:pt x="533400" y="102362"/>
                </a:moveTo>
                <a:lnTo>
                  <a:pt x="518160" y="102362"/>
                </a:lnTo>
                <a:lnTo>
                  <a:pt x="518160" y="74269"/>
                </a:lnTo>
                <a:lnTo>
                  <a:pt x="533400" y="74269"/>
                </a:lnTo>
                <a:lnTo>
                  <a:pt x="533400" y="102362"/>
                </a:lnTo>
                <a:close/>
              </a:path>
              <a:path w="740410" h="163195">
                <a:moveTo>
                  <a:pt x="548457" y="143738"/>
                </a:moveTo>
                <a:lnTo>
                  <a:pt x="528510" y="143738"/>
                </a:lnTo>
                <a:lnTo>
                  <a:pt x="533590" y="141236"/>
                </a:lnTo>
                <a:lnTo>
                  <a:pt x="535470" y="136258"/>
                </a:lnTo>
                <a:lnTo>
                  <a:pt x="537349" y="130937"/>
                </a:lnTo>
                <a:lnTo>
                  <a:pt x="538670" y="123291"/>
                </a:lnTo>
                <a:lnTo>
                  <a:pt x="539610" y="113322"/>
                </a:lnTo>
                <a:lnTo>
                  <a:pt x="543179" y="114655"/>
                </a:lnTo>
                <a:lnTo>
                  <a:pt x="548259" y="116319"/>
                </a:lnTo>
                <a:lnTo>
                  <a:pt x="554837" y="118313"/>
                </a:lnTo>
                <a:lnTo>
                  <a:pt x="553339" y="127114"/>
                </a:lnTo>
                <a:lnTo>
                  <a:pt x="551649" y="134594"/>
                </a:lnTo>
                <a:lnTo>
                  <a:pt x="549948" y="140741"/>
                </a:lnTo>
                <a:lnTo>
                  <a:pt x="548457" y="143738"/>
                </a:lnTo>
                <a:close/>
              </a:path>
              <a:path w="740410" h="163195">
                <a:moveTo>
                  <a:pt x="524941" y="156032"/>
                </a:moveTo>
                <a:lnTo>
                  <a:pt x="476224" y="156032"/>
                </a:lnTo>
                <a:lnTo>
                  <a:pt x="464871" y="154629"/>
                </a:lnTo>
                <a:lnTo>
                  <a:pt x="456758" y="150421"/>
                </a:lnTo>
                <a:lnTo>
                  <a:pt x="451889" y="143409"/>
                </a:lnTo>
                <a:lnTo>
                  <a:pt x="450265" y="133591"/>
                </a:lnTo>
                <a:lnTo>
                  <a:pt x="450265" y="114490"/>
                </a:lnTo>
                <a:lnTo>
                  <a:pt x="465505" y="114490"/>
                </a:lnTo>
                <a:lnTo>
                  <a:pt x="465505" y="140411"/>
                </a:lnTo>
                <a:lnTo>
                  <a:pt x="469455" y="143738"/>
                </a:lnTo>
                <a:lnTo>
                  <a:pt x="548457" y="143738"/>
                </a:lnTo>
                <a:lnTo>
                  <a:pt x="546599" y="147475"/>
                </a:lnTo>
                <a:lnTo>
                  <a:pt x="541326" y="152249"/>
                </a:lnTo>
                <a:lnTo>
                  <a:pt x="534112" y="155091"/>
                </a:lnTo>
                <a:lnTo>
                  <a:pt x="524941" y="156032"/>
                </a:lnTo>
                <a:close/>
              </a:path>
              <a:path w="740410" h="163195">
                <a:moveTo>
                  <a:pt x="596595" y="35725"/>
                </a:moveTo>
                <a:lnTo>
                  <a:pt x="583806" y="35725"/>
                </a:lnTo>
                <a:lnTo>
                  <a:pt x="583806" y="3327"/>
                </a:lnTo>
                <a:lnTo>
                  <a:pt x="596595" y="3327"/>
                </a:lnTo>
                <a:lnTo>
                  <a:pt x="596595" y="35725"/>
                </a:lnTo>
                <a:close/>
              </a:path>
              <a:path w="740410" h="163195">
                <a:moveTo>
                  <a:pt x="704998" y="112001"/>
                </a:moveTo>
                <a:lnTo>
                  <a:pt x="687438" y="112001"/>
                </a:lnTo>
                <a:lnTo>
                  <a:pt x="695201" y="101971"/>
                </a:lnTo>
                <a:lnTo>
                  <a:pt x="701852" y="91352"/>
                </a:lnTo>
                <a:lnTo>
                  <a:pt x="707408" y="80174"/>
                </a:lnTo>
                <a:lnTo>
                  <a:pt x="711885" y="68465"/>
                </a:lnTo>
                <a:lnTo>
                  <a:pt x="679919" y="68465"/>
                </a:lnTo>
                <a:lnTo>
                  <a:pt x="679919" y="56489"/>
                </a:lnTo>
                <a:lnTo>
                  <a:pt x="697598" y="23266"/>
                </a:lnTo>
                <a:lnTo>
                  <a:pt x="621423" y="23266"/>
                </a:lnTo>
                <a:lnTo>
                  <a:pt x="621423" y="11633"/>
                </a:lnTo>
                <a:lnTo>
                  <a:pt x="712825" y="11633"/>
                </a:lnTo>
                <a:lnTo>
                  <a:pt x="712825" y="23926"/>
                </a:lnTo>
                <a:lnTo>
                  <a:pt x="695147" y="56832"/>
                </a:lnTo>
                <a:lnTo>
                  <a:pt x="726935" y="56832"/>
                </a:lnTo>
                <a:lnTo>
                  <a:pt x="726935" y="68961"/>
                </a:lnTo>
                <a:lnTo>
                  <a:pt x="721186" y="83572"/>
                </a:lnTo>
                <a:lnTo>
                  <a:pt x="714381" y="97248"/>
                </a:lnTo>
                <a:lnTo>
                  <a:pt x="706518" y="109989"/>
                </a:lnTo>
                <a:lnTo>
                  <a:pt x="704998" y="112001"/>
                </a:lnTo>
                <a:close/>
              </a:path>
              <a:path w="740410" h="163195">
                <a:moveTo>
                  <a:pt x="612775" y="162013"/>
                </a:moveTo>
                <a:lnTo>
                  <a:pt x="609384" y="158686"/>
                </a:lnTo>
                <a:lnTo>
                  <a:pt x="605624" y="155701"/>
                </a:lnTo>
                <a:lnTo>
                  <a:pt x="601675" y="152869"/>
                </a:lnTo>
                <a:lnTo>
                  <a:pt x="612246" y="141257"/>
                </a:lnTo>
                <a:lnTo>
                  <a:pt x="631761" y="103352"/>
                </a:lnTo>
                <a:lnTo>
                  <a:pt x="637610" y="49776"/>
                </a:lnTo>
                <a:lnTo>
                  <a:pt x="637781" y="23266"/>
                </a:lnTo>
                <a:lnTo>
                  <a:pt x="651700" y="23266"/>
                </a:lnTo>
                <a:lnTo>
                  <a:pt x="651700" y="38722"/>
                </a:lnTo>
                <a:lnTo>
                  <a:pt x="651510" y="45694"/>
                </a:lnTo>
                <a:lnTo>
                  <a:pt x="659138" y="65913"/>
                </a:lnTo>
                <a:lnTo>
                  <a:pt x="663054" y="74104"/>
                </a:lnTo>
                <a:lnTo>
                  <a:pt x="650011" y="74104"/>
                </a:lnTo>
                <a:lnTo>
                  <a:pt x="646625" y="99877"/>
                </a:lnTo>
                <a:lnTo>
                  <a:pt x="639289" y="123107"/>
                </a:lnTo>
                <a:lnTo>
                  <a:pt x="628005" y="143813"/>
                </a:lnTo>
                <a:lnTo>
                  <a:pt x="612775" y="162013"/>
                </a:lnTo>
                <a:close/>
              </a:path>
              <a:path w="740410" h="163195">
                <a:moveTo>
                  <a:pt x="620293" y="46697"/>
                </a:moveTo>
                <a:lnTo>
                  <a:pt x="558038" y="46697"/>
                </a:lnTo>
                <a:lnTo>
                  <a:pt x="558038" y="35725"/>
                </a:lnTo>
                <a:lnTo>
                  <a:pt x="620293" y="35725"/>
                </a:lnTo>
                <a:lnTo>
                  <a:pt x="620293" y="46697"/>
                </a:lnTo>
                <a:close/>
              </a:path>
              <a:path w="740410" h="163195">
                <a:moveTo>
                  <a:pt x="562559" y="119138"/>
                </a:moveTo>
                <a:lnTo>
                  <a:pt x="561047" y="114490"/>
                </a:lnTo>
                <a:lnTo>
                  <a:pt x="558977" y="109664"/>
                </a:lnTo>
                <a:lnTo>
                  <a:pt x="556717" y="104686"/>
                </a:lnTo>
                <a:lnTo>
                  <a:pt x="565576" y="91160"/>
                </a:lnTo>
                <a:lnTo>
                  <a:pt x="572990" y="76996"/>
                </a:lnTo>
                <a:lnTo>
                  <a:pt x="578993" y="62180"/>
                </a:lnTo>
                <a:lnTo>
                  <a:pt x="583615" y="46697"/>
                </a:lnTo>
                <a:lnTo>
                  <a:pt x="596595" y="46697"/>
                </a:lnTo>
                <a:lnTo>
                  <a:pt x="596595" y="70789"/>
                </a:lnTo>
                <a:lnTo>
                  <a:pt x="609179" y="70789"/>
                </a:lnTo>
                <a:lnTo>
                  <a:pt x="614649" y="75272"/>
                </a:lnTo>
                <a:lnTo>
                  <a:pt x="596595" y="75272"/>
                </a:lnTo>
                <a:lnTo>
                  <a:pt x="596595" y="77927"/>
                </a:lnTo>
                <a:lnTo>
                  <a:pt x="583806" y="77927"/>
                </a:lnTo>
                <a:lnTo>
                  <a:pt x="579189" y="90047"/>
                </a:lnTo>
                <a:lnTo>
                  <a:pt x="574097" y="100966"/>
                </a:lnTo>
                <a:lnTo>
                  <a:pt x="568547" y="110668"/>
                </a:lnTo>
                <a:lnTo>
                  <a:pt x="562559" y="119138"/>
                </a:lnTo>
                <a:close/>
              </a:path>
              <a:path w="740410" h="163195">
                <a:moveTo>
                  <a:pt x="609179" y="70789"/>
                </a:moveTo>
                <a:lnTo>
                  <a:pt x="596595" y="70789"/>
                </a:lnTo>
                <a:lnTo>
                  <a:pt x="602424" y="65468"/>
                </a:lnTo>
                <a:lnTo>
                  <a:pt x="609179" y="70789"/>
                </a:lnTo>
                <a:close/>
              </a:path>
              <a:path w="740410" h="163195">
                <a:moveTo>
                  <a:pt x="644182" y="163169"/>
                </a:moveTo>
                <a:lnTo>
                  <a:pt x="640791" y="159181"/>
                </a:lnTo>
                <a:lnTo>
                  <a:pt x="637413" y="155701"/>
                </a:lnTo>
                <a:lnTo>
                  <a:pt x="633831" y="152704"/>
                </a:lnTo>
                <a:lnTo>
                  <a:pt x="646426" y="145853"/>
                </a:lnTo>
                <a:lnTo>
                  <a:pt x="657960" y="138503"/>
                </a:lnTo>
                <a:lnTo>
                  <a:pt x="668434" y="130652"/>
                </a:lnTo>
                <a:lnTo>
                  <a:pt x="677849" y="122300"/>
                </a:lnTo>
                <a:lnTo>
                  <a:pt x="669849" y="112266"/>
                </a:lnTo>
                <a:lnTo>
                  <a:pt x="662520" y="100879"/>
                </a:lnTo>
                <a:lnTo>
                  <a:pt x="655897" y="88153"/>
                </a:lnTo>
                <a:lnTo>
                  <a:pt x="650011" y="74104"/>
                </a:lnTo>
                <a:lnTo>
                  <a:pt x="663054" y="74104"/>
                </a:lnTo>
                <a:lnTo>
                  <a:pt x="667645" y="83705"/>
                </a:lnTo>
                <a:lnTo>
                  <a:pt x="677066" y="99069"/>
                </a:lnTo>
                <a:lnTo>
                  <a:pt x="687438" y="112001"/>
                </a:lnTo>
                <a:lnTo>
                  <a:pt x="704998" y="112001"/>
                </a:lnTo>
                <a:lnTo>
                  <a:pt x="697598" y="121792"/>
                </a:lnTo>
                <a:lnTo>
                  <a:pt x="707545" y="129715"/>
                </a:lnTo>
                <a:lnTo>
                  <a:pt x="711293" y="132270"/>
                </a:lnTo>
                <a:lnTo>
                  <a:pt x="687997" y="132270"/>
                </a:lnTo>
                <a:lnTo>
                  <a:pt x="678270" y="141023"/>
                </a:lnTo>
                <a:lnTo>
                  <a:pt x="667713" y="149091"/>
                </a:lnTo>
                <a:lnTo>
                  <a:pt x="656344" y="156473"/>
                </a:lnTo>
                <a:lnTo>
                  <a:pt x="644182" y="163169"/>
                </a:lnTo>
                <a:close/>
              </a:path>
              <a:path w="740410" h="163195">
                <a:moveTo>
                  <a:pt x="616902" y="94221"/>
                </a:moveTo>
                <a:lnTo>
                  <a:pt x="612252" y="89671"/>
                </a:lnTo>
                <a:lnTo>
                  <a:pt x="607315" y="84994"/>
                </a:lnTo>
                <a:lnTo>
                  <a:pt x="602072" y="80174"/>
                </a:lnTo>
                <a:lnTo>
                  <a:pt x="596595" y="75272"/>
                </a:lnTo>
                <a:lnTo>
                  <a:pt x="614649" y="75272"/>
                </a:lnTo>
                <a:lnTo>
                  <a:pt x="620807" y="80516"/>
                </a:lnTo>
                <a:lnTo>
                  <a:pt x="626313" y="85407"/>
                </a:lnTo>
                <a:lnTo>
                  <a:pt x="616902" y="94221"/>
                </a:lnTo>
                <a:close/>
              </a:path>
              <a:path w="740410" h="163195">
                <a:moveTo>
                  <a:pt x="596595" y="162178"/>
                </a:moveTo>
                <a:lnTo>
                  <a:pt x="583806" y="162178"/>
                </a:lnTo>
                <a:lnTo>
                  <a:pt x="583806" y="77927"/>
                </a:lnTo>
                <a:lnTo>
                  <a:pt x="596595" y="77927"/>
                </a:lnTo>
                <a:lnTo>
                  <a:pt x="596595" y="162178"/>
                </a:lnTo>
                <a:close/>
              </a:path>
              <a:path w="740410" h="163195">
                <a:moveTo>
                  <a:pt x="727684" y="160680"/>
                </a:moveTo>
                <a:lnTo>
                  <a:pt x="717068" y="154325"/>
                </a:lnTo>
                <a:lnTo>
                  <a:pt x="706926" y="147470"/>
                </a:lnTo>
                <a:lnTo>
                  <a:pt x="697241" y="140118"/>
                </a:lnTo>
                <a:lnTo>
                  <a:pt x="687997" y="132270"/>
                </a:lnTo>
                <a:lnTo>
                  <a:pt x="711293" y="132270"/>
                </a:lnTo>
                <a:lnTo>
                  <a:pt x="717932" y="136796"/>
                </a:lnTo>
                <a:lnTo>
                  <a:pt x="728778" y="143065"/>
                </a:lnTo>
                <a:lnTo>
                  <a:pt x="740105" y="148551"/>
                </a:lnTo>
                <a:lnTo>
                  <a:pt x="736155" y="151714"/>
                </a:lnTo>
                <a:lnTo>
                  <a:pt x="732015" y="155701"/>
                </a:lnTo>
                <a:lnTo>
                  <a:pt x="727684" y="160680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4189514" y="5439892"/>
            <a:ext cx="110401" cy="11780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4494021" y="5430748"/>
            <a:ext cx="936447" cy="1308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764718" y="5439232"/>
            <a:ext cx="114731" cy="9852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7072414" y="5423611"/>
            <a:ext cx="1491856" cy="13309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57855" y="1548383"/>
            <a:ext cx="3637915" cy="1655445"/>
          </a:xfrm>
          <a:custGeom>
            <a:avLst/>
            <a:gdLst/>
            <a:ahLst/>
            <a:cxnLst/>
            <a:rect l="l" t="t" r="r" b="b"/>
            <a:pathLst>
              <a:path w="3637915" h="1655445">
                <a:moveTo>
                  <a:pt x="3361944" y="1655064"/>
                </a:moveTo>
                <a:lnTo>
                  <a:pt x="275844" y="1655064"/>
                </a:lnTo>
                <a:lnTo>
                  <a:pt x="226080" y="1650726"/>
                </a:lnTo>
                <a:lnTo>
                  <a:pt x="179274" y="1637990"/>
                </a:lnTo>
                <a:lnTo>
                  <a:pt x="136206" y="1617635"/>
                </a:lnTo>
                <a:lnTo>
                  <a:pt x="97656" y="1590442"/>
                </a:lnTo>
                <a:lnTo>
                  <a:pt x="64405" y="1557191"/>
                </a:lnTo>
                <a:lnTo>
                  <a:pt x="37233" y="1518663"/>
                </a:lnTo>
                <a:lnTo>
                  <a:pt x="16921" y="1475638"/>
                </a:lnTo>
                <a:lnTo>
                  <a:pt x="4250" y="1428896"/>
                </a:lnTo>
                <a:lnTo>
                  <a:pt x="0" y="1379220"/>
                </a:lnTo>
                <a:lnTo>
                  <a:pt x="0" y="275843"/>
                </a:lnTo>
                <a:lnTo>
                  <a:pt x="4250" y="226163"/>
                </a:lnTo>
                <a:lnTo>
                  <a:pt x="16921" y="179419"/>
                </a:lnTo>
                <a:lnTo>
                  <a:pt x="37233" y="136392"/>
                </a:lnTo>
                <a:lnTo>
                  <a:pt x="64405" y="97863"/>
                </a:lnTo>
                <a:lnTo>
                  <a:pt x="97656" y="64612"/>
                </a:lnTo>
                <a:lnTo>
                  <a:pt x="136206" y="37419"/>
                </a:lnTo>
                <a:lnTo>
                  <a:pt x="179274" y="17066"/>
                </a:lnTo>
                <a:lnTo>
                  <a:pt x="226080" y="4333"/>
                </a:lnTo>
                <a:lnTo>
                  <a:pt x="275844" y="0"/>
                </a:lnTo>
                <a:lnTo>
                  <a:pt x="3361944" y="0"/>
                </a:lnTo>
                <a:lnTo>
                  <a:pt x="3411429" y="4333"/>
                </a:lnTo>
                <a:lnTo>
                  <a:pt x="3458026" y="17066"/>
                </a:lnTo>
                <a:lnTo>
                  <a:pt x="3500955" y="37419"/>
                </a:lnTo>
                <a:lnTo>
                  <a:pt x="3539435" y="64612"/>
                </a:lnTo>
                <a:lnTo>
                  <a:pt x="3572686" y="97863"/>
                </a:lnTo>
                <a:lnTo>
                  <a:pt x="3599927" y="136392"/>
                </a:lnTo>
                <a:lnTo>
                  <a:pt x="3620378" y="179419"/>
                </a:lnTo>
                <a:lnTo>
                  <a:pt x="3633259" y="226163"/>
                </a:lnTo>
                <a:lnTo>
                  <a:pt x="3637788" y="275843"/>
                </a:lnTo>
                <a:lnTo>
                  <a:pt x="3637788" y="1379220"/>
                </a:lnTo>
                <a:lnTo>
                  <a:pt x="3633259" y="1428896"/>
                </a:lnTo>
                <a:lnTo>
                  <a:pt x="3620378" y="1475638"/>
                </a:lnTo>
                <a:lnTo>
                  <a:pt x="3599927" y="1518663"/>
                </a:lnTo>
                <a:lnTo>
                  <a:pt x="3572686" y="1557191"/>
                </a:lnTo>
                <a:lnTo>
                  <a:pt x="3539435" y="1590442"/>
                </a:lnTo>
                <a:lnTo>
                  <a:pt x="3500955" y="1617635"/>
                </a:lnTo>
                <a:lnTo>
                  <a:pt x="3458026" y="1637990"/>
                </a:lnTo>
                <a:lnTo>
                  <a:pt x="3411429" y="1650726"/>
                </a:lnTo>
                <a:lnTo>
                  <a:pt x="3361944" y="1655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650845" y="1541652"/>
            <a:ext cx="3651250" cy="1663700"/>
          </a:xfrm>
          <a:custGeom>
            <a:avLst/>
            <a:gdLst/>
            <a:ahLst/>
            <a:cxnLst/>
            <a:rect l="l" t="t" r="r" b="b"/>
            <a:pathLst>
              <a:path w="3651250" h="1663700">
                <a:moveTo>
                  <a:pt x="3452494" y="12700"/>
                </a:moveTo>
                <a:lnTo>
                  <a:pt x="198374" y="12700"/>
                </a:lnTo>
                <a:lnTo>
                  <a:pt x="205041" y="0"/>
                </a:lnTo>
                <a:lnTo>
                  <a:pt x="3445827" y="0"/>
                </a:lnTo>
                <a:lnTo>
                  <a:pt x="3452494" y="12700"/>
                </a:lnTo>
                <a:close/>
              </a:path>
              <a:path w="3651250" h="1663700">
                <a:moveTo>
                  <a:pt x="195770" y="25400"/>
                </a:moveTo>
                <a:lnTo>
                  <a:pt x="159918" y="25400"/>
                </a:lnTo>
                <a:lnTo>
                  <a:pt x="166141" y="12700"/>
                </a:lnTo>
                <a:lnTo>
                  <a:pt x="202222" y="12700"/>
                </a:lnTo>
                <a:lnTo>
                  <a:pt x="195770" y="25400"/>
                </a:lnTo>
                <a:close/>
              </a:path>
              <a:path w="3651250" h="1663700">
                <a:moveTo>
                  <a:pt x="3490937" y="25400"/>
                </a:moveTo>
                <a:lnTo>
                  <a:pt x="3455098" y="25400"/>
                </a:lnTo>
                <a:lnTo>
                  <a:pt x="3448646" y="12700"/>
                </a:lnTo>
                <a:lnTo>
                  <a:pt x="3484727" y="12700"/>
                </a:lnTo>
                <a:lnTo>
                  <a:pt x="3490937" y="25400"/>
                </a:lnTo>
                <a:close/>
              </a:path>
              <a:path w="3651250" h="1663700">
                <a:moveTo>
                  <a:pt x="165366" y="38100"/>
                </a:moveTo>
                <a:lnTo>
                  <a:pt x="135928" y="38100"/>
                </a:lnTo>
                <a:lnTo>
                  <a:pt x="147713" y="25400"/>
                </a:lnTo>
                <a:lnTo>
                  <a:pt x="171437" y="25400"/>
                </a:lnTo>
                <a:lnTo>
                  <a:pt x="165366" y="38100"/>
                </a:lnTo>
                <a:close/>
              </a:path>
              <a:path w="3651250" h="1663700">
                <a:moveTo>
                  <a:pt x="3514940" y="38100"/>
                </a:moveTo>
                <a:lnTo>
                  <a:pt x="3485502" y="38100"/>
                </a:lnTo>
                <a:lnTo>
                  <a:pt x="3479431" y="25400"/>
                </a:lnTo>
                <a:lnTo>
                  <a:pt x="3503155" y="25400"/>
                </a:lnTo>
                <a:lnTo>
                  <a:pt x="3514940" y="38100"/>
                </a:lnTo>
                <a:close/>
              </a:path>
              <a:path w="3651250" h="1663700">
                <a:moveTo>
                  <a:pt x="120891" y="63500"/>
                </a:moveTo>
                <a:lnTo>
                  <a:pt x="102743" y="63500"/>
                </a:lnTo>
                <a:lnTo>
                  <a:pt x="113398" y="50800"/>
                </a:lnTo>
                <a:lnTo>
                  <a:pt x="124472" y="38100"/>
                </a:lnTo>
                <a:lnTo>
                  <a:pt x="153949" y="38100"/>
                </a:lnTo>
                <a:lnTo>
                  <a:pt x="142392" y="50800"/>
                </a:lnTo>
                <a:lnTo>
                  <a:pt x="131711" y="50800"/>
                </a:lnTo>
                <a:lnTo>
                  <a:pt x="120891" y="63500"/>
                </a:lnTo>
                <a:close/>
              </a:path>
              <a:path w="3651250" h="1663700">
                <a:moveTo>
                  <a:pt x="3548126" y="63500"/>
                </a:moveTo>
                <a:lnTo>
                  <a:pt x="3529977" y="63500"/>
                </a:lnTo>
                <a:lnTo>
                  <a:pt x="3519157" y="50800"/>
                </a:lnTo>
                <a:lnTo>
                  <a:pt x="3508476" y="50800"/>
                </a:lnTo>
                <a:lnTo>
                  <a:pt x="3496919" y="38100"/>
                </a:lnTo>
                <a:lnTo>
                  <a:pt x="3526396" y="38100"/>
                </a:lnTo>
                <a:lnTo>
                  <a:pt x="3537457" y="50800"/>
                </a:lnTo>
                <a:lnTo>
                  <a:pt x="3548126" y="63500"/>
                </a:lnTo>
                <a:close/>
              </a:path>
              <a:path w="3651250" h="1663700">
                <a:moveTo>
                  <a:pt x="74168" y="101600"/>
                </a:moveTo>
                <a:lnTo>
                  <a:pt x="64465" y="101600"/>
                </a:lnTo>
                <a:lnTo>
                  <a:pt x="73342" y="88900"/>
                </a:lnTo>
                <a:lnTo>
                  <a:pt x="82689" y="76200"/>
                </a:lnTo>
                <a:lnTo>
                  <a:pt x="92494" y="63500"/>
                </a:lnTo>
                <a:lnTo>
                  <a:pt x="110934" y="63500"/>
                </a:lnTo>
                <a:lnTo>
                  <a:pt x="100926" y="76200"/>
                </a:lnTo>
                <a:lnTo>
                  <a:pt x="101142" y="76200"/>
                </a:lnTo>
                <a:lnTo>
                  <a:pt x="91566" y="88900"/>
                </a:lnTo>
                <a:lnTo>
                  <a:pt x="82842" y="88900"/>
                </a:lnTo>
                <a:lnTo>
                  <a:pt x="74168" y="101600"/>
                </a:lnTo>
                <a:close/>
              </a:path>
              <a:path w="3651250" h="1663700">
                <a:moveTo>
                  <a:pt x="3586391" y="101600"/>
                </a:moveTo>
                <a:lnTo>
                  <a:pt x="3576701" y="101600"/>
                </a:lnTo>
                <a:lnTo>
                  <a:pt x="3568026" y="88900"/>
                </a:lnTo>
                <a:lnTo>
                  <a:pt x="3559302" y="88900"/>
                </a:lnTo>
                <a:lnTo>
                  <a:pt x="3549713" y="76200"/>
                </a:lnTo>
                <a:lnTo>
                  <a:pt x="3549942" y="76200"/>
                </a:lnTo>
                <a:lnTo>
                  <a:pt x="3539921" y="63500"/>
                </a:lnTo>
                <a:lnTo>
                  <a:pt x="3558374" y="63500"/>
                </a:lnTo>
                <a:lnTo>
                  <a:pt x="3568179" y="76200"/>
                </a:lnTo>
                <a:lnTo>
                  <a:pt x="3577526" y="88900"/>
                </a:lnTo>
                <a:lnTo>
                  <a:pt x="3586391" y="101600"/>
                </a:lnTo>
                <a:close/>
              </a:path>
              <a:path w="3651250" h="1663700">
                <a:moveTo>
                  <a:pt x="45161" y="152400"/>
                </a:moveTo>
                <a:lnTo>
                  <a:pt x="30886" y="152400"/>
                </a:lnTo>
                <a:lnTo>
                  <a:pt x="34099" y="139700"/>
                </a:lnTo>
                <a:lnTo>
                  <a:pt x="40881" y="127000"/>
                </a:lnTo>
                <a:lnTo>
                  <a:pt x="48221" y="114300"/>
                </a:lnTo>
                <a:lnTo>
                  <a:pt x="56095" y="101600"/>
                </a:lnTo>
                <a:lnTo>
                  <a:pt x="74358" y="101600"/>
                </a:lnTo>
                <a:lnTo>
                  <a:pt x="66166" y="114300"/>
                </a:lnTo>
                <a:lnTo>
                  <a:pt x="66357" y="114300"/>
                </a:lnTo>
                <a:lnTo>
                  <a:pt x="58661" y="127000"/>
                </a:lnTo>
                <a:lnTo>
                  <a:pt x="58826" y="127000"/>
                </a:lnTo>
                <a:lnTo>
                  <a:pt x="51650" y="139700"/>
                </a:lnTo>
                <a:lnTo>
                  <a:pt x="51815" y="139700"/>
                </a:lnTo>
                <a:lnTo>
                  <a:pt x="45161" y="152400"/>
                </a:lnTo>
                <a:close/>
              </a:path>
              <a:path w="3651250" h="1663700">
                <a:moveTo>
                  <a:pt x="3619969" y="152400"/>
                </a:moveTo>
                <a:lnTo>
                  <a:pt x="3605695" y="152400"/>
                </a:lnTo>
                <a:lnTo>
                  <a:pt x="3599053" y="139700"/>
                </a:lnTo>
                <a:lnTo>
                  <a:pt x="3599218" y="139700"/>
                </a:lnTo>
                <a:lnTo>
                  <a:pt x="3592029" y="127000"/>
                </a:lnTo>
                <a:lnTo>
                  <a:pt x="3592207" y="127000"/>
                </a:lnTo>
                <a:lnTo>
                  <a:pt x="3584511" y="114300"/>
                </a:lnTo>
                <a:lnTo>
                  <a:pt x="3584689" y="114300"/>
                </a:lnTo>
                <a:lnTo>
                  <a:pt x="3576497" y="101600"/>
                </a:lnTo>
                <a:lnTo>
                  <a:pt x="3594773" y="101600"/>
                </a:lnTo>
                <a:lnTo>
                  <a:pt x="3602647" y="114300"/>
                </a:lnTo>
                <a:lnTo>
                  <a:pt x="3609987" y="127000"/>
                </a:lnTo>
                <a:lnTo>
                  <a:pt x="3616769" y="139700"/>
                </a:lnTo>
                <a:lnTo>
                  <a:pt x="3619969" y="152400"/>
                </a:lnTo>
                <a:close/>
              </a:path>
              <a:path w="3651250" h="1663700">
                <a:moveTo>
                  <a:pt x="39255" y="165100"/>
                </a:moveTo>
                <a:lnTo>
                  <a:pt x="24942" y="165100"/>
                </a:lnTo>
                <a:lnTo>
                  <a:pt x="27838" y="152400"/>
                </a:lnTo>
                <a:lnTo>
                  <a:pt x="42227" y="152400"/>
                </a:lnTo>
                <a:lnTo>
                  <a:pt x="39255" y="165100"/>
                </a:lnTo>
                <a:close/>
              </a:path>
              <a:path w="3651250" h="1663700">
                <a:moveTo>
                  <a:pt x="3625926" y="165100"/>
                </a:moveTo>
                <a:lnTo>
                  <a:pt x="3611613" y="165100"/>
                </a:lnTo>
                <a:lnTo>
                  <a:pt x="3608641" y="152400"/>
                </a:lnTo>
                <a:lnTo>
                  <a:pt x="3623017" y="152400"/>
                </a:lnTo>
                <a:lnTo>
                  <a:pt x="3625926" y="165100"/>
                </a:lnTo>
                <a:close/>
              </a:path>
              <a:path w="3651250" h="1663700">
                <a:moveTo>
                  <a:pt x="31368" y="177800"/>
                </a:moveTo>
                <a:lnTo>
                  <a:pt x="19583" y="177800"/>
                </a:lnTo>
                <a:lnTo>
                  <a:pt x="22186" y="165100"/>
                </a:lnTo>
                <a:lnTo>
                  <a:pt x="33921" y="165100"/>
                </a:lnTo>
                <a:lnTo>
                  <a:pt x="31368" y="177800"/>
                </a:lnTo>
                <a:close/>
              </a:path>
              <a:path w="3651250" h="1663700">
                <a:moveTo>
                  <a:pt x="3631285" y="177800"/>
                </a:moveTo>
                <a:lnTo>
                  <a:pt x="3619487" y="177800"/>
                </a:lnTo>
                <a:lnTo>
                  <a:pt x="3616947" y="165100"/>
                </a:lnTo>
                <a:lnTo>
                  <a:pt x="3628682" y="165100"/>
                </a:lnTo>
                <a:lnTo>
                  <a:pt x="3631285" y="177800"/>
                </a:lnTo>
                <a:close/>
              </a:path>
              <a:path w="3651250" h="1663700">
                <a:moveTo>
                  <a:pt x="26835" y="190500"/>
                </a:moveTo>
                <a:lnTo>
                  <a:pt x="14833" y="190500"/>
                </a:lnTo>
                <a:lnTo>
                  <a:pt x="17132" y="177800"/>
                </a:lnTo>
                <a:lnTo>
                  <a:pt x="29082" y="177800"/>
                </a:lnTo>
                <a:lnTo>
                  <a:pt x="26835" y="190500"/>
                </a:lnTo>
                <a:close/>
              </a:path>
              <a:path w="3651250" h="1663700">
                <a:moveTo>
                  <a:pt x="3636035" y="190500"/>
                </a:moveTo>
                <a:lnTo>
                  <a:pt x="3624021" y="190500"/>
                </a:lnTo>
                <a:lnTo>
                  <a:pt x="3621773" y="177800"/>
                </a:lnTo>
                <a:lnTo>
                  <a:pt x="3633736" y="177800"/>
                </a:lnTo>
                <a:lnTo>
                  <a:pt x="3636035" y="190500"/>
                </a:lnTo>
                <a:close/>
              </a:path>
              <a:path w="3651250" h="1663700">
                <a:moveTo>
                  <a:pt x="22910" y="203200"/>
                </a:moveTo>
                <a:lnTo>
                  <a:pt x="10706" y="203200"/>
                </a:lnTo>
                <a:lnTo>
                  <a:pt x="12700" y="190500"/>
                </a:lnTo>
                <a:lnTo>
                  <a:pt x="24841" y="190500"/>
                </a:lnTo>
                <a:lnTo>
                  <a:pt x="22910" y="203200"/>
                </a:lnTo>
                <a:close/>
              </a:path>
              <a:path w="3651250" h="1663700">
                <a:moveTo>
                  <a:pt x="3640150" y="203200"/>
                </a:moveTo>
                <a:lnTo>
                  <a:pt x="3627958" y="203200"/>
                </a:lnTo>
                <a:lnTo>
                  <a:pt x="3626015" y="190500"/>
                </a:lnTo>
                <a:lnTo>
                  <a:pt x="3638168" y="190500"/>
                </a:lnTo>
                <a:lnTo>
                  <a:pt x="3640150" y="203200"/>
                </a:lnTo>
                <a:close/>
              </a:path>
              <a:path w="3651250" h="1663700">
                <a:moveTo>
                  <a:pt x="19583" y="215900"/>
                </a:moveTo>
                <a:lnTo>
                  <a:pt x="7226" y="215900"/>
                </a:lnTo>
                <a:lnTo>
                  <a:pt x="8889" y="203200"/>
                </a:lnTo>
                <a:lnTo>
                  <a:pt x="21208" y="203200"/>
                </a:lnTo>
                <a:lnTo>
                  <a:pt x="19583" y="215900"/>
                </a:lnTo>
                <a:close/>
              </a:path>
              <a:path w="3651250" h="1663700">
                <a:moveTo>
                  <a:pt x="3643629" y="215900"/>
                </a:moveTo>
                <a:lnTo>
                  <a:pt x="3631272" y="215900"/>
                </a:lnTo>
                <a:lnTo>
                  <a:pt x="3629660" y="203200"/>
                </a:lnTo>
                <a:lnTo>
                  <a:pt x="3641979" y="203200"/>
                </a:lnTo>
                <a:lnTo>
                  <a:pt x="3643629" y="215900"/>
                </a:lnTo>
                <a:close/>
              </a:path>
              <a:path w="3651250" h="1663700">
                <a:moveTo>
                  <a:pt x="16903" y="228600"/>
                </a:moveTo>
                <a:lnTo>
                  <a:pt x="4406" y="228600"/>
                </a:lnTo>
                <a:lnTo>
                  <a:pt x="5740" y="215900"/>
                </a:lnTo>
                <a:lnTo>
                  <a:pt x="18199" y="215900"/>
                </a:lnTo>
                <a:lnTo>
                  <a:pt x="16903" y="228600"/>
                </a:lnTo>
                <a:close/>
              </a:path>
              <a:path w="3651250" h="1663700">
                <a:moveTo>
                  <a:pt x="3646449" y="228600"/>
                </a:moveTo>
                <a:lnTo>
                  <a:pt x="3633965" y="228600"/>
                </a:lnTo>
                <a:lnTo>
                  <a:pt x="3632669" y="215900"/>
                </a:lnTo>
                <a:lnTo>
                  <a:pt x="3645128" y="215900"/>
                </a:lnTo>
                <a:lnTo>
                  <a:pt x="3646449" y="228600"/>
                </a:lnTo>
                <a:close/>
              </a:path>
              <a:path w="3651250" h="1663700">
                <a:moveTo>
                  <a:pt x="14858" y="241300"/>
                </a:moveTo>
                <a:lnTo>
                  <a:pt x="2273" y="241300"/>
                </a:lnTo>
                <a:lnTo>
                  <a:pt x="3251" y="228600"/>
                </a:lnTo>
                <a:lnTo>
                  <a:pt x="15824" y="228600"/>
                </a:lnTo>
                <a:lnTo>
                  <a:pt x="14858" y="241300"/>
                </a:lnTo>
                <a:close/>
              </a:path>
              <a:path w="3651250" h="1663700">
                <a:moveTo>
                  <a:pt x="15798" y="241300"/>
                </a:moveTo>
                <a:lnTo>
                  <a:pt x="15824" y="228600"/>
                </a:lnTo>
                <a:lnTo>
                  <a:pt x="16929" y="228600"/>
                </a:lnTo>
                <a:lnTo>
                  <a:pt x="15798" y="241300"/>
                </a:lnTo>
                <a:close/>
              </a:path>
              <a:path w="3651250" h="1663700">
                <a:moveTo>
                  <a:pt x="3635070" y="241300"/>
                </a:moveTo>
                <a:lnTo>
                  <a:pt x="3633939" y="228600"/>
                </a:lnTo>
                <a:lnTo>
                  <a:pt x="3635044" y="228600"/>
                </a:lnTo>
                <a:lnTo>
                  <a:pt x="3635070" y="241300"/>
                </a:lnTo>
                <a:close/>
              </a:path>
              <a:path w="3651250" h="1663700">
                <a:moveTo>
                  <a:pt x="3648595" y="241300"/>
                </a:moveTo>
                <a:lnTo>
                  <a:pt x="3636010" y="241300"/>
                </a:lnTo>
                <a:lnTo>
                  <a:pt x="3635044" y="228600"/>
                </a:lnTo>
                <a:lnTo>
                  <a:pt x="3647617" y="228600"/>
                </a:lnTo>
                <a:lnTo>
                  <a:pt x="3648595" y="241300"/>
                </a:lnTo>
                <a:close/>
              </a:path>
              <a:path w="3651250" h="1663700">
                <a:moveTo>
                  <a:pt x="13042" y="266700"/>
                </a:moveTo>
                <a:lnTo>
                  <a:pt x="368" y="266700"/>
                </a:lnTo>
                <a:lnTo>
                  <a:pt x="825" y="254000"/>
                </a:lnTo>
                <a:lnTo>
                  <a:pt x="1460" y="241300"/>
                </a:lnTo>
                <a:lnTo>
                  <a:pt x="14871" y="241300"/>
                </a:lnTo>
                <a:lnTo>
                  <a:pt x="14084" y="254000"/>
                </a:lnTo>
                <a:lnTo>
                  <a:pt x="13487" y="254000"/>
                </a:lnTo>
                <a:lnTo>
                  <a:pt x="13042" y="266700"/>
                </a:lnTo>
                <a:close/>
              </a:path>
              <a:path w="3651250" h="1663700">
                <a:moveTo>
                  <a:pt x="3650500" y="266700"/>
                </a:moveTo>
                <a:lnTo>
                  <a:pt x="3637813" y="266700"/>
                </a:lnTo>
                <a:lnTo>
                  <a:pt x="3637368" y="254000"/>
                </a:lnTo>
                <a:lnTo>
                  <a:pt x="3636784" y="254000"/>
                </a:lnTo>
                <a:lnTo>
                  <a:pt x="3635984" y="241300"/>
                </a:lnTo>
                <a:lnTo>
                  <a:pt x="3649408" y="241300"/>
                </a:lnTo>
                <a:lnTo>
                  <a:pt x="3650043" y="254000"/>
                </a:lnTo>
                <a:lnTo>
                  <a:pt x="3650500" y="266700"/>
                </a:lnTo>
                <a:close/>
              </a:path>
              <a:path w="3651250" h="1663700">
                <a:moveTo>
                  <a:pt x="12700" y="1384300"/>
                </a:moveTo>
                <a:lnTo>
                  <a:pt x="0" y="1384300"/>
                </a:lnTo>
                <a:lnTo>
                  <a:pt x="88" y="266700"/>
                </a:lnTo>
                <a:lnTo>
                  <a:pt x="12788" y="266700"/>
                </a:lnTo>
                <a:lnTo>
                  <a:pt x="12700" y="1384300"/>
                </a:lnTo>
                <a:close/>
              </a:path>
              <a:path w="3651250" h="1663700">
                <a:moveTo>
                  <a:pt x="3650868" y="1384300"/>
                </a:moveTo>
                <a:lnTo>
                  <a:pt x="3638168" y="1384300"/>
                </a:lnTo>
                <a:lnTo>
                  <a:pt x="3638080" y="266700"/>
                </a:lnTo>
                <a:lnTo>
                  <a:pt x="3650767" y="266700"/>
                </a:lnTo>
                <a:lnTo>
                  <a:pt x="3650868" y="1384300"/>
                </a:lnTo>
                <a:close/>
              </a:path>
              <a:path w="3651250" h="1663700">
                <a:moveTo>
                  <a:pt x="13055" y="1397000"/>
                </a:moveTo>
                <a:lnTo>
                  <a:pt x="368" y="1397000"/>
                </a:lnTo>
                <a:lnTo>
                  <a:pt x="88" y="1384300"/>
                </a:lnTo>
                <a:lnTo>
                  <a:pt x="12788" y="1384300"/>
                </a:lnTo>
                <a:lnTo>
                  <a:pt x="13055" y="1397000"/>
                </a:lnTo>
                <a:close/>
              </a:path>
              <a:path w="3651250" h="1663700">
                <a:moveTo>
                  <a:pt x="3650500" y="1397000"/>
                </a:moveTo>
                <a:lnTo>
                  <a:pt x="3637813" y="1397000"/>
                </a:lnTo>
                <a:lnTo>
                  <a:pt x="3638080" y="1384300"/>
                </a:lnTo>
                <a:lnTo>
                  <a:pt x="3650767" y="1384300"/>
                </a:lnTo>
                <a:lnTo>
                  <a:pt x="3650500" y="1397000"/>
                </a:lnTo>
                <a:close/>
              </a:path>
              <a:path w="3651250" h="1663700">
                <a:moveTo>
                  <a:pt x="14096" y="1409700"/>
                </a:moveTo>
                <a:lnTo>
                  <a:pt x="1460" y="1409700"/>
                </a:lnTo>
                <a:lnTo>
                  <a:pt x="825" y="1397000"/>
                </a:lnTo>
                <a:lnTo>
                  <a:pt x="13487" y="1397000"/>
                </a:lnTo>
                <a:lnTo>
                  <a:pt x="14096" y="1409700"/>
                </a:lnTo>
                <a:close/>
              </a:path>
              <a:path w="3651250" h="1663700">
                <a:moveTo>
                  <a:pt x="3649408" y="1409700"/>
                </a:moveTo>
                <a:lnTo>
                  <a:pt x="3636759" y="1409700"/>
                </a:lnTo>
                <a:lnTo>
                  <a:pt x="3637381" y="1397000"/>
                </a:lnTo>
                <a:lnTo>
                  <a:pt x="3650043" y="1397000"/>
                </a:lnTo>
                <a:lnTo>
                  <a:pt x="3649408" y="1409700"/>
                </a:lnTo>
                <a:close/>
              </a:path>
              <a:path w="3651250" h="1663700">
                <a:moveTo>
                  <a:pt x="18199" y="1435100"/>
                </a:moveTo>
                <a:lnTo>
                  <a:pt x="4406" y="1435100"/>
                </a:lnTo>
                <a:lnTo>
                  <a:pt x="3251" y="1422400"/>
                </a:lnTo>
                <a:lnTo>
                  <a:pt x="2273" y="1409700"/>
                </a:lnTo>
                <a:lnTo>
                  <a:pt x="14858" y="1409700"/>
                </a:lnTo>
                <a:lnTo>
                  <a:pt x="15824" y="1422400"/>
                </a:lnTo>
                <a:lnTo>
                  <a:pt x="16903" y="1422400"/>
                </a:lnTo>
                <a:lnTo>
                  <a:pt x="18199" y="1435100"/>
                </a:lnTo>
                <a:close/>
              </a:path>
              <a:path w="3651250" h="1663700">
                <a:moveTo>
                  <a:pt x="3646449" y="1435100"/>
                </a:moveTo>
                <a:lnTo>
                  <a:pt x="3632669" y="1435100"/>
                </a:lnTo>
                <a:lnTo>
                  <a:pt x="3633965" y="1422400"/>
                </a:lnTo>
                <a:lnTo>
                  <a:pt x="3635044" y="1422400"/>
                </a:lnTo>
                <a:lnTo>
                  <a:pt x="3636010" y="1409700"/>
                </a:lnTo>
                <a:lnTo>
                  <a:pt x="3648595" y="1409700"/>
                </a:lnTo>
                <a:lnTo>
                  <a:pt x="3647617" y="1422400"/>
                </a:lnTo>
                <a:lnTo>
                  <a:pt x="3646449" y="1435100"/>
                </a:lnTo>
                <a:close/>
              </a:path>
              <a:path w="3651250" h="1663700">
                <a:moveTo>
                  <a:pt x="21208" y="1447800"/>
                </a:moveTo>
                <a:lnTo>
                  <a:pt x="7226" y="1447800"/>
                </a:lnTo>
                <a:lnTo>
                  <a:pt x="5740" y="1435100"/>
                </a:lnTo>
                <a:lnTo>
                  <a:pt x="19583" y="1435100"/>
                </a:lnTo>
                <a:lnTo>
                  <a:pt x="21208" y="1447800"/>
                </a:lnTo>
                <a:close/>
              </a:path>
              <a:path w="3651250" h="1663700">
                <a:moveTo>
                  <a:pt x="3643629" y="1447800"/>
                </a:moveTo>
                <a:lnTo>
                  <a:pt x="3629660" y="1447800"/>
                </a:lnTo>
                <a:lnTo>
                  <a:pt x="3631272" y="1435100"/>
                </a:lnTo>
                <a:lnTo>
                  <a:pt x="3645128" y="1435100"/>
                </a:lnTo>
                <a:lnTo>
                  <a:pt x="3643629" y="1447800"/>
                </a:lnTo>
                <a:close/>
              </a:path>
              <a:path w="3651250" h="1663700">
                <a:moveTo>
                  <a:pt x="24841" y="1460500"/>
                </a:moveTo>
                <a:lnTo>
                  <a:pt x="10706" y="1460500"/>
                </a:lnTo>
                <a:lnTo>
                  <a:pt x="8889" y="1447800"/>
                </a:lnTo>
                <a:lnTo>
                  <a:pt x="22910" y="1447800"/>
                </a:lnTo>
                <a:lnTo>
                  <a:pt x="24841" y="1460500"/>
                </a:lnTo>
                <a:close/>
              </a:path>
              <a:path w="3651250" h="1663700">
                <a:moveTo>
                  <a:pt x="3640150" y="1460500"/>
                </a:moveTo>
                <a:lnTo>
                  <a:pt x="3626015" y="1460500"/>
                </a:lnTo>
                <a:lnTo>
                  <a:pt x="3627958" y="1447800"/>
                </a:lnTo>
                <a:lnTo>
                  <a:pt x="3641979" y="1447800"/>
                </a:lnTo>
                <a:lnTo>
                  <a:pt x="3640150" y="1460500"/>
                </a:lnTo>
                <a:close/>
              </a:path>
              <a:path w="3651250" h="1663700">
                <a:moveTo>
                  <a:pt x="29082" y="1473200"/>
                </a:moveTo>
                <a:lnTo>
                  <a:pt x="14833" y="1473200"/>
                </a:lnTo>
                <a:lnTo>
                  <a:pt x="12700" y="1460500"/>
                </a:lnTo>
                <a:lnTo>
                  <a:pt x="26835" y="1460500"/>
                </a:lnTo>
                <a:lnTo>
                  <a:pt x="29082" y="1473200"/>
                </a:lnTo>
                <a:close/>
              </a:path>
              <a:path w="3651250" h="1663700">
                <a:moveTo>
                  <a:pt x="3636035" y="1473200"/>
                </a:moveTo>
                <a:lnTo>
                  <a:pt x="3621773" y="1473200"/>
                </a:lnTo>
                <a:lnTo>
                  <a:pt x="3624021" y="1460500"/>
                </a:lnTo>
                <a:lnTo>
                  <a:pt x="3638168" y="1460500"/>
                </a:lnTo>
                <a:lnTo>
                  <a:pt x="3636035" y="1473200"/>
                </a:lnTo>
                <a:close/>
              </a:path>
              <a:path w="3651250" h="1663700">
                <a:moveTo>
                  <a:pt x="33921" y="1485900"/>
                </a:moveTo>
                <a:lnTo>
                  <a:pt x="19583" y="1485900"/>
                </a:lnTo>
                <a:lnTo>
                  <a:pt x="17132" y="1473200"/>
                </a:lnTo>
                <a:lnTo>
                  <a:pt x="31368" y="1473200"/>
                </a:lnTo>
                <a:lnTo>
                  <a:pt x="33921" y="1485900"/>
                </a:lnTo>
                <a:close/>
              </a:path>
              <a:path w="3651250" h="1663700">
                <a:moveTo>
                  <a:pt x="3631285" y="1485900"/>
                </a:moveTo>
                <a:lnTo>
                  <a:pt x="3616947" y="1485900"/>
                </a:lnTo>
                <a:lnTo>
                  <a:pt x="3619487" y="1473200"/>
                </a:lnTo>
                <a:lnTo>
                  <a:pt x="3633736" y="1473200"/>
                </a:lnTo>
                <a:lnTo>
                  <a:pt x="3631285" y="1485900"/>
                </a:lnTo>
                <a:close/>
              </a:path>
              <a:path w="3651250" h="1663700">
                <a:moveTo>
                  <a:pt x="39319" y="1498600"/>
                </a:moveTo>
                <a:lnTo>
                  <a:pt x="24942" y="1498600"/>
                </a:lnTo>
                <a:lnTo>
                  <a:pt x="22186" y="1485900"/>
                </a:lnTo>
                <a:lnTo>
                  <a:pt x="36487" y="1485900"/>
                </a:lnTo>
                <a:lnTo>
                  <a:pt x="39319" y="1498600"/>
                </a:lnTo>
                <a:close/>
              </a:path>
              <a:path w="3651250" h="1663700">
                <a:moveTo>
                  <a:pt x="3625926" y="1498600"/>
                </a:moveTo>
                <a:lnTo>
                  <a:pt x="3611549" y="1498600"/>
                </a:lnTo>
                <a:lnTo>
                  <a:pt x="3614381" y="1485900"/>
                </a:lnTo>
                <a:lnTo>
                  <a:pt x="3628682" y="1485900"/>
                </a:lnTo>
                <a:lnTo>
                  <a:pt x="3625926" y="1498600"/>
                </a:lnTo>
                <a:close/>
              </a:path>
              <a:path w="3651250" h="1663700">
                <a:moveTo>
                  <a:pt x="45275" y="1511300"/>
                </a:moveTo>
                <a:lnTo>
                  <a:pt x="30886" y="1511300"/>
                </a:lnTo>
                <a:lnTo>
                  <a:pt x="27838" y="1498600"/>
                </a:lnTo>
                <a:lnTo>
                  <a:pt x="42163" y="1498600"/>
                </a:lnTo>
                <a:lnTo>
                  <a:pt x="45275" y="1511300"/>
                </a:lnTo>
                <a:close/>
              </a:path>
              <a:path w="3651250" h="1663700">
                <a:moveTo>
                  <a:pt x="3619969" y="1511300"/>
                </a:moveTo>
                <a:lnTo>
                  <a:pt x="3605593" y="1511300"/>
                </a:lnTo>
                <a:lnTo>
                  <a:pt x="3608704" y="1498600"/>
                </a:lnTo>
                <a:lnTo>
                  <a:pt x="3623017" y="1498600"/>
                </a:lnTo>
                <a:lnTo>
                  <a:pt x="3619969" y="1511300"/>
                </a:lnTo>
                <a:close/>
              </a:path>
              <a:path w="3651250" h="1663700">
                <a:moveTo>
                  <a:pt x="91782" y="1574800"/>
                </a:moveTo>
                <a:lnTo>
                  <a:pt x="73342" y="1574800"/>
                </a:lnTo>
                <a:lnTo>
                  <a:pt x="64465" y="1562100"/>
                </a:lnTo>
                <a:lnTo>
                  <a:pt x="56095" y="1549400"/>
                </a:lnTo>
                <a:lnTo>
                  <a:pt x="48221" y="1536700"/>
                </a:lnTo>
                <a:lnTo>
                  <a:pt x="40881" y="1524000"/>
                </a:lnTo>
                <a:lnTo>
                  <a:pt x="34099" y="1511300"/>
                </a:lnTo>
                <a:lnTo>
                  <a:pt x="45161" y="1511300"/>
                </a:lnTo>
                <a:lnTo>
                  <a:pt x="51815" y="1524000"/>
                </a:lnTo>
                <a:lnTo>
                  <a:pt x="51650" y="1524000"/>
                </a:lnTo>
                <a:lnTo>
                  <a:pt x="58826" y="1536700"/>
                </a:lnTo>
                <a:lnTo>
                  <a:pt x="66166" y="1536700"/>
                </a:lnTo>
                <a:lnTo>
                  <a:pt x="74358" y="1549400"/>
                </a:lnTo>
                <a:lnTo>
                  <a:pt x="74168" y="1549400"/>
                </a:lnTo>
                <a:lnTo>
                  <a:pt x="82842" y="1562100"/>
                </a:lnTo>
                <a:lnTo>
                  <a:pt x="82638" y="1562100"/>
                </a:lnTo>
                <a:lnTo>
                  <a:pt x="91782" y="1574800"/>
                </a:lnTo>
                <a:close/>
              </a:path>
              <a:path w="3651250" h="1663700">
                <a:moveTo>
                  <a:pt x="3577526" y="1574800"/>
                </a:moveTo>
                <a:lnTo>
                  <a:pt x="3559086" y="1574800"/>
                </a:lnTo>
                <a:lnTo>
                  <a:pt x="3568230" y="1562100"/>
                </a:lnTo>
                <a:lnTo>
                  <a:pt x="3568026" y="1562100"/>
                </a:lnTo>
                <a:lnTo>
                  <a:pt x="3576701" y="1549400"/>
                </a:lnTo>
                <a:lnTo>
                  <a:pt x="3576497" y="1549400"/>
                </a:lnTo>
                <a:lnTo>
                  <a:pt x="3584689" y="1536700"/>
                </a:lnTo>
                <a:lnTo>
                  <a:pt x="3592029" y="1536700"/>
                </a:lnTo>
                <a:lnTo>
                  <a:pt x="3599218" y="1524000"/>
                </a:lnTo>
                <a:lnTo>
                  <a:pt x="3599053" y="1524000"/>
                </a:lnTo>
                <a:lnTo>
                  <a:pt x="3605695" y="1511300"/>
                </a:lnTo>
                <a:lnTo>
                  <a:pt x="3616769" y="1511300"/>
                </a:lnTo>
                <a:lnTo>
                  <a:pt x="3609987" y="1524000"/>
                </a:lnTo>
                <a:lnTo>
                  <a:pt x="3602647" y="1536700"/>
                </a:lnTo>
                <a:lnTo>
                  <a:pt x="3594773" y="1549400"/>
                </a:lnTo>
                <a:lnTo>
                  <a:pt x="3586391" y="1562100"/>
                </a:lnTo>
                <a:lnTo>
                  <a:pt x="3577526" y="1574800"/>
                </a:lnTo>
                <a:close/>
              </a:path>
              <a:path w="3651250" h="1663700">
                <a:moveTo>
                  <a:pt x="121132" y="1600200"/>
                </a:moveTo>
                <a:lnTo>
                  <a:pt x="102743" y="1600200"/>
                </a:lnTo>
                <a:lnTo>
                  <a:pt x="92494" y="1587500"/>
                </a:lnTo>
                <a:lnTo>
                  <a:pt x="82689" y="1574800"/>
                </a:lnTo>
                <a:lnTo>
                  <a:pt x="100926" y="1574800"/>
                </a:lnTo>
                <a:lnTo>
                  <a:pt x="110934" y="1587500"/>
                </a:lnTo>
                <a:lnTo>
                  <a:pt x="110705" y="1587500"/>
                </a:lnTo>
                <a:lnTo>
                  <a:pt x="121132" y="1600200"/>
                </a:lnTo>
                <a:close/>
              </a:path>
              <a:path w="3651250" h="1663700">
                <a:moveTo>
                  <a:pt x="3548126" y="1600200"/>
                </a:moveTo>
                <a:lnTo>
                  <a:pt x="3529736" y="1600200"/>
                </a:lnTo>
                <a:lnTo>
                  <a:pt x="3540163" y="1587500"/>
                </a:lnTo>
                <a:lnTo>
                  <a:pt x="3539921" y="1587500"/>
                </a:lnTo>
                <a:lnTo>
                  <a:pt x="3549942" y="1574800"/>
                </a:lnTo>
                <a:lnTo>
                  <a:pt x="3568179" y="1574800"/>
                </a:lnTo>
                <a:lnTo>
                  <a:pt x="3558374" y="1587500"/>
                </a:lnTo>
                <a:lnTo>
                  <a:pt x="3548126" y="1600200"/>
                </a:lnTo>
                <a:close/>
              </a:path>
              <a:path w="3651250" h="1663700">
                <a:moveTo>
                  <a:pt x="159651" y="1625600"/>
                </a:moveTo>
                <a:lnTo>
                  <a:pt x="135928" y="1625600"/>
                </a:lnTo>
                <a:lnTo>
                  <a:pt x="124472" y="1612900"/>
                </a:lnTo>
                <a:lnTo>
                  <a:pt x="113398" y="1600200"/>
                </a:lnTo>
                <a:lnTo>
                  <a:pt x="131457" y="1600200"/>
                </a:lnTo>
                <a:lnTo>
                  <a:pt x="142646" y="1612900"/>
                </a:lnTo>
                <a:lnTo>
                  <a:pt x="153746" y="1612900"/>
                </a:lnTo>
                <a:lnTo>
                  <a:pt x="159651" y="1625600"/>
                </a:lnTo>
                <a:close/>
              </a:path>
              <a:path w="3651250" h="1663700">
                <a:moveTo>
                  <a:pt x="3514940" y="1625600"/>
                </a:moveTo>
                <a:lnTo>
                  <a:pt x="3491217" y="1625600"/>
                </a:lnTo>
                <a:lnTo>
                  <a:pt x="3497122" y="1612900"/>
                </a:lnTo>
                <a:lnTo>
                  <a:pt x="3508209" y="1612900"/>
                </a:lnTo>
                <a:lnTo>
                  <a:pt x="3519411" y="1600200"/>
                </a:lnTo>
                <a:lnTo>
                  <a:pt x="3537457" y="1600200"/>
                </a:lnTo>
                <a:lnTo>
                  <a:pt x="3526396" y="1612900"/>
                </a:lnTo>
                <a:lnTo>
                  <a:pt x="3514940" y="1625600"/>
                </a:lnTo>
                <a:close/>
              </a:path>
              <a:path w="3651250" h="1663700">
                <a:moveTo>
                  <a:pt x="189687" y="1638300"/>
                </a:moveTo>
                <a:lnTo>
                  <a:pt x="159918" y="1638300"/>
                </a:lnTo>
                <a:lnTo>
                  <a:pt x="153796" y="1625600"/>
                </a:lnTo>
                <a:lnTo>
                  <a:pt x="183387" y="1625600"/>
                </a:lnTo>
                <a:lnTo>
                  <a:pt x="189687" y="1638300"/>
                </a:lnTo>
                <a:close/>
              </a:path>
              <a:path w="3651250" h="1663700">
                <a:moveTo>
                  <a:pt x="3490937" y="1638300"/>
                </a:moveTo>
                <a:lnTo>
                  <a:pt x="3461169" y="1638300"/>
                </a:lnTo>
                <a:lnTo>
                  <a:pt x="3467480" y="1625600"/>
                </a:lnTo>
                <a:lnTo>
                  <a:pt x="3497072" y="1625600"/>
                </a:lnTo>
                <a:lnTo>
                  <a:pt x="3490937" y="1638300"/>
                </a:lnTo>
                <a:close/>
              </a:path>
              <a:path w="3651250" h="1663700">
                <a:moveTo>
                  <a:pt x="234670" y="1651000"/>
                </a:moveTo>
                <a:lnTo>
                  <a:pt x="185254" y="1651000"/>
                </a:lnTo>
                <a:lnTo>
                  <a:pt x="178803" y="1638300"/>
                </a:lnTo>
                <a:lnTo>
                  <a:pt x="227901" y="1638300"/>
                </a:lnTo>
                <a:lnTo>
                  <a:pt x="234670" y="1651000"/>
                </a:lnTo>
                <a:close/>
              </a:path>
              <a:path w="3651250" h="1663700">
                <a:moveTo>
                  <a:pt x="3465614" y="1651000"/>
                </a:moveTo>
                <a:lnTo>
                  <a:pt x="3416198" y="1651000"/>
                </a:lnTo>
                <a:lnTo>
                  <a:pt x="3422967" y="1638300"/>
                </a:lnTo>
                <a:lnTo>
                  <a:pt x="3472065" y="1638300"/>
                </a:lnTo>
                <a:lnTo>
                  <a:pt x="3465614" y="1651000"/>
                </a:lnTo>
                <a:close/>
              </a:path>
              <a:path w="3651250" h="1663700">
                <a:moveTo>
                  <a:pt x="3418509" y="1663700"/>
                </a:moveTo>
                <a:lnTo>
                  <a:pt x="232359" y="1663700"/>
                </a:lnTo>
                <a:lnTo>
                  <a:pt x="225437" y="1651000"/>
                </a:lnTo>
                <a:lnTo>
                  <a:pt x="3425431" y="1651000"/>
                </a:lnTo>
                <a:lnTo>
                  <a:pt x="3418509" y="16637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79912" y="2408554"/>
            <a:ext cx="0" cy="208915"/>
          </a:xfrm>
          <a:custGeom>
            <a:avLst/>
            <a:gdLst/>
            <a:ahLst/>
            <a:cxnLst/>
            <a:rect l="l" t="t" r="r" b="b"/>
            <a:pathLst>
              <a:path w="0" h="208914">
                <a:moveTo>
                  <a:pt x="0" y="0"/>
                </a:moveTo>
                <a:lnTo>
                  <a:pt x="0" y="208457"/>
                </a:lnTo>
              </a:path>
            </a:pathLst>
          </a:custGeom>
          <a:ln w="33235">
            <a:solidFill>
              <a:srgbClr val="FFC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002407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078949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155492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32035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308578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51" y="11226"/>
                </a:moveTo>
                <a:lnTo>
                  <a:pt x="0" y="11226"/>
                </a:lnTo>
                <a:lnTo>
                  <a:pt x="0" y="0"/>
                </a:lnTo>
                <a:lnTo>
                  <a:pt x="43751" y="0"/>
                </a:lnTo>
                <a:lnTo>
                  <a:pt x="43751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385134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461677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38220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614763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691305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767848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844391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920934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997477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074020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4150563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27105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303648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4380191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456734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533277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609820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686363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762906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839449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4915992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992535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069078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145620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222163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298706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375249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451792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528335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5604878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681421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757964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51" y="11226"/>
                </a:moveTo>
                <a:lnTo>
                  <a:pt x="0" y="11226"/>
                </a:lnTo>
                <a:lnTo>
                  <a:pt x="0" y="0"/>
                </a:lnTo>
                <a:lnTo>
                  <a:pt x="43751" y="0"/>
                </a:lnTo>
                <a:lnTo>
                  <a:pt x="43751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5834519" y="2402039"/>
            <a:ext cx="43815" cy="11430"/>
          </a:xfrm>
          <a:custGeom>
            <a:avLst/>
            <a:gdLst/>
            <a:ahLst/>
            <a:cxnLst/>
            <a:rect l="l" t="t" r="r" b="b"/>
            <a:pathLst>
              <a:path w="43814" h="11430">
                <a:moveTo>
                  <a:pt x="43738" y="11226"/>
                </a:moveTo>
                <a:lnTo>
                  <a:pt x="0" y="11226"/>
                </a:lnTo>
                <a:lnTo>
                  <a:pt x="0" y="0"/>
                </a:lnTo>
                <a:lnTo>
                  <a:pt x="43738" y="0"/>
                </a:lnTo>
                <a:lnTo>
                  <a:pt x="43738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5911062" y="2402039"/>
            <a:ext cx="32384" cy="11430"/>
          </a:xfrm>
          <a:custGeom>
            <a:avLst/>
            <a:gdLst/>
            <a:ahLst/>
            <a:cxnLst/>
            <a:rect l="l" t="t" r="r" b="b"/>
            <a:pathLst>
              <a:path w="32385" h="11430">
                <a:moveTo>
                  <a:pt x="31927" y="11226"/>
                </a:moveTo>
                <a:lnTo>
                  <a:pt x="0" y="11226"/>
                </a:lnTo>
                <a:lnTo>
                  <a:pt x="0" y="0"/>
                </a:lnTo>
                <a:lnTo>
                  <a:pt x="31927" y="0"/>
                </a:lnTo>
                <a:lnTo>
                  <a:pt x="31927" y="112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981039" y="1652803"/>
            <a:ext cx="0" cy="1454785"/>
          </a:xfrm>
          <a:custGeom>
            <a:avLst/>
            <a:gdLst/>
            <a:ahLst/>
            <a:cxnLst/>
            <a:rect l="l" t="t" r="r" b="b"/>
            <a:pathLst>
              <a:path w="0" h="1454785">
                <a:moveTo>
                  <a:pt x="0" y="0"/>
                </a:moveTo>
                <a:lnTo>
                  <a:pt x="0" y="1454188"/>
                </a:lnTo>
              </a:path>
            </a:pathLst>
          </a:custGeom>
          <a:ln w="33235">
            <a:solidFill>
              <a:srgbClr val="92D05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98914" y="2055812"/>
            <a:ext cx="1499870" cy="53975"/>
          </a:xfrm>
          <a:custGeom>
            <a:avLst/>
            <a:gdLst/>
            <a:ahLst/>
            <a:cxnLst/>
            <a:rect l="l" t="t" r="r" b="b"/>
            <a:pathLst>
              <a:path w="1499870" h="53975">
                <a:moveTo>
                  <a:pt x="1499374" y="0"/>
                </a:moveTo>
                <a:lnTo>
                  <a:pt x="0" y="0"/>
                </a:lnTo>
                <a:lnTo>
                  <a:pt x="0" y="53848"/>
                </a:lnTo>
                <a:lnTo>
                  <a:pt x="1499374" y="53848"/>
                </a:lnTo>
                <a:lnTo>
                  <a:pt x="1499374" y="0"/>
                </a:lnTo>
              </a:path>
            </a:pathLst>
          </a:custGeom>
          <a:ln w="110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3002407" y="2711030"/>
            <a:ext cx="1501140" cy="52069"/>
          </a:xfrm>
          <a:custGeom>
            <a:avLst/>
            <a:gdLst/>
            <a:ahLst/>
            <a:cxnLst/>
            <a:rect l="l" t="t" r="r" b="b"/>
            <a:pathLst>
              <a:path w="1501139" h="52069">
                <a:moveTo>
                  <a:pt x="1501127" y="0"/>
                </a:moveTo>
                <a:lnTo>
                  <a:pt x="0" y="0"/>
                </a:lnTo>
                <a:lnTo>
                  <a:pt x="0" y="52057"/>
                </a:lnTo>
                <a:lnTo>
                  <a:pt x="1501127" y="52057"/>
                </a:lnTo>
                <a:lnTo>
                  <a:pt x="1501127" y="0"/>
                </a:lnTo>
              </a:path>
            </a:pathLst>
          </a:custGeom>
          <a:ln w="110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007664" y="2407653"/>
            <a:ext cx="1513205" cy="224790"/>
          </a:xfrm>
          <a:custGeom>
            <a:avLst/>
            <a:gdLst/>
            <a:ahLst/>
            <a:cxnLst/>
            <a:rect l="l" t="t" r="r" b="b"/>
            <a:pathLst>
              <a:path w="1513204" h="224789">
                <a:moveTo>
                  <a:pt x="0" y="0"/>
                </a:moveTo>
                <a:lnTo>
                  <a:pt x="319176" y="19075"/>
                </a:lnTo>
                <a:lnTo>
                  <a:pt x="363617" y="23242"/>
                </a:lnTo>
                <a:lnTo>
                  <a:pt x="410343" y="27459"/>
                </a:lnTo>
                <a:lnTo>
                  <a:pt x="458759" y="31785"/>
                </a:lnTo>
                <a:lnTo>
                  <a:pt x="508271" y="36279"/>
                </a:lnTo>
                <a:lnTo>
                  <a:pt x="558285" y="40999"/>
                </a:lnTo>
                <a:lnTo>
                  <a:pt x="608207" y="46005"/>
                </a:lnTo>
                <a:lnTo>
                  <a:pt x="657442" y="51356"/>
                </a:lnTo>
                <a:lnTo>
                  <a:pt x="705396" y="57111"/>
                </a:lnTo>
                <a:lnTo>
                  <a:pt x="758586" y="63913"/>
                </a:lnTo>
                <a:lnTo>
                  <a:pt x="810715" y="70817"/>
                </a:lnTo>
                <a:lnTo>
                  <a:pt x="862299" y="78049"/>
                </a:lnTo>
                <a:lnTo>
                  <a:pt x="913857" y="85835"/>
                </a:lnTo>
                <a:lnTo>
                  <a:pt x="965909" y="94400"/>
                </a:lnTo>
                <a:lnTo>
                  <a:pt x="1018973" y="103970"/>
                </a:lnTo>
                <a:lnTo>
                  <a:pt x="1073569" y="114769"/>
                </a:lnTo>
                <a:lnTo>
                  <a:pt x="1125625" y="126256"/>
                </a:lnTo>
                <a:lnTo>
                  <a:pt x="1182755" y="139985"/>
                </a:lnTo>
                <a:lnTo>
                  <a:pt x="1242304" y="155033"/>
                </a:lnTo>
                <a:lnTo>
                  <a:pt x="1301616" y="170478"/>
                </a:lnTo>
                <a:lnTo>
                  <a:pt x="1358038" y="185396"/>
                </a:lnTo>
                <a:lnTo>
                  <a:pt x="1408914" y="198866"/>
                </a:lnTo>
                <a:lnTo>
                  <a:pt x="1451590" y="209963"/>
                </a:lnTo>
                <a:lnTo>
                  <a:pt x="1483410" y="217766"/>
                </a:lnTo>
                <a:lnTo>
                  <a:pt x="1513079" y="224215"/>
                </a:lnTo>
                <a:lnTo>
                  <a:pt x="1511317" y="222480"/>
                </a:lnTo>
                <a:lnTo>
                  <a:pt x="1495246" y="216032"/>
                </a:lnTo>
                <a:lnTo>
                  <a:pt x="1481988" y="208343"/>
                </a:lnTo>
              </a:path>
            </a:pathLst>
          </a:custGeom>
          <a:ln w="741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4491291" y="2621267"/>
            <a:ext cx="1484630" cy="393700"/>
          </a:xfrm>
          <a:custGeom>
            <a:avLst/>
            <a:gdLst/>
            <a:ahLst/>
            <a:cxnLst/>
            <a:rect l="l" t="t" r="r" b="b"/>
            <a:pathLst>
              <a:path w="1484629" h="393700">
                <a:moveTo>
                  <a:pt x="0" y="0"/>
                </a:moveTo>
                <a:lnTo>
                  <a:pt x="1484058" y="393585"/>
                </a:lnTo>
              </a:path>
            </a:pathLst>
          </a:custGeom>
          <a:ln w="1107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3690429" y="2402268"/>
            <a:ext cx="826135" cy="228600"/>
          </a:xfrm>
          <a:custGeom>
            <a:avLst/>
            <a:gdLst/>
            <a:ahLst/>
            <a:cxnLst/>
            <a:rect l="l" t="t" r="r" b="b"/>
            <a:pathLst>
              <a:path w="826135" h="228600">
                <a:moveTo>
                  <a:pt x="31711" y="19291"/>
                </a:moveTo>
                <a:lnTo>
                  <a:pt x="0" y="10883"/>
                </a:lnTo>
                <a:lnTo>
                  <a:pt x="2730" y="0"/>
                </a:lnTo>
                <a:lnTo>
                  <a:pt x="34442" y="8420"/>
                </a:lnTo>
                <a:lnTo>
                  <a:pt x="31711" y="19291"/>
                </a:lnTo>
                <a:close/>
              </a:path>
              <a:path w="826135" h="228600">
                <a:moveTo>
                  <a:pt x="74129" y="30518"/>
                </a:moveTo>
                <a:lnTo>
                  <a:pt x="42316" y="22098"/>
                </a:lnTo>
                <a:lnTo>
                  <a:pt x="45046" y="11214"/>
                </a:lnTo>
                <a:lnTo>
                  <a:pt x="76873" y="19634"/>
                </a:lnTo>
                <a:lnTo>
                  <a:pt x="74129" y="30518"/>
                </a:lnTo>
                <a:close/>
              </a:path>
              <a:path w="826135" h="228600">
                <a:moveTo>
                  <a:pt x="116446" y="41617"/>
                </a:moveTo>
                <a:lnTo>
                  <a:pt x="84747" y="33324"/>
                </a:lnTo>
                <a:lnTo>
                  <a:pt x="87477" y="22440"/>
                </a:lnTo>
                <a:lnTo>
                  <a:pt x="119189" y="30848"/>
                </a:lnTo>
                <a:lnTo>
                  <a:pt x="116446" y="41617"/>
                </a:lnTo>
                <a:close/>
              </a:path>
              <a:path w="826135" h="228600">
                <a:moveTo>
                  <a:pt x="158775" y="52844"/>
                </a:moveTo>
                <a:lnTo>
                  <a:pt x="127063" y="44424"/>
                </a:lnTo>
                <a:lnTo>
                  <a:pt x="129794" y="33655"/>
                </a:lnTo>
                <a:lnTo>
                  <a:pt x="161505" y="41960"/>
                </a:lnTo>
                <a:lnTo>
                  <a:pt x="158775" y="52844"/>
                </a:lnTo>
                <a:close/>
              </a:path>
              <a:path w="826135" h="228600">
                <a:moveTo>
                  <a:pt x="201193" y="64058"/>
                </a:moveTo>
                <a:lnTo>
                  <a:pt x="169379" y="55651"/>
                </a:lnTo>
                <a:lnTo>
                  <a:pt x="172110" y="44767"/>
                </a:lnTo>
                <a:lnTo>
                  <a:pt x="203936" y="53174"/>
                </a:lnTo>
                <a:lnTo>
                  <a:pt x="201193" y="64058"/>
                </a:lnTo>
                <a:close/>
              </a:path>
              <a:path w="826135" h="228600">
                <a:moveTo>
                  <a:pt x="243509" y="75285"/>
                </a:moveTo>
                <a:lnTo>
                  <a:pt x="211797" y="66865"/>
                </a:lnTo>
                <a:lnTo>
                  <a:pt x="214541" y="55981"/>
                </a:lnTo>
                <a:lnTo>
                  <a:pt x="246253" y="64401"/>
                </a:lnTo>
                <a:lnTo>
                  <a:pt x="243509" y="75285"/>
                </a:lnTo>
                <a:close/>
              </a:path>
              <a:path w="826135" h="228600">
                <a:moveTo>
                  <a:pt x="285940" y="86499"/>
                </a:moveTo>
                <a:lnTo>
                  <a:pt x="254127" y="78092"/>
                </a:lnTo>
                <a:lnTo>
                  <a:pt x="256857" y="67208"/>
                </a:lnTo>
                <a:lnTo>
                  <a:pt x="288569" y="75615"/>
                </a:lnTo>
                <a:lnTo>
                  <a:pt x="285940" y="86499"/>
                </a:lnTo>
                <a:close/>
              </a:path>
              <a:path w="826135" h="228600">
                <a:moveTo>
                  <a:pt x="328256" y="97726"/>
                </a:moveTo>
                <a:lnTo>
                  <a:pt x="296443" y="89306"/>
                </a:lnTo>
                <a:lnTo>
                  <a:pt x="299173" y="78422"/>
                </a:lnTo>
                <a:lnTo>
                  <a:pt x="330987" y="86842"/>
                </a:lnTo>
                <a:lnTo>
                  <a:pt x="328256" y="97726"/>
                </a:lnTo>
                <a:close/>
              </a:path>
              <a:path w="826135" h="228600">
                <a:moveTo>
                  <a:pt x="370573" y="108940"/>
                </a:moveTo>
                <a:lnTo>
                  <a:pt x="338861" y="100520"/>
                </a:lnTo>
                <a:lnTo>
                  <a:pt x="341604" y="89649"/>
                </a:lnTo>
                <a:lnTo>
                  <a:pt x="373303" y="98056"/>
                </a:lnTo>
                <a:lnTo>
                  <a:pt x="370573" y="108940"/>
                </a:lnTo>
                <a:close/>
              </a:path>
              <a:path w="826135" h="228600">
                <a:moveTo>
                  <a:pt x="413004" y="120053"/>
                </a:moveTo>
                <a:lnTo>
                  <a:pt x="381177" y="111747"/>
                </a:lnTo>
                <a:lnTo>
                  <a:pt x="383921" y="100863"/>
                </a:lnTo>
                <a:lnTo>
                  <a:pt x="415632" y="109283"/>
                </a:lnTo>
                <a:lnTo>
                  <a:pt x="413004" y="120053"/>
                </a:lnTo>
                <a:close/>
              </a:path>
              <a:path w="826135" h="228600">
                <a:moveTo>
                  <a:pt x="455320" y="131267"/>
                </a:moveTo>
                <a:lnTo>
                  <a:pt x="423494" y="122847"/>
                </a:lnTo>
                <a:lnTo>
                  <a:pt x="426237" y="112077"/>
                </a:lnTo>
                <a:lnTo>
                  <a:pt x="458050" y="120383"/>
                </a:lnTo>
                <a:lnTo>
                  <a:pt x="455320" y="131267"/>
                </a:lnTo>
                <a:close/>
              </a:path>
              <a:path w="826135" h="228600">
                <a:moveTo>
                  <a:pt x="497636" y="142481"/>
                </a:moveTo>
                <a:lnTo>
                  <a:pt x="465924" y="134073"/>
                </a:lnTo>
                <a:lnTo>
                  <a:pt x="468655" y="123190"/>
                </a:lnTo>
                <a:lnTo>
                  <a:pt x="500367" y="131610"/>
                </a:lnTo>
                <a:lnTo>
                  <a:pt x="497636" y="142481"/>
                </a:lnTo>
                <a:close/>
              </a:path>
              <a:path w="826135" h="228600">
                <a:moveTo>
                  <a:pt x="540067" y="153708"/>
                </a:moveTo>
                <a:lnTo>
                  <a:pt x="508241" y="145288"/>
                </a:lnTo>
                <a:lnTo>
                  <a:pt x="510984" y="134404"/>
                </a:lnTo>
                <a:lnTo>
                  <a:pt x="542683" y="142824"/>
                </a:lnTo>
                <a:lnTo>
                  <a:pt x="540067" y="153708"/>
                </a:lnTo>
                <a:close/>
              </a:path>
              <a:path w="826135" h="228600">
                <a:moveTo>
                  <a:pt x="582383" y="164922"/>
                </a:moveTo>
                <a:lnTo>
                  <a:pt x="550557" y="156514"/>
                </a:lnTo>
                <a:lnTo>
                  <a:pt x="553300" y="145630"/>
                </a:lnTo>
                <a:lnTo>
                  <a:pt x="585114" y="154038"/>
                </a:lnTo>
                <a:lnTo>
                  <a:pt x="582383" y="164922"/>
                </a:lnTo>
                <a:close/>
              </a:path>
              <a:path w="826135" h="228600">
                <a:moveTo>
                  <a:pt x="624700" y="176149"/>
                </a:moveTo>
                <a:lnTo>
                  <a:pt x="592988" y="167728"/>
                </a:lnTo>
                <a:lnTo>
                  <a:pt x="595718" y="156845"/>
                </a:lnTo>
                <a:lnTo>
                  <a:pt x="627430" y="165265"/>
                </a:lnTo>
                <a:lnTo>
                  <a:pt x="624700" y="176149"/>
                </a:lnTo>
                <a:close/>
              </a:path>
              <a:path w="826135" h="228600">
                <a:moveTo>
                  <a:pt x="667131" y="187363"/>
                </a:moveTo>
                <a:lnTo>
                  <a:pt x="635304" y="178955"/>
                </a:lnTo>
                <a:lnTo>
                  <a:pt x="638035" y="168071"/>
                </a:lnTo>
                <a:lnTo>
                  <a:pt x="669747" y="176479"/>
                </a:lnTo>
                <a:lnTo>
                  <a:pt x="667131" y="187363"/>
                </a:lnTo>
                <a:close/>
              </a:path>
              <a:path w="826135" h="228600">
                <a:moveTo>
                  <a:pt x="709447" y="198475"/>
                </a:moveTo>
                <a:lnTo>
                  <a:pt x="677621" y="190169"/>
                </a:lnTo>
                <a:lnTo>
                  <a:pt x="680351" y="179285"/>
                </a:lnTo>
                <a:lnTo>
                  <a:pt x="712177" y="187706"/>
                </a:lnTo>
                <a:lnTo>
                  <a:pt x="709447" y="198475"/>
                </a:lnTo>
                <a:close/>
              </a:path>
              <a:path w="826135" h="228600">
                <a:moveTo>
                  <a:pt x="751763" y="209689"/>
                </a:moveTo>
                <a:lnTo>
                  <a:pt x="720051" y="201282"/>
                </a:lnTo>
                <a:lnTo>
                  <a:pt x="722782" y="190512"/>
                </a:lnTo>
                <a:lnTo>
                  <a:pt x="754494" y="198805"/>
                </a:lnTo>
                <a:lnTo>
                  <a:pt x="751763" y="209689"/>
                </a:lnTo>
                <a:close/>
              </a:path>
              <a:path w="826135" h="228600">
                <a:moveTo>
                  <a:pt x="794194" y="220916"/>
                </a:moveTo>
                <a:lnTo>
                  <a:pt x="762368" y="212496"/>
                </a:lnTo>
                <a:lnTo>
                  <a:pt x="765098" y="201612"/>
                </a:lnTo>
                <a:lnTo>
                  <a:pt x="796810" y="210032"/>
                </a:lnTo>
                <a:lnTo>
                  <a:pt x="794194" y="220916"/>
                </a:lnTo>
                <a:close/>
              </a:path>
              <a:path w="826135" h="228600">
                <a:moveTo>
                  <a:pt x="822833" y="228536"/>
                </a:moveTo>
                <a:lnTo>
                  <a:pt x="804684" y="223710"/>
                </a:lnTo>
                <a:lnTo>
                  <a:pt x="807415" y="212839"/>
                </a:lnTo>
                <a:lnTo>
                  <a:pt x="825576" y="217652"/>
                </a:lnTo>
                <a:lnTo>
                  <a:pt x="822833" y="228536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3690429" y="2402268"/>
            <a:ext cx="34925" cy="19685"/>
          </a:xfrm>
          <a:custGeom>
            <a:avLst/>
            <a:gdLst/>
            <a:ahLst/>
            <a:cxnLst/>
            <a:rect l="l" t="t" r="r" b="b"/>
            <a:pathLst>
              <a:path w="34925" h="19685">
                <a:moveTo>
                  <a:pt x="2730" y="0"/>
                </a:moveTo>
                <a:lnTo>
                  <a:pt x="34442" y="8420"/>
                </a:lnTo>
                <a:lnTo>
                  <a:pt x="31711" y="19291"/>
                </a:lnTo>
                <a:lnTo>
                  <a:pt x="0" y="10883"/>
                </a:lnTo>
                <a:lnTo>
                  <a:pt x="2730" y="0"/>
                </a:lnTo>
                <a:close/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3732745" y="2413482"/>
            <a:ext cx="34925" cy="19685"/>
          </a:xfrm>
          <a:custGeom>
            <a:avLst/>
            <a:gdLst/>
            <a:ahLst/>
            <a:cxnLst/>
            <a:rect l="l" t="t" r="r" b="b"/>
            <a:pathLst>
              <a:path w="34925" h="19685">
                <a:moveTo>
                  <a:pt x="2730" y="0"/>
                </a:moveTo>
                <a:lnTo>
                  <a:pt x="34556" y="8420"/>
                </a:lnTo>
                <a:lnTo>
                  <a:pt x="31813" y="19303"/>
                </a:lnTo>
                <a:lnTo>
                  <a:pt x="0" y="10883"/>
                </a:lnTo>
                <a:lnTo>
                  <a:pt x="2730" y="0"/>
                </a:lnTo>
                <a:close/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775176" y="2424709"/>
            <a:ext cx="34925" cy="19685"/>
          </a:xfrm>
          <a:custGeom>
            <a:avLst/>
            <a:gdLst/>
            <a:ahLst/>
            <a:cxnLst/>
            <a:rect l="l" t="t" r="r" b="b"/>
            <a:pathLst>
              <a:path w="34925" h="19685">
                <a:moveTo>
                  <a:pt x="2730" y="0"/>
                </a:moveTo>
                <a:lnTo>
                  <a:pt x="34442" y="8407"/>
                </a:lnTo>
                <a:lnTo>
                  <a:pt x="31699" y="19176"/>
                </a:lnTo>
                <a:lnTo>
                  <a:pt x="0" y="10883"/>
                </a:lnTo>
                <a:lnTo>
                  <a:pt x="2730" y="0"/>
                </a:lnTo>
                <a:close/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817492" y="2435923"/>
            <a:ext cx="34925" cy="19685"/>
          </a:xfrm>
          <a:custGeom>
            <a:avLst/>
            <a:gdLst/>
            <a:ahLst/>
            <a:cxnLst/>
            <a:rect l="l" t="t" r="r" b="b"/>
            <a:pathLst>
              <a:path w="34925" h="19685">
                <a:moveTo>
                  <a:pt x="2730" y="0"/>
                </a:moveTo>
                <a:lnTo>
                  <a:pt x="34442" y="8305"/>
                </a:lnTo>
                <a:lnTo>
                  <a:pt x="31711" y="19189"/>
                </a:lnTo>
                <a:lnTo>
                  <a:pt x="0" y="10769"/>
                </a:lnTo>
                <a:lnTo>
                  <a:pt x="2730" y="0"/>
                </a:lnTo>
                <a:close/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859809" y="2447035"/>
            <a:ext cx="34925" cy="19685"/>
          </a:xfrm>
          <a:custGeom>
            <a:avLst/>
            <a:gdLst/>
            <a:ahLst/>
            <a:cxnLst/>
            <a:rect l="l" t="t" r="r" b="b"/>
            <a:pathLst>
              <a:path w="34925" h="19685">
                <a:moveTo>
                  <a:pt x="2730" y="0"/>
                </a:moveTo>
                <a:lnTo>
                  <a:pt x="34556" y="8407"/>
                </a:lnTo>
                <a:lnTo>
                  <a:pt x="31813" y="19291"/>
                </a:lnTo>
                <a:lnTo>
                  <a:pt x="0" y="10883"/>
                </a:lnTo>
                <a:lnTo>
                  <a:pt x="2730" y="0"/>
                </a:lnTo>
                <a:close/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902227" y="2458250"/>
            <a:ext cx="34925" cy="19685"/>
          </a:xfrm>
          <a:custGeom>
            <a:avLst/>
            <a:gdLst/>
            <a:ahLst/>
            <a:cxnLst/>
            <a:rect l="l" t="t" r="r" b="b"/>
            <a:pathLst>
              <a:path w="34925" h="19685">
                <a:moveTo>
                  <a:pt x="2743" y="0"/>
                </a:moveTo>
                <a:lnTo>
                  <a:pt x="34455" y="8420"/>
                </a:lnTo>
                <a:lnTo>
                  <a:pt x="31711" y="19304"/>
                </a:lnTo>
                <a:lnTo>
                  <a:pt x="0" y="10883"/>
                </a:lnTo>
                <a:lnTo>
                  <a:pt x="2743" y="0"/>
                </a:lnTo>
                <a:close/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944556" y="2469476"/>
            <a:ext cx="34925" cy="19685"/>
          </a:xfrm>
          <a:custGeom>
            <a:avLst/>
            <a:gdLst/>
            <a:ahLst/>
            <a:cxnLst/>
            <a:rect l="l" t="t" r="r" b="b"/>
            <a:pathLst>
              <a:path w="34925" h="19685">
                <a:moveTo>
                  <a:pt x="2730" y="0"/>
                </a:moveTo>
                <a:lnTo>
                  <a:pt x="34442" y="8407"/>
                </a:lnTo>
                <a:lnTo>
                  <a:pt x="31813" y="19291"/>
                </a:lnTo>
                <a:lnTo>
                  <a:pt x="0" y="10883"/>
                </a:lnTo>
                <a:lnTo>
                  <a:pt x="2730" y="0"/>
                </a:lnTo>
                <a:close/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986872" y="2480691"/>
            <a:ext cx="34925" cy="19685"/>
          </a:xfrm>
          <a:custGeom>
            <a:avLst/>
            <a:gdLst/>
            <a:ahLst/>
            <a:cxnLst/>
            <a:rect l="l" t="t" r="r" b="b"/>
            <a:pathLst>
              <a:path w="34925" h="19685">
                <a:moveTo>
                  <a:pt x="2730" y="0"/>
                </a:moveTo>
                <a:lnTo>
                  <a:pt x="34543" y="8420"/>
                </a:lnTo>
                <a:lnTo>
                  <a:pt x="31813" y="19303"/>
                </a:lnTo>
                <a:lnTo>
                  <a:pt x="0" y="10883"/>
                </a:lnTo>
                <a:lnTo>
                  <a:pt x="2730" y="0"/>
                </a:lnTo>
                <a:close/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029290" y="2491917"/>
            <a:ext cx="34925" cy="19685"/>
          </a:xfrm>
          <a:custGeom>
            <a:avLst/>
            <a:gdLst/>
            <a:ahLst/>
            <a:cxnLst/>
            <a:rect l="l" t="t" r="r" b="b"/>
            <a:pathLst>
              <a:path w="34925" h="19685">
                <a:moveTo>
                  <a:pt x="2743" y="0"/>
                </a:moveTo>
                <a:lnTo>
                  <a:pt x="34442" y="8407"/>
                </a:lnTo>
                <a:lnTo>
                  <a:pt x="31711" y="19291"/>
                </a:lnTo>
                <a:lnTo>
                  <a:pt x="0" y="10871"/>
                </a:lnTo>
                <a:lnTo>
                  <a:pt x="2743" y="0"/>
                </a:lnTo>
                <a:close/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071607" y="2503131"/>
            <a:ext cx="34925" cy="19685"/>
          </a:xfrm>
          <a:custGeom>
            <a:avLst/>
            <a:gdLst/>
            <a:ahLst/>
            <a:cxnLst/>
            <a:rect l="l" t="t" r="r" b="b"/>
            <a:pathLst>
              <a:path w="34925" h="19685">
                <a:moveTo>
                  <a:pt x="2743" y="0"/>
                </a:moveTo>
                <a:lnTo>
                  <a:pt x="34455" y="8420"/>
                </a:lnTo>
                <a:lnTo>
                  <a:pt x="31826" y="19189"/>
                </a:lnTo>
                <a:lnTo>
                  <a:pt x="0" y="10883"/>
                </a:lnTo>
                <a:lnTo>
                  <a:pt x="2743" y="0"/>
                </a:lnTo>
                <a:close/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113923" y="2514345"/>
            <a:ext cx="34925" cy="19685"/>
          </a:xfrm>
          <a:custGeom>
            <a:avLst/>
            <a:gdLst/>
            <a:ahLst/>
            <a:cxnLst/>
            <a:rect l="l" t="t" r="r" b="b"/>
            <a:pathLst>
              <a:path w="34925" h="19685">
                <a:moveTo>
                  <a:pt x="2743" y="0"/>
                </a:moveTo>
                <a:lnTo>
                  <a:pt x="34556" y="8305"/>
                </a:lnTo>
                <a:lnTo>
                  <a:pt x="31826" y="19189"/>
                </a:lnTo>
                <a:lnTo>
                  <a:pt x="0" y="10769"/>
                </a:lnTo>
                <a:lnTo>
                  <a:pt x="2743" y="0"/>
                </a:lnTo>
                <a:close/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156354" y="2525458"/>
            <a:ext cx="34925" cy="19685"/>
          </a:xfrm>
          <a:custGeom>
            <a:avLst/>
            <a:gdLst/>
            <a:ahLst/>
            <a:cxnLst/>
            <a:rect l="l" t="t" r="r" b="b"/>
            <a:pathLst>
              <a:path w="34925" h="19685">
                <a:moveTo>
                  <a:pt x="2730" y="0"/>
                </a:moveTo>
                <a:lnTo>
                  <a:pt x="34442" y="8420"/>
                </a:lnTo>
                <a:lnTo>
                  <a:pt x="31711" y="19291"/>
                </a:lnTo>
                <a:lnTo>
                  <a:pt x="0" y="10883"/>
                </a:lnTo>
                <a:lnTo>
                  <a:pt x="2730" y="0"/>
                </a:lnTo>
                <a:close/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198670" y="2536672"/>
            <a:ext cx="34925" cy="19685"/>
          </a:xfrm>
          <a:custGeom>
            <a:avLst/>
            <a:gdLst/>
            <a:ahLst/>
            <a:cxnLst/>
            <a:rect l="l" t="t" r="r" b="b"/>
            <a:pathLst>
              <a:path w="34925" h="19685">
                <a:moveTo>
                  <a:pt x="2743" y="0"/>
                </a:moveTo>
                <a:lnTo>
                  <a:pt x="34442" y="8420"/>
                </a:lnTo>
                <a:lnTo>
                  <a:pt x="31826" y="19304"/>
                </a:lnTo>
                <a:lnTo>
                  <a:pt x="0" y="10883"/>
                </a:lnTo>
                <a:lnTo>
                  <a:pt x="2743" y="0"/>
                </a:lnTo>
                <a:close/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240987" y="2547899"/>
            <a:ext cx="34925" cy="19685"/>
          </a:xfrm>
          <a:custGeom>
            <a:avLst/>
            <a:gdLst/>
            <a:ahLst/>
            <a:cxnLst/>
            <a:rect l="l" t="t" r="r" b="b"/>
            <a:pathLst>
              <a:path w="34925" h="19685">
                <a:moveTo>
                  <a:pt x="2743" y="0"/>
                </a:moveTo>
                <a:lnTo>
                  <a:pt x="34556" y="8407"/>
                </a:lnTo>
                <a:lnTo>
                  <a:pt x="31826" y="19291"/>
                </a:lnTo>
                <a:lnTo>
                  <a:pt x="0" y="10883"/>
                </a:lnTo>
                <a:lnTo>
                  <a:pt x="2743" y="0"/>
                </a:lnTo>
                <a:close/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283418" y="2559113"/>
            <a:ext cx="34925" cy="19685"/>
          </a:xfrm>
          <a:custGeom>
            <a:avLst/>
            <a:gdLst/>
            <a:ahLst/>
            <a:cxnLst/>
            <a:rect l="l" t="t" r="r" b="b"/>
            <a:pathLst>
              <a:path w="34925" h="19685">
                <a:moveTo>
                  <a:pt x="2730" y="0"/>
                </a:moveTo>
                <a:lnTo>
                  <a:pt x="34442" y="8420"/>
                </a:lnTo>
                <a:lnTo>
                  <a:pt x="31711" y="19304"/>
                </a:lnTo>
                <a:lnTo>
                  <a:pt x="0" y="10883"/>
                </a:lnTo>
                <a:lnTo>
                  <a:pt x="2730" y="0"/>
                </a:lnTo>
                <a:close/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4325734" y="2570340"/>
            <a:ext cx="34925" cy="19685"/>
          </a:xfrm>
          <a:custGeom>
            <a:avLst/>
            <a:gdLst/>
            <a:ahLst/>
            <a:cxnLst/>
            <a:rect l="l" t="t" r="r" b="b"/>
            <a:pathLst>
              <a:path w="34925" h="19685">
                <a:moveTo>
                  <a:pt x="2730" y="0"/>
                </a:moveTo>
                <a:lnTo>
                  <a:pt x="34442" y="8407"/>
                </a:lnTo>
                <a:lnTo>
                  <a:pt x="31826" y="19291"/>
                </a:lnTo>
                <a:lnTo>
                  <a:pt x="0" y="10883"/>
                </a:lnTo>
                <a:lnTo>
                  <a:pt x="2730" y="0"/>
                </a:lnTo>
                <a:close/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4368050" y="2581554"/>
            <a:ext cx="34925" cy="19685"/>
          </a:xfrm>
          <a:custGeom>
            <a:avLst/>
            <a:gdLst/>
            <a:ahLst/>
            <a:cxnLst/>
            <a:rect l="l" t="t" r="r" b="b"/>
            <a:pathLst>
              <a:path w="34925" h="19685">
                <a:moveTo>
                  <a:pt x="2730" y="0"/>
                </a:moveTo>
                <a:lnTo>
                  <a:pt x="34556" y="8420"/>
                </a:lnTo>
                <a:lnTo>
                  <a:pt x="31826" y="19189"/>
                </a:lnTo>
                <a:lnTo>
                  <a:pt x="0" y="10883"/>
                </a:lnTo>
                <a:lnTo>
                  <a:pt x="2730" y="0"/>
                </a:lnTo>
                <a:close/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410481" y="2592781"/>
            <a:ext cx="34925" cy="19685"/>
          </a:xfrm>
          <a:custGeom>
            <a:avLst/>
            <a:gdLst/>
            <a:ahLst/>
            <a:cxnLst/>
            <a:rect l="l" t="t" r="r" b="b"/>
            <a:pathLst>
              <a:path w="34925" h="19685">
                <a:moveTo>
                  <a:pt x="2730" y="0"/>
                </a:moveTo>
                <a:lnTo>
                  <a:pt x="34442" y="8293"/>
                </a:lnTo>
                <a:lnTo>
                  <a:pt x="31711" y="19176"/>
                </a:lnTo>
                <a:lnTo>
                  <a:pt x="0" y="10769"/>
                </a:lnTo>
                <a:lnTo>
                  <a:pt x="2730" y="0"/>
                </a:lnTo>
                <a:close/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452797" y="2603880"/>
            <a:ext cx="34925" cy="19685"/>
          </a:xfrm>
          <a:custGeom>
            <a:avLst/>
            <a:gdLst/>
            <a:ahLst/>
            <a:cxnLst/>
            <a:rect l="l" t="t" r="r" b="b"/>
            <a:pathLst>
              <a:path w="34925" h="19685">
                <a:moveTo>
                  <a:pt x="2730" y="0"/>
                </a:moveTo>
                <a:lnTo>
                  <a:pt x="34442" y="8420"/>
                </a:lnTo>
                <a:lnTo>
                  <a:pt x="31826" y="19304"/>
                </a:lnTo>
                <a:lnTo>
                  <a:pt x="0" y="10883"/>
                </a:lnTo>
                <a:lnTo>
                  <a:pt x="2730" y="0"/>
                </a:lnTo>
                <a:close/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495114" y="2615107"/>
            <a:ext cx="20955" cy="15875"/>
          </a:xfrm>
          <a:custGeom>
            <a:avLst/>
            <a:gdLst/>
            <a:ahLst/>
            <a:cxnLst/>
            <a:rect l="l" t="t" r="r" b="b"/>
            <a:pathLst>
              <a:path w="20954" h="15875">
                <a:moveTo>
                  <a:pt x="2730" y="0"/>
                </a:moveTo>
                <a:lnTo>
                  <a:pt x="20891" y="4813"/>
                </a:lnTo>
                <a:lnTo>
                  <a:pt x="18148" y="15697"/>
                </a:lnTo>
                <a:lnTo>
                  <a:pt x="0" y="10871"/>
                </a:lnTo>
                <a:lnTo>
                  <a:pt x="2730" y="0"/>
                </a:lnTo>
              </a:path>
            </a:pathLst>
          </a:custGeom>
          <a:ln w="3175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948667" y="2985681"/>
            <a:ext cx="52705" cy="53975"/>
          </a:xfrm>
          <a:custGeom>
            <a:avLst/>
            <a:gdLst/>
            <a:ahLst/>
            <a:cxnLst/>
            <a:rect l="l" t="t" r="r" b="b"/>
            <a:pathLst>
              <a:path w="52704" h="53975">
                <a:moveTo>
                  <a:pt x="26250" y="53848"/>
                </a:moveTo>
                <a:lnTo>
                  <a:pt x="16057" y="51755"/>
                </a:lnTo>
                <a:lnTo>
                  <a:pt x="7710" y="46024"/>
                </a:lnTo>
                <a:lnTo>
                  <a:pt x="2071" y="37474"/>
                </a:lnTo>
                <a:lnTo>
                  <a:pt x="0" y="26924"/>
                </a:lnTo>
                <a:lnTo>
                  <a:pt x="2071" y="16469"/>
                </a:lnTo>
                <a:lnTo>
                  <a:pt x="7710" y="7908"/>
                </a:lnTo>
                <a:lnTo>
                  <a:pt x="16057" y="2124"/>
                </a:lnTo>
                <a:lnTo>
                  <a:pt x="26250" y="0"/>
                </a:lnTo>
                <a:lnTo>
                  <a:pt x="36533" y="2124"/>
                </a:lnTo>
                <a:lnTo>
                  <a:pt x="44865" y="7908"/>
                </a:lnTo>
                <a:lnTo>
                  <a:pt x="50450" y="16469"/>
                </a:lnTo>
                <a:lnTo>
                  <a:pt x="52489" y="26924"/>
                </a:lnTo>
                <a:lnTo>
                  <a:pt x="50450" y="37474"/>
                </a:lnTo>
                <a:lnTo>
                  <a:pt x="44865" y="46024"/>
                </a:lnTo>
                <a:lnTo>
                  <a:pt x="36533" y="51755"/>
                </a:lnTo>
                <a:lnTo>
                  <a:pt x="26250" y="53848"/>
                </a:lnTo>
                <a:close/>
              </a:path>
            </a:pathLst>
          </a:custGeom>
          <a:solidFill>
            <a:srgbClr val="00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948667" y="2985681"/>
            <a:ext cx="52705" cy="53975"/>
          </a:xfrm>
          <a:custGeom>
            <a:avLst/>
            <a:gdLst/>
            <a:ahLst/>
            <a:cxnLst/>
            <a:rect l="l" t="t" r="r" b="b"/>
            <a:pathLst>
              <a:path w="52704" h="53975">
                <a:moveTo>
                  <a:pt x="0" y="26924"/>
                </a:moveTo>
                <a:lnTo>
                  <a:pt x="2071" y="16469"/>
                </a:lnTo>
                <a:lnTo>
                  <a:pt x="7710" y="7908"/>
                </a:lnTo>
                <a:lnTo>
                  <a:pt x="16057" y="2124"/>
                </a:lnTo>
                <a:lnTo>
                  <a:pt x="26250" y="0"/>
                </a:lnTo>
                <a:lnTo>
                  <a:pt x="36533" y="2124"/>
                </a:lnTo>
                <a:lnTo>
                  <a:pt x="44865" y="7908"/>
                </a:lnTo>
                <a:lnTo>
                  <a:pt x="50450" y="16469"/>
                </a:lnTo>
                <a:lnTo>
                  <a:pt x="52489" y="26924"/>
                </a:lnTo>
                <a:lnTo>
                  <a:pt x="50450" y="37474"/>
                </a:lnTo>
                <a:lnTo>
                  <a:pt x="44865" y="46024"/>
                </a:lnTo>
                <a:lnTo>
                  <a:pt x="36533" y="51755"/>
                </a:lnTo>
                <a:lnTo>
                  <a:pt x="26250" y="53848"/>
                </a:lnTo>
                <a:lnTo>
                  <a:pt x="16057" y="51755"/>
                </a:lnTo>
                <a:lnTo>
                  <a:pt x="7710" y="46024"/>
                </a:lnTo>
                <a:lnTo>
                  <a:pt x="2071" y="37474"/>
                </a:lnTo>
                <a:lnTo>
                  <a:pt x="0" y="26924"/>
                </a:lnTo>
              </a:path>
            </a:pathLst>
          </a:custGeom>
          <a:ln w="37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522774" y="1961794"/>
            <a:ext cx="1438275" cy="64135"/>
          </a:xfrm>
          <a:custGeom>
            <a:avLst/>
            <a:gdLst/>
            <a:ahLst/>
            <a:cxnLst/>
            <a:rect l="l" t="t" r="r" b="b"/>
            <a:pathLst>
              <a:path w="1438275" h="64135">
                <a:moveTo>
                  <a:pt x="145872" y="59905"/>
                </a:moveTo>
                <a:lnTo>
                  <a:pt x="0" y="29387"/>
                </a:lnTo>
                <a:lnTo>
                  <a:pt x="146088" y="0"/>
                </a:lnTo>
                <a:lnTo>
                  <a:pt x="102466" y="22212"/>
                </a:lnTo>
                <a:lnTo>
                  <a:pt x="83553" y="22212"/>
                </a:lnTo>
                <a:lnTo>
                  <a:pt x="80263" y="25577"/>
                </a:lnTo>
                <a:lnTo>
                  <a:pt x="80263" y="33883"/>
                </a:lnTo>
                <a:lnTo>
                  <a:pt x="83553" y="37249"/>
                </a:lnTo>
                <a:lnTo>
                  <a:pt x="101955" y="37297"/>
                </a:lnTo>
                <a:lnTo>
                  <a:pt x="145872" y="59905"/>
                </a:lnTo>
                <a:close/>
              </a:path>
              <a:path w="1438275" h="64135">
                <a:moveTo>
                  <a:pt x="1402104" y="41503"/>
                </a:moveTo>
                <a:lnTo>
                  <a:pt x="1354162" y="41503"/>
                </a:lnTo>
                <a:lnTo>
                  <a:pt x="1357452" y="38138"/>
                </a:lnTo>
                <a:lnTo>
                  <a:pt x="1357452" y="29845"/>
                </a:lnTo>
                <a:lnTo>
                  <a:pt x="1354162" y="26479"/>
                </a:lnTo>
                <a:lnTo>
                  <a:pt x="1335757" y="26430"/>
                </a:lnTo>
                <a:lnTo>
                  <a:pt x="1291843" y="3810"/>
                </a:lnTo>
                <a:lnTo>
                  <a:pt x="1437703" y="34328"/>
                </a:lnTo>
                <a:lnTo>
                  <a:pt x="1402104" y="41503"/>
                </a:lnTo>
                <a:close/>
              </a:path>
              <a:path w="1438275" h="64135">
                <a:moveTo>
                  <a:pt x="102369" y="22261"/>
                </a:moveTo>
                <a:lnTo>
                  <a:pt x="87706" y="22212"/>
                </a:lnTo>
                <a:lnTo>
                  <a:pt x="102466" y="22212"/>
                </a:lnTo>
                <a:close/>
              </a:path>
              <a:path w="1438275" h="64135">
                <a:moveTo>
                  <a:pt x="1335417" y="41453"/>
                </a:moveTo>
                <a:lnTo>
                  <a:pt x="101955" y="37297"/>
                </a:lnTo>
                <a:lnTo>
                  <a:pt x="87477" y="29845"/>
                </a:lnTo>
                <a:lnTo>
                  <a:pt x="102369" y="22261"/>
                </a:lnTo>
                <a:lnTo>
                  <a:pt x="1335757" y="26430"/>
                </a:lnTo>
                <a:lnTo>
                  <a:pt x="1350225" y="33883"/>
                </a:lnTo>
                <a:lnTo>
                  <a:pt x="1335417" y="41453"/>
                </a:lnTo>
                <a:close/>
              </a:path>
              <a:path w="1438275" h="64135">
                <a:moveTo>
                  <a:pt x="1291843" y="63728"/>
                </a:moveTo>
                <a:lnTo>
                  <a:pt x="1335417" y="41453"/>
                </a:lnTo>
                <a:lnTo>
                  <a:pt x="1402104" y="41503"/>
                </a:lnTo>
                <a:lnTo>
                  <a:pt x="1291843" y="63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603038" y="1984006"/>
            <a:ext cx="1277620" cy="19685"/>
          </a:xfrm>
          <a:custGeom>
            <a:avLst/>
            <a:gdLst/>
            <a:ahLst/>
            <a:cxnLst/>
            <a:rect l="l" t="t" r="r" b="b"/>
            <a:pathLst>
              <a:path w="1277620" h="19685">
                <a:moveTo>
                  <a:pt x="7442" y="0"/>
                </a:moveTo>
                <a:lnTo>
                  <a:pt x="1269961" y="4267"/>
                </a:lnTo>
                <a:lnTo>
                  <a:pt x="1273898" y="4267"/>
                </a:lnTo>
                <a:lnTo>
                  <a:pt x="1277188" y="7632"/>
                </a:lnTo>
                <a:lnTo>
                  <a:pt x="1277188" y="11671"/>
                </a:lnTo>
                <a:lnTo>
                  <a:pt x="1277188" y="15925"/>
                </a:lnTo>
                <a:lnTo>
                  <a:pt x="1273898" y="19291"/>
                </a:lnTo>
                <a:lnTo>
                  <a:pt x="1269961" y="19291"/>
                </a:lnTo>
                <a:lnTo>
                  <a:pt x="7213" y="15036"/>
                </a:lnTo>
                <a:lnTo>
                  <a:pt x="3289" y="15036"/>
                </a:lnTo>
                <a:lnTo>
                  <a:pt x="0" y="11671"/>
                </a:lnTo>
                <a:lnTo>
                  <a:pt x="0" y="7632"/>
                </a:lnTo>
                <a:lnTo>
                  <a:pt x="0" y="3365"/>
                </a:lnTo>
                <a:lnTo>
                  <a:pt x="3289" y="0"/>
                </a:lnTo>
                <a:lnTo>
                  <a:pt x="7442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522774" y="1961794"/>
            <a:ext cx="146685" cy="60325"/>
          </a:xfrm>
          <a:custGeom>
            <a:avLst/>
            <a:gdLst/>
            <a:ahLst/>
            <a:cxnLst/>
            <a:rect l="l" t="t" r="r" b="b"/>
            <a:pathLst>
              <a:path w="146685" h="60325">
                <a:moveTo>
                  <a:pt x="87477" y="29845"/>
                </a:moveTo>
                <a:lnTo>
                  <a:pt x="145872" y="59905"/>
                </a:lnTo>
                <a:lnTo>
                  <a:pt x="0" y="29387"/>
                </a:lnTo>
                <a:lnTo>
                  <a:pt x="146088" y="0"/>
                </a:lnTo>
                <a:lnTo>
                  <a:pt x="87477" y="2984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814618" y="1965604"/>
            <a:ext cx="146050" cy="60325"/>
          </a:xfrm>
          <a:custGeom>
            <a:avLst/>
            <a:gdLst/>
            <a:ahLst/>
            <a:cxnLst/>
            <a:rect l="l" t="t" r="r" b="b"/>
            <a:pathLst>
              <a:path w="146050" h="60325">
                <a:moveTo>
                  <a:pt x="58381" y="30073"/>
                </a:moveTo>
                <a:lnTo>
                  <a:pt x="0" y="0"/>
                </a:lnTo>
                <a:lnTo>
                  <a:pt x="145859" y="30518"/>
                </a:lnTo>
                <a:lnTo>
                  <a:pt x="0" y="59918"/>
                </a:lnTo>
                <a:lnTo>
                  <a:pt x="58381" y="3007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453674" y="2453424"/>
            <a:ext cx="264185" cy="2369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576140" y="2444445"/>
            <a:ext cx="208203" cy="267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963539" y="2510866"/>
            <a:ext cx="208203" cy="2674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951296" y="2923743"/>
            <a:ext cx="283425" cy="71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148249" y="1776666"/>
            <a:ext cx="199453" cy="23157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230482" y="1826933"/>
            <a:ext cx="145211" cy="17951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3610381" y="1760512"/>
            <a:ext cx="199453" cy="22797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4086262" y="2365463"/>
            <a:ext cx="227444" cy="27645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4085602" y="2414270"/>
            <a:ext cx="17780" cy="83820"/>
          </a:xfrm>
          <a:custGeom>
            <a:avLst/>
            <a:gdLst/>
            <a:ahLst/>
            <a:cxnLst/>
            <a:rect l="l" t="t" r="r" b="b"/>
            <a:pathLst>
              <a:path w="17779" h="83819">
                <a:moveTo>
                  <a:pt x="0" y="0"/>
                </a:moveTo>
                <a:lnTo>
                  <a:pt x="12956" y="19310"/>
                </a:lnTo>
                <a:lnTo>
                  <a:pt x="17514" y="41448"/>
                </a:lnTo>
                <a:lnTo>
                  <a:pt x="13646" y="63731"/>
                </a:lnTo>
                <a:lnTo>
                  <a:pt x="1320" y="83477"/>
                </a:lnTo>
              </a:path>
            </a:pathLst>
          </a:custGeom>
          <a:ln w="11074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3733723" y="2308694"/>
            <a:ext cx="737235" cy="62865"/>
          </a:xfrm>
          <a:custGeom>
            <a:avLst/>
            <a:gdLst/>
            <a:ahLst/>
            <a:cxnLst/>
            <a:rect l="l" t="t" r="r" b="b"/>
            <a:pathLst>
              <a:path w="737235" h="62864">
                <a:moveTo>
                  <a:pt x="145656" y="59804"/>
                </a:moveTo>
                <a:lnTo>
                  <a:pt x="0" y="28943"/>
                </a:lnTo>
                <a:lnTo>
                  <a:pt x="145986" y="0"/>
                </a:lnTo>
                <a:lnTo>
                  <a:pt x="102381" y="21996"/>
                </a:lnTo>
                <a:lnTo>
                  <a:pt x="83540" y="21996"/>
                </a:lnTo>
                <a:lnTo>
                  <a:pt x="80263" y="25361"/>
                </a:lnTo>
                <a:lnTo>
                  <a:pt x="80263" y="33667"/>
                </a:lnTo>
                <a:lnTo>
                  <a:pt x="83438" y="37033"/>
                </a:lnTo>
                <a:lnTo>
                  <a:pt x="87477" y="37033"/>
                </a:lnTo>
                <a:lnTo>
                  <a:pt x="102086" y="37120"/>
                </a:lnTo>
                <a:lnTo>
                  <a:pt x="145656" y="59804"/>
                </a:lnTo>
                <a:close/>
              </a:path>
              <a:path w="737235" h="62864">
                <a:moveTo>
                  <a:pt x="701419" y="40500"/>
                </a:moveTo>
                <a:lnTo>
                  <a:pt x="653465" y="40500"/>
                </a:lnTo>
                <a:lnTo>
                  <a:pt x="656742" y="37134"/>
                </a:lnTo>
                <a:lnTo>
                  <a:pt x="656742" y="28841"/>
                </a:lnTo>
                <a:lnTo>
                  <a:pt x="653465" y="25476"/>
                </a:lnTo>
                <a:lnTo>
                  <a:pt x="634857" y="25388"/>
                </a:lnTo>
                <a:lnTo>
                  <a:pt x="591350" y="2692"/>
                </a:lnTo>
                <a:lnTo>
                  <a:pt x="736892" y="33439"/>
                </a:lnTo>
                <a:lnTo>
                  <a:pt x="701419" y="40500"/>
                </a:lnTo>
                <a:close/>
              </a:path>
              <a:path w="737235" h="62864">
                <a:moveTo>
                  <a:pt x="101984" y="22196"/>
                </a:moveTo>
                <a:lnTo>
                  <a:pt x="87591" y="22110"/>
                </a:lnTo>
                <a:lnTo>
                  <a:pt x="83540" y="21996"/>
                </a:lnTo>
                <a:lnTo>
                  <a:pt x="102381" y="21996"/>
                </a:lnTo>
                <a:lnTo>
                  <a:pt x="101984" y="22196"/>
                </a:lnTo>
                <a:close/>
              </a:path>
              <a:path w="737235" h="62864">
                <a:moveTo>
                  <a:pt x="634887" y="40311"/>
                </a:moveTo>
                <a:lnTo>
                  <a:pt x="102086" y="37120"/>
                </a:lnTo>
                <a:lnTo>
                  <a:pt x="87477" y="29514"/>
                </a:lnTo>
                <a:lnTo>
                  <a:pt x="101984" y="22196"/>
                </a:lnTo>
                <a:lnTo>
                  <a:pt x="634857" y="25388"/>
                </a:lnTo>
                <a:lnTo>
                  <a:pt x="649414" y="32981"/>
                </a:lnTo>
                <a:lnTo>
                  <a:pt x="634887" y="40311"/>
                </a:lnTo>
                <a:close/>
              </a:path>
              <a:path w="737235" h="62864">
                <a:moveTo>
                  <a:pt x="590918" y="62496"/>
                </a:moveTo>
                <a:lnTo>
                  <a:pt x="634887" y="40311"/>
                </a:lnTo>
                <a:lnTo>
                  <a:pt x="649414" y="40398"/>
                </a:lnTo>
                <a:lnTo>
                  <a:pt x="653465" y="40500"/>
                </a:lnTo>
                <a:lnTo>
                  <a:pt x="701419" y="40500"/>
                </a:lnTo>
                <a:lnTo>
                  <a:pt x="590918" y="62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3813987" y="2330691"/>
            <a:ext cx="576580" cy="19050"/>
          </a:xfrm>
          <a:custGeom>
            <a:avLst/>
            <a:gdLst/>
            <a:ahLst/>
            <a:cxnLst/>
            <a:rect l="l" t="t" r="r" b="b"/>
            <a:pathLst>
              <a:path w="576579" h="19050">
                <a:moveTo>
                  <a:pt x="7327" y="114"/>
                </a:moveTo>
                <a:lnTo>
                  <a:pt x="569264" y="3479"/>
                </a:lnTo>
                <a:lnTo>
                  <a:pt x="573201" y="3479"/>
                </a:lnTo>
                <a:lnTo>
                  <a:pt x="576478" y="6845"/>
                </a:lnTo>
                <a:lnTo>
                  <a:pt x="576478" y="10985"/>
                </a:lnTo>
                <a:lnTo>
                  <a:pt x="576478" y="15138"/>
                </a:lnTo>
                <a:lnTo>
                  <a:pt x="573201" y="18503"/>
                </a:lnTo>
                <a:lnTo>
                  <a:pt x="569150" y="18402"/>
                </a:lnTo>
                <a:lnTo>
                  <a:pt x="7213" y="15036"/>
                </a:lnTo>
                <a:lnTo>
                  <a:pt x="3175" y="15036"/>
                </a:lnTo>
                <a:lnTo>
                  <a:pt x="0" y="11671"/>
                </a:lnTo>
                <a:lnTo>
                  <a:pt x="0" y="7518"/>
                </a:lnTo>
                <a:lnTo>
                  <a:pt x="0" y="3365"/>
                </a:lnTo>
                <a:lnTo>
                  <a:pt x="3276" y="0"/>
                </a:lnTo>
                <a:lnTo>
                  <a:pt x="7327" y="11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3733723" y="2308694"/>
            <a:ext cx="146050" cy="60325"/>
          </a:xfrm>
          <a:custGeom>
            <a:avLst/>
            <a:gdLst/>
            <a:ahLst/>
            <a:cxnLst/>
            <a:rect l="l" t="t" r="r" b="b"/>
            <a:pathLst>
              <a:path w="146050" h="60325">
                <a:moveTo>
                  <a:pt x="87477" y="29514"/>
                </a:moveTo>
                <a:lnTo>
                  <a:pt x="145656" y="59804"/>
                </a:lnTo>
                <a:lnTo>
                  <a:pt x="0" y="28943"/>
                </a:lnTo>
                <a:lnTo>
                  <a:pt x="145986" y="0"/>
                </a:lnTo>
                <a:lnTo>
                  <a:pt x="87477" y="2951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4324642" y="2311387"/>
            <a:ext cx="146050" cy="60325"/>
          </a:xfrm>
          <a:custGeom>
            <a:avLst/>
            <a:gdLst/>
            <a:ahLst/>
            <a:cxnLst/>
            <a:rect l="l" t="t" r="r" b="b"/>
            <a:pathLst>
              <a:path w="146050" h="60325">
                <a:moveTo>
                  <a:pt x="58496" y="30289"/>
                </a:moveTo>
                <a:lnTo>
                  <a:pt x="431" y="0"/>
                </a:lnTo>
                <a:lnTo>
                  <a:pt x="145973" y="30746"/>
                </a:lnTo>
                <a:lnTo>
                  <a:pt x="0" y="59804"/>
                </a:lnTo>
                <a:lnTo>
                  <a:pt x="58496" y="3028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4046029" y="2173389"/>
            <a:ext cx="216941" cy="26747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977534" y="2404960"/>
            <a:ext cx="3810" cy="581660"/>
          </a:xfrm>
          <a:custGeom>
            <a:avLst/>
            <a:gdLst/>
            <a:ahLst/>
            <a:cxnLst/>
            <a:rect l="l" t="t" r="r" b="b"/>
            <a:pathLst>
              <a:path w="3810" h="581660">
                <a:moveTo>
                  <a:pt x="0" y="0"/>
                </a:moveTo>
                <a:lnTo>
                  <a:pt x="3721" y="581621"/>
                </a:lnTo>
              </a:path>
            </a:pathLst>
          </a:custGeom>
          <a:ln w="3323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4503534" y="1827834"/>
            <a:ext cx="0" cy="213995"/>
          </a:xfrm>
          <a:custGeom>
            <a:avLst/>
            <a:gdLst/>
            <a:ahLst/>
            <a:cxnLst/>
            <a:rect l="l" t="t" r="r" b="b"/>
            <a:pathLst>
              <a:path w="0" h="213994">
                <a:moveTo>
                  <a:pt x="0" y="0"/>
                </a:moveTo>
                <a:lnTo>
                  <a:pt x="0" y="213614"/>
                </a:lnTo>
              </a:path>
            </a:pathLst>
          </a:custGeom>
          <a:ln w="110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2998914" y="1827834"/>
            <a:ext cx="0" cy="213360"/>
          </a:xfrm>
          <a:custGeom>
            <a:avLst/>
            <a:gdLst/>
            <a:ahLst/>
            <a:cxnLst/>
            <a:rect l="l" t="t" r="r" b="b"/>
            <a:pathLst>
              <a:path w="0" h="213360">
                <a:moveTo>
                  <a:pt x="0" y="0"/>
                </a:moveTo>
                <a:lnTo>
                  <a:pt x="0" y="213169"/>
                </a:lnTo>
              </a:path>
            </a:pathLst>
          </a:custGeom>
          <a:ln w="110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3026905" y="1961337"/>
            <a:ext cx="1461135" cy="60325"/>
          </a:xfrm>
          <a:custGeom>
            <a:avLst/>
            <a:gdLst/>
            <a:ahLst/>
            <a:cxnLst/>
            <a:rect l="l" t="t" r="r" b="b"/>
            <a:pathLst>
              <a:path w="1461135" h="60325">
                <a:moveTo>
                  <a:pt x="145872" y="59804"/>
                </a:moveTo>
                <a:lnTo>
                  <a:pt x="0" y="29844"/>
                </a:lnTo>
                <a:lnTo>
                  <a:pt x="145872" y="0"/>
                </a:lnTo>
                <a:lnTo>
                  <a:pt x="101964" y="22440"/>
                </a:lnTo>
                <a:lnTo>
                  <a:pt x="83540" y="22440"/>
                </a:lnTo>
                <a:lnTo>
                  <a:pt x="80263" y="25806"/>
                </a:lnTo>
                <a:lnTo>
                  <a:pt x="80263" y="33997"/>
                </a:lnTo>
                <a:lnTo>
                  <a:pt x="83540" y="37363"/>
                </a:lnTo>
                <a:lnTo>
                  <a:pt x="102131" y="37363"/>
                </a:lnTo>
                <a:lnTo>
                  <a:pt x="145872" y="59804"/>
                </a:lnTo>
                <a:close/>
              </a:path>
              <a:path w="1461135" h="60325">
                <a:moveTo>
                  <a:pt x="1314907" y="59804"/>
                </a:moveTo>
                <a:lnTo>
                  <a:pt x="1358561" y="37363"/>
                </a:lnTo>
                <a:lnTo>
                  <a:pt x="1377238" y="37363"/>
                </a:lnTo>
                <a:lnTo>
                  <a:pt x="1380515" y="33997"/>
                </a:lnTo>
                <a:lnTo>
                  <a:pt x="1380515" y="25806"/>
                </a:lnTo>
                <a:lnTo>
                  <a:pt x="1377238" y="22440"/>
                </a:lnTo>
                <a:lnTo>
                  <a:pt x="1358729" y="22440"/>
                </a:lnTo>
                <a:lnTo>
                  <a:pt x="1314907" y="0"/>
                </a:lnTo>
                <a:lnTo>
                  <a:pt x="1460665" y="29844"/>
                </a:lnTo>
                <a:lnTo>
                  <a:pt x="1314907" y="59804"/>
                </a:lnTo>
                <a:close/>
              </a:path>
              <a:path w="1461135" h="60325">
                <a:moveTo>
                  <a:pt x="1358561" y="37363"/>
                </a:moveTo>
                <a:lnTo>
                  <a:pt x="102131" y="37363"/>
                </a:lnTo>
                <a:lnTo>
                  <a:pt x="87477" y="29844"/>
                </a:lnTo>
                <a:lnTo>
                  <a:pt x="101964" y="22440"/>
                </a:lnTo>
                <a:lnTo>
                  <a:pt x="1358729" y="22440"/>
                </a:lnTo>
                <a:lnTo>
                  <a:pt x="1373187" y="29844"/>
                </a:lnTo>
                <a:lnTo>
                  <a:pt x="1358561" y="373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3107169" y="1983778"/>
            <a:ext cx="1300480" cy="15240"/>
          </a:xfrm>
          <a:custGeom>
            <a:avLst/>
            <a:gdLst/>
            <a:ahLst/>
            <a:cxnLst/>
            <a:rect l="l" t="t" r="r" b="b"/>
            <a:pathLst>
              <a:path w="1300479" h="15239">
                <a:moveTo>
                  <a:pt x="7213" y="0"/>
                </a:moveTo>
                <a:lnTo>
                  <a:pt x="1292923" y="0"/>
                </a:lnTo>
                <a:lnTo>
                  <a:pt x="1296974" y="0"/>
                </a:lnTo>
                <a:lnTo>
                  <a:pt x="1300251" y="3365"/>
                </a:lnTo>
                <a:lnTo>
                  <a:pt x="1300251" y="7404"/>
                </a:lnTo>
                <a:lnTo>
                  <a:pt x="1300251" y="11557"/>
                </a:lnTo>
                <a:lnTo>
                  <a:pt x="1296974" y="14922"/>
                </a:lnTo>
                <a:lnTo>
                  <a:pt x="1292923" y="14922"/>
                </a:lnTo>
                <a:lnTo>
                  <a:pt x="7213" y="14922"/>
                </a:lnTo>
                <a:lnTo>
                  <a:pt x="3276" y="14922"/>
                </a:lnTo>
                <a:lnTo>
                  <a:pt x="0" y="11557"/>
                </a:lnTo>
                <a:lnTo>
                  <a:pt x="0" y="7404"/>
                </a:lnTo>
                <a:lnTo>
                  <a:pt x="0" y="3365"/>
                </a:lnTo>
                <a:lnTo>
                  <a:pt x="3276" y="0"/>
                </a:lnTo>
                <a:lnTo>
                  <a:pt x="7213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3026905" y="1961337"/>
            <a:ext cx="146050" cy="60325"/>
          </a:xfrm>
          <a:custGeom>
            <a:avLst/>
            <a:gdLst/>
            <a:ahLst/>
            <a:cxnLst/>
            <a:rect l="l" t="t" r="r" b="b"/>
            <a:pathLst>
              <a:path w="146050" h="60325">
                <a:moveTo>
                  <a:pt x="87477" y="29844"/>
                </a:moveTo>
                <a:lnTo>
                  <a:pt x="145872" y="59804"/>
                </a:lnTo>
                <a:lnTo>
                  <a:pt x="0" y="29844"/>
                </a:lnTo>
                <a:lnTo>
                  <a:pt x="145872" y="0"/>
                </a:lnTo>
                <a:lnTo>
                  <a:pt x="87477" y="298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341812" y="1961337"/>
            <a:ext cx="146050" cy="60325"/>
          </a:xfrm>
          <a:custGeom>
            <a:avLst/>
            <a:gdLst/>
            <a:ahLst/>
            <a:cxnLst/>
            <a:rect l="l" t="t" r="r" b="b"/>
            <a:pathLst>
              <a:path w="146050" h="60325">
                <a:moveTo>
                  <a:pt x="58280" y="29844"/>
                </a:moveTo>
                <a:lnTo>
                  <a:pt x="0" y="0"/>
                </a:lnTo>
                <a:lnTo>
                  <a:pt x="145757" y="29844"/>
                </a:lnTo>
                <a:lnTo>
                  <a:pt x="0" y="59804"/>
                </a:lnTo>
                <a:lnTo>
                  <a:pt x="58280" y="2984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480788" y="2174290"/>
            <a:ext cx="0" cy="213360"/>
          </a:xfrm>
          <a:custGeom>
            <a:avLst/>
            <a:gdLst/>
            <a:ahLst/>
            <a:cxnLst/>
            <a:rect l="l" t="t" r="r" b="b"/>
            <a:pathLst>
              <a:path w="0" h="213360">
                <a:moveTo>
                  <a:pt x="0" y="0"/>
                </a:moveTo>
                <a:lnTo>
                  <a:pt x="0" y="213169"/>
                </a:lnTo>
              </a:path>
            </a:pathLst>
          </a:custGeom>
          <a:ln w="110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3703980" y="2179675"/>
            <a:ext cx="0" cy="213360"/>
          </a:xfrm>
          <a:custGeom>
            <a:avLst/>
            <a:gdLst/>
            <a:ahLst/>
            <a:cxnLst/>
            <a:rect l="l" t="t" r="r" b="b"/>
            <a:pathLst>
              <a:path w="0" h="213360">
                <a:moveTo>
                  <a:pt x="0" y="0"/>
                </a:moveTo>
                <a:lnTo>
                  <a:pt x="0" y="213169"/>
                </a:lnTo>
              </a:path>
            </a:pathLst>
          </a:custGeom>
          <a:ln w="1107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 txBox="1"/>
          <p:nvPr/>
        </p:nvSpPr>
        <p:spPr>
          <a:xfrm>
            <a:off x="3605784" y="1703832"/>
            <a:ext cx="227329" cy="27622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3619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dirty="0" sz="1200" i="1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5161546" y="1720380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Times New Roman"/>
                <a:cs typeface="Times New Roman"/>
              </a:rPr>
              <a:t>L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3069869" y="2641701"/>
            <a:ext cx="1372870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Calibri"/>
                <a:cs typeface="Calibri"/>
              </a:rPr>
              <a:t>+ + + + + + + +</a:t>
            </a:r>
            <a:r>
              <a:rPr dirty="0" sz="900" spc="145">
                <a:latin typeface="Calibri"/>
                <a:cs typeface="Calibri"/>
              </a:rPr>
              <a:t> </a:t>
            </a:r>
            <a:r>
              <a:rPr dirty="0" sz="900">
                <a:latin typeface="Calibri"/>
                <a:cs typeface="Calibri"/>
              </a:rPr>
              <a:t>+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3049320" y="1963216"/>
            <a:ext cx="1346835" cy="1866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>
                <a:latin typeface="Calibri"/>
                <a:cs typeface="Calibri"/>
              </a:rPr>
              <a:t>- - - - - - - -</a:t>
            </a:r>
            <a:r>
              <a:rPr dirty="0" sz="1050" spc="30">
                <a:latin typeface="Calibri"/>
                <a:cs typeface="Calibri"/>
              </a:rPr>
              <a:t> </a:t>
            </a:r>
            <a:r>
              <a:rPr dirty="0" sz="1050">
                <a:latin typeface="Calibri"/>
                <a:cs typeface="Calibri"/>
              </a:rPr>
              <a:t>-</a:t>
            </a:r>
            <a:endParaRPr sz="1050">
              <a:latin typeface="Calibri"/>
              <a:cs typeface="Calibri"/>
            </a:endParaRPr>
          </a:p>
        </p:txBody>
      </p:sp>
      <p:sp>
        <p:nvSpPr>
          <p:cNvPr id="103" name="object 103"/>
          <p:cNvSpPr/>
          <p:nvPr/>
        </p:nvSpPr>
        <p:spPr>
          <a:xfrm>
            <a:off x="7470685" y="2105202"/>
            <a:ext cx="346710" cy="217170"/>
          </a:xfrm>
          <a:custGeom>
            <a:avLst/>
            <a:gdLst/>
            <a:ahLst/>
            <a:cxnLst/>
            <a:rect l="l" t="t" r="r" b="b"/>
            <a:pathLst>
              <a:path w="346709" h="217169">
                <a:moveTo>
                  <a:pt x="0" y="0"/>
                </a:moveTo>
                <a:lnTo>
                  <a:pt x="346392" y="0"/>
                </a:lnTo>
                <a:lnTo>
                  <a:pt x="346392" y="217081"/>
                </a:lnTo>
                <a:lnTo>
                  <a:pt x="0" y="217081"/>
                </a:lnTo>
                <a:lnTo>
                  <a:pt x="0" y="0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7446797" y="2126018"/>
            <a:ext cx="346710" cy="211454"/>
          </a:xfrm>
          <a:custGeom>
            <a:avLst/>
            <a:gdLst/>
            <a:ahLst/>
            <a:cxnLst/>
            <a:rect l="l" t="t" r="r" b="b"/>
            <a:pathLst>
              <a:path w="346709" h="211455">
                <a:moveTo>
                  <a:pt x="0" y="0"/>
                </a:moveTo>
                <a:lnTo>
                  <a:pt x="346392" y="0"/>
                </a:lnTo>
                <a:lnTo>
                  <a:pt x="346392" y="211137"/>
                </a:lnTo>
                <a:lnTo>
                  <a:pt x="0" y="211137"/>
                </a:lnTo>
                <a:lnTo>
                  <a:pt x="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446797" y="2126018"/>
            <a:ext cx="346710" cy="211454"/>
          </a:xfrm>
          <a:custGeom>
            <a:avLst/>
            <a:gdLst/>
            <a:ahLst/>
            <a:cxnLst/>
            <a:rect l="l" t="t" r="r" b="b"/>
            <a:pathLst>
              <a:path w="346709" h="211455">
                <a:moveTo>
                  <a:pt x="0" y="0"/>
                </a:moveTo>
                <a:lnTo>
                  <a:pt x="346392" y="0"/>
                </a:lnTo>
                <a:lnTo>
                  <a:pt x="346392" y="211137"/>
                </a:lnTo>
                <a:lnTo>
                  <a:pt x="0" y="211137"/>
                </a:lnTo>
                <a:lnTo>
                  <a:pt x="0" y="0"/>
                </a:lnTo>
                <a:close/>
              </a:path>
            </a:pathLst>
          </a:custGeom>
          <a:ln w="1192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446797" y="2108174"/>
            <a:ext cx="30480" cy="18415"/>
          </a:xfrm>
          <a:custGeom>
            <a:avLst/>
            <a:gdLst/>
            <a:ahLst/>
            <a:cxnLst/>
            <a:rect l="l" t="t" r="r" b="b"/>
            <a:pathLst>
              <a:path w="30479" h="18414">
                <a:moveTo>
                  <a:pt x="0" y="17843"/>
                </a:moveTo>
                <a:lnTo>
                  <a:pt x="29857" y="0"/>
                </a:lnTo>
              </a:path>
            </a:pathLst>
          </a:custGeom>
          <a:ln w="1192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793190" y="2319312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5" h="18414">
                <a:moveTo>
                  <a:pt x="0" y="17843"/>
                </a:moveTo>
                <a:lnTo>
                  <a:pt x="17907" y="0"/>
                </a:lnTo>
              </a:path>
            </a:pathLst>
          </a:custGeom>
          <a:ln w="1192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7796174" y="2319312"/>
            <a:ext cx="6350" cy="9525"/>
          </a:xfrm>
          <a:custGeom>
            <a:avLst/>
            <a:gdLst/>
            <a:ahLst/>
            <a:cxnLst/>
            <a:rect l="l" t="t" r="r" b="b"/>
            <a:pathLst>
              <a:path w="6350" h="9525">
                <a:moveTo>
                  <a:pt x="0" y="8928"/>
                </a:moveTo>
                <a:lnTo>
                  <a:pt x="5969" y="0"/>
                </a:lnTo>
              </a:path>
            </a:pathLst>
          </a:custGeom>
          <a:ln w="1192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7458735" y="2114130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8915"/>
                </a:moveTo>
                <a:lnTo>
                  <a:pt x="17919" y="0"/>
                </a:lnTo>
              </a:path>
            </a:pathLst>
          </a:custGeom>
          <a:ln w="1192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7046652" y="2304434"/>
            <a:ext cx="253809" cy="139801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7043661" y="2304440"/>
            <a:ext cx="254000" cy="142875"/>
          </a:xfrm>
          <a:custGeom>
            <a:avLst/>
            <a:gdLst/>
            <a:ahLst/>
            <a:cxnLst/>
            <a:rect l="l" t="t" r="r" b="b"/>
            <a:pathLst>
              <a:path w="254000" h="142875">
                <a:moveTo>
                  <a:pt x="253822" y="0"/>
                </a:moveTo>
                <a:lnTo>
                  <a:pt x="253822" y="25844"/>
                </a:lnTo>
                <a:lnTo>
                  <a:pt x="207543" y="142748"/>
                </a:lnTo>
                <a:lnTo>
                  <a:pt x="0" y="142748"/>
                </a:lnTo>
              </a:path>
            </a:pathLst>
          </a:custGeom>
          <a:ln w="1192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7046652" y="2087340"/>
            <a:ext cx="253809" cy="13682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7043661" y="2087359"/>
            <a:ext cx="254000" cy="142875"/>
          </a:xfrm>
          <a:custGeom>
            <a:avLst/>
            <a:gdLst/>
            <a:ahLst/>
            <a:cxnLst/>
            <a:rect l="l" t="t" r="r" b="b"/>
            <a:pathLst>
              <a:path w="254000" h="142875">
                <a:moveTo>
                  <a:pt x="253822" y="0"/>
                </a:moveTo>
                <a:lnTo>
                  <a:pt x="253822" y="25831"/>
                </a:lnTo>
                <a:lnTo>
                  <a:pt x="207543" y="142747"/>
                </a:lnTo>
                <a:lnTo>
                  <a:pt x="0" y="142747"/>
                </a:lnTo>
              </a:path>
            </a:pathLst>
          </a:custGeom>
          <a:ln w="1192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6961505" y="2491790"/>
            <a:ext cx="172085" cy="56515"/>
          </a:xfrm>
          <a:custGeom>
            <a:avLst/>
            <a:gdLst/>
            <a:ahLst/>
            <a:cxnLst/>
            <a:rect l="l" t="t" r="r" b="b"/>
            <a:pathLst>
              <a:path w="172084" h="56514">
                <a:moveTo>
                  <a:pt x="171742" y="56502"/>
                </a:moveTo>
                <a:lnTo>
                  <a:pt x="135166" y="0"/>
                </a:lnTo>
                <a:lnTo>
                  <a:pt x="0" y="0"/>
                </a:lnTo>
              </a:path>
            </a:pathLst>
          </a:custGeom>
          <a:ln w="1192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7222832" y="2491790"/>
            <a:ext cx="843915" cy="83185"/>
          </a:xfrm>
          <a:custGeom>
            <a:avLst/>
            <a:gdLst/>
            <a:ahLst/>
            <a:cxnLst/>
            <a:rect l="l" t="t" r="r" b="b"/>
            <a:pathLst>
              <a:path w="843915" h="83185">
                <a:moveTo>
                  <a:pt x="843572" y="83021"/>
                </a:moveTo>
                <a:lnTo>
                  <a:pt x="501484" y="0"/>
                </a:lnTo>
                <a:lnTo>
                  <a:pt x="26314" y="0"/>
                </a:lnTo>
                <a:lnTo>
                  <a:pt x="0" y="57619"/>
                </a:lnTo>
              </a:path>
            </a:pathLst>
          </a:custGeom>
          <a:ln w="1192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7213866" y="1962760"/>
            <a:ext cx="852805" cy="77470"/>
          </a:xfrm>
          <a:custGeom>
            <a:avLst/>
            <a:gdLst/>
            <a:ahLst/>
            <a:cxnLst/>
            <a:rect l="l" t="t" r="r" b="b"/>
            <a:pathLst>
              <a:path w="852804" h="77469">
                <a:moveTo>
                  <a:pt x="852538" y="0"/>
                </a:moveTo>
                <a:lnTo>
                  <a:pt x="523697" y="77025"/>
                </a:lnTo>
                <a:lnTo>
                  <a:pt x="26136" y="77025"/>
                </a:lnTo>
                <a:lnTo>
                  <a:pt x="0" y="17169"/>
                </a:lnTo>
              </a:path>
            </a:pathLst>
          </a:custGeom>
          <a:ln w="1192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6961505" y="1983282"/>
            <a:ext cx="177800" cy="56515"/>
          </a:xfrm>
          <a:custGeom>
            <a:avLst/>
            <a:gdLst/>
            <a:ahLst/>
            <a:cxnLst/>
            <a:rect l="l" t="t" r="r" b="b"/>
            <a:pathLst>
              <a:path w="177800" h="56514">
                <a:moveTo>
                  <a:pt x="177711" y="0"/>
                </a:moveTo>
                <a:lnTo>
                  <a:pt x="159791" y="56502"/>
                </a:lnTo>
                <a:lnTo>
                  <a:pt x="0" y="56502"/>
                </a:lnTo>
              </a:path>
            </a:pathLst>
          </a:custGeom>
          <a:ln w="1192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7133253" y="2735624"/>
            <a:ext cx="89573" cy="8627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7133253" y="1697780"/>
            <a:ext cx="89573" cy="8627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7172070" y="2450160"/>
            <a:ext cx="3175" cy="297815"/>
          </a:xfrm>
          <a:custGeom>
            <a:avLst/>
            <a:gdLst/>
            <a:ahLst/>
            <a:cxnLst/>
            <a:rect l="l" t="t" r="r" b="b"/>
            <a:pathLst>
              <a:path w="3175" h="297814">
                <a:moveTo>
                  <a:pt x="0" y="0"/>
                </a:moveTo>
                <a:lnTo>
                  <a:pt x="2984" y="297383"/>
                </a:lnTo>
              </a:path>
            </a:pathLst>
          </a:custGeom>
          <a:ln w="1192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7178040" y="1775117"/>
            <a:ext cx="3175" cy="381000"/>
          </a:xfrm>
          <a:custGeom>
            <a:avLst/>
            <a:gdLst/>
            <a:ahLst/>
            <a:cxnLst/>
            <a:rect l="l" t="t" r="r" b="b"/>
            <a:pathLst>
              <a:path w="3175" h="381000">
                <a:moveTo>
                  <a:pt x="0" y="0"/>
                </a:moveTo>
                <a:lnTo>
                  <a:pt x="2984" y="380644"/>
                </a:lnTo>
              </a:path>
            </a:pathLst>
          </a:custGeom>
          <a:ln w="1192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7369149" y="2212263"/>
            <a:ext cx="346710" cy="217170"/>
          </a:xfrm>
          <a:custGeom>
            <a:avLst/>
            <a:gdLst/>
            <a:ahLst/>
            <a:cxnLst/>
            <a:rect l="l" t="t" r="r" b="b"/>
            <a:pathLst>
              <a:path w="346709" h="217169">
                <a:moveTo>
                  <a:pt x="0" y="0"/>
                </a:moveTo>
                <a:lnTo>
                  <a:pt x="346392" y="0"/>
                </a:lnTo>
                <a:lnTo>
                  <a:pt x="346392" y="217081"/>
                </a:lnTo>
                <a:lnTo>
                  <a:pt x="0" y="217081"/>
                </a:lnTo>
                <a:lnTo>
                  <a:pt x="0" y="0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7345260" y="2215235"/>
            <a:ext cx="30480" cy="18415"/>
          </a:xfrm>
          <a:custGeom>
            <a:avLst/>
            <a:gdLst/>
            <a:ahLst/>
            <a:cxnLst/>
            <a:rect l="l" t="t" r="r" b="b"/>
            <a:pathLst>
              <a:path w="30479" h="18414">
                <a:moveTo>
                  <a:pt x="0" y="17843"/>
                </a:moveTo>
                <a:lnTo>
                  <a:pt x="29857" y="0"/>
                </a:lnTo>
              </a:path>
            </a:pathLst>
          </a:custGeom>
          <a:ln w="1192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7691653" y="2426373"/>
            <a:ext cx="18415" cy="18415"/>
          </a:xfrm>
          <a:custGeom>
            <a:avLst/>
            <a:gdLst/>
            <a:ahLst/>
            <a:cxnLst/>
            <a:rect l="l" t="t" r="r" b="b"/>
            <a:pathLst>
              <a:path w="18415" h="18414">
                <a:moveTo>
                  <a:pt x="0" y="17843"/>
                </a:moveTo>
                <a:lnTo>
                  <a:pt x="17919" y="0"/>
                </a:lnTo>
              </a:path>
            </a:pathLst>
          </a:custGeom>
          <a:ln w="1192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7691653" y="2426373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8915"/>
                </a:moveTo>
                <a:lnTo>
                  <a:pt x="8966" y="0"/>
                </a:lnTo>
              </a:path>
            </a:pathLst>
          </a:custGeom>
          <a:ln w="1192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7357211" y="2221179"/>
            <a:ext cx="18415" cy="9525"/>
          </a:xfrm>
          <a:custGeom>
            <a:avLst/>
            <a:gdLst/>
            <a:ahLst/>
            <a:cxnLst/>
            <a:rect l="l" t="t" r="r" b="b"/>
            <a:pathLst>
              <a:path w="18415" h="9525">
                <a:moveTo>
                  <a:pt x="0" y="8928"/>
                </a:moveTo>
                <a:lnTo>
                  <a:pt x="17906" y="0"/>
                </a:lnTo>
              </a:path>
            </a:pathLst>
          </a:custGeom>
          <a:ln w="1192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7676730" y="1712671"/>
            <a:ext cx="220979" cy="398780"/>
          </a:xfrm>
          <a:custGeom>
            <a:avLst/>
            <a:gdLst/>
            <a:ahLst/>
            <a:cxnLst/>
            <a:rect l="l" t="t" r="r" b="b"/>
            <a:pathLst>
              <a:path w="220979" h="398780">
                <a:moveTo>
                  <a:pt x="0" y="398475"/>
                </a:moveTo>
                <a:lnTo>
                  <a:pt x="220967" y="0"/>
                </a:lnTo>
              </a:path>
            </a:pathLst>
          </a:custGeom>
          <a:ln w="1192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/>
          <p:nvPr/>
        </p:nvSpPr>
        <p:spPr>
          <a:xfrm>
            <a:off x="8053171" y="1561007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/>
          <p:cNvSpPr/>
          <p:nvPr/>
        </p:nvSpPr>
        <p:spPr>
          <a:xfrm>
            <a:off x="8053171" y="1600771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/>
          <p:cNvSpPr/>
          <p:nvPr/>
        </p:nvSpPr>
        <p:spPr>
          <a:xfrm>
            <a:off x="8053171" y="1640547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/>
          <p:cNvSpPr/>
          <p:nvPr/>
        </p:nvSpPr>
        <p:spPr>
          <a:xfrm>
            <a:off x="8053171" y="1680133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/>
          <p:cNvSpPr/>
          <p:nvPr/>
        </p:nvSpPr>
        <p:spPr>
          <a:xfrm>
            <a:off x="8053171" y="1719910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/>
          <p:cNvSpPr/>
          <p:nvPr/>
        </p:nvSpPr>
        <p:spPr>
          <a:xfrm>
            <a:off x="8053171" y="1759686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/>
          <p:cNvSpPr/>
          <p:nvPr/>
        </p:nvSpPr>
        <p:spPr>
          <a:xfrm>
            <a:off x="8053171" y="1799463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697"/>
                </a:moveTo>
                <a:lnTo>
                  <a:pt x="0" y="19697"/>
                </a:lnTo>
                <a:lnTo>
                  <a:pt x="0" y="0"/>
                </a:lnTo>
                <a:lnTo>
                  <a:pt x="11747" y="0"/>
                </a:lnTo>
                <a:lnTo>
                  <a:pt x="11747" y="1969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/>
          <p:cNvSpPr/>
          <p:nvPr/>
        </p:nvSpPr>
        <p:spPr>
          <a:xfrm>
            <a:off x="8053171" y="1839048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/>
          <p:cNvSpPr/>
          <p:nvPr/>
        </p:nvSpPr>
        <p:spPr>
          <a:xfrm>
            <a:off x="8053171" y="1878825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/>
          <p:cNvSpPr/>
          <p:nvPr/>
        </p:nvSpPr>
        <p:spPr>
          <a:xfrm>
            <a:off x="8053171" y="1918601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697"/>
                </a:moveTo>
                <a:lnTo>
                  <a:pt x="0" y="19697"/>
                </a:lnTo>
                <a:lnTo>
                  <a:pt x="0" y="0"/>
                </a:lnTo>
                <a:lnTo>
                  <a:pt x="11747" y="0"/>
                </a:lnTo>
                <a:lnTo>
                  <a:pt x="11747" y="1969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/>
          <p:cNvSpPr/>
          <p:nvPr/>
        </p:nvSpPr>
        <p:spPr>
          <a:xfrm>
            <a:off x="8053171" y="1958187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/>
          <p:cNvSpPr/>
          <p:nvPr/>
        </p:nvSpPr>
        <p:spPr>
          <a:xfrm>
            <a:off x="8053171" y="1997964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/>
          <p:cNvSpPr/>
          <p:nvPr/>
        </p:nvSpPr>
        <p:spPr>
          <a:xfrm>
            <a:off x="8053171" y="2037740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697"/>
                </a:moveTo>
                <a:lnTo>
                  <a:pt x="0" y="19697"/>
                </a:lnTo>
                <a:lnTo>
                  <a:pt x="0" y="0"/>
                </a:lnTo>
                <a:lnTo>
                  <a:pt x="11747" y="0"/>
                </a:lnTo>
                <a:lnTo>
                  <a:pt x="11747" y="1969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/>
          <p:cNvSpPr/>
          <p:nvPr/>
        </p:nvSpPr>
        <p:spPr>
          <a:xfrm>
            <a:off x="8053171" y="2077326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/>
          <p:cNvSpPr/>
          <p:nvPr/>
        </p:nvSpPr>
        <p:spPr>
          <a:xfrm>
            <a:off x="8053171" y="2117102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/>
          <p:cNvSpPr/>
          <p:nvPr/>
        </p:nvSpPr>
        <p:spPr>
          <a:xfrm>
            <a:off x="8053171" y="2156879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697"/>
                </a:moveTo>
                <a:lnTo>
                  <a:pt x="0" y="19697"/>
                </a:lnTo>
                <a:lnTo>
                  <a:pt x="0" y="0"/>
                </a:lnTo>
                <a:lnTo>
                  <a:pt x="11747" y="0"/>
                </a:lnTo>
                <a:lnTo>
                  <a:pt x="11747" y="1969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/>
          <p:cNvSpPr/>
          <p:nvPr/>
        </p:nvSpPr>
        <p:spPr>
          <a:xfrm>
            <a:off x="8053171" y="2196464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/>
          <p:cNvSpPr/>
          <p:nvPr/>
        </p:nvSpPr>
        <p:spPr>
          <a:xfrm>
            <a:off x="8053171" y="2236241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75"/>
                </a:moveTo>
                <a:lnTo>
                  <a:pt x="0" y="19875"/>
                </a:lnTo>
                <a:lnTo>
                  <a:pt x="0" y="0"/>
                </a:lnTo>
                <a:lnTo>
                  <a:pt x="11747" y="0"/>
                </a:lnTo>
                <a:lnTo>
                  <a:pt x="11747" y="19875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/>
          <p:cNvSpPr/>
          <p:nvPr/>
        </p:nvSpPr>
        <p:spPr>
          <a:xfrm>
            <a:off x="8053171" y="2276005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710"/>
                </a:moveTo>
                <a:lnTo>
                  <a:pt x="0" y="19710"/>
                </a:lnTo>
                <a:lnTo>
                  <a:pt x="0" y="0"/>
                </a:lnTo>
                <a:lnTo>
                  <a:pt x="11747" y="0"/>
                </a:lnTo>
                <a:lnTo>
                  <a:pt x="11747" y="19710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/>
          <p:cNvSpPr/>
          <p:nvPr/>
        </p:nvSpPr>
        <p:spPr>
          <a:xfrm>
            <a:off x="8053171" y="2315603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75"/>
                </a:moveTo>
                <a:lnTo>
                  <a:pt x="0" y="19875"/>
                </a:lnTo>
                <a:lnTo>
                  <a:pt x="0" y="0"/>
                </a:lnTo>
                <a:lnTo>
                  <a:pt x="11747" y="0"/>
                </a:lnTo>
                <a:lnTo>
                  <a:pt x="11747" y="19875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/>
          <p:cNvSpPr/>
          <p:nvPr/>
        </p:nvSpPr>
        <p:spPr>
          <a:xfrm>
            <a:off x="8053171" y="2355367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/>
          <p:cNvSpPr/>
          <p:nvPr/>
        </p:nvSpPr>
        <p:spPr>
          <a:xfrm>
            <a:off x="8053171" y="2395143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/>
          <p:cNvSpPr/>
          <p:nvPr/>
        </p:nvSpPr>
        <p:spPr>
          <a:xfrm>
            <a:off x="8053171" y="2434729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/>
          <p:cNvSpPr/>
          <p:nvPr/>
        </p:nvSpPr>
        <p:spPr>
          <a:xfrm>
            <a:off x="8053171" y="2474506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/>
          <p:cNvSpPr/>
          <p:nvPr/>
        </p:nvSpPr>
        <p:spPr>
          <a:xfrm>
            <a:off x="8053171" y="2514282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/>
          <p:cNvSpPr/>
          <p:nvPr/>
        </p:nvSpPr>
        <p:spPr>
          <a:xfrm>
            <a:off x="8053171" y="2553868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/>
          <p:cNvSpPr/>
          <p:nvPr/>
        </p:nvSpPr>
        <p:spPr>
          <a:xfrm>
            <a:off x="8053171" y="2593644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/>
          <p:cNvSpPr/>
          <p:nvPr/>
        </p:nvSpPr>
        <p:spPr>
          <a:xfrm>
            <a:off x="8053171" y="2633421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/>
          <p:cNvSpPr/>
          <p:nvPr/>
        </p:nvSpPr>
        <p:spPr>
          <a:xfrm>
            <a:off x="8053171" y="2673007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/>
          <p:cNvSpPr/>
          <p:nvPr/>
        </p:nvSpPr>
        <p:spPr>
          <a:xfrm>
            <a:off x="8053171" y="2712783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/>
          <p:cNvSpPr/>
          <p:nvPr/>
        </p:nvSpPr>
        <p:spPr>
          <a:xfrm>
            <a:off x="8053171" y="2752559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/>
          <p:cNvSpPr/>
          <p:nvPr/>
        </p:nvSpPr>
        <p:spPr>
          <a:xfrm>
            <a:off x="8053171" y="2792145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/>
          <p:cNvSpPr/>
          <p:nvPr/>
        </p:nvSpPr>
        <p:spPr>
          <a:xfrm>
            <a:off x="8053171" y="2831922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/>
          <p:cNvSpPr/>
          <p:nvPr/>
        </p:nvSpPr>
        <p:spPr>
          <a:xfrm>
            <a:off x="8053171" y="2871698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/>
          <p:cNvSpPr/>
          <p:nvPr/>
        </p:nvSpPr>
        <p:spPr>
          <a:xfrm>
            <a:off x="8053171" y="2911284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/>
          <p:cNvSpPr/>
          <p:nvPr/>
        </p:nvSpPr>
        <p:spPr>
          <a:xfrm>
            <a:off x="8053171" y="2951060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74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/>
          <p:cNvSpPr/>
          <p:nvPr/>
        </p:nvSpPr>
        <p:spPr>
          <a:xfrm>
            <a:off x="8053171" y="2990837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75"/>
                </a:moveTo>
                <a:lnTo>
                  <a:pt x="0" y="19875"/>
                </a:lnTo>
                <a:lnTo>
                  <a:pt x="0" y="0"/>
                </a:lnTo>
                <a:lnTo>
                  <a:pt x="11747" y="0"/>
                </a:lnTo>
                <a:lnTo>
                  <a:pt x="11747" y="19875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/>
          <p:cNvSpPr/>
          <p:nvPr/>
        </p:nvSpPr>
        <p:spPr>
          <a:xfrm>
            <a:off x="8053171" y="3030601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710"/>
                </a:moveTo>
                <a:lnTo>
                  <a:pt x="0" y="19710"/>
                </a:lnTo>
                <a:lnTo>
                  <a:pt x="0" y="0"/>
                </a:lnTo>
                <a:lnTo>
                  <a:pt x="11747" y="0"/>
                </a:lnTo>
                <a:lnTo>
                  <a:pt x="11747" y="19710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/>
          <p:cNvSpPr/>
          <p:nvPr/>
        </p:nvSpPr>
        <p:spPr>
          <a:xfrm>
            <a:off x="7855908" y="1647221"/>
            <a:ext cx="86575" cy="86271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7" name="object 167"/>
          <p:cNvSpPr/>
          <p:nvPr/>
        </p:nvSpPr>
        <p:spPr>
          <a:xfrm>
            <a:off x="7300474" y="2676150"/>
            <a:ext cx="86588" cy="8627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8" name="object 168"/>
          <p:cNvSpPr/>
          <p:nvPr/>
        </p:nvSpPr>
        <p:spPr>
          <a:xfrm>
            <a:off x="6961505" y="2085873"/>
            <a:ext cx="191147" cy="193294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9" name="object 169"/>
          <p:cNvSpPr/>
          <p:nvPr/>
        </p:nvSpPr>
        <p:spPr>
          <a:xfrm>
            <a:off x="6961505" y="2276195"/>
            <a:ext cx="167258" cy="249796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0" name="object 170"/>
          <p:cNvSpPr/>
          <p:nvPr/>
        </p:nvSpPr>
        <p:spPr>
          <a:xfrm>
            <a:off x="7842453" y="2076957"/>
            <a:ext cx="155282" cy="24088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1" name="object 171"/>
          <p:cNvSpPr/>
          <p:nvPr/>
        </p:nvSpPr>
        <p:spPr>
          <a:xfrm>
            <a:off x="7749882" y="2329726"/>
            <a:ext cx="155282" cy="23789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2" name="object 172"/>
          <p:cNvSpPr/>
          <p:nvPr/>
        </p:nvSpPr>
        <p:spPr>
          <a:xfrm>
            <a:off x="6966025" y="1561007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38" y="20066"/>
                </a:moveTo>
                <a:lnTo>
                  <a:pt x="0" y="19888"/>
                </a:lnTo>
                <a:lnTo>
                  <a:pt x="177" y="0"/>
                </a:lnTo>
                <a:lnTo>
                  <a:pt x="11938" y="177"/>
                </a:lnTo>
                <a:lnTo>
                  <a:pt x="11938" y="20066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/>
          <p:cNvSpPr/>
          <p:nvPr/>
        </p:nvSpPr>
        <p:spPr>
          <a:xfrm>
            <a:off x="6965836" y="1600771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60" y="19888"/>
                </a:moveTo>
                <a:lnTo>
                  <a:pt x="0" y="19888"/>
                </a:lnTo>
                <a:lnTo>
                  <a:pt x="0" y="0"/>
                </a:lnTo>
                <a:lnTo>
                  <a:pt x="11950" y="0"/>
                </a:lnTo>
                <a:lnTo>
                  <a:pt x="11760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/>
          <p:cNvSpPr/>
          <p:nvPr/>
        </p:nvSpPr>
        <p:spPr>
          <a:xfrm>
            <a:off x="6965467" y="1640547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19">
                <a:moveTo>
                  <a:pt x="11938" y="19888"/>
                </a:moveTo>
                <a:lnTo>
                  <a:pt x="0" y="19710"/>
                </a:lnTo>
                <a:lnTo>
                  <a:pt x="177" y="0"/>
                </a:lnTo>
                <a:lnTo>
                  <a:pt x="12128" y="0"/>
                </a:lnTo>
                <a:lnTo>
                  <a:pt x="11938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/>
          <p:cNvSpPr/>
          <p:nvPr/>
        </p:nvSpPr>
        <p:spPr>
          <a:xfrm>
            <a:off x="6965277" y="1680133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37" y="20078"/>
                </a:moveTo>
                <a:lnTo>
                  <a:pt x="0" y="19888"/>
                </a:lnTo>
                <a:lnTo>
                  <a:pt x="190" y="0"/>
                </a:lnTo>
                <a:lnTo>
                  <a:pt x="11937" y="190"/>
                </a:lnTo>
                <a:lnTo>
                  <a:pt x="11937" y="2007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/>
          <p:cNvSpPr/>
          <p:nvPr/>
        </p:nvSpPr>
        <p:spPr>
          <a:xfrm>
            <a:off x="6965086" y="1719910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60" y="19888"/>
                </a:moveTo>
                <a:lnTo>
                  <a:pt x="0" y="19888"/>
                </a:lnTo>
                <a:lnTo>
                  <a:pt x="0" y="0"/>
                </a:lnTo>
                <a:lnTo>
                  <a:pt x="11950" y="0"/>
                </a:lnTo>
                <a:lnTo>
                  <a:pt x="11760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/>
          <p:cNvSpPr/>
          <p:nvPr/>
        </p:nvSpPr>
        <p:spPr>
          <a:xfrm>
            <a:off x="6964718" y="1759686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19">
                <a:moveTo>
                  <a:pt x="11937" y="19888"/>
                </a:moveTo>
                <a:lnTo>
                  <a:pt x="0" y="19697"/>
                </a:lnTo>
                <a:lnTo>
                  <a:pt x="190" y="0"/>
                </a:lnTo>
                <a:lnTo>
                  <a:pt x="12128" y="0"/>
                </a:lnTo>
                <a:lnTo>
                  <a:pt x="1193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/>
          <p:cNvSpPr/>
          <p:nvPr/>
        </p:nvSpPr>
        <p:spPr>
          <a:xfrm>
            <a:off x="6964527" y="1799272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50" y="20078"/>
                </a:moveTo>
                <a:lnTo>
                  <a:pt x="0" y="19888"/>
                </a:lnTo>
                <a:lnTo>
                  <a:pt x="190" y="0"/>
                </a:lnTo>
                <a:lnTo>
                  <a:pt x="11950" y="190"/>
                </a:lnTo>
                <a:lnTo>
                  <a:pt x="11950" y="2007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/>
          <p:cNvSpPr/>
          <p:nvPr/>
        </p:nvSpPr>
        <p:spPr>
          <a:xfrm>
            <a:off x="6964336" y="1839048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60" y="19888"/>
                </a:moveTo>
                <a:lnTo>
                  <a:pt x="0" y="19888"/>
                </a:lnTo>
                <a:lnTo>
                  <a:pt x="0" y="0"/>
                </a:lnTo>
                <a:lnTo>
                  <a:pt x="11950" y="0"/>
                </a:lnTo>
                <a:lnTo>
                  <a:pt x="11760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/>
          <p:nvPr/>
        </p:nvSpPr>
        <p:spPr>
          <a:xfrm>
            <a:off x="6963968" y="1878825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19">
                <a:moveTo>
                  <a:pt x="11950" y="19888"/>
                </a:moveTo>
                <a:lnTo>
                  <a:pt x="0" y="19697"/>
                </a:lnTo>
                <a:lnTo>
                  <a:pt x="190" y="0"/>
                </a:lnTo>
                <a:lnTo>
                  <a:pt x="12128" y="0"/>
                </a:lnTo>
                <a:lnTo>
                  <a:pt x="11950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/>
          <p:cNvSpPr/>
          <p:nvPr/>
        </p:nvSpPr>
        <p:spPr>
          <a:xfrm>
            <a:off x="6963778" y="1918411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50" y="20078"/>
                </a:moveTo>
                <a:lnTo>
                  <a:pt x="0" y="19888"/>
                </a:lnTo>
                <a:lnTo>
                  <a:pt x="190" y="0"/>
                </a:lnTo>
                <a:lnTo>
                  <a:pt x="11950" y="190"/>
                </a:lnTo>
                <a:lnTo>
                  <a:pt x="11950" y="2007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/>
          <p:cNvSpPr/>
          <p:nvPr/>
        </p:nvSpPr>
        <p:spPr>
          <a:xfrm>
            <a:off x="6963600" y="1958187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937" y="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/>
          <p:cNvSpPr/>
          <p:nvPr/>
        </p:nvSpPr>
        <p:spPr>
          <a:xfrm>
            <a:off x="6963219" y="1997964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19">
                <a:moveTo>
                  <a:pt x="11950" y="19888"/>
                </a:moveTo>
                <a:lnTo>
                  <a:pt x="0" y="19888"/>
                </a:lnTo>
                <a:lnTo>
                  <a:pt x="190" y="0"/>
                </a:lnTo>
                <a:lnTo>
                  <a:pt x="12128" y="0"/>
                </a:lnTo>
                <a:lnTo>
                  <a:pt x="11950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/>
          <p:cNvSpPr/>
          <p:nvPr/>
        </p:nvSpPr>
        <p:spPr>
          <a:xfrm>
            <a:off x="6963219" y="2037549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5" h="2539">
                <a:moveTo>
                  <a:pt x="11760" y="2412"/>
                </a:moveTo>
                <a:lnTo>
                  <a:pt x="0" y="2235"/>
                </a:lnTo>
                <a:lnTo>
                  <a:pt x="0" y="0"/>
                </a:lnTo>
                <a:lnTo>
                  <a:pt x="11760" y="190"/>
                </a:lnTo>
                <a:lnTo>
                  <a:pt x="11760" y="2412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/>
          <p:cNvSpPr/>
          <p:nvPr/>
        </p:nvSpPr>
        <p:spPr>
          <a:xfrm>
            <a:off x="6966025" y="1561007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38" y="177"/>
                </a:moveTo>
                <a:lnTo>
                  <a:pt x="11938" y="20066"/>
                </a:lnTo>
                <a:lnTo>
                  <a:pt x="0" y="19888"/>
                </a:lnTo>
                <a:lnTo>
                  <a:pt x="177" y="0"/>
                </a:lnTo>
                <a:lnTo>
                  <a:pt x="11938" y="177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6" name="object 186"/>
          <p:cNvSpPr/>
          <p:nvPr/>
        </p:nvSpPr>
        <p:spPr>
          <a:xfrm>
            <a:off x="6965836" y="1600771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50" y="0"/>
                </a:moveTo>
                <a:lnTo>
                  <a:pt x="11760" y="19888"/>
                </a:lnTo>
                <a:lnTo>
                  <a:pt x="0" y="19888"/>
                </a:lnTo>
                <a:lnTo>
                  <a:pt x="0" y="0"/>
                </a:lnTo>
                <a:lnTo>
                  <a:pt x="11950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7" name="object 187"/>
          <p:cNvSpPr/>
          <p:nvPr/>
        </p:nvSpPr>
        <p:spPr>
          <a:xfrm>
            <a:off x="6965467" y="1640547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19">
                <a:moveTo>
                  <a:pt x="12128" y="0"/>
                </a:moveTo>
                <a:lnTo>
                  <a:pt x="11938" y="19888"/>
                </a:lnTo>
                <a:lnTo>
                  <a:pt x="0" y="19710"/>
                </a:lnTo>
                <a:lnTo>
                  <a:pt x="177" y="0"/>
                </a:lnTo>
                <a:lnTo>
                  <a:pt x="12128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8" name="object 188"/>
          <p:cNvSpPr/>
          <p:nvPr/>
        </p:nvSpPr>
        <p:spPr>
          <a:xfrm>
            <a:off x="6965277" y="1680133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37" y="190"/>
                </a:moveTo>
                <a:lnTo>
                  <a:pt x="11937" y="20078"/>
                </a:lnTo>
                <a:lnTo>
                  <a:pt x="0" y="19888"/>
                </a:lnTo>
                <a:lnTo>
                  <a:pt x="190" y="0"/>
                </a:lnTo>
                <a:lnTo>
                  <a:pt x="11937" y="19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9" name="object 189"/>
          <p:cNvSpPr/>
          <p:nvPr/>
        </p:nvSpPr>
        <p:spPr>
          <a:xfrm>
            <a:off x="6965086" y="1719910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50" y="0"/>
                </a:moveTo>
                <a:lnTo>
                  <a:pt x="11760" y="19888"/>
                </a:lnTo>
                <a:lnTo>
                  <a:pt x="0" y="19888"/>
                </a:lnTo>
                <a:lnTo>
                  <a:pt x="0" y="0"/>
                </a:lnTo>
                <a:lnTo>
                  <a:pt x="11950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0" name="object 190"/>
          <p:cNvSpPr/>
          <p:nvPr/>
        </p:nvSpPr>
        <p:spPr>
          <a:xfrm>
            <a:off x="6964718" y="1759686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19">
                <a:moveTo>
                  <a:pt x="12128" y="0"/>
                </a:moveTo>
                <a:lnTo>
                  <a:pt x="11937" y="19888"/>
                </a:lnTo>
                <a:lnTo>
                  <a:pt x="0" y="19697"/>
                </a:lnTo>
                <a:lnTo>
                  <a:pt x="190" y="0"/>
                </a:lnTo>
                <a:lnTo>
                  <a:pt x="12128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1" name="object 191"/>
          <p:cNvSpPr/>
          <p:nvPr/>
        </p:nvSpPr>
        <p:spPr>
          <a:xfrm>
            <a:off x="6964527" y="1799272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50" y="190"/>
                </a:moveTo>
                <a:lnTo>
                  <a:pt x="11950" y="20078"/>
                </a:lnTo>
                <a:lnTo>
                  <a:pt x="0" y="19888"/>
                </a:lnTo>
                <a:lnTo>
                  <a:pt x="190" y="0"/>
                </a:lnTo>
                <a:lnTo>
                  <a:pt x="11950" y="19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2" name="object 192"/>
          <p:cNvSpPr/>
          <p:nvPr/>
        </p:nvSpPr>
        <p:spPr>
          <a:xfrm>
            <a:off x="6964336" y="1839048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50" y="0"/>
                </a:moveTo>
                <a:lnTo>
                  <a:pt x="11760" y="19888"/>
                </a:lnTo>
                <a:lnTo>
                  <a:pt x="0" y="19888"/>
                </a:lnTo>
                <a:lnTo>
                  <a:pt x="0" y="0"/>
                </a:lnTo>
                <a:lnTo>
                  <a:pt x="11950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3" name="object 193"/>
          <p:cNvSpPr/>
          <p:nvPr/>
        </p:nvSpPr>
        <p:spPr>
          <a:xfrm>
            <a:off x="6963968" y="1878825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19">
                <a:moveTo>
                  <a:pt x="12128" y="0"/>
                </a:moveTo>
                <a:lnTo>
                  <a:pt x="11950" y="19888"/>
                </a:lnTo>
                <a:lnTo>
                  <a:pt x="0" y="19697"/>
                </a:lnTo>
                <a:lnTo>
                  <a:pt x="190" y="0"/>
                </a:lnTo>
                <a:lnTo>
                  <a:pt x="12128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4" name="object 194"/>
          <p:cNvSpPr/>
          <p:nvPr/>
        </p:nvSpPr>
        <p:spPr>
          <a:xfrm>
            <a:off x="6963778" y="1918411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50" y="190"/>
                </a:moveTo>
                <a:lnTo>
                  <a:pt x="11950" y="20078"/>
                </a:lnTo>
                <a:lnTo>
                  <a:pt x="0" y="19888"/>
                </a:lnTo>
                <a:lnTo>
                  <a:pt x="190" y="0"/>
                </a:lnTo>
                <a:lnTo>
                  <a:pt x="11950" y="19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5" name="object 195"/>
          <p:cNvSpPr/>
          <p:nvPr/>
        </p:nvSpPr>
        <p:spPr>
          <a:xfrm>
            <a:off x="6963600" y="1958187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37" y="0"/>
                </a:moveTo>
                <a:lnTo>
                  <a:pt x="11747" y="19888"/>
                </a:lnTo>
                <a:lnTo>
                  <a:pt x="0" y="19888"/>
                </a:lnTo>
                <a:lnTo>
                  <a:pt x="0" y="0"/>
                </a:lnTo>
                <a:lnTo>
                  <a:pt x="11937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6" name="object 196"/>
          <p:cNvSpPr/>
          <p:nvPr/>
        </p:nvSpPr>
        <p:spPr>
          <a:xfrm>
            <a:off x="6963219" y="1997964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19">
                <a:moveTo>
                  <a:pt x="12128" y="0"/>
                </a:moveTo>
                <a:lnTo>
                  <a:pt x="11950" y="19888"/>
                </a:lnTo>
                <a:lnTo>
                  <a:pt x="0" y="19888"/>
                </a:lnTo>
                <a:lnTo>
                  <a:pt x="190" y="0"/>
                </a:lnTo>
                <a:lnTo>
                  <a:pt x="12128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7" name="object 197"/>
          <p:cNvSpPr/>
          <p:nvPr/>
        </p:nvSpPr>
        <p:spPr>
          <a:xfrm>
            <a:off x="6963219" y="2037549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5" h="2539">
                <a:moveTo>
                  <a:pt x="11760" y="190"/>
                </a:moveTo>
                <a:lnTo>
                  <a:pt x="11760" y="2412"/>
                </a:lnTo>
                <a:lnTo>
                  <a:pt x="0" y="2235"/>
                </a:lnTo>
                <a:lnTo>
                  <a:pt x="0" y="0"/>
                </a:lnTo>
                <a:lnTo>
                  <a:pt x="11760" y="190"/>
                </a:lnTo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8" name="object 198"/>
          <p:cNvSpPr/>
          <p:nvPr/>
        </p:nvSpPr>
        <p:spPr>
          <a:xfrm>
            <a:off x="6966025" y="2491790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38" y="19888"/>
                </a:moveTo>
                <a:lnTo>
                  <a:pt x="0" y="19888"/>
                </a:lnTo>
                <a:lnTo>
                  <a:pt x="177" y="0"/>
                </a:lnTo>
                <a:lnTo>
                  <a:pt x="11938" y="190"/>
                </a:lnTo>
                <a:lnTo>
                  <a:pt x="11938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/>
          <p:cNvSpPr/>
          <p:nvPr/>
        </p:nvSpPr>
        <p:spPr>
          <a:xfrm>
            <a:off x="6965836" y="2531567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50" y="19888"/>
                </a:moveTo>
                <a:lnTo>
                  <a:pt x="0" y="19888"/>
                </a:lnTo>
                <a:lnTo>
                  <a:pt x="190" y="0"/>
                </a:lnTo>
                <a:lnTo>
                  <a:pt x="11950" y="0"/>
                </a:lnTo>
                <a:lnTo>
                  <a:pt x="11950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/>
          <p:cNvSpPr/>
          <p:nvPr/>
        </p:nvSpPr>
        <p:spPr>
          <a:xfrm>
            <a:off x="6965645" y="2571343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60" y="19888"/>
                </a:moveTo>
                <a:lnTo>
                  <a:pt x="0" y="19697"/>
                </a:lnTo>
                <a:lnTo>
                  <a:pt x="0" y="0"/>
                </a:lnTo>
                <a:lnTo>
                  <a:pt x="11950" y="0"/>
                </a:lnTo>
                <a:lnTo>
                  <a:pt x="11760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/>
          <p:cNvSpPr/>
          <p:nvPr/>
        </p:nvSpPr>
        <p:spPr>
          <a:xfrm>
            <a:off x="6965467" y="2610929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19888"/>
                </a:moveTo>
                <a:lnTo>
                  <a:pt x="0" y="19888"/>
                </a:lnTo>
                <a:lnTo>
                  <a:pt x="0" y="0"/>
                </a:lnTo>
                <a:lnTo>
                  <a:pt x="11938" y="190"/>
                </a:lnTo>
                <a:lnTo>
                  <a:pt x="1174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/>
          <p:cNvSpPr/>
          <p:nvPr/>
        </p:nvSpPr>
        <p:spPr>
          <a:xfrm>
            <a:off x="6965277" y="2650705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60" y="19888"/>
                </a:moveTo>
                <a:lnTo>
                  <a:pt x="0" y="19888"/>
                </a:lnTo>
                <a:lnTo>
                  <a:pt x="0" y="0"/>
                </a:lnTo>
                <a:lnTo>
                  <a:pt x="11937" y="0"/>
                </a:lnTo>
                <a:lnTo>
                  <a:pt x="11760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/>
          <p:cNvSpPr/>
          <p:nvPr/>
        </p:nvSpPr>
        <p:spPr>
          <a:xfrm>
            <a:off x="6964908" y="2690482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19">
                <a:moveTo>
                  <a:pt x="11937" y="19888"/>
                </a:moveTo>
                <a:lnTo>
                  <a:pt x="0" y="19888"/>
                </a:lnTo>
                <a:lnTo>
                  <a:pt x="177" y="0"/>
                </a:lnTo>
                <a:lnTo>
                  <a:pt x="12128" y="0"/>
                </a:lnTo>
                <a:lnTo>
                  <a:pt x="11937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/>
          <p:cNvSpPr/>
          <p:nvPr/>
        </p:nvSpPr>
        <p:spPr>
          <a:xfrm>
            <a:off x="6964718" y="2730068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37" y="20078"/>
                </a:moveTo>
                <a:lnTo>
                  <a:pt x="0" y="19888"/>
                </a:lnTo>
                <a:lnTo>
                  <a:pt x="190" y="0"/>
                </a:lnTo>
                <a:lnTo>
                  <a:pt x="11937" y="190"/>
                </a:lnTo>
                <a:lnTo>
                  <a:pt x="11937" y="2007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/>
          <p:cNvSpPr/>
          <p:nvPr/>
        </p:nvSpPr>
        <p:spPr>
          <a:xfrm>
            <a:off x="6964527" y="2769844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50" y="19888"/>
                </a:moveTo>
                <a:lnTo>
                  <a:pt x="0" y="19888"/>
                </a:lnTo>
                <a:lnTo>
                  <a:pt x="190" y="0"/>
                </a:lnTo>
                <a:lnTo>
                  <a:pt x="11950" y="0"/>
                </a:lnTo>
                <a:lnTo>
                  <a:pt x="11950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/>
          <p:cNvSpPr/>
          <p:nvPr/>
        </p:nvSpPr>
        <p:spPr>
          <a:xfrm>
            <a:off x="6964336" y="2809620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50" y="19888"/>
                </a:moveTo>
                <a:lnTo>
                  <a:pt x="0" y="19888"/>
                </a:lnTo>
                <a:lnTo>
                  <a:pt x="190" y="0"/>
                </a:lnTo>
                <a:lnTo>
                  <a:pt x="11950" y="0"/>
                </a:lnTo>
                <a:lnTo>
                  <a:pt x="11950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/>
          <p:cNvSpPr/>
          <p:nvPr/>
        </p:nvSpPr>
        <p:spPr>
          <a:xfrm>
            <a:off x="6964159" y="2849206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60" y="20066"/>
                </a:moveTo>
                <a:lnTo>
                  <a:pt x="0" y="19888"/>
                </a:lnTo>
                <a:lnTo>
                  <a:pt x="177" y="0"/>
                </a:lnTo>
                <a:lnTo>
                  <a:pt x="11937" y="177"/>
                </a:lnTo>
                <a:lnTo>
                  <a:pt x="11760" y="20066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/>
          <p:cNvSpPr/>
          <p:nvPr/>
        </p:nvSpPr>
        <p:spPr>
          <a:xfrm>
            <a:off x="6963968" y="2888983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60" y="19888"/>
                </a:moveTo>
                <a:lnTo>
                  <a:pt x="0" y="19888"/>
                </a:lnTo>
                <a:lnTo>
                  <a:pt x="0" y="0"/>
                </a:lnTo>
                <a:lnTo>
                  <a:pt x="11950" y="0"/>
                </a:lnTo>
                <a:lnTo>
                  <a:pt x="11760" y="19888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/>
          <p:cNvSpPr/>
          <p:nvPr/>
        </p:nvSpPr>
        <p:spPr>
          <a:xfrm>
            <a:off x="6963778" y="2928759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60" y="19875"/>
                </a:moveTo>
                <a:lnTo>
                  <a:pt x="0" y="19875"/>
                </a:lnTo>
                <a:lnTo>
                  <a:pt x="0" y="0"/>
                </a:lnTo>
                <a:lnTo>
                  <a:pt x="11950" y="0"/>
                </a:lnTo>
                <a:lnTo>
                  <a:pt x="11760" y="19875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/>
          <p:cNvSpPr/>
          <p:nvPr/>
        </p:nvSpPr>
        <p:spPr>
          <a:xfrm>
            <a:off x="6963600" y="2968345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747" y="20065"/>
                </a:moveTo>
                <a:lnTo>
                  <a:pt x="0" y="19888"/>
                </a:lnTo>
                <a:lnTo>
                  <a:pt x="0" y="0"/>
                </a:lnTo>
                <a:lnTo>
                  <a:pt x="11937" y="177"/>
                </a:lnTo>
                <a:lnTo>
                  <a:pt x="11747" y="20065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/>
          <p:cNvSpPr/>
          <p:nvPr/>
        </p:nvSpPr>
        <p:spPr>
          <a:xfrm>
            <a:off x="6963219" y="3008122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19">
                <a:moveTo>
                  <a:pt x="11950" y="19875"/>
                </a:moveTo>
                <a:lnTo>
                  <a:pt x="0" y="19875"/>
                </a:lnTo>
                <a:lnTo>
                  <a:pt x="190" y="0"/>
                </a:lnTo>
                <a:lnTo>
                  <a:pt x="12128" y="0"/>
                </a:lnTo>
                <a:lnTo>
                  <a:pt x="11950" y="19875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/>
          <p:cNvSpPr/>
          <p:nvPr/>
        </p:nvSpPr>
        <p:spPr>
          <a:xfrm>
            <a:off x="6963219" y="3047885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1760" y="6134"/>
                </a:moveTo>
                <a:lnTo>
                  <a:pt x="0" y="5956"/>
                </a:lnTo>
                <a:lnTo>
                  <a:pt x="0" y="0"/>
                </a:lnTo>
                <a:lnTo>
                  <a:pt x="11760" y="0"/>
                </a:lnTo>
                <a:lnTo>
                  <a:pt x="11760" y="6134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/>
          <p:cNvSpPr/>
          <p:nvPr/>
        </p:nvSpPr>
        <p:spPr>
          <a:xfrm>
            <a:off x="6966025" y="2491790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38" y="190"/>
                </a:moveTo>
                <a:lnTo>
                  <a:pt x="11938" y="19888"/>
                </a:lnTo>
                <a:lnTo>
                  <a:pt x="0" y="19888"/>
                </a:lnTo>
                <a:lnTo>
                  <a:pt x="177" y="0"/>
                </a:lnTo>
                <a:lnTo>
                  <a:pt x="11938" y="19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4" name="object 214"/>
          <p:cNvSpPr/>
          <p:nvPr/>
        </p:nvSpPr>
        <p:spPr>
          <a:xfrm>
            <a:off x="6965836" y="2531567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50" y="0"/>
                </a:moveTo>
                <a:lnTo>
                  <a:pt x="11950" y="19888"/>
                </a:lnTo>
                <a:lnTo>
                  <a:pt x="0" y="19888"/>
                </a:lnTo>
                <a:lnTo>
                  <a:pt x="190" y="0"/>
                </a:lnTo>
                <a:lnTo>
                  <a:pt x="11950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5" name="object 215"/>
          <p:cNvSpPr/>
          <p:nvPr/>
        </p:nvSpPr>
        <p:spPr>
          <a:xfrm>
            <a:off x="6965645" y="2571343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50" y="0"/>
                </a:moveTo>
                <a:lnTo>
                  <a:pt x="11760" y="19888"/>
                </a:lnTo>
                <a:lnTo>
                  <a:pt x="0" y="19697"/>
                </a:lnTo>
                <a:lnTo>
                  <a:pt x="0" y="0"/>
                </a:lnTo>
                <a:lnTo>
                  <a:pt x="11950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6" name="object 216"/>
          <p:cNvSpPr/>
          <p:nvPr/>
        </p:nvSpPr>
        <p:spPr>
          <a:xfrm>
            <a:off x="6965467" y="2610929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38" y="190"/>
                </a:moveTo>
                <a:lnTo>
                  <a:pt x="11747" y="19888"/>
                </a:lnTo>
                <a:lnTo>
                  <a:pt x="0" y="19888"/>
                </a:lnTo>
                <a:lnTo>
                  <a:pt x="0" y="0"/>
                </a:lnTo>
                <a:lnTo>
                  <a:pt x="11938" y="19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7" name="object 217"/>
          <p:cNvSpPr/>
          <p:nvPr/>
        </p:nvSpPr>
        <p:spPr>
          <a:xfrm>
            <a:off x="6965277" y="2650705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37" y="0"/>
                </a:moveTo>
                <a:lnTo>
                  <a:pt x="11760" y="19888"/>
                </a:lnTo>
                <a:lnTo>
                  <a:pt x="0" y="19888"/>
                </a:lnTo>
                <a:lnTo>
                  <a:pt x="0" y="0"/>
                </a:lnTo>
                <a:lnTo>
                  <a:pt x="11937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8" name="object 218"/>
          <p:cNvSpPr/>
          <p:nvPr/>
        </p:nvSpPr>
        <p:spPr>
          <a:xfrm>
            <a:off x="6964908" y="2690482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19">
                <a:moveTo>
                  <a:pt x="12128" y="0"/>
                </a:moveTo>
                <a:lnTo>
                  <a:pt x="11937" y="19888"/>
                </a:lnTo>
                <a:lnTo>
                  <a:pt x="0" y="19888"/>
                </a:lnTo>
                <a:lnTo>
                  <a:pt x="177" y="0"/>
                </a:lnTo>
                <a:lnTo>
                  <a:pt x="12128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9" name="object 219"/>
          <p:cNvSpPr/>
          <p:nvPr/>
        </p:nvSpPr>
        <p:spPr>
          <a:xfrm>
            <a:off x="6964718" y="2730068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37" y="190"/>
                </a:moveTo>
                <a:lnTo>
                  <a:pt x="11937" y="20078"/>
                </a:lnTo>
                <a:lnTo>
                  <a:pt x="0" y="19888"/>
                </a:lnTo>
                <a:lnTo>
                  <a:pt x="190" y="0"/>
                </a:lnTo>
                <a:lnTo>
                  <a:pt x="11937" y="19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0" name="object 220"/>
          <p:cNvSpPr/>
          <p:nvPr/>
        </p:nvSpPr>
        <p:spPr>
          <a:xfrm>
            <a:off x="6964527" y="2769844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50" y="0"/>
                </a:moveTo>
                <a:lnTo>
                  <a:pt x="11950" y="19888"/>
                </a:lnTo>
                <a:lnTo>
                  <a:pt x="0" y="19888"/>
                </a:lnTo>
                <a:lnTo>
                  <a:pt x="190" y="0"/>
                </a:lnTo>
                <a:lnTo>
                  <a:pt x="11950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1" name="object 221"/>
          <p:cNvSpPr/>
          <p:nvPr/>
        </p:nvSpPr>
        <p:spPr>
          <a:xfrm>
            <a:off x="6964336" y="2809620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50" y="0"/>
                </a:moveTo>
                <a:lnTo>
                  <a:pt x="11950" y="19888"/>
                </a:lnTo>
                <a:lnTo>
                  <a:pt x="0" y="19888"/>
                </a:lnTo>
                <a:lnTo>
                  <a:pt x="190" y="0"/>
                </a:lnTo>
                <a:lnTo>
                  <a:pt x="11950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2" name="object 222"/>
          <p:cNvSpPr/>
          <p:nvPr/>
        </p:nvSpPr>
        <p:spPr>
          <a:xfrm>
            <a:off x="6964159" y="2849206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37" y="177"/>
                </a:moveTo>
                <a:lnTo>
                  <a:pt x="11760" y="20066"/>
                </a:lnTo>
                <a:lnTo>
                  <a:pt x="0" y="19888"/>
                </a:lnTo>
                <a:lnTo>
                  <a:pt x="177" y="0"/>
                </a:lnTo>
                <a:lnTo>
                  <a:pt x="11937" y="177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3" name="object 223"/>
          <p:cNvSpPr/>
          <p:nvPr/>
        </p:nvSpPr>
        <p:spPr>
          <a:xfrm>
            <a:off x="6963968" y="2888983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50" y="0"/>
                </a:moveTo>
                <a:lnTo>
                  <a:pt x="11760" y="19888"/>
                </a:lnTo>
                <a:lnTo>
                  <a:pt x="0" y="19888"/>
                </a:lnTo>
                <a:lnTo>
                  <a:pt x="0" y="0"/>
                </a:lnTo>
                <a:lnTo>
                  <a:pt x="11950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4" name="object 224"/>
          <p:cNvSpPr/>
          <p:nvPr/>
        </p:nvSpPr>
        <p:spPr>
          <a:xfrm>
            <a:off x="6963778" y="2928759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50" y="0"/>
                </a:moveTo>
                <a:lnTo>
                  <a:pt x="11760" y="19875"/>
                </a:lnTo>
                <a:lnTo>
                  <a:pt x="0" y="19875"/>
                </a:lnTo>
                <a:lnTo>
                  <a:pt x="0" y="0"/>
                </a:lnTo>
                <a:lnTo>
                  <a:pt x="11950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5" name="object 225"/>
          <p:cNvSpPr/>
          <p:nvPr/>
        </p:nvSpPr>
        <p:spPr>
          <a:xfrm>
            <a:off x="6963600" y="2968345"/>
            <a:ext cx="12065" cy="20320"/>
          </a:xfrm>
          <a:custGeom>
            <a:avLst/>
            <a:gdLst/>
            <a:ahLst/>
            <a:cxnLst/>
            <a:rect l="l" t="t" r="r" b="b"/>
            <a:pathLst>
              <a:path w="12065" h="20319">
                <a:moveTo>
                  <a:pt x="11937" y="177"/>
                </a:moveTo>
                <a:lnTo>
                  <a:pt x="11747" y="20065"/>
                </a:lnTo>
                <a:lnTo>
                  <a:pt x="0" y="19888"/>
                </a:lnTo>
                <a:lnTo>
                  <a:pt x="0" y="0"/>
                </a:lnTo>
                <a:lnTo>
                  <a:pt x="11937" y="177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6" name="object 226"/>
          <p:cNvSpPr/>
          <p:nvPr/>
        </p:nvSpPr>
        <p:spPr>
          <a:xfrm>
            <a:off x="6963219" y="3008122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19">
                <a:moveTo>
                  <a:pt x="12128" y="0"/>
                </a:moveTo>
                <a:lnTo>
                  <a:pt x="11950" y="19875"/>
                </a:lnTo>
                <a:lnTo>
                  <a:pt x="0" y="19875"/>
                </a:lnTo>
                <a:lnTo>
                  <a:pt x="190" y="0"/>
                </a:lnTo>
                <a:lnTo>
                  <a:pt x="12128" y="0"/>
                </a:lnTo>
                <a:close/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7" name="object 227"/>
          <p:cNvSpPr/>
          <p:nvPr/>
        </p:nvSpPr>
        <p:spPr>
          <a:xfrm>
            <a:off x="6963219" y="3047885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11760" y="0"/>
                </a:moveTo>
                <a:lnTo>
                  <a:pt x="11760" y="6134"/>
                </a:lnTo>
                <a:lnTo>
                  <a:pt x="0" y="5956"/>
                </a:lnTo>
                <a:lnTo>
                  <a:pt x="0" y="0"/>
                </a:lnTo>
                <a:lnTo>
                  <a:pt x="11760" y="0"/>
                </a:lnTo>
              </a:path>
            </a:pathLst>
          </a:custGeom>
          <a:ln w="317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8" name="object 228"/>
          <p:cNvSpPr/>
          <p:nvPr/>
        </p:nvSpPr>
        <p:spPr>
          <a:xfrm>
            <a:off x="7345260" y="2233079"/>
            <a:ext cx="346710" cy="211454"/>
          </a:xfrm>
          <a:custGeom>
            <a:avLst/>
            <a:gdLst/>
            <a:ahLst/>
            <a:cxnLst/>
            <a:rect l="l" t="t" r="r" b="b"/>
            <a:pathLst>
              <a:path w="346709" h="211455">
                <a:moveTo>
                  <a:pt x="0" y="0"/>
                </a:moveTo>
                <a:lnTo>
                  <a:pt x="346392" y="0"/>
                </a:lnTo>
                <a:lnTo>
                  <a:pt x="346392" y="211137"/>
                </a:lnTo>
                <a:lnTo>
                  <a:pt x="0" y="211137"/>
                </a:lnTo>
                <a:lnTo>
                  <a:pt x="0" y="0"/>
                </a:lnTo>
                <a:close/>
              </a:path>
            </a:pathLst>
          </a:custGeom>
          <a:solidFill>
            <a:srgbClr val="D2D2D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/>
          <p:cNvSpPr/>
          <p:nvPr/>
        </p:nvSpPr>
        <p:spPr>
          <a:xfrm>
            <a:off x="7345260" y="2233079"/>
            <a:ext cx="346710" cy="211454"/>
          </a:xfrm>
          <a:custGeom>
            <a:avLst/>
            <a:gdLst/>
            <a:ahLst/>
            <a:cxnLst/>
            <a:rect l="l" t="t" r="r" b="b"/>
            <a:pathLst>
              <a:path w="346709" h="211455">
                <a:moveTo>
                  <a:pt x="0" y="0"/>
                </a:moveTo>
                <a:lnTo>
                  <a:pt x="346392" y="0"/>
                </a:lnTo>
                <a:lnTo>
                  <a:pt x="346392" y="211137"/>
                </a:lnTo>
                <a:lnTo>
                  <a:pt x="0" y="211137"/>
                </a:lnTo>
                <a:lnTo>
                  <a:pt x="0" y="0"/>
                </a:lnTo>
                <a:close/>
              </a:path>
            </a:pathLst>
          </a:custGeom>
          <a:ln w="1192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0" name="object 230"/>
          <p:cNvSpPr/>
          <p:nvPr/>
        </p:nvSpPr>
        <p:spPr>
          <a:xfrm>
            <a:off x="7351229" y="2346083"/>
            <a:ext cx="191135" cy="339090"/>
          </a:xfrm>
          <a:custGeom>
            <a:avLst/>
            <a:gdLst/>
            <a:ahLst/>
            <a:cxnLst/>
            <a:rect l="l" t="t" r="r" b="b"/>
            <a:pathLst>
              <a:path w="191134" h="339089">
                <a:moveTo>
                  <a:pt x="0" y="339001"/>
                </a:moveTo>
                <a:lnTo>
                  <a:pt x="191122" y="0"/>
                </a:lnTo>
              </a:path>
            </a:pathLst>
          </a:custGeom>
          <a:ln w="11925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1" name="object 231"/>
          <p:cNvSpPr/>
          <p:nvPr/>
        </p:nvSpPr>
        <p:spPr>
          <a:xfrm>
            <a:off x="7709572" y="2268766"/>
            <a:ext cx="356870" cy="0"/>
          </a:xfrm>
          <a:custGeom>
            <a:avLst/>
            <a:gdLst/>
            <a:ahLst/>
            <a:cxnLst/>
            <a:rect l="l" t="t" r="r" b="b"/>
            <a:pathLst>
              <a:path w="356870" h="0">
                <a:moveTo>
                  <a:pt x="0" y="0"/>
                </a:moveTo>
                <a:lnTo>
                  <a:pt x="356831" y="0"/>
                </a:lnTo>
              </a:path>
            </a:pathLst>
          </a:custGeom>
          <a:ln w="11925">
            <a:solidFill>
              <a:srgbClr val="96AA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2" name="object 232"/>
          <p:cNvSpPr/>
          <p:nvPr/>
        </p:nvSpPr>
        <p:spPr>
          <a:xfrm>
            <a:off x="6961505" y="2268766"/>
            <a:ext cx="387350" cy="0"/>
          </a:xfrm>
          <a:custGeom>
            <a:avLst/>
            <a:gdLst/>
            <a:ahLst/>
            <a:cxnLst/>
            <a:rect l="l" t="t" r="r" b="b"/>
            <a:pathLst>
              <a:path w="387350" h="0">
                <a:moveTo>
                  <a:pt x="0" y="0"/>
                </a:moveTo>
                <a:lnTo>
                  <a:pt x="386740" y="0"/>
                </a:lnTo>
              </a:path>
            </a:pathLst>
          </a:custGeom>
          <a:ln w="11925">
            <a:solidFill>
              <a:srgbClr val="96AA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3" name="object 233"/>
          <p:cNvSpPr/>
          <p:nvPr/>
        </p:nvSpPr>
        <p:spPr>
          <a:xfrm>
            <a:off x="6977405" y="2870212"/>
            <a:ext cx="734695" cy="182880"/>
          </a:xfrm>
          <a:custGeom>
            <a:avLst/>
            <a:gdLst/>
            <a:ahLst/>
            <a:cxnLst/>
            <a:rect l="l" t="t" r="r" b="b"/>
            <a:pathLst>
              <a:path w="734695" h="182880">
                <a:moveTo>
                  <a:pt x="128028" y="20066"/>
                </a:moveTo>
                <a:lnTo>
                  <a:pt x="110680" y="20066"/>
                </a:lnTo>
                <a:lnTo>
                  <a:pt x="107873" y="14859"/>
                </a:lnTo>
                <a:lnTo>
                  <a:pt x="102654" y="6502"/>
                </a:lnTo>
                <a:lnTo>
                  <a:pt x="116458" y="0"/>
                </a:lnTo>
                <a:lnTo>
                  <a:pt x="119824" y="5575"/>
                </a:lnTo>
                <a:lnTo>
                  <a:pt x="123736" y="12255"/>
                </a:lnTo>
                <a:lnTo>
                  <a:pt x="128028" y="20066"/>
                </a:lnTo>
                <a:close/>
              </a:path>
              <a:path w="734695" h="182880">
                <a:moveTo>
                  <a:pt x="5600" y="104825"/>
                </a:moveTo>
                <a:lnTo>
                  <a:pt x="3924" y="99796"/>
                </a:lnTo>
                <a:lnTo>
                  <a:pt x="2057" y="94780"/>
                </a:lnTo>
                <a:lnTo>
                  <a:pt x="0" y="89954"/>
                </a:lnTo>
                <a:lnTo>
                  <a:pt x="11486" y="70501"/>
                </a:lnTo>
                <a:lnTo>
                  <a:pt x="21604" y="49220"/>
                </a:lnTo>
                <a:lnTo>
                  <a:pt x="30391" y="26094"/>
                </a:lnTo>
                <a:lnTo>
                  <a:pt x="37884" y="1104"/>
                </a:lnTo>
                <a:lnTo>
                  <a:pt x="51511" y="4635"/>
                </a:lnTo>
                <a:lnTo>
                  <a:pt x="47625" y="16867"/>
                </a:lnTo>
                <a:lnTo>
                  <a:pt x="43529" y="28732"/>
                </a:lnTo>
                <a:lnTo>
                  <a:pt x="39223" y="40213"/>
                </a:lnTo>
                <a:lnTo>
                  <a:pt x="34709" y="51295"/>
                </a:lnTo>
                <a:lnTo>
                  <a:pt x="34709" y="77876"/>
                </a:lnTo>
                <a:lnTo>
                  <a:pt x="22021" y="77876"/>
                </a:lnTo>
                <a:lnTo>
                  <a:pt x="18068" y="84987"/>
                </a:lnTo>
                <a:lnTo>
                  <a:pt x="14025" y="91836"/>
                </a:lnTo>
                <a:lnTo>
                  <a:pt x="9875" y="98443"/>
                </a:lnTo>
                <a:lnTo>
                  <a:pt x="5600" y="104825"/>
                </a:lnTo>
                <a:close/>
              </a:path>
              <a:path w="734695" h="182880">
                <a:moveTo>
                  <a:pt x="47409" y="181584"/>
                </a:moveTo>
                <a:lnTo>
                  <a:pt x="44792" y="177863"/>
                </a:lnTo>
                <a:lnTo>
                  <a:pt x="41440" y="173774"/>
                </a:lnTo>
                <a:lnTo>
                  <a:pt x="37325" y="169494"/>
                </a:lnTo>
                <a:lnTo>
                  <a:pt x="42441" y="160711"/>
                </a:lnTo>
                <a:lnTo>
                  <a:pt x="53977" y="121740"/>
                </a:lnTo>
                <a:lnTo>
                  <a:pt x="56079" y="83070"/>
                </a:lnTo>
                <a:lnTo>
                  <a:pt x="56184" y="20066"/>
                </a:lnTo>
                <a:lnTo>
                  <a:pt x="170954" y="20066"/>
                </a:lnTo>
                <a:lnTo>
                  <a:pt x="170954" y="31775"/>
                </a:lnTo>
                <a:lnTo>
                  <a:pt x="68872" y="31775"/>
                </a:lnTo>
                <a:lnTo>
                  <a:pt x="68872" y="52590"/>
                </a:lnTo>
                <a:lnTo>
                  <a:pt x="170954" y="52590"/>
                </a:lnTo>
                <a:lnTo>
                  <a:pt x="170954" y="64300"/>
                </a:lnTo>
                <a:lnTo>
                  <a:pt x="68872" y="64300"/>
                </a:lnTo>
                <a:lnTo>
                  <a:pt x="68755" y="83070"/>
                </a:lnTo>
                <a:lnTo>
                  <a:pt x="66348" y="127264"/>
                </a:lnTo>
                <a:lnTo>
                  <a:pt x="53103" y="171377"/>
                </a:lnTo>
                <a:lnTo>
                  <a:pt x="47409" y="181584"/>
                </a:lnTo>
                <a:close/>
              </a:path>
              <a:path w="734695" h="182880">
                <a:moveTo>
                  <a:pt x="170954" y="52590"/>
                </a:moveTo>
                <a:lnTo>
                  <a:pt x="158457" y="52590"/>
                </a:lnTo>
                <a:lnTo>
                  <a:pt x="158457" y="31775"/>
                </a:lnTo>
                <a:lnTo>
                  <a:pt x="170954" y="31775"/>
                </a:lnTo>
                <a:lnTo>
                  <a:pt x="170954" y="52590"/>
                </a:lnTo>
                <a:close/>
              </a:path>
              <a:path w="734695" h="182880">
                <a:moveTo>
                  <a:pt x="170954" y="70065"/>
                </a:moveTo>
                <a:lnTo>
                  <a:pt x="158457" y="70065"/>
                </a:lnTo>
                <a:lnTo>
                  <a:pt x="158457" y="64300"/>
                </a:lnTo>
                <a:lnTo>
                  <a:pt x="170954" y="64300"/>
                </a:lnTo>
                <a:lnTo>
                  <a:pt x="170954" y="70065"/>
                </a:lnTo>
                <a:close/>
              </a:path>
              <a:path w="734695" h="182880">
                <a:moveTo>
                  <a:pt x="34709" y="181203"/>
                </a:moveTo>
                <a:lnTo>
                  <a:pt x="22021" y="181203"/>
                </a:lnTo>
                <a:lnTo>
                  <a:pt x="22021" y="77876"/>
                </a:lnTo>
                <a:lnTo>
                  <a:pt x="34709" y="77876"/>
                </a:lnTo>
                <a:lnTo>
                  <a:pt x="34709" y="181203"/>
                </a:lnTo>
                <a:close/>
              </a:path>
              <a:path w="734695" h="182880">
                <a:moveTo>
                  <a:pt x="87528" y="180467"/>
                </a:moveTo>
                <a:lnTo>
                  <a:pt x="75590" y="180467"/>
                </a:lnTo>
                <a:lnTo>
                  <a:pt x="75590" y="83070"/>
                </a:lnTo>
                <a:lnTo>
                  <a:pt x="173761" y="83070"/>
                </a:lnTo>
                <a:lnTo>
                  <a:pt x="173761" y="94780"/>
                </a:lnTo>
                <a:lnTo>
                  <a:pt x="87528" y="94780"/>
                </a:lnTo>
                <a:lnTo>
                  <a:pt x="87528" y="122478"/>
                </a:lnTo>
                <a:lnTo>
                  <a:pt x="173761" y="122478"/>
                </a:lnTo>
                <a:lnTo>
                  <a:pt x="173761" y="133629"/>
                </a:lnTo>
                <a:lnTo>
                  <a:pt x="87528" y="133629"/>
                </a:lnTo>
                <a:lnTo>
                  <a:pt x="87528" y="180467"/>
                </a:lnTo>
                <a:close/>
              </a:path>
              <a:path w="734695" h="182880">
                <a:moveTo>
                  <a:pt x="115900" y="122478"/>
                </a:moveTo>
                <a:lnTo>
                  <a:pt x="104520" y="122478"/>
                </a:lnTo>
                <a:lnTo>
                  <a:pt x="104520" y="94780"/>
                </a:lnTo>
                <a:lnTo>
                  <a:pt x="115900" y="94780"/>
                </a:lnTo>
                <a:lnTo>
                  <a:pt x="115900" y="122478"/>
                </a:lnTo>
                <a:close/>
              </a:path>
              <a:path w="734695" h="182880">
                <a:moveTo>
                  <a:pt x="144271" y="122478"/>
                </a:moveTo>
                <a:lnTo>
                  <a:pt x="132880" y="122478"/>
                </a:lnTo>
                <a:lnTo>
                  <a:pt x="132880" y="94780"/>
                </a:lnTo>
                <a:lnTo>
                  <a:pt x="144271" y="94780"/>
                </a:lnTo>
                <a:lnTo>
                  <a:pt x="144271" y="122478"/>
                </a:lnTo>
                <a:close/>
              </a:path>
              <a:path w="734695" h="182880">
                <a:moveTo>
                  <a:pt x="173761" y="122478"/>
                </a:moveTo>
                <a:lnTo>
                  <a:pt x="161632" y="122478"/>
                </a:lnTo>
                <a:lnTo>
                  <a:pt x="161632" y="94780"/>
                </a:lnTo>
                <a:lnTo>
                  <a:pt x="173761" y="94780"/>
                </a:lnTo>
                <a:lnTo>
                  <a:pt x="173761" y="122478"/>
                </a:lnTo>
                <a:close/>
              </a:path>
              <a:path w="734695" h="182880">
                <a:moveTo>
                  <a:pt x="115900" y="171361"/>
                </a:moveTo>
                <a:lnTo>
                  <a:pt x="104520" y="171361"/>
                </a:lnTo>
                <a:lnTo>
                  <a:pt x="104520" y="133629"/>
                </a:lnTo>
                <a:lnTo>
                  <a:pt x="115900" y="133629"/>
                </a:lnTo>
                <a:lnTo>
                  <a:pt x="115900" y="171361"/>
                </a:lnTo>
                <a:close/>
              </a:path>
              <a:path w="734695" h="182880">
                <a:moveTo>
                  <a:pt x="151549" y="180098"/>
                </a:moveTo>
                <a:lnTo>
                  <a:pt x="143713" y="180098"/>
                </a:lnTo>
                <a:lnTo>
                  <a:pt x="143154" y="176745"/>
                </a:lnTo>
                <a:lnTo>
                  <a:pt x="142595" y="173583"/>
                </a:lnTo>
                <a:lnTo>
                  <a:pt x="141846" y="170611"/>
                </a:lnTo>
                <a:lnTo>
                  <a:pt x="132880" y="170611"/>
                </a:lnTo>
                <a:lnTo>
                  <a:pt x="132880" y="133629"/>
                </a:lnTo>
                <a:lnTo>
                  <a:pt x="144271" y="133629"/>
                </a:lnTo>
                <a:lnTo>
                  <a:pt x="144271" y="168008"/>
                </a:lnTo>
                <a:lnTo>
                  <a:pt x="151549" y="168389"/>
                </a:lnTo>
                <a:lnTo>
                  <a:pt x="173615" y="168389"/>
                </a:lnTo>
                <a:lnTo>
                  <a:pt x="172453" y="172847"/>
                </a:lnTo>
                <a:lnTo>
                  <a:pt x="169837" y="175260"/>
                </a:lnTo>
                <a:lnTo>
                  <a:pt x="167411" y="178054"/>
                </a:lnTo>
                <a:lnTo>
                  <a:pt x="162928" y="179539"/>
                </a:lnTo>
                <a:lnTo>
                  <a:pt x="156032" y="179908"/>
                </a:lnTo>
                <a:lnTo>
                  <a:pt x="151549" y="180098"/>
                </a:lnTo>
                <a:close/>
              </a:path>
              <a:path w="734695" h="182880">
                <a:moveTo>
                  <a:pt x="173615" y="168389"/>
                </a:moveTo>
                <a:lnTo>
                  <a:pt x="159207" y="168389"/>
                </a:lnTo>
                <a:lnTo>
                  <a:pt x="161632" y="165595"/>
                </a:lnTo>
                <a:lnTo>
                  <a:pt x="161632" y="133629"/>
                </a:lnTo>
                <a:lnTo>
                  <a:pt x="173761" y="133629"/>
                </a:lnTo>
                <a:lnTo>
                  <a:pt x="173665" y="168198"/>
                </a:lnTo>
                <a:lnTo>
                  <a:pt x="173615" y="168389"/>
                </a:lnTo>
                <a:close/>
              </a:path>
              <a:path w="734695" h="182880">
                <a:moveTo>
                  <a:pt x="225450" y="29730"/>
                </a:moveTo>
                <a:lnTo>
                  <a:pt x="211086" y="29730"/>
                </a:lnTo>
                <a:lnTo>
                  <a:pt x="213043" y="22683"/>
                </a:lnTo>
                <a:lnTo>
                  <a:pt x="214980" y="15463"/>
                </a:lnTo>
                <a:lnTo>
                  <a:pt x="216882" y="8036"/>
                </a:lnTo>
                <a:lnTo>
                  <a:pt x="218732" y="368"/>
                </a:lnTo>
                <a:lnTo>
                  <a:pt x="233667" y="3340"/>
                </a:lnTo>
                <a:lnTo>
                  <a:pt x="231674" y="10022"/>
                </a:lnTo>
                <a:lnTo>
                  <a:pt x="229630" y="16673"/>
                </a:lnTo>
                <a:lnTo>
                  <a:pt x="227550" y="23255"/>
                </a:lnTo>
                <a:lnTo>
                  <a:pt x="225450" y="29730"/>
                </a:lnTo>
                <a:close/>
              </a:path>
              <a:path w="734695" h="182880">
                <a:moveTo>
                  <a:pt x="310743" y="29921"/>
                </a:moveTo>
                <a:lnTo>
                  <a:pt x="296748" y="29921"/>
                </a:lnTo>
                <a:lnTo>
                  <a:pt x="301452" y="9036"/>
                </a:lnTo>
                <a:lnTo>
                  <a:pt x="303098" y="1854"/>
                </a:lnTo>
                <a:lnTo>
                  <a:pt x="317093" y="1854"/>
                </a:lnTo>
                <a:lnTo>
                  <a:pt x="315517" y="9061"/>
                </a:lnTo>
                <a:lnTo>
                  <a:pt x="310743" y="29921"/>
                </a:lnTo>
                <a:close/>
              </a:path>
              <a:path w="734695" h="182880">
                <a:moveTo>
                  <a:pt x="264642" y="42189"/>
                </a:moveTo>
                <a:lnTo>
                  <a:pt x="187375" y="42189"/>
                </a:lnTo>
                <a:lnTo>
                  <a:pt x="187375" y="29730"/>
                </a:lnTo>
                <a:lnTo>
                  <a:pt x="264642" y="29730"/>
                </a:lnTo>
                <a:lnTo>
                  <a:pt x="264642" y="42189"/>
                </a:lnTo>
                <a:close/>
              </a:path>
              <a:path w="734695" h="182880">
                <a:moveTo>
                  <a:pt x="359651" y="42367"/>
                </a:moveTo>
                <a:lnTo>
                  <a:pt x="271932" y="42367"/>
                </a:lnTo>
                <a:lnTo>
                  <a:pt x="271932" y="29921"/>
                </a:lnTo>
                <a:lnTo>
                  <a:pt x="359651" y="29921"/>
                </a:lnTo>
                <a:lnTo>
                  <a:pt x="359651" y="42367"/>
                </a:lnTo>
                <a:close/>
              </a:path>
              <a:path w="734695" h="182880">
                <a:moveTo>
                  <a:pt x="264642" y="102031"/>
                </a:moveTo>
                <a:lnTo>
                  <a:pt x="189433" y="102031"/>
                </a:lnTo>
                <a:lnTo>
                  <a:pt x="189511" y="89585"/>
                </a:lnTo>
                <a:lnTo>
                  <a:pt x="194188" y="78981"/>
                </a:lnTo>
                <a:lnTo>
                  <a:pt x="198674" y="67648"/>
                </a:lnTo>
                <a:lnTo>
                  <a:pt x="203083" y="55318"/>
                </a:lnTo>
                <a:lnTo>
                  <a:pt x="207352" y="42189"/>
                </a:lnTo>
                <a:lnTo>
                  <a:pt x="221348" y="42189"/>
                </a:lnTo>
                <a:lnTo>
                  <a:pt x="217252" y="54351"/>
                </a:lnTo>
                <a:lnTo>
                  <a:pt x="212982" y="66535"/>
                </a:lnTo>
                <a:lnTo>
                  <a:pt x="208778" y="78045"/>
                </a:lnTo>
                <a:lnTo>
                  <a:pt x="204368" y="89585"/>
                </a:lnTo>
                <a:lnTo>
                  <a:pt x="264642" y="89585"/>
                </a:lnTo>
                <a:lnTo>
                  <a:pt x="264642" y="102031"/>
                </a:lnTo>
                <a:close/>
              </a:path>
              <a:path w="734695" h="182880">
                <a:moveTo>
                  <a:pt x="301599" y="66535"/>
                </a:moveTo>
                <a:lnTo>
                  <a:pt x="287604" y="66535"/>
                </a:lnTo>
                <a:lnTo>
                  <a:pt x="289661" y="58724"/>
                </a:lnTo>
                <a:lnTo>
                  <a:pt x="291528" y="50736"/>
                </a:lnTo>
                <a:lnTo>
                  <a:pt x="293573" y="42367"/>
                </a:lnTo>
                <a:lnTo>
                  <a:pt x="307759" y="42367"/>
                </a:lnTo>
                <a:lnTo>
                  <a:pt x="303656" y="58724"/>
                </a:lnTo>
                <a:lnTo>
                  <a:pt x="301599" y="66535"/>
                </a:lnTo>
                <a:close/>
              </a:path>
              <a:path w="734695" h="182880">
                <a:moveTo>
                  <a:pt x="240017" y="89585"/>
                </a:moveTo>
                <a:lnTo>
                  <a:pt x="226580" y="89585"/>
                </a:lnTo>
                <a:lnTo>
                  <a:pt x="226580" y="53517"/>
                </a:lnTo>
                <a:lnTo>
                  <a:pt x="240017" y="53517"/>
                </a:lnTo>
                <a:lnTo>
                  <a:pt x="240017" y="89585"/>
                </a:lnTo>
                <a:close/>
              </a:path>
              <a:path w="734695" h="182880">
                <a:moveTo>
                  <a:pt x="366179" y="78981"/>
                </a:moveTo>
                <a:lnTo>
                  <a:pt x="263347" y="78981"/>
                </a:lnTo>
                <a:lnTo>
                  <a:pt x="263347" y="66535"/>
                </a:lnTo>
                <a:lnTo>
                  <a:pt x="366179" y="66535"/>
                </a:lnTo>
                <a:lnTo>
                  <a:pt x="366179" y="78981"/>
                </a:lnTo>
                <a:close/>
              </a:path>
              <a:path w="734695" h="182880">
                <a:moveTo>
                  <a:pt x="329492" y="148120"/>
                </a:moveTo>
                <a:lnTo>
                  <a:pt x="311683" y="148120"/>
                </a:lnTo>
                <a:lnTo>
                  <a:pt x="339864" y="115227"/>
                </a:lnTo>
                <a:lnTo>
                  <a:pt x="277152" y="115227"/>
                </a:lnTo>
                <a:lnTo>
                  <a:pt x="277152" y="102590"/>
                </a:lnTo>
                <a:lnTo>
                  <a:pt x="279577" y="95161"/>
                </a:lnTo>
                <a:lnTo>
                  <a:pt x="281864" y="87160"/>
                </a:lnTo>
                <a:lnTo>
                  <a:pt x="284060" y="78981"/>
                </a:lnTo>
                <a:lnTo>
                  <a:pt x="298246" y="78981"/>
                </a:lnTo>
                <a:lnTo>
                  <a:pt x="295944" y="87350"/>
                </a:lnTo>
                <a:lnTo>
                  <a:pt x="291528" y="102781"/>
                </a:lnTo>
                <a:lnTo>
                  <a:pt x="357593" y="102781"/>
                </a:lnTo>
                <a:lnTo>
                  <a:pt x="357593" y="115595"/>
                </a:lnTo>
                <a:lnTo>
                  <a:pt x="329492" y="148120"/>
                </a:lnTo>
                <a:close/>
              </a:path>
              <a:path w="734695" h="182880">
                <a:moveTo>
                  <a:pt x="187198" y="147942"/>
                </a:moveTo>
                <a:lnTo>
                  <a:pt x="185140" y="133819"/>
                </a:lnTo>
                <a:lnTo>
                  <a:pt x="226580" y="128422"/>
                </a:lnTo>
                <a:lnTo>
                  <a:pt x="226580" y="102031"/>
                </a:lnTo>
                <a:lnTo>
                  <a:pt x="240017" y="102031"/>
                </a:lnTo>
                <a:lnTo>
                  <a:pt x="240017" y="126746"/>
                </a:lnTo>
                <a:lnTo>
                  <a:pt x="268030" y="126746"/>
                </a:lnTo>
                <a:lnTo>
                  <a:pt x="267258" y="135864"/>
                </a:lnTo>
                <a:lnTo>
                  <a:pt x="240017" y="139763"/>
                </a:lnTo>
                <a:lnTo>
                  <a:pt x="240017" y="141808"/>
                </a:lnTo>
                <a:lnTo>
                  <a:pt x="226580" y="141808"/>
                </a:lnTo>
                <a:lnTo>
                  <a:pt x="187198" y="147942"/>
                </a:lnTo>
                <a:close/>
              </a:path>
              <a:path w="734695" h="182880">
                <a:moveTo>
                  <a:pt x="268030" y="126746"/>
                </a:moveTo>
                <a:lnTo>
                  <a:pt x="240017" y="126746"/>
                </a:lnTo>
                <a:lnTo>
                  <a:pt x="268376" y="122656"/>
                </a:lnTo>
                <a:lnTo>
                  <a:pt x="268030" y="126746"/>
                </a:lnTo>
                <a:close/>
              </a:path>
              <a:path w="734695" h="182880">
                <a:moveTo>
                  <a:pt x="335013" y="182143"/>
                </a:moveTo>
                <a:lnTo>
                  <a:pt x="320146" y="171154"/>
                </a:lnTo>
                <a:lnTo>
                  <a:pt x="304963" y="160462"/>
                </a:lnTo>
                <a:lnTo>
                  <a:pt x="289502" y="150016"/>
                </a:lnTo>
                <a:lnTo>
                  <a:pt x="273799" y="139763"/>
                </a:lnTo>
                <a:lnTo>
                  <a:pt x="282003" y="128790"/>
                </a:lnTo>
                <a:lnTo>
                  <a:pt x="289530" y="133564"/>
                </a:lnTo>
                <a:lnTo>
                  <a:pt x="296986" y="138388"/>
                </a:lnTo>
                <a:lnTo>
                  <a:pt x="311683" y="148120"/>
                </a:lnTo>
                <a:lnTo>
                  <a:pt x="329492" y="148120"/>
                </a:lnTo>
                <a:lnTo>
                  <a:pt x="323062" y="155562"/>
                </a:lnTo>
                <a:lnTo>
                  <a:pt x="344525" y="170053"/>
                </a:lnTo>
                <a:lnTo>
                  <a:pt x="335013" y="182143"/>
                </a:lnTo>
                <a:close/>
              </a:path>
              <a:path w="734695" h="182880">
                <a:moveTo>
                  <a:pt x="240017" y="181584"/>
                </a:moveTo>
                <a:lnTo>
                  <a:pt x="226580" y="181584"/>
                </a:lnTo>
                <a:lnTo>
                  <a:pt x="226580" y="141808"/>
                </a:lnTo>
                <a:lnTo>
                  <a:pt x="240017" y="141808"/>
                </a:lnTo>
                <a:lnTo>
                  <a:pt x="240017" y="181584"/>
                </a:lnTo>
                <a:close/>
              </a:path>
              <a:path w="734695" h="182880">
                <a:moveTo>
                  <a:pt x="461924" y="25273"/>
                </a:moveTo>
                <a:lnTo>
                  <a:pt x="446798" y="25273"/>
                </a:lnTo>
                <a:lnTo>
                  <a:pt x="446798" y="1854"/>
                </a:lnTo>
                <a:lnTo>
                  <a:pt x="461924" y="1854"/>
                </a:lnTo>
                <a:lnTo>
                  <a:pt x="461924" y="25273"/>
                </a:lnTo>
                <a:close/>
              </a:path>
              <a:path w="734695" h="182880">
                <a:moveTo>
                  <a:pt x="394919" y="140690"/>
                </a:moveTo>
                <a:lnTo>
                  <a:pt x="379806" y="140690"/>
                </a:lnTo>
                <a:lnTo>
                  <a:pt x="379806" y="25273"/>
                </a:lnTo>
                <a:lnTo>
                  <a:pt x="529297" y="25273"/>
                </a:lnTo>
                <a:lnTo>
                  <a:pt x="529297" y="39027"/>
                </a:lnTo>
                <a:lnTo>
                  <a:pt x="394919" y="39027"/>
                </a:lnTo>
                <a:lnTo>
                  <a:pt x="394919" y="70065"/>
                </a:lnTo>
                <a:lnTo>
                  <a:pt x="529297" y="70065"/>
                </a:lnTo>
                <a:lnTo>
                  <a:pt x="529297" y="83070"/>
                </a:lnTo>
                <a:lnTo>
                  <a:pt x="394919" y="83070"/>
                </a:lnTo>
                <a:lnTo>
                  <a:pt x="394919" y="114490"/>
                </a:lnTo>
                <a:lnTo>
                  <a:pt x="529297" y="114490"/>
                </a:lnTo>
                <a:lnTo>
                  <a:pt x="529297" y="128054"/>
                </a:lnTo>
                <a:lnTo>
                  <a:pt x="394919" y="128054"/>
                </a:lnTo>
                <a:lnTo>
                  <a:pt x="394919" y="140690"/>
                </a:lnTo>
                <a:close/>
              </a:path>
              <a:path w="734695" h="182880">
                <a:moveTo>
                  <a:pt x="461924" y="70065"/>
                </a:moveTo>
                <a:lnTo>
                  <a:pt x="446798" y="70065"/>
                </a:lnTo>
                <a:lnTo>
                  <a:pt x="446798" y="39027"/>
                </a:lnTo>
                <a:lnTo>
                  <a:pt x="461924" y="39027"/>
                </a:lnTo>
                <a:lnTo>
                  <a:pt x="461924" y="70065"/>
                </a:lnTo>
                <a:close/>
              </a:path>
              <a:path w="734695" h="182880">
                <a:moveTo>
                  <a:pt x="529297" y="70065"/>
                </a:moveTo>
                <a:lnTo>
                  <a:pt x="514172" y="70065"/>
                </a:lnTo>
                <a:lnTo>
                  <a:pt x="514172" y="39027"/>
                </a:lnTo>
                <a:lnTo>
                  <a:pt x="529297" y="39027"/>
                </a:lnTo>
                <a:lnTo>
                  <a:pt x="529297" y="70065"/>
                </a:lnTo>
                <a:close/>
              </a:path>
              <a:path w="734695" h="182880">
                <a:moveTo>
                  <a:pt x="461924" y="114490"/>
                </a:moveTo>
                <a:lnTo>
                  <a:pt x="446798" y="114490"/>
                </a:lnTo>
                <a:lnTo>
                  <a:pt x="446798" y="83070"/>
                </a:lnTo>
                <a:lnTo>
                  <a:pt x="461924" y="83070"/>
                </a:lnTo>
                <a:lnTo>
                  <a:pt x="461924" y="114490"/>
                </a:lnTo>
                <a:close/>
              </a:path>
              <a:path w="734695" h="182880">
                <a:moveTo>
                  <a:pt x="529297" y="114490"/>
                </a:moveTo>
                <a:lnTo>
                  <a:pt x="514172" y="114490"/>
                </a:lnTo>
                <a:lnTo>
                  <a:pt x="514172" y="83070"/>
                </a:lnTo>
                <a:lnTo>
                  <a:pt x="529297" y="83070"/>
                </a:lnTo>
                <a:lnTo>
                  <a:pt x="529297" y="114490"/>
                </a:lnTo>
                <a:close/>
              </a:path>
              <a:path w="734695" h="182880">
                <a:moveTo>
                  <a:pt x="544238" y="160769"/>
                </a:moveTo>
                <a:lnTo>
                  <a:pt x="524446" y="160769"/>
                </a:lnTo>
                <a:lnTo>
                  <a:pt x="529488" y="157975"/>
                </a:lnTo>
                <a:lnTo>
                  <a:pt x="531342" y="152400"/>
                </a:lnTo>
                <a:lnTo>
                  <a:pt x="532640" y="147453"/>
                </a:lnTo>
                <a:lnTo>
                  <a:pt x="533747" y="141530"/>
                </a:lnTo>
                <a:lnTo>
                  <a:pt x="534680" y="134628"/>
                </a:lnTo>
                <a:lnTo>
                  <a:pt x="535457" y="126746"/>
                </a:lnTo>
                <a:lnTo>
                  <a:pt x="539000" y="128244"/>
                </a:lnTo>
                <a:lnTo>
                  <a:pt x="544042" y="130098"/>
                </a:lnTo>
                <a:lnTo>
                  <a:pt x="550570" y="132321"/>
                </a:lnTo>
                <a:lnTo>
                  <a:pt x="549421" y="139433"/>
                </a:lnTo>
                <a:lnTo>
                  <a:pt x="548216" y="145988"/>
                </a:lnTo>
                <a:lnTo>
                  <a:pt x="546878" y="152400"/>
                </a:lnTo>
                <a:lnTo>
                  <a:pt x="545718" y="157416"/>
                </a:lnTo>
                <a:lnTo>
                  <a:pt x="544238" y="160769"/>
                </a:lnTo>
                <a:close/>
              </a:path>
              <a:path w="734695" h="182880">
                <a:moveTo>
                  <a:pt x="520903" y="174523"/>
                </a:moveTo>
                <a:lnTo>
                  <a:pt x="472554" y="174523"/>
                </a:lnTo>
                <a:lnTo>
                  <a:pt x="461286" y="172954"/>
                </a:lnTo>
                <a:lnTo>
                  <a:pt x="453237" y="168248"/>
                </a:lnTo>
                <a:lnTo>
                  <a:pt x="448408" y="160405"/>
                </a:lnTo>
                <a:lnTo>
                  <a:pt x="446798" y="149428"/>
                </a:lnTo>
                <a:lnTo>
                  <a:pt x="446798" y="128054"/>
                </a:lnTo>
                <a:lnTo>
                  <a:pt x="461924" y="128054"/>
                </a:lnTo>
                <a:lnTo>
                  <a:pt x="461924" y="157048"/>
                </a:lnTo>
                <a:lnTo>
                  <a:pt x="465835" y="160769"/>
                </a:lnTo>
                <a:lnTo>
                  <a:pt x="544238" y="160769"/>
                </a:lnTo>
                <a:lnTo>
                  <a:pt x="542391" y="164954"/>
                </a:lnTo>
                <a:lnTo>
                  <a:pt x="537159" y="170294"/>
                </a:lnTo>
                <a:lnTo>
                  <a:pt x="530002" y="173472"/>
                </a:lnTo>
                <a:lnTo>
                  <a:pt x="520903" y="174523"/>
                </a:lnTo>
                <a:close/>
              </a:path>
              <a:path w="734695" h="182880">
                <a:moveTo>
                  <a:pt x="592010" y="39954"/>
                </a:moveTo>
                <a:lnTo>
                  <a:pt x="579310" y="39954"/>
                </a:lnTo>
                <a:lnTo>
                  <a:pt x="579310" y="3708"/>
                </a:lnTo>
                <a:lnTo>
                  <a:pt x="592010" y="3708"/>
                </a:lnTo>
                <a:lnTo>
                  <a:pt x="592010" y="39954"/>
                </a:lnTo>
                <a:close/>
              </a:path>
              <a:path w="734695" h="182880">
                <a:moveTo>
                  <a:pt x="699582" y="125260"/>
                </a:moveTo>
                <a:lnTo>
                  <a:pt x="682155" y="125260"/>
                </a:lnTo>
                <a:lnTo>
                  <a:pt x="689854" y="114047"/>
                </a:lnTo>
                <a:lnTo>
                  <a:pt x="696450" y="102171"/>
                </a:lnTo>
                <a:lnTo>
                  <a:pt x="701962" y="89666"/>
                </a:lnTo>
                <a:lnTo>
                  <a:pt x="706412" y="76568"/>
                </a:lnTo>
                <a:lnTo>
                  <a:pt x="674687" y="76568"/>
                </a:lnTo>
                <a:lnTo>
                  <a:pt x="674687" y="63182"/>
                </a:lnTo>
                <a:lnTo>
                  <a:pt x="692226" y="26009"/>
                </a:lnTo>
                <a:lnTo>
                  <a:pt x="616635" y="26009"/>
                </a:lnTo>
                <a:lnTo>
                  <a:pt x="616635" y="13004"/>
                </a:lnTo>
                <a:lnTo>
                  <a:pt x="707339" y="13004"/>
                </a:lnTo>
                <a:lnTo>
                  <a:pt x="707339" y="26758"/>
                </a:lnTo>
                <a:lnTo>
                  <a:pt x="689800" y="63563"/>
                </a:lnTo>
                <a:lnTo>
                  <a:pt x="721347" y="63563"/>
                </a:lnTo>
                <a:lnTo>
                  <a:pt x="721347" y="77127"/>
                </a:lnTo>
                <a:lnTo>
                  <a:pt x="715641" y="93472"/>
                </a:lnTo>
                <a:lnTo>
                  <a:pt x="708887" y="108770"/>
                </a:lnTo>
                <a:lnTo>
                  <a:pt x="701082" y="123023"/>
                </a:lnTo>
                <a:lnTo>
                  <a:pt x="699582" y="125260"/>
                </a:lnTo>
                <a:close/>
              </a:path>
              <a:path w="734695" h="182880">
                <a:moveTo>
                  <a:pt x="608050" y="181203"/>
                </a:moveTo>
                <a:lnTo>
                  <a:pt x="604697" y="177495"/>
                </a:lnTo>
                <a:lnTo>
                  <a:pt x="600963" y="174142"/>
                </a:lnTo>
                <a:lnTo>
                  <a:pt x="597039" y="170992"/>
                </a:lnTo>
                <a:lnTo>
                  <a:pt x="607532" y="157997"/>
                </a:lnTo>
                <a:lnTo>
                  <a:pt x="626910" y="115595"/>
                </a:lnTo>
                <a:lnTo>
                  <a:pt x="632705" y="55664"/>
                </a:lnTo>
                <a:lnTo>
                  <a:pt x="632879" y="26009"/>
                </a:lnTo>
                <a:lnTo>
                  <a:pt x="646683" y="26009"/>
                </a:lnTo>
                <a:lnTo>
                  <a:pt x="646683" y="43294"/>
                </a:lnTo>
                <a:lnTo>
                  <a:pt x="646506" y="51104"/>
                </a:lnTo>
                <a:lnTo>
                  <a:pt x="654067" y="73721"/>
                </a:lnTo>
                <a:lnTo>
                  <a:pt x="657957" y="82892"/>
                </a:lnTo>
                <a:lnTo>
                  <a:pt x="645007" y="82892"/>
                </a:lnTo>
                <a:lnTo>
                  <a:pt x="641647" y="111710"/>
                </a:lnTo>
                <a:lnTo>
                  <a:pt x="634368" y="137691"/>
                </a:lnTo>
                <a:lnTo>
                  <a:pt x="623169" y="160850"/>
                </a:lnTo>
                <a:lnTo>
                  <a:pt x="608050" y="181203"/>
                </a:lnTo>
                <a:close/>
              </a:path>
              <a:path w="734695" h="182880">
                <a:moveTo>
                  <a:pt x="615518" y="52222"/>
                </a:moveTo>
                <a:lnTo>
                  <a:pt x="553745" y="52222"/>
                </a:lnTo>
                <a:lnTo>
                  <a:pt x="553745" y="39954"/>
                </a:lnTo>
                <a:lnTo>
                  <a:pt x="615518" y="39954"/>
                </a:lnTo>
                <a:lnTo>
                  <a:pt x="615518" y="52222"/>
                </a:lnTo>
                <a:close/>
              </a:path>
              <a:path w="734695" h="182880">
                <a:moveTo>
                  <a:pt x="558228" y="133261"/>
                </a:moveTo>
                <a:lnTo>
                  <a:pt x="556729" y="128054"/>
                </a:lnTo>
                <a:lnTo>
                  <a:pt x="554672" y="122656"/>
                </a:lnTo>
                <a:lnTo>
                  <a:pt x="552437" y="117081"/>
                </a:lnTo>
                <a:lnTo>
                  <a:pt x="561225" y="101957"/>
                </a:lnTo>
                <a:lnTo>
                  <a:pt x="568580" y="86118"/>
                </a:lnTo>
                <a:lnTo>
                  <a:pt x="574538" y="69546"/>
                </a:lnTo>
                <a:lnTo>
                  <a:pt x="579132" y="52222"/>
                </a:lnTo>
                <a:lnTo>
                  <a:pt x="592010" y="52222"/>
                </a:lnTo>
                <a:lnTo>
                  <a:pt x="592010" y="79171"/>
                </a:lnTo>
                <a:lnTo>
                  <a:pt x="604483" y="79171"/>
                </a:lnTo>
                <a:lnTo>
                  <a:pt x="609915" y="84188"/>
                </a:lnTo>
                <a:lnTo>
                  <a:pt x="592010" y="84188"/>
                </a:lnTo>
                <a:lnTo>
                  <a:pt x="592010" y="87160"/>
                </a:lnTo>
                <a:lnTo>
                  <a:pt x="579310" y="87160"/>
                </a:lnTo>
                <a:lnTo>
                  <a:pt x="574732" y="100715"/>
                </a:lnTo>
                <a:lnTo>
                  <a:pt x="569679" y="112929"/>
                </a:lnTo>
                <a:lnTo>
                  <a:pt x="564171" y="123784"/>
                </a:lnTo>
                <a:lnTo>
                  <a:pt x="558228" y="133261"/>
                </a:lnTo>
                <a:close/>
              </a:path>
              <a:path w="734695" h="182880">
                <a:moveTo>
                  <a:pt x="604483" y="79171"/>
                </a:moveTo>
                <a:lnTo>
                  <a:pt x="592010" y="79171"/>
                </a:lnTo>
                <a:lnTo>
                  <a:pt x="597788" y="73228"/>
                </a:lnTo>
                <a:lnTo>
                  <a:pt x="604483" y="79171"/>
                </a:lnTo>
                <a:close/>
              </a:path>
              <a:path w="734695" h="182880">
                <a:moveTo>
                  <a:pt x="639229" y="182511"/>
                </a:moveTo>
                <a:lnTo>
                  <a:pt x="635863" y="178054"/>
                </a:lnTo>
                <a:lnTo>
                  <a:pt x="632510" y="174142"/>
                </a:lnTo>
                <a:lnTo>
                  <a:pt x="628954" y="170802"/>
                </a:lnTo>
                <a:lnTo>
                  <a:pt x="641449" y="163134"/>
                </a:lnTo>
                <a:lnTo>
                  <a:pt x="652892" y="154911"/>
                </a:lnTo>
                <a:lnTo>
                  <a:pt x="663285" y="146131"/>
                </a:lnTo>
                <a:lnTo>
                  <a:pt x="672630" y="136791"/>
                </a:lnTo>
                <a:lnTo>
                  <a:pt x="664692" y="125571"/>
                </a:lnTo>
                <a:lnTo>
                  <a:pt x="657418" y="112837"/>
                </a:lnTo>
                <a:lnTo>
                  <a:pt x="650845" y="98606"/>
                </a:lnTo>
                <a:lnTo>
                  <a:pt x="645007" y="82892"/>
                </a:lnTo>
                <a:lnTo>
                  <a:pt x="657957" y="82892"/>
                </a:lnTo>
                <a:lnTo>
                  <a:pt x="662506" y="93621"/>
                </a:lnTo>
                <a:lnTo>
                  <a:pt x="671857" y="110801"/>
                </a:lnTo>
                <a:lnTo>
                  <a:pt x="682155" y="125260"/>
                </a:lnTo>
                <a:lnTo>
                  <a:pt x="699582" y="125260"/>
                </a:lnTo>
                <a:lnTo>
                  <a:pt x="692226" y="136232"/>
                </a:lnTo>
                <a:lnTo>
                  <a:pt x="702097" y="145087"/>
                </a:lnTo>
                <a:lnTo>
                  <a:pt x="705814" y="147942"/>
                </a:lnTo>
                <a:lnTo>
                  <a:pt x="682713" y="147942"/>
                </a:lnTo>
                <a:lnTo>
                  <a:pt x="673056" y="157731"/>
                </a:lnTo>
                <a:lnTo>
                  <a:pt x="662576" y="166755"/>
                </a:lnTo>
                <a:lnTo>
                  <a:pt x="651293" y="175015"/>
                </a:lnTo>
                <a:lnTo>
                  <a:pt x="639229" y="182511"/>
                </a:lnTo>
                <a:close/>
              </a:path>
              <a:path w="734695" h="182880">
                <a:moveTo>
                  <a:pt x="612165" y="105371"/>
                </a:moveTo>
                <a:lnTo>
                  <a:pt x="607541" y="100288"/>
                </a:lnTo>
                <a:lnTo>
                  <a:pt x="602640" y="95061"/>
                </a:lnTo>
                <a:lnTo>
                  <a:pt x="597437" y="89666"/>
                </a:lnTo>
                <a:lnTo>
                  <a:pt x="592010" y="84188"/>
                </a:lnTo>
                <a:lnTo>
                  <a:pt x="609915" y="84188"/>
                </a:lnTo>
                <a:lnTo>
                  <a:pt x="616028" y="90057"/>
                </a:lnTo>
                <a:lnTo>
                  <a:pt x="621487" y="95529"/>
                </a:lnTo>
                <a:lnTo>
                  <a:pt x="612165" y="105371"/>
                </a:lnTo>
                <a:close/>
              </a:path>
              <a:path w="734695" h="182880">
                <a:moveTo>
                  <a:pt x="592010" y="181394"/>
                </a:moveTo>
                <a:lnTo>
                  <a:pt x="579310" y="181394"/>
                </a:lnTo>
                <a:lnTo>
                  <a:pt x="579310" y="87160"/>
                </a:lnTo>
                <a:lnTo>
                  <a:pt x="592010" y="87160"/>
                </a:lnTo>
                <a:lnTo>
                  <a:pt x="592010" y="181394"/>
                </a:lnTo>
                <a:close/>
              </a:path>
              <a:path w="734695" h="182880">
                <a:moveTo>
                  <a:pt x="722083" y="179717"/>
                </a:moveTo>
                <a:lnTo>
                  <a:pt x="711551" y="172609"/>
                </a:lnTo>
                <a:lnTo>
                  <a:pt x="701489" y="164944"/>
                </a:lnTo>
                <a:lnTo>
                  <a:pt x="691881" y="156721"/>
                </a:lnTo>
                <a:lnTo>
                  <a:pt x="682713" y="147942"/>
                </a:lnTo>
                <a:lnTo>
                  <a:pt x="705814" y="147942"/>
                </a:lnTo>
                <a:lnTo>
                  <a:pt x="712404" y="153003"/>
                </a:lnTo>
                <a:lnTo>
                  <a:pt x="723167" y="160014"/>
                </a:lnTo>
                <a:lnTo>
                  <a:pt x="734402" y="166154"/>
                </a:lnTo>
                <a:lnTo>
                  <a:pt x="730491" y="169684"/>
                </a:lnTo>
                <a:lnTo>
                  <a:pt x="726376" y="174142"/>
                </a:lnTo>
                <a:lnTo>
                  <a:pt x="722083" y="179717"/>
                </a:lnTo>
                <a:close/>
              </a:path>
            </a:pathLst>
          </a:custGeom>
          <a:solidFill>
            <a:srgbClr val="16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/>
          <p:cNvSpPr/>
          <p:nvPr/>
        </p:nvSpPr>
        <p:spPr>
          <a:xfrm>
            <a:off x="8561413" y="1898573"/>
            <a:ext cx="341630" cy="749935"/>
          </a:xfrm>
          <a:custGeom>
            <a:avLst/>
            <a:gdLst/>
            <a:ahLst/>
            <a:cxnLst/>
            <a:rect l="l" t="t" r="r" b="b"/>
            <a:pathLst>
              <a:path w="341629" h="749935">
                <a:moveTo>
                  <a:pt x="170586" y="749312"/>
                </a:moveTo>
                <a:lnTo>
                  <a:pt x="116679" y="730215"/>
                </a:lnTo>
                <a:lnTo>
                  <a:pt x="69852" y="677036"/>
                </a:lnTo>
                <a:lnTo>
                  <a:pt x="49974" y="639592"/>
                </a:lnTo>
                <a:lnTo>
                  <a:pt x="32921" y="595940"/>
                </a:lnTo>
                <a:lnTo>
                  <a:pt x="19046" y="546850"/>
                </a:lnTo>
                <a:lnTo>
                  <a:pt x="8699" y="493093"/>
                </a:lnTo>
                <a:lnTo>
                  <a:pt x="2233" y="435440"/>
                </a:lnTo>
                <a:lnTo>
                  <a:pt x="0" y="374662"/>
                </a:lnTo>
                <a:lnTo>
                  <a:pt x="2233" y="313927"/>
                </a:lnTo>
                <a:lnTo>
                  <a:pt x="8699" y="256298"/>
                </a:lnTo>
                <a:lnTo>
                  <a:pt x="19046" y="202550"/>
                </a:lnTo>
                <a:lnTo>
                  <a:pt x="32921" y="153457"/>
                </a:lnTo>
                <a:lnTo>
                  <a:pt x="49974" y="109793"/>
                </a:lnTo>
                <a:lnTo>
                  <a:pt x="69852" y="72331"/>
                </a:lnTo>
                <a:lnTo>
                  <a:pt x="116679" y="19115"/>
                </a:lnTo>
                <a:lnTo>
                  <a:pt x="170586" y="0"/>
                </a:lnTo>
                <a:lnTo>
                  <a:pt x="198292" y="4907"/>
                </a:lnTo>
                <a:lnTo>
                  <a:pt x="249049" y="41847"/>
                </a:lnTo>
                <a:lnTo>
                  <a:pt x="291271" y="109793"/>
                </a:lnTo>
                <a:lnTo>
                  <a:pt x="308310" y="153457"/>
                </a:lnTo>
                <a:lnTo>
                  <a:pt x="322170" y="202550"/>
                </a:lnTo>
                <a:lnTo>
                  <a:pt x="332501" y="256298"/>
                </a:lnTo>
                <a:lnTo>
                  <a:pt x="338956" y="313927"/>
                </a:lnTo>
                <a:lnTo>
                  <a:pt x="341185" y="374662"/>
                </a:lnTo>
                <a:lnTo>
                  <a:pt x="338956" y="435440"/>
                </a:lnTo>
                <a:lnTo>
                  <a:pt x="332501" y="493093"/>
                </a:lnTo>
                <a:lnTo>
                  <a:pt x="322170" y="546850"/>
                </a:lnTo>
                <a:lnTo>
                  <a:pt x="308310" y="595940"/>
                </a:lnTo>
                <a:lnTo>
                  <a:pt x="291271" y="639592"/>
                </a:lnTo>
                <a:lnTo>
                  <a:pt x="271401" y="677036"/>
                </a:lnTo>
                <a:lnTo>
                  <a:pt x="224563" y="730215"/>
                </a:lnTo>
                <a:lnTo>
                  <a:pt x="170586" y="749312"/>
                </a:lnTo>
                <a:close/>
              </a:path>
            </a:pathLst>
          </a:custGeom>
          <a:solidFill>
            <a:srgbClr val="D2DA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/>
          <p:cNvSpPr/>
          <p:nvPr/>
        </p:nvSpPr>
        <p:spPr>
          <a:xfrm>
            <a:off x="8561413" y="1898573"/>
            <a:ext cx="341630" cy="749935"/>
          </a:xfrm>
          <a:custGeom>
            <a:avLst/>
            <a:gdLst/>
            <a:ahLst/>
            <a:cxnLst/>
            <a:rect l="l" t="t" r="r" b="b"/>
            <a:pathLst>
              <a:path w="341629" h="749935">
                <a:moveTo>
                  <a:pt x="0" y="374662"/>
                </a:moveTo>
                <a:lnTo>
                  <a:pt x="2233" y="313927"/>
                </a:lnTo>
                <a:lnTo>
                  <a:pt x="8699" y="256298"/>
                </a:lnTo>
                <a:lnTo>
                  <a:pt x="19046" y="202550"/>
                </a:lnTo>
                <a:lnTo>
                  <a:pt x="32921" y="153457"/>
                </a:lnTo>
                <a:lnTo>
                  <a:pt x="49974" y="109793"/>
                </a:lnTo>
                <a:lnTo>
                  <a:pt x="69852" y="72331"/>
                </a:lnTo>
                <a:lnTo>
                  <a:pt x="116679" y="19115"/>
                </a:lnTo>
                <a:lnTo>
                  <a:pt x="170586" y="0"/>
                </a:lnTo>
                <a:lnTo>
                  <a:pt x="198292" y="4907"/>
                </a:lnTo>
                <a:lnTo>
                  <a:pt x="249049" y="41847"/>
                </a:lnTo>
                <a:lnTo>
                  <a:pt x="291271" y="109793"/>
                </a:lnTo>
                <a:lnTo>
                  <a:pt x="308310" y="153457"/>
                </a:lnTo>
                <a:lnTo>
                  <a:pt x="322170" y="202550"/>
                </a:lnTo>
                <a:lnTo>
                  <a:pt x="332501" y="256298"/>
                </a:lnTo>
                <a:lnTo>
                  <a:pt x="338956" y="313927"/>
                </a:lnTo>
                <a:lnTo>
                  <a:pt x="341185" y="374662"/>
                </a:lnTo>
                <a:lnTo>
                  <a:pt x="338956" y="435440"/>
                </a:lnTo>
                <a:lnTo>
                  <a:pt x="332501" y="493093"/>
                </a:lnTo>
                <a:lnTo>
                  <a:pt x="322170" y="546850"/>
                </a:lnTo>
                <a:lnTo>
                  <a:pt x="308310" y="595940"/>
                </a:lnTo>
                <a:lnTo>
                  <a:pt x="291271" y="639592"/>
                </a:lnTo>
                <a:lnTo>
                  <a:pt x="271401" y="677036"/>
                </a:lnTo>
                <a:lnTo>
                  <a:pt x="224563" y="730215"/>
                </a:lnTo>
                <a:lnTo>
                  <a:pt x="170586" y="749312"/>
                </a:lnTo>
                <a:lnTo>
                  <a:pt x="142923" y="744410"/>
                </a:lnTo>
                <a:lnTo>
                  <a:pt x="92204" y="707501"/>
                </a:lnTo>
                <a:lnTo>
                  <a:pt x="49974" y="639592"/>
                </a:lnTo>
                <a:lnTo>
                  <a:pt x="32921" y="595940"/>
                </a:lnTo>
                <a:lnTo>
                  <a:pt x="19046" y="546850"/>
                </a:lnTo>
                <a:lnTo>
                  <a:pt x="8699" y="493093"/>
                </a:lnTo>
                <a:lnTo>
                  <a:pt x="2233" y="435440"/>
                </a:lnTo>
                <a:lnTo>
                  <a:pt x="0" y="374662"/>
                </a:lnTo>
              </a:path>
            </a:pathLst>
          </a:custGeom>
          <a:ln w="11341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6" name="object 236"/>
          <p:cNvSpPr/>
          <p:nvPr/>
        </p:nvSpPr>
        <p:spPr>
          <a:xfrm>
            <a:off x="8666606" y="1836369"/>
            <a:ext cx="293370" cy="868680"/>
          </a:xfrm>
          <a:custGeom>
            <a:avLst/>
            <a:gdLst/>
            <a:ahLst/>
            <a:cxnLst/>
            <a:rect l="l" t="t" r="r" b="b"/>
            <a:pathLst>
              <a:path w="293370" h="868680">
                <a:moveTo>
                  <a:pt x="0" y="19265"/>
                </a:moveTo>
                <a:lnTo>
                  <a:pt x="16059" y="10962"/>
                </a:lnTo>
                <a:lnTo>
                  <a:pt x="32518" y="4927"/>
                </a:lnTo>
                <a:lnTo>
                  <a:pt x="49377" y="1245"/>
                </a:lnTo>
                <a:lnTo>
                  <a:pt x="66636" y="0"/>
                </a:lnTo>
                <a:lnTo>
                  <a:pt x="100064" y="4665"/>
                </a:lnTo>
                <a:lnTo>
                  <a:pt x="162000" y="39990"/>
                </a:lnTo>
                <a:lnTo>
                  <a:pt x="189810" y="69320"/>
                </a:lnTo>
                <a:lnTo>
                  <a:pt x="215047" y="105541"/>
                </a:lnTo>
                <a:lnTo>
                  <a:pt x="237361" y="147988"/>
                </a:lnTo>
                <a:lnTo>
                  <a:pt x="256404" y="195995"/>
                </a:lnTo>
                <a:lnTo>
                  <a:pt x="271823" y="248898"/>
                </a:lnTo>
                <a:lnTo>
                  <a:pt x="283271" y="306031"/>
                </a:lnTo>
                <a:lnTo>
                  <a:pt x="290396" y="366729"/>
                </a:lnTo>
                <a:lnTo>
                  <a:pt x="292849" y="430326"/>
                </a:lnTo>
                <a:lnTo>
                  <a:pt x="290808" y="488834"/>
                </a:lnTo>
                <a:lnTo>
                  <a:pt x="284860" y="545222"/>
                </a:lnTo>
                <a:lnTo>
                  <a:pt x="275266" y="598926"/>
                </a:lnTo>
                <a:lnTo>
                  <a:pt x="262286" y="649378"/>
                </a:lnTo>
                <a:lnTo>
                  <a:pt x="246182" y="696013"/>
                </a:lnTo>
                <a:lnTo>
                  <a:pt x="227214" y="738266"/>
                </a:lnTo>
                <a:lnTo>
                  <a:pt x="205643" y="775571"/>
                </a:lnTo>
                <a:lnTo>
                  <a:pt x="181730" y="807362"/>
                </a:lnTo>
                <a:lnTo>
                  <a:pt x="127924" y="852139"/>
                </a:lnTo>
                <a:lnTo>
                  <a:pt x="67881" y="868070"/>
                </a:lnTo>
                <a:lnTo>
                  <a:pt x="58685" y="867951"/>
                </a:lnTo>
                <a:lnTo>
                  <a:pt x="50003" y="867384"/>
                </a:lnTo>
                <a:lnTo>
                  <a:pt x="41421" y="866055"/>
                </a:lnTo>
                <a:lnTo>
                  <a:pt x="32524" y="863650"/>
                </a:lnTo>
              </a:path>
            </a:pathLst>
          </a:custGeom>
          <a:ln w="11341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7" name="object 237"/>
          <p:cNvSpPr/>
          <p:nvPr/>
        </p:nvSpPr>
        <p:spPr>
          <a:xfrm>
            <a:off x="8252511" y="2590918"/>
            <a:ext cx="457200" cy="111125"/>
          </a:xfrm>
          <a:custGeom>
            <a:avLst/>
            <a:gdLst/>
            <a:ahLst/>
            <a:cxnLst/>
            <a:rect l="l" t="t" r="r" b="b"/>
            <a:pathLst>
              <a:path w="457200" h="111125">
                <a:moveTo>
                  <a:pt x="456742" y="110702"/>
                </a:moveTo>
                <a:lnTo>
                  <a:pt x="0" y="0"/>
                </a:lnTo>
              </a:path>
            </a:pathLst>
          </a:custGeom>
          <a:ln w="11341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8" name="object 238"/>
          <p:cNvSpPr/>
          <p:nvPr/>
        </p:nvSpPr>
        <p:spPr>
          <a:xfrm>
            <a:off x="8252511" y="1842020"/>
            <a:ext cx="454025" cy="106680"/>
          </a:xfrm>
          <a:custGeom>
            <a:avLst/>
            <a:gdLst/>
            <a:ahLst/>
            <a:cxnLst/>
            <a:rect l="l" t="t" r="r" b="b"/>
            <a:pathLst>
              <a:path w="454025" h="106680">
                <a:moveTo>
                  <a:pt x="453898" y="0"/>
                </a:moveTo>
                <a:lnTo>
                  <a:pt x="0" y="106171"/>
                </a:lnTo>
              </a:path>
            </a:pathLst>
          </a:custGeom>
          <a:ln w="11341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9" name="object 239"/>
          <p:cNvSpPr/>
          <p:nvPr/>
        </p:nvSpPr>
        <p:spPr>
          <a:xfrm>
            <a:off x="8757589" y="1915800"/>
            <a:ext cx="322580" cy="325120"/>
          </a:xfrm>
          <a:custGeom>
            <a:avLst/>
            <a:gdLst/>
            <a:ahLst/>
            <a:cxnLst/>
            <a:rect l="l" t="t" r="r" b="b"/>
            <a:pathLst>
              <a:path w="322579" h="325119">
                <a:moveTo>
                  <a:pt x="0" y="324911"/>
                </a:moveTo>
                <a:lnTo>
                  <a:pt x="322325" y="0"/>
                </a:lnTo>
              </a:path>
            </a:pathLst>
          </a:custGeom>
          <a:ln w="5676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0" name="object 240"/>
          <p:cNvSpPr/>
          <p:nvPr/>
        </p:nvSpPr>
        <p:spPr>
          <a:xfrm>
            <a:off x="8729154" y="1890267"/>
            <a:ext cx="19050" cy="11430"/>
          </a:xfrm>
          <a:custGeom>
            <a:avLst/>
            <a:gdLst/>
            <a:ahLst/>
            <a:cxnLst/>
            <a:rect l="l" t="t" r="r" b="b"/>
            <a:pathLst>
              <a:path w="19050" h="11430">
                <a:moveTo>
                  <a:pt x="19024" y="11137"/>
                </a:moveTo>
                <a:lnTo>
                  <a:pt x="0" y="11137"/>
                </a:lnTo>
                <a:lnTo>
                  <a:pt x="0" y="0"/>
                </a:lnTo>
                <a:lnTo>
                  <a:pt x="19024" y="0"/>
                </a:lnTo>
                <a:lnTo>
                  <a:pt x="19024" y="1113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/>
          <p:cNvSpPr/>
          <p:nvPr/>
        </p:nvSpPr>
        <p:spPr>
          <a:xfrm>
            <a:off x="8767191" y="1890267"/>
            <a:ext cx="19050" cy="11430"/>
          </a:xfrm>
          <a:custGeom>
            <a:avLst/>
            <a:gdLst/>
            <a:ahLst/>
            <a:cxnLst/>
            <a:rect l="l" t="t" r="r" b="b"/>
            <a:pathLst>
              <a:path w="19050" h="11430">
                <a:moveTo>
                  <a:pt x="19011" y="11137"/>
                </a:moveTo>
                <a:lnTo>
                  <a:pt x="0" y="11137"/>
                </a:lnTo>
                <a:lnTo>
                  <a:pt x="0" y="0"/>
                </a:lnTo>
                <a:lnTo>
                  <a:pt x="19011" y="0"/>
                </a:lnTo>
                <a:lnTo>
                  <a:pt x="19011" y="1113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/>
          <p:cNvSpPr/>
          <p:nvPr/>
        </p:nvSpPr>
        <p:spPr>
          <a:xfrm>
            <a:off x="8805214" y="1890267"/>
            <a:ext cx="19050" cy="11430"/>
          </a:xfrm>
          <a:custGeom>
            <a:avLst/>
            <a:gdLst/>
            <a:ahLst/>
            <a:cxnLst/>
            <a:rect l="l" t="t" r="r" b="b"/>
            <a:pathLst>
              <a:path w="19050" h="11430">
                <a:moveTo>
                  <a:pt x="19011" y="11137"/>
                </a:moveTo>
                <a:lnTo>
                  <a:pt x="0" y="11137"/>
                </a:lnTo>
                <a:lnTo>
                  <a:pt x="0" y="0"/>
                </a:lnTo>
                <a:lnTo>
                  <a:pt x="19011" y="0"/>
                </a:lnTo>
                <a:lnTo>
                  <a:pt x="19011" y="1113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/>
          <p:cNvSpPr/>
          <p:nvPr/>
        </p:nvSpPr>
        <p:spPr>
          <a:xfrm>
            <a:off x="8843073" y="1890267"/>
            <a:ext cx="19050" cy="11430"/>
          </a:xfrm>
          <a:custGeom>
            <a:avLst/>
            <a:gdLst/>
            <a:ahLst/>
            <a:cxnLst/>
            <a:rect l="l" t="t" r="r" b="b"/>
            <a:pathLst>
              <a:path w="19050" h="11430">
                <a:moveTo>
                  <a:pt x="19011" y="11137"/>
                </a:moveTo>
                <a:lnTo>
                  <a:pt x="0" y="11137"/>
                </a:lnTo>
                <a:lnTo>
                  <a:pt x="0" y="0"/>
                </a:lnTo>
                <a:lnTo>
                  <a:pt x="19011" y="0"/>
                </a:lnTo>
                <a:lnTo>
                  <a:pt x="19011" y="1113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/>
          <p:cNvSpPr/>
          <p:nvPr/>
        </p:nvSpPr>
        <p:spPr>
          <a:xfrm>
            <a:off x="8881097" y="1890267"/>
            <a:ext cx="19050" cy="11430"/>
          </a:xfrm>
          <a:custGeom>
            <a:avLst/>
            <a:gdLst/>
            <a:ahLst/>
            <a:cxnLst/>
            <a:rect l="l" t="t" r="r" b="b"/>
            <a:pathLst>
              <a:path w="19050" h="11430">
                <a:moveTo>
                  <a:pt x="19011" y="11137"/>
                </a:moveTo>
                <a:lnTo>
                  <a:pt x="0" y="11137"/>
                </a:lnTo>
                <a:lnTo>
                  <a:pt x="0" y="0"/>
                </a:lnTo>
                <a:lnTo>
                  <a:pt x="19011" y="0"/>
                </a:lnTo>
                <a:lnTo>
                  <a:pt x="19011" y="1113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/>
          <p:cNvSpPr/>
          <p:nvPr/>
        </p:nvSpPr>
        <p:spPr>
          <a:xfrm>
            <a:off x="8919121" y="1890267"/>
            <a:ext cx="19050" cy="11430"/>
          </a:xfrm>
          <a:custGeom>
            <a:avLst/>
            <a:gdLst/>
            <a:ahLst/>
            <a:cxnLst/>
            <a:rect l="l" t="t" r="r" b="b"/>
            <a:pathLst>
              <a:path w="19050" h="11430">
                <a:moveTo>
                  <a:pt x="19011" y="11137"/>
                </a:moveTo>
                <a:lnTo>
                  <a:pt x="0" y="11137"/>
                </a:lnTo>
                <a:lnTo>
                  <a:pt x="0" y="0"/>
                </a:lnTo>
                <a:lnTo>
                  <a:pt x="19011" y="0"/>
                </a:lnTo>
                <a:lnTo>
                  <a:pt x="19011" y="1113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/>
          <p:cNvSpPr/>
          <p:nvPr/>
        </p:nvSpPr>
        <p:spPr>
          <a:xfrm>
            <a:off x="8957157" y="1890267"/>
            <a:ext cx="19050" cy="11430"/>
          </a:xfrm>
          <a:custGeom>
            <a:avLst/>
            <a:gdLst/>
            <a:ahLst/>
            <a:cxnLst/>
            <a:rect l="l" t="t" r="r" b="b"/>
            <a:pathLst>
              <a:path w="19050" h="11430">
                <a:moveTo>
                  <a:pt x="18834" y="11137"/>
                </a:moveTo>
                <a:lnTo>
                  <a:pt x="0" y="11137"/>
                </a:lnTo>
                <a:lnTo>
                  <a:pt x="0" y="0"/>
                </a:lnTo>
                <a:lnTo>
                  <a:pt x="18834" y="0"/>
                </a:lnTo>
                <a:lnTo>
                  <a:pt x="18834" y="1113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/>
          <p:cNvSpPr/>
          <p:nvPr/>
        </p:nvSpPr>
        <p:spPr>
          <a:xfrm>
            <a:off x="8995003" y="1890267"/>
            <a:ext cx="19050" cy="11430"/>
          </a:xfrm>
          <a:custGeom>
            <a:avLst/>
            <a:gdLst/>
            <a:ahLst/>
            <a:cxnLst/>
            <a:rect l="l" t="t" r="r" b="b"/>
            <a:pathLst>
              <a:path w="19050" h="11430">
                <a:moveTo>
                  <a:pt x="19011" y="11137"/>
                </a:moveTo>
                <a:lnTo>
                  <a:pt x="0" y="11137"/>
                </a:lnTo>
                <a:lnTo>
                  <a:pt x="0" y="0"/>
                </a:lnTo>
                <a:lnTo>
                  <a:pt x="19011" y="0"/>
                </a:lnTo>
                <a:lnTo>
                  <a:pt x="19011" y="1113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/>
          <p:cNvSpPr/>
          <p:nvPr/>
        </p:nvSpPr>
        <p:spPr>
          <a:xfrm>
            <a:off x="9033027" y="1890267"/>
            <a:ext cx="19050" cy="11430"/>
          </a:xfrm>
          <a:custGeom>
            <a:avLst/>
            <a:gdLst/>
            <a:ahLst/>
            <a:cxnLst/>
            <a:rect l="l" t="t" r="r" b="b"/>
            <a:pathLst>
              <a:path w="19050" h="11430">
                <a:moveTo>
                  <a:pt x="19024" y="11137"/>
                </a:moveTo>
                <a:lnTo>
                  <a:pt x="0" y="11137"/>
                </a:lnTo>
                <a:lnTo>
                  <a:pt x="0" y="0"/>
                </a:lnTo>
                <a:lnTo>
                  <a:pt x="19024" y="0"/>
                </a:lnTo>
                <a:lnTo>
                  <a:pt x="19024" y="1113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/>
          <p:cNvSpPr/>
          <p:nvPr/>
        </p:nvSpPr>
        <p:spPr>
          <a:xfrm>
            <a:off x="9071064" y="1890267"/>
            <a:ext cx="8890" cy="11430"/>
          </a:xfrm>
          <a:custGeom>
            <a:avLst/>
            <a:gdLst/>
            <a:ahLst/>
            <a:cxnLst/>
            <a:rect l="l" t="t" r="r" b="b"/>
            <a:pathLst>
              <a:path w="8890" h="11430">
                <a:moveTo>
                  <a:pt x="8851" y="11137"/>
                </a:moveTo>
                <a:lnTo>
                  <a:pt x="0" y="11137"/>
                </a:lnTo>
                <a:lnTo>
                  <a:pt x="0" y="0"/>
                </a:lnTo>
                <a:lnTo>
                  <a:pt x="8851" y="0"/>
                </a:lnTo>
                <a:lnTo>
                  <a:pt x="8851" y="1113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/>
          <p:cNvSpPr/>
          <p:nvPr/>
        </p:nvSpPr>
        <p:spPr>
          <a:xfrm>
            <a:off x="8726322" y="2639580"/>
            <a:ext cx="19050" cy="11430"/>
          </a:xfrm>
          <a:custGeom>
            <a:avLst/>
            <a:gdLst/>
            <a:ahLst/>
            <a:cxnLst/>
            <a:rect l="l" t="t" r="r" b="b"/>
            <a:pathLst>
              <a:path w="19050" h="11430">
                <a:moveTo>
                  <a:pt x="19011" y="11137"/>
                </a:moveTo>
                <a:lnTo>
                  <a:pt x="0" y="11137"/>
                </a:lnTo>
                <a:lnTo>
                  <a:pt x="0" y="0"/>
                </a:lnTo>
                <a:lnTo>
                  <a:pt x="19011" y="0"/>
                </a:lnTo>
                <a:lnTo>
                  <a:pt x="19011" y="1113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/>
          <p:cNvSpPr/>
          <p:nvPr/>
        </p:nvSpPr>
        <p:spPr>
          <a:xfrm>
            <a:off x="8764346" y="2639580"/>
            <a:ext cx="19050" cy="11430"/>
          </a:xfrm>
          <a:custGeom>
            <a:avLst/>
            <a:gdLst/>
            <a:ahLst/>
            <a:cxnLst/>
            <a:rect l="l" t="t" r="r" b="b"/>
            <a:pathLst>
              <a:path w="19050" h="11430">
                <a:moveTo>
                  <a:pt x="19011" y="11137"/>
                </a:moveTo>
                <a:lnTo>
                  <a:pt x="0" y="11137"/>
                </a:lnTo>
                <a:lnTo>
                  <a:pt x="0" y="0"/>
                </a:lnTo>
                <a:lnTo>
                  <a:pt x="19011" y="0"/>
                </a:lnTo>
                <a:lnTo>
                  <a:pt x="19011" y="1113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/>
          <p:cNvSpPr/>
          <p:nvPr/>
        </p:nvSpPr>
        <p:spPr>
          <a:xfrm>
            <a:off x="8802369" y="2639580"/>
            <a:ext cx="19050" cy="11430"/>
          </a:xfrm>
          <a:custGeom>
            <a:avLst/>
            <a:gdLst/>
            <a:ahLst/>
            <a:cxnLst/>
            <a:rect l="l" t="t" r="r" b="b"/>
            <a:pathLst>
              <a:path w="19050" h="11430">
                <a:moveTo>
                  <a:pt x="19011" y="11137"/>
                </a:moveTo>
                <a:lnTo>
                  <a:pt x="0" y="11137"/>
                </a:lnTo>
                <a:lnTo>
                  <a:pt x="0" y="0"/>
                </a:lnTo>
                <a:lnTo>
                  <a:pt x="19011" y="0"/>
                </a:lnTo>
                <a:lnTo>
                  <a:pt x="19011" y="1113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/>
          <p:cNvSpPr/>
          <p:nvPr/>
        </p:nvSpPr>
        <p:spPr>
          <a:xfrm>
            <a:off x="8840228" y="2639580"/>
            <a:ext cx="19050" cy="11430"/>
          </a:xfrm>
          <a:custGeom>
            <a:avLst/>
            <a:gdLst/>
            <a:ahLst/>
            <a:cxnLst/>
            <a:rect l="l" t="t" r="r" b="b"/>
            <a:pathLst>
              <a:path w="19050" h="11430">
                <a:moveTo>
                  <a:pt x="19011" y="11137"/>
                </a:moveTo>
                <a:lnTo>
                  <a:pt x="0" y="11137"/>
                </a:lnTo>
                <a:lnTo>
                  <a:pt x="0" y="0"/>
                </a:lnTo>
                <a:lnTo>
                  <a:pt x="19011" y="0"/>
                </a:lnTo>
                <a:lnTo>
                  <a:pt x="19011" y="1113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/>
          <p:cNvSpPr/>
          <p:nvPr/>
        </p:nvSpPr>
        <p:spPr>
          <a:xfrm>
            <a:off x="8878252" y="2639580"/>
            <a:ext cx="19050" cy="11430"/>
          </a:xfrm>
          <a:custGeom>
            <a:avLst/>
            <a:gdLst/>
            <a:ahLst/>
            <a:cxnLst/>
            <a:rect l="l" t="t" r="r" b="b"/>
            <a:pathLst>
              <a:path w="19050" h="11430">
                <a:moveTo>
                  <a:pt x="19011" y="11137"/>
                </a:moveTo>
                <a:lnTo>
                  <a:pt x="0" y="11137"/>
                </a:lnTo>
                <a:lnTo>
                  <a:pt x="0" y="0"/>
                </a:lnTo>
                <a:lnTo>
                  <a:pt x="19011" y="0"/>
                </a:lnTo>
                <a:lnTo>
                  <a:pt x="19011" y="1113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/>
          <p:cNvSpPr/>
          <p:nvPr/>
        </p:nvSpPr>
        <p:spPr>
          <a:xfrm>
            <a:off x="8916275" y="2639580"/>
            <a:ext cx="19050" cy="11430"/>
          </a:xfrm>
          <a:custGeom>
            <a:avLst/>
            <a:gdLst/>
            <a:ahLst/>
            <a:cxnLst/>
            <a:rect l="l" t="t" r="r" b="b"/>
            <a:pathLst>
              <a:path w="19050" h="11430">
                <a:moveTo>
                  <a:pt x="19024" y="11137"/>
                </a:moveTo>
                <a:lnTo>
                  <a:pt x="0" y="11137"/>
                </a:lnTo>
                <a:lnTo>
                  <a:pt x="0" y="0"/>
                </a:lnTo>
                <a:lnTo>
                  <a:pt x="19024" y="0"/>
                </a:lnTo>
                <a:lnTo>
                  <a:pt x="19024" y="1113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/>
          <p:cNvSpPr/>
          <p:nvPr/>
        </p:nvSpPr>
        <p:spPr>
          <a:xfrm>
            <a:off x="8954313" y="2639580"/>
            <a:ext cx="19050" cy="11430"/>
          </a:xfrm>
          <a:custGeom>
            <a:avLst/>
            <a:gdLst/>
            <a:ahLst/>
            <a:cxnLst/>
            <a:rect l="l" t="t" r="r" b="b"/>
            <a:pathLst>
              <a:path w="19050" h="11430">
                <a:moveTo>
                  <a:pt x="18834" y="11137"/>
                </a:moveTo>
                <a:lnTo>
                  <a:pt x="0" y="11137"/>
                </a:lnTo>
                <a:lnTo>
                  <a:pt x="0" y="0"/>
                </a:lnTo>
                <a:lnTo>
                  <a:pt x="18834" y="0"/>
                </a:lnTo>
                <a:lnTo>
                  <a:pt x="18834" y="1113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/>
          <p:cNvSpPr/>
          <p:nvPr/>
        </p:nvSpPr>
        <p:spPr>
          <a:xfrm>
            <a:off x="8992158" y="2639580"/>
            <a:ext cx="19050" cy="11430"/>
          </a:xfrm>
          <a:custGeom>
            <a:avLst/>
            <a:gdLst/>
            <a:ahLst/>
            <a:cxnLst/>
            <a:rect l="l" t="t" r="r" b="b"/>
            <a:pathLst>
              <a:path w="19050" h="11430">
                <a:moveTo>
                  <a:pt x="19011" y="11137"/>
                </a:moveTo>
                <a:lnTo>
                  <a:pt x="0" y="11137"/>
                </a:lnTo>
                <a:lnTo>
                  <a:pt x="0" y="0"/>
                </a:lnTo>
                <a:lnTo>
                  <a:pt x="19011" y="0"/>
                </a:lnTo>
                <a:lnTo>
                  <a:pt x="19011" y="1113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/>
          <p:cNvSpPr/>
          <p:nvPr/>
        </p:nvSpPr>
        <p:spPr>
          <a:xfrm>
            <a:off x="9030182" y="2639580"/>
            <a:ext cx="19050" cy="11430"/>
          </a:xfrm>
          <a:custGeom>
            <a:avLst/>
            <a:gdLst/>
            <a:ahLst/>
            <a:cxnLst/>
            <a:rect l="l" t="t" r="r" b="b"/>
            <a:pathLst>
              <a:path w="19050" h="11430">
                <a:moveTo>
                  <a:pt x="19024" y="11137"/>
                </a:moveTo>
                <a:lnTo>
                  <a:pt x="0" y="11137"/>
                </a:lnTo>
                <a:lnTo>
                  <a:pt x="0" y="0"/>
                </a:lnTo>
                <a:lnTo>
                  <a:pt x="19024" y="0"/>
                </a:lnTo>
                <a:lnTo>
                  <a:pt x="19024" y="1113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/>
          <p:cNvSpPr/>
          <p:nvPr/>
        </p:nvSpPr>
        <p:spPr>
          <a:xfrm>
            <a:off x="9068219" y="2639580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5" h="11430">
                <a:moveTo>
                  <a:pt x="11696" y="11137"/>
                </a:moveTo>
                <a:lnTo>
                  <a:pt x="0" y="11137"/>
                </a:lnTo>
                <a:lnTo>
                  <a:pt x="0" y="0"/>
                </a:lnTo>
                <a:lnTo>
                  <a:pt x="11696" y="0"/>
                </a:lnTo>
                <a:lnTo>
                  <a:pt x="11696" y="11137"/>
                </a:lnTo>
                <a:close/>
              </a:path>
            </a:pathLst>
          </a:custGeom>
          <a:solidFill>
            <a:srgbClr val="17161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/>
          <p:cNvSpPr/>
          <p:nvPr/>
        </p:nvSpPr>
        <p:spPr>
          <a:xfrm>
            <a:off x="8450338" y="2789618"/>
            <a:ext cx="173977" cy="17037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1" name="object 261"/>
          <p:cNvSpPr/>
          <p:nvPr/>
        </p:nvSpPr>
        <p:spPr>
          <a:xfrm>
            <a:off x="8659672" y="2792983"/>
            <a:ext cx="176110" cy="16948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2" name="object 262"/>
          <p:cNvSpPr/>
          <p:nvPr/>
        </p:nvSpPr>
        <p:spPr>
          <a:xfrm>
            <a:off x="8872384" y="2799702"/>
            <a:ext cx="175221" cy="16046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3" name="object 263"/>
          <p:cNvSpPr/>
          <p:nvPr/>
        </p:nvSpPr>
        <p:spPr>
          <a:xfrm>
            <a:off x="9012237" y="1648688"/>
            <a:ext cx="67678" cy="15551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4" name="object 264"/>
          <p:cNvSpPr/>
          <p:nvPr/>
        </p:nvSpPr>
        <p:spPr>
          <a:xfrm>
            <a:off x="8707069" y="2230056"/>
            <a:ext cx="250799" cy="75044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5" name="object 265"/>
          <p:cNvSpPr/>
          <p:nvPr/>
        </p:nvSpPr>
        <p:spPr>
          <a:xfrm>
            <a:off x="8507386" y="1836369"/>
            <a:ext cx="293370" cy="868680"/>
          </a:xfrm>
          <a:custGeom>
            <a:avLst/>
            <a:gdLst/>
            <a:ahLst/>
            <a:cxnLst/>
            <a:rect l="l" t="t" r="r" b="b"/>
            <a:pathLst>
              <a:path w="293370" h="868680">
                <a:moveTo>
                  <a:pt x="292849" y="848982"/>
                </a:moveTo>
                <a:lnTo>
                  <a:pt x="276892" y="857258"/>
                </a:lnTo>
                <a:lnTo>
                  <a:pt x="260486" y="863231"/>
                </a:lnTo>
                <a:lnTo>
                  <a:pt x="243646" y="866852"/>
                </a:lnTo>
                <a:lnTo>
                  <a:pt x="226390" y="868070"/>
                </a:lnTo>
                <a:lnTo>
                  <a:pt x="192961" y="863409"/>
                </a:lnTo>
                <a:lnTo>
                  <a:pt x="130999" y="828112"/>
                </a:lnTo>
                <a:lnTo>
                  <a:pt x="103169" y="798803"/>
                </a:lnTo>
                <a:lnTo>
                  <a:pt x="77908" y="762605"/>
                </a:lnTo>
                <a:lnTo>
                  <a:pt x="55568" y="720182"/>
                </a:lnTo>
                <a:lnTo>
                  <a:pt x="36501" y="672198"/>
                </a:lnTo>
                <a:lnTo>
                  <a:pt x="21059" y="619316"/>
                </a:lnTo>
                <a:lnTo>
                  <a:pt x="9594" y="562201"/>
                </a:lnTo>
                <a:lnTo>
                  <a:pt x="2457" y="501514"/>
                </a:lnTo>
                <a:lnTo>
                  <a:pt x="0" y="437921"/>
                </a:lnTo>
                <a:lnTo>
                  <a:pt x="2044" y="379410"/>
                </a:lnTo>
                <a:lnTo>
                  <a:pt x="8002" y="323012"/>
                </a:lnTo>
                <a:lnTo>
                  <a:pt x="17612" y="269294"/>
                </a:lnTo>
                <a:lnTo>
                  <a:pt x="30611" y="218823"/>
                </a:lnTo>
                <a:lnTo>
                  <a:pt x="46737" y="172167"/>
                </a:lnTo>
                <a:lnTo>
                  <a:pt x="65728" y="129892"/>
                </a:lnTo>
                <a:lnTo>
                  <a:pt x="87322" y="92565"/>
                </a:lnTo>
                <a:lnTo>
                  <a:pt x="111255" y="60753"/>
                </a:lnTo>
                <a:lnTo>
                  <a:pt x="165094" y="15944"/>
                </a:lnTo>
                <a:lnTo>
                  <a:pt x="225145" y="0"/>
                </a:lnTo>
                <a:lnTo>
                  <a:pt x="234347" y="146"/>
                </a:lnTo>
                <a:lnTo>
                  <a:pt x="243030" y="774"/>
                </a:lnTo>
                <a:lnTo>
                  <a:pt x="251613" y="2164"/>
                </a:lnTo>
                <a:lnTo>
                  <a:pt x="260515" y="4597"/>
                </a:lnTo>
              </a:path>
            </a:pathLst>
          </a:custGeom>
          <a:ln w="11341">
            <a:solidFill>
              <a:srgbClr val="1716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6" name="object 266"/>
          <p:cNvSpPr/>
          <p:nvPr/>
        </p:nvSpPr>
        <p:spPr>
          <a:xfrm>
            <a:off x="8252511" y="2268994"/>
            <a:ext cx="249554" cy="0"/>
          </a:xfrm>
          <a:custGeom>
            <a:avLst/>
            <a:gdLst/>
            <a:ahLst/>
            <a:cxnLst/>
            <a:rect l="l" t="t" r="r" b="b"/>
            <a:pathLst>
              <a:path w="249554" h="0">
                <a:moveTo>
                  <a:pt x="0" y="0"/>
                </a:moveTo>
                <a:lnTo>
                  <a:pt x="249186" y="0"/>
                </a:lnTo>
              </a:path>
            </a:pathLst>
          </a:custGeom>
          <a:ln w="11341">
            <a:solidFill>
              <a:srgbClr val="96AA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7" name="object 267"/>
          <p:cNvSpPr/>
          <p:nvPr/>
        </p:nvSpPr>
        <p:spPr>
          <a:xfrm>
            <a:off x="5485565" y="5166575"/>
            <a:ext cx="367834" cy="38735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8" name="object 268"/>
          <p:cNvSpPr txBox="1"/>
          <p:nvPr/>
        </p:nvSpPr>
        <p:spPr>
          <a:xfrm>
            <a:off x="8161121" y="3391141"/>
            <a:ext cx="13970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楷体"/>
                <a:cs typeface="楷体"/>
              </a:rPr>
              <a:t>屏幕上的亮斑 位置反映了两 极板间信号电 压的大小。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269" name="object 269"/>
          <p:cNvSpPr/>
          <p:nvPr/>
        </p:nvSpPr>
        <p:spPr>
          <a:xfrm>
            <a:off x="6005309" y="2982544"/>
            <a:ext cx="2972435" cy="544195"/>
          </a:xfrm>
          <a:custGeom>
            <a:avLst/>
            <a:gdLst/>
            <a:ahLst/>
            <a:cxnLst/>
            <a:rect l="l" t="t" r="r" b="b"/>
            <a:pathLst>
              <a:path w="2972434" h="544195">
                <a:moveTo>
                  <a:pt x="178346" y="112712"/>
                </a:moveTo>
                <a:lnTo>
                  <a:pt x="0" y="24688"/>
                </a:lnTo>
                <a:lnTo>
                  <a:pt x="197345" y="0"/>
                </a:lnTo>
                <a:lnTo>
                  <a:pt x="151953" y="17780"/>
                </a:lnTo>
                <a:lnTo>
                  <a:pt x="73609" y="17780"/>
                </a:lnTo>
                <a:lnTo>
                  <a:pt x="67271" y="55346"/>
                </a:lnTo>
                <a:lnTo>
                  <a:pt x="122064" y="64583"/>
                </a:lnTo>
                <a:lnTo>
                  <a:pt x="178346" y="112712"/>
                </a:lnTo>
                <a:close/>
              </a:path>
              <a:path w="2972434" h="544195">
                <a:moveTo>
                  <a:pt x="122064" y="64583"/>
                </a:moveTo>
                <a:lnTo>
                  <a:pt x="67271" y="55346"/>
                </a:lnTo>
                <a:lnTo>
                  <a:pt x="73609" y="17780"/>
                </a:lnTo>
                <a:lnTo>
                  <a:pt x="128380" y="27013"/>
                </a:lnTo>
                <a:lnTo>
                  <a:pt x="93916" y="40512"/>
                </a:lnTo>
                <a:lnTo>
                  <a:pt x="122064" y="64583"/>
                </a:lnTo>
                <a:close/>
              </a:path>
              <a:path w="2972434" h="544195">
                <a:moveTo>
                  <a:pt x="128380" y="27013"/>
                </a:moveTo>
                <a:lnTo>
                  <a:pt x="73609" y="17780"/>
                </a:lnTo>
                <a:lnTo>
                  <a:pt x="151953" y="17780"/>
                </a:lnTo>
                <a:lnTo>
                  <a:pt x="128380" y="27013"/>
                </a:lnTo>
                <a:close/>
              </a:path>
              <a:path w="2972434" h="544195">
                <a:moveTo>
                  <a:pt x="2965818" y="543991"/>
                </a:moveTo>
                <a:lnTo>
                  <a:pt x="122064" y="64583"/>
                </a:lnTo>
                <a:lnTo>
                  <a:pt x="93916" y="40512"/>
                </a:lnTo>
                <a:lnTo>
                  <a:pt x="128380" y="27013"/>
                </a:lnTo>
                <a:lnTo>
                  <a:pt x="2972142" y="506412"/>
                </a:lnTo>
                <a:lnTo>
                  <a:pt x="2965818" y="5439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/>
          <p:cNvSpPr/>
          <p:nvPr/>
        </p:nvSpPr>
        <p:spPr>
          <a:xfrm>
            <a:off x="8715997" y="2286000"/>
            <a:ext cx="960602" cy="1487957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1" name="object 271"/>
          <p:cNvSpPr/>
          <p:nvPr/>
        </p:nvSpPr>
        <p:spPr>
          <a:xfrm>
            <a:off x="6540530" y="5169382"/>
            <a:ext cx="368300" cy="387350"/>
          </a:xfrm>
          <a:custGeom>
            <a:avLst/>
            <a:gdLst/>
            <a:ahLst/>
            <a:cxnLst/>
            <a:rect l="l" t="t" r="r" b="b"/>
            <a:pathLst>
              <a:path w="368300" h="387350">
                <a:moveTo>
                  <a:pt x="202877" y="386079"/>
                </a:moveTo>
                <a:lnTo>
                  <a:pt x="164968" y="386079"/>
                </a:lnTo>
                <a:lnTo>
                  <a:pt x="155684" y="384810"/>
                </a:lnTo>
                <a:lnTo>
                  <a:pt x="146540" y="382270"/>
                </a:lnTo>
                <a:lnTo>
                  <a:pt x="137561" y="381000"/>
                </a:lnTo>
                <a:lnTo>
                  <a:pt x="95575" y="363220"/>
                </a:lnTo>
                <a:lnTo>
                  <a:pt x="59596" y="335279"/>
                </a:lnTo>
                <a:lnTo>
                  <a:pt x="30970" y="300989"/>
                </a:lnTo>
                <a:lnTo>
                  <a:pt x="21851" y="284479"/>
                </a:lnTo>
                <a:lnTo>
                  <a:pt x="17838" y="276860"/>
                </a:lnTo>
                <a:lnTo>
                  <a:pt x="3640" y="231139"/>
                </a:lnTo>
                <a:lnTo>
                  <a:pt x="0" y="191770"/>
                </a:lnTo>
                <a:lnTo>
                  <a:pt x="211" y="182879"/>
                </a:lnTo>
                <a:lnTo>
                  <a:pt x="5672" y="144779"/>
                </a:lnTo>
                <a:lnTo>
                  <a:pt x="21851" y="101600"/>
                </a:lnTo>
                <a:lnTo>
                  <a:pt x="26233" y="92710"/>
                </a:lnTo>
                <a:lnTo>
                  <a:pt x="30970" y="85089"/>
                </a:lnTo>
                <a:lnTo>
                  <a:pt x="36050" y="77470"/>
                </a:lnTo>
                <a:lnTo>
                  <a:pt x="41460" y="71120"/>
                </a:lnTo>
                <a:lnTo>
                  <a:pt x="47201" y="63500"/>
                </a:lnTo>
                <a:lnTo>
                  <a:pt x="80386" y="33020"/>
                </a:lnTo>
                <a:lnTo>
                  <a:pt x="120137" y="11429"/>
                </a:lnTo>
                <a:lnTo>
                  <a:pt x="146540" y="3810"/>
                </a:lnTo>
                <a:lnTo>
                  <a:pt x="155684" y="1270"/>
                </a:lnTo>
                <a:lnTo>
                  <a:pt x="164968" y="0"/>
                </a:lnTo>
                <a:lnTo>
                  <a:pt x="202877" y="0"/>
                </a:lnTo>
                <a:lnTo>
                  <a:pt x="212161" y="1270"/>
                </a:lnTo>
                <a:lnTo>
                  <a:pt x="221305" y="3810"/>
                </a:lnTo>
                <a:lnTo>
                  <a:pt x="230284" y="5079"/>
                </a:lnTo>
                <a:lnTo>
                  <a:pt x="272270" y="22860"/>
                </a:lnTo>
                <a:lnTo>
                  <a:pt x="308236" y="50800"/>
                </a:lnTo>
                <a:lnTo>
                  <a:pt x="314599" y="57150"/>
                </a:lnTo>
                <a:lnTo>
                  <a:pt x="171864" y="57150"/>
                </a:lnTo>
                <a:lnTo>
                  <a:pt x="164079" y="58420"/>
                </a:lnTo>
                <a:lnTo>
                  <a:pt x="165590" y="58420"/>
                </a:lnTo>
                <a:lnTo>
                  <a:pt x="157932" y="59689"/>
                </a:lnTo>
                <a:lnTo>
                  <a:pt x="159418" y="59689"/>
                </a:lnTo>
                <a:lnTo>
                  <a:pt x="151899" y="60960"/>
                </a:lnTo>
                <a:lnTo>
                  <a:pt x="153347" y="60960"/>
                </a:lnTo>
                <a:lnTo>
                  <a:pt x="145981" y="62229"/>
                </a:lnTo>
                <a:lnTo>
                  <a:pt x="147391" y="62229"/>
                </a:lnTo>
                <a:lnTo>
                  <a:pt x="140165" y="64770"/>
                </a:lnTo>
                <a:lnTo>
                  <a:pt x="141549" y="64770"/>
                </a:lnTo>
                <a:lnTo>
                  <a:pt x="134488" y="67310"/>
                </a:lnTo>
                <a:lnTo>
                  <a:pt x="135821" y="67310"/>
                </a:lnTo>
                <a:lnTo>
                  <a:pt x="128938" y="69850"/>
                </a:lnTo>
                <a:lnTo>
                  <a:pt x="130221" y="69850"/>
                </a:lnTo>
                <a:lnTo>
                  <a:pt x="123528" y="72389"/>
                </a:lnTo>
                <a:lnTo>
                  <a:pt x="124760" y="72389"/>
                </a:lnTo>
                <a:lnTo>
                  <a:pt x="120425" y="74929"/>
                </a:lnTo>
                <a:lnTo>
                  <a:pt x="119451" y="74929"/>
                </a:lnTo>
                <a:lnTo>
                  <a:pt x="114717" y="78739"/>
                </a:lnTo>
                <a:lnTo>
                  <a:pt x="114282" y="78739"/>
                </a:lnTo>
                <a:lnTo>
                  <a:pt x="109710" y="82550"/>
                </a:lnTo>
                <a:lnTo>
                  <a:pt x="109278" y="82550"/>
                </a:lnTo>
                <a:lnTo>
                  <a:pt x="104878" y="86360"/>
                </a:lnTo>
                <a:lnTo>
                  <a:pt x="104452" y="86360"/>
                </a:lnTo>
                <a:lnTo>
                  <a:pt x="98813" y="91439"/>
                </a:lnTo>
                <a:lnTo>
                  <a:pt x="99791" y="91439"/>
                </a:lnTo>
                <a:lnTo>
                  <a:pt x="95743" y="95250"/>
                </a:lnTo>
                <a:lnTo>
                  <a:pt x="95334" y="95250"/>
                </a:lnTo>
                <a:lnTo>
                  <a:pt x="91219" y="100329"/>
                </a:lnTo>
                <a:lnTo>
                  <a:pt x="91066" y="100329"/>
                </a:lnTo>
                <a:lnTo>
                  <a:pt x="87155" y="105410"/>
                </a:lnTo>
                <a:lnTo>
                  <a:pt x="87015" y="105410"/>
                </a:lnTo>
                <a:lnTo>
                  <a:pt x="83317" y="110489"/>
                </a:lnTo>
                <a:lnTo>
                  <a:pt x="83167" y="110489"/>
                </a:lnTo>
                <a:lnTo>
                  <a:pt x="79702" y="115570"/>
                </a:lnTo>
                <a:lnTo>
                  <a:pt x="79560" y="115570"/>
                </a:lnTo>
                <a:lnTo>
                  <a:pt x="76329" y="120650"/>
                </a:lnTo>
                <a:lnTo>
                  <a:pt x="76182" y="120650"/>
                </a:lnTo>
                <a:lnTo>
                  <a:pt x="75651" y="121670"/>
                </a:lnTo>
                <a:lnTo>
                  <a:pt x="75558" y="121920"/>
                </a:lnTo>
                <a:lnTo>
                  <a:pt x="73060" y="127000"/>
                </a:lnTo>
                <a:lnTo>
                  <a:pt x="70302" y="132079"/>
                </a:lnTo>
                <a:lnTo>
                  <a:pt x="69708" y="133141"/>
                </a:lnTo>
                <a:lnTo>
                  <a:pt x="69656" y="133350"/>
                </a:lnTo>
                <a:lnTo>
                  <a:pt x="67582" y="138429"/>
                </a:lnTo>
                <a:lnTo>
                  <a:pt x="67063" y="139700"/>
                </a:lnTo>
                <a:lnTo>
                  <a:pt x="65241" y="144779"/>
                </a:lnTo>
                <a:lnTo>
                  <a:pt x="64777" y="146050"/>
                </a:lnTo>
                <a:lnTo>
                  <a:pt x="63177" y="151129"/>
                </a:lnTo>
                <a:lnTo>
                  <a:pt x="62771" y="152400"/>
                </a:lnTo>
                <a:lnTo>
                  <a:pt x="61406" y="157479"/>
                </a:lnTo>
                <a:lnTo>
                  <a:pt x="61056" y="158750"/>
                </a:lnTo>
                <a:lnTo>
                  <a:pt x="59634" y="166370"/>
                </a:lnTo>
                <a:lnTo>
                  <a:pt x="58756" y="171450"/>
                </a:lnTo>
                <a:lnTo>
                  <a:pt x="58605" y="172212"/>
                </a:lnTo>
                <a:lnTo>
                  <a:pt x="58554" y="172720"/>
                </a:lnTo>
                <a:lnTo>
                  <a:pt x="57894" y="177800"/>
                </a:lnTo>
                <a:lnTo>
                  <a:pt x="57344" y="185420"/>
                </a:lnTo>
                <a:lnTo>
                  <a:pt x="57177" y="191770"/>
                </a:lnTo>
                <a:lnTo>
                  <a:pt x="57259" y="199389"/>
                </a:lnTo>
                <a:lnTo>
                  <a:pt x="57771" y="207010"/>
                </a:lnTo>
                <a:lnTo>
                  <a:pt x="57856" y="208279"/>
                </a:lnTo>
                <a:lnTo>
                  <a:pt x="58554" y="213360"/>
                </a:lnTo>
                <a:lnTo>
                  <a:pt x="58720" y="214629"/>
                </a:lnTo>
                <a:lnTo>
                  <a:pt x="59661" y="219710"/>
                </a:lnTo>
                <a:lnTo>
                  <a:pt x="61125" y="227329"/>
                </a:lnTo>
                <a:lnTo>
                  <a:pt x="61374" y="228600"/>
                </a:lnTo>
                <a:lnTo>
                  <a:pt x="62803" y="233679"/>
                </a:lnTo>
                <a:lnTo>
                  <a:pt x="63152" y="234950"/>
                </a:lnTo>
                <a:lnTo>
                  <a:pt x="64803" y="240029"/>
                </a:lnTo>
                <a:lnTo>
                  <a:pt x="65209" y="241300"/>
                </a:lnTo>
                <a:lnTo>
                  <a:pt x="67095" y="246379"/>
                </a:lnTo>
                <a:lnTo>
                  <a:pt x="67559" y="247650"/>
                </a:lnTo>
                <a:lnTo>
                  <a:pt x="69656" y="252729"/>
                </a:lnTo>
                <a:lnTo>
                  <a:pt x="70175" y="254000"/>
                </a:lnTo>
                <a:lnTo>
                  <a:pt x="73045" y="259079"/>
                </a:lnTo>
                <a:lnTo>
                  <a:pt x="75558" y="264160"/>
                </a:lnTo>
                <a:lnTo>
                  <a:pt x="76182" y="265429"/>
                </a:lnTo>
                <a:lnTo>
                  <a:pt x="76329" y="265429"/>
                </a:lnTo>
                <a:lnTo>
                  <a:pt x="79560" y="270510"/>
                </a:lnTo>
                <a:lnTo>
                  <a:pt x="79702" y="270510"/>
                </a:lnTo>
                <a:lnTo>
                  <a:pt x="83167" y="275589"/>
                </a:lnTo>
                <a:lnTo>
                  <a:pt x="83317" y="275589"/>
                </a:lnTo>
                <a:lnTo>
                  <a:pt x="87015" y="280670"/>
                </a:lnTo>
                <a:lnTo>
                  <a:pt x="87155" y="280670"/>
                </a:lnTo>
                <a:lnTo>
                  <a:pt x="91066" y="285750"/>
                </a:lnTo>
                <a:lnTo>
                  <a:pt x="91219" y="285750"/>
                </a:lnTo>
                <a:lnTo>
                  <a:pt x="95334" y="290829"/>
                </a:lnTo>
                <a:lnTo>
                  <a:pt x="95743" y="290829"/>
                </a:lnTo>
                <a:lnTo>
                  <a:pt x="99791" y="294639"/>
                </a:lnTo>
                <a:lnTo>
                  <a:pt x="98813" y="294639"/>
                </a:lnTo>
                <a:lnTo>
                  <a:pt x="104452" y="299720"/>
                </a:lnTo>
                <a:lnTo>
                  <a:pt x="104878" y="299720"/>
                </a:lnTo>
                <a:lnTo>
                  <a:pt x="109278" y="303529"/>
                </a:lnTo>
                <a:lnTo>
                  <a:pt x="109710" y="303529"/>
                </a:lnTo>
                <a:lnTo>
                  <a:pt x="114282" y="307339"/>
                </a:lnTo>
                <a:lnTo>
                  <a:pt x="114717" y="307339"/>
                </a:lnTo>
                <a:lnTo>
                  <a:pt x="119451" y="311150"/>
                </a:lnTo>
                <a:lnTo>
                  <a:pt x="120425" y="311150"/>
                </a:lnTo>
                <a:lnTo>
                  <a:pt x="124760" y="313689"/>
                </a:lnTo>
                <a:lnTo>
                  <a:pt x="123528" y="313689"/>
                </a:lnTo>
                <a:lnTo>
                  <a:pt x="130221" y="316229"/>
                </a:lnTo>
                <a:lnTo>
                  <a:pt x="128938" y="316229"/>
                </a:lnTo>
                <a:lnTo>
                  <a:pt x="135821" y="320039"/>
                </a:lnTo>
                <a:lnTo>
                  <a:pt x="138018" y="320039"/>
                </a:lnTo>
                <a:lnTo>
                  <a:pt x="141549" y="321310"/>
                </a:lnTo>
                <a:lnTo>
                  <a:pt x="140165" y="321310"/>
                </a:lnTo>
                <a:lnTo>
                  <a:pt x="147391" y="323850"/>
                </a:lnTo>
                <a:lnTo>
                  <a:pt x="145981" y="323850"/>
                </a:lnTo>
                <a:lnTo>
                  <a:pt x="153347" y="325120"/>
                </a:lnTo>
                <a:lnTo>
                  <a:pt x="151899" y="325120"/>
                </a:lnTo>
                <a:lnTo>
                  <a:pt x="159418" y="327660"/>
                </a:lnTo>
                <a:lnTo>
                  <a:pt x="164079" y="327660"/>
                </a:lnTo>
                <a:lnTo>
                  <a:pt x="171864" y="328929"/>
                </a:lnTo>
                <a:lnTo>
                  <a:pt x="176690" y="328929"/>
                </a:lnTo>
                <a:lnTo>
                  <a:pt x="183922" y="330077"/>
                </a:lnTo>
                <a:lnTo>
                  <a:pt x="183154" y="330200"/>
                </a:lnTo>
                <a:lnTo>
                  <a:pt x="313327" y="330200"/>
                </a:lnTo>
                <a:lnTo>
                  <a:pt x="279992" y="358139"/>
                </a:lnTo>
                <a:lnTo>
                  <a:pt x="239085" y="378460"/>
                </a:lnTo>
                <a:lnTo>
                  <a:pt x="221305" y="382270"/>
                </a:lnTo>
                <a:lnTo>
                  <a:pt x="212161" y="384810"/>
                </a:lnTo>
                <a:lnTo>
                  <a:pt x="202877" y="386079"/>
                </a:lnTo>
                <a:close/>
              </a:path>
              <a:path w="368300" h="387350">
                <a:moveTo>
                  <a:pt x="249588" y="76200"/>
                </a:moveTo>
                <a:lnTo>
                  <a:pt x="243073" y="72389"/>
                </a:lnTo>
                <a:lnTo>
                  <a:pt x="244317" y="72389"/>
                </a:lnTo>
                <a:lnTo>
                  <a:pt x="237612" y="69850"/>
                </a:lnTo>
                <a:lnTo>
                  <a:pt x="238907" y="69850"/>
                </a:lnTo>
                <a:lnTo>
                  <a:pt x="232024" y="67310"/>
                </a:lnTo>
                <a:lnTo>
                  <a:pt x="233357" y="67310"/>
                </a:lnTo>
                <a:lnTo>
                  <a:pt x="226296" y="64770"/>
                </a:lnTo>
                <a:lnTo>
                  <a:pt x="227668" y="64770"/>
                </a:lnTo>
                <a:lnTo>
                  <a:pt x="220454" y="62229"/>
                </a:lnTo>
                <a:lnTo>
                  <a:pt x="221864" y="62229"/>
                </a:lnTo>
                <a:lnTo>
                  <a:pt x="214498" y="60960"/>
                </a:lnTo>
                <a:lnTo>
                  <a:pt x="215946" y="60960"/>
                </a:lnTo>
                <a:lnTo>
                  <a:pt x="208427" y="59689"/>
                </a:lnTo>
                <a:lnTo>
                  <a:pt x="209900" y="59689"/>
                </a:lnTo>
                <a:lnTo>
                  <a:pt x="202255" y="58420"/>
                </a:lnTo>
                <a:lnTo>
                  <a:pt x="203754" y="58420"/>
                </a:lnTo>
                <a:lnTo>
                  <a:pt x="195981" y="57150"/>
                </a:lnTo>
                <a:lnTo>
                  <a:pt x="314599" y="57150"/>
                </a:lnTo>
                <a:lnTo>
                  <a:pt x="320644" y="63500"/>
                </a:lnTo>
                <a:lnTo>
                  <a:pt x="326385" y="71120"/>
                </a:lnTo>
                <a:lnTo>
                  <a:pt x="329631" y="74929"/>
                </a:lnTo>
                <a:lnTo>
                  <a:pt x="248394" y="74929"/>
                </a:lnTo>
                <a:lnTo>
                  <a:pt x="249588" y="76200"/>
                </a:lnTo>
                <a:close/>
              </a:path>
              <a:path w="368300" h="387350">
                <a:moveTo>
                  <a:pt x="118257" y="76200"/>
                </a:moveTo>
                <a:lnTo>
                  <a:pt x="119451" y="74929"/>
                </a:lnTo>
                <a:lnTo>
                  <a:pt x="120425" y="74929"/>
                </a:lnTo>
                <a:lnTo>
                  <a:pt x="118257" y="76200"/>
                </a:lnTo>
                <a:close/>
              </a:path>
              <a:path w="368300" h="387350">
                <a:moveTo>
                  <a:pt x="254693" y="80010"/>
                </a:moveTo>
                <a:lnTo>
                  <a:pt x="248394" y="74929"/>
                </a:lnTo>
                <a:lnTo>
                  <a:pt x="329631" y="74929"/>
                </a:lnTo>
                <a:lnTo>
                  <a:pt x="331795" y="77470"/>
                </a:lnTo>
                <a:lnTo>
                  <a:pt x="332642" y="78739"/>
                </a:lnTo>
                <a:lnTo>
                  <a:pt x="253563" y="78739"/>
                </a:lnTo>
                <a:lnTo>
                  <a:pt x="254693" y="80010"/>
                </a:lnTo>
                <a:close/>
              </a:path>
              <a:path w="368300" h="387350">
                <a:moveTo>
                  <a:pt x="113139" y="80010"/>
                </a:moveTo>
                <a:lnTo>
                  <a:pt x="114282" y="78739"/>
                </a:lnTo>
                <a:lnTo>
                  <a:pt x="114717" y="78739"/>
                </a:lnTo>
                <a:lnTo>
                  <a:pt x="113139" y="80010"/>
                </a:lnTo>
                <a:close/>
              </a:path>
              <a:path w="368300" h="387350">
                <a:moveTo>
                  <a:pt x="259646" y="83820"/>
                </a:moveTo>
                <a:lnTo>
                  <a:pt x="253563" y="78739"/>
                </a:lnTo>
                <a:lnTo>
                  <a:pt x="332642" y="78739"/>
                </a:lnTo>
                <a:lnTo>
                  <a:pt x="335182" y="82550"/>
                </a:lnTo>
                <a:lnTo>
                  <a:pt x="258567" y="82550"/>
                </a:lnTo>
                <a:lnTo>
                  <a:pt x="259646" y="83820"/>
                </a:lnTo>
                <a:close/>
              </a:path>
              <a:path w="368300" h="387350">
                <a:moveTo>
                  <a:pt x="108186" y="83820"/>
                </a:moveTo>
                <a:lnTo>
                  <a:pt x="109278" y="82550"/>
                </a:lnTo>
                <a:lnTo>
                  <a:pt x="109710" y="82550"/>
                </a:lnTo>
                <a:lnTo>
                  <a:pt x="108186" y="83820"/>
                </a:lnTo>
                <a:close/>
              </a:path>
              <a:path w="368300" h="387350">
                <a:moveTo>
                  <a:pt x="264434" y="87629"/>
                </a:moveTo>
                <a:lnTo>
                  <a:pt x="258567" y="82550"/>
                </a:lnTo>
                <a:lnTo>
                  <a:pt x="335182" y="82550"/>
                </a:lnTo>
                <a:lnTo>
                  <a:pt x="336875" y="85089"/>
                </a:lnTo>
                <a:lnTo>
                  <a:pt x="337664" y="86360"/>
                </a:lnTo>
                <a:lnTo>
                  <a:pt x="263393" y="86360"/>
                </a:lnTo>
                <a:lnTo>
                  <a:pt x="264434" y="87629"/>
                </a:lnTo>
                <a:close/>
              </a:path>
              <a:path w="368300" h="387350">
                <a:moveTo>
                  <a:pt x="103411" y="87629"/>
                </a:moveTo>
                <a:lnTo>
                  <a:pt x="104452" y="86360"/>
                </a:lnTo>
                <a:lnTo>
                  <a:pt x="104878" y="86360"/>
                </a:lnTo>
                <a:lnTo>
                  <a:pt x="103411" y="87629"/>
                </a:lnTo>
                <a:close/>
              </a:path>
              <a:path w="368300" h="387350">
                <a:moveTo>
                  <a:pt x="273438" y="96520"/>
                </a:moveTo>
                <a:lnTo>
                  <a:pt x="268041" y="91439"/>
                </a:lnTo>
                <a:lnTo>
                  <a:pt x="269032" y="91439"/>
                </a:lnTo>
                <a:lnTo>
                  <a:pt x="263393" y="86360"/>
                </a:lnTo>
                <a:lnTo>
                  <a:pt x="337664" y="86360"/>
                </a:lnTo>
                <a:lnTo>
                  <a:pt x="341612" y="92710"/>
                </a:lnTo>
                <a:lnTo>
                  <a:pt x="342860" y="95250"/>
                </a:lnTo>
                <a:lnTo>
                  <a:pt x="272511" y="95250"/>
                </a:lnTo>
                <a:lnTo>
                  <a:pt x="273438" y="96520"/>
                </a:lnTo>
                <a:close/>
              </a:path>
              <a:path w="368300" h="387350">
                <a:moveTo>
                  <a:pt x="94394" y="96520"/>
                </a:moveTo>
                <a:lnTo>
                  <a:pt x="95334" y="95250"/>
                </a:lnTo>
                <a:lnTo>
                  <a:pt x="95743" y="95250"/>
                </a:lnTo>
                <a:lnTo>
                  <a:pt x="94394" y="96520"/>
                </a:lnTo>
                <a:close/>
              </a:path>
              <a:path w="368300" h="387350">
                <a:moveTo>
                  <a:pt x="277655" y="101600"/>
                </a:moveTo>
                <a:lnTo>
                  <a:pt x="272511" y="95250"/>
                </a:lnTo>
                <a:lnTo>
                  <a:pt x="342860" y="95250"/>
                </a:lnTo>
                <a:lnTo>
                  <a:pt x="345357" y="100329"/>
                </a:lnTo>
                <a:lnTo>
                  <a:pt x="276779" y="100329"/>
                </a:lnTo>
                <a:lnTo>
                  <a:pt x="277655" y="101600"/>
                </a:lnTo>
                <a:close/>
              </a:path>
              <a:path w="368300" h="387350">
                <a:moveTo>
                  <a:pt x="90190" y="101600"/>
                </a:moveTo>
                <a:lnTo>
                  <a:pt x="91066" y="100329"/>
                </a:lnTo>
                <a:lnTo>
                  <a:pt x="91219" y="100329"/>
                </a:lnTo>
                <a:lnTo>
                  <a:pt x="90190" y="101600"/>
                </a:lnTo>
                <a:close/>
              </a:path>
              <a:path w="368300" h="387350">
                <a:moveTo>
                  <a:pt x="281655" y="106679"/>
                </a:moveTo>
                <a:lnTo>
                  <a:pt x="276779" y="100329"/>
                </a:lnTo>
                <a:lnTo>
                  <a:pt x="345357" y="100329"/>
                </a:lnTo>
                <a:lnTo>
                  <a:pt x="345981" y="101600"/>
                </a:lnTo>
                <a:lnTo>
                  <a:pt x="347987" y="105410"/>
                </a:lnTo>
                <a:lnTo>
                  <a:pt x="280830" y="105410"/>
                </a:lnTo>
                <a:lnTo>
                  <a:pt x="281655" y="106679"/>
                </a:lnTo>
                <a:close/>
              </a:path>
              <a:path w="368300" h="387350">
                <a:moveTo>
                  <a:pt x="86177" y="106679"/>
                </a:moveTo>
                <a:lnTo>
                  <a:pt x="87015" y="105410"/>
                </a:lnTo>
                <a:lnTo>
                  <a:pt x="87155" y="105410"/>
                </a:lnTo>
                <a:lnTo>
                  <a:pt x="86177" y="106679"/>
                </a:lnTo>
                <a:close/>
              </a:path>
              <a:path w="368300" h="387350">
                <a:moveTo>
                  <a:pt x="285440" y="111760"/>
                </a:moveTo>
                <a:lnTo>
                  <a:pt x="280830" y="105410"/>
                </a:lnTo>
                <a:lnTo>
                  <a:pt x="347987" y="105410"/>
                </a:lnTo>
                <a:lnTo>
                  <a:pt x="349994" y="109220"/>
                </a:lnTo>
                <a:lnTo>
                  <a:pt x="350515" y="110489"/>
                </a:lnTo>
                <a:lnTo>
                  <a:pt x="284665" y="110489"/>
                </a:lnTo>
                <a:lnTo>
                  <a:pt x="285440" y="111760"/>
                </a:lnTo>
                <a:close/>
              </a:path>
              <a:path w="368300" h="387350">
                <a:moveTo>
                  <a:pt x="82392" y="111760"/>
                </a:moveTo>
                <a:lnTo>
                  <a:pt x="83167" y="110489"/>
                </a:lnTo>
                <a:lnTo>
                  <a:pt x="83317" y="110489"/>
                </a:lnTo>
                <a:lnTo>
                  <a:pt x="82392" y="111760"/>
                </a:lnTo>
                <a:close/>
              </a:path>
              <a:path w="368300" h="387350">
                <a:moveTo>
                  <a:pt x="288996" y="116839"/>
                </a:moveTo>
                <a:lnTo>
                  <a:pt x="284665" y="110489"/>
                </a:lnTo>
                <a:lnTo>
                  <a:pt x="350515" y="110489"/>
                </a:lnTo>
                <a:lnTo>
                  <a:pt x="352598" y="115570"/>
                </a:lnTo>
                <a:lnTo>
                  <a:pt x="288285" y="115570"/>
                </a:lnTo>
                <a:lnTo>
                  <a:pt x="288996" y="116839"/>
                </a:lnTo>
                <a:close/>
              </a:path>
              <a:path w="368300" h="387350">
                <a:moveTo>
                  <a:pt x="78836" y="116839"/>
                </a:moveTo>
                <a:lnTo>
                  <a:pt x="79560" y="115570"/>
                </a:lnTo>
                <a:lnTo>
                  <a:pt x="79702" y="115570"/>
                </a:lnTo>
                <a:lnTo>
                  <a:pt x="78836" y="116839"/>
                </a:lnTo>
                <a:close/>
              </a:path>
              <a:path w="368300" h="387350">
                <a:moveTo>
                  <a:pt x="292157" y="121659"/>
                </a:moveTo>
                <a:lnTo>
                  <a:pt x="288285" y="115570"/>
                </a:lnTo>
                <a:lnTo>
                  <a:pt x="352598" y="115570"/>
                </a:lnTo>
                <a:lnTo>
                  <a:pt x="353639" y="118110"/>
                </a:lnTo>
                <a:lnTo>
                  <a:pt x="354564" y="120650"/>
                </a:lnTo>
                <a:lnTo>
                  <a:pt x="291663" y="120650"/>
                </a:lnTo>
                <a:lnTo>
                  <a:pt x="292157" y="121659"/>
                </a:lnTo>
                <a:close/>
              </a:path>
              <a:path w="368300" h="387350">
                <a:moveTo>
                  <a:pt x="75522" y="121920"/>
                </a:moveTo>
                <a:lnTo>
                  <a:pt x="76182" y="120650"/>
                </a:lnTo>
                <a:lnTo>
                  <a:pt x="75680" y="121670"/>
                </a:lnTo>
                <a:lnTo>
                  <a:pt x="75522" y="121920"/>
                </a:lnTo>
                <a:close/>
              </a:path>
              <a:path w="368300" h="387350">
                <a:moveTo>
                  <a:pt x="75680" y="121670"/>
                </a:moveTo>
                <a:lnTo>
                  <a:pt x="76182" y="120650"/>
                </a:lnTo>
                <a:lnTo>
                  <a:pt x="76329" y="120650"/>
                </a:lnTo>
                <a:lnTo>
                  <a:pt x="75680" y="121670"/>
                </a:lnTo>
                <a:close/>
              </a:path>
              <a:path w="368300" h="387350">
                <a:moveTo>
                  <a:pt x="292323" y="121920"/>
                </a:moveTo>
                <a:lnTo>
                  <a:pt x="292157" y="121659"/>
                </a:lnTo>
                <a:lnTo>
                  <a:pt x="291663" y="120650"/>
                </a:lnTo>
                <a:lnTo>
                  <a:pt x="292323" y="121920"/>
                </a:lnTo>
                <a:close/>
              </a:path>
              <a:path w="368300" h="387350">
                <a:moveTo>
                  <a:pt x="355027" y="121920"/>
                </a:moveTo>
                <a:lnTo>
                  <a:pt x="292323" y="121920"/>
                </a:lnTo>
                <a:lnTo>
                  <a:pt x="291663" y="120650"/>
                </a:lnTo>
                <a:lnTo>
                  <a:pt x="354564" y="120650"/>
                </a:lnTo>
                <a:lnTo>
                  <a:pt x="355027" y="121920"/>
                </a:lnTo>
                <a:close/>
              </a:path>
              <a:path w="368300" h="387350">
                <a:moveTo>
                  <a:pt x="298103" y="133141"/>
                </a:moveTo>
                <a:lnTo>
                  <a:pt x="294787" y="127000"/>
                </a:lnTo>
                <a:lnTo>
                  <a:pt x="292157" y="121659"/>
                </a:lnTo>
                <a:lnTo>
                  <a:pt x="292323" y="121920"/>
                </a:lnTo>
                <a:lnTo>
                  <a:pt x="355027" y="121920"/>
                </a:lnTo>
                <a:lnTo>
                  <a:pt x="356877" y="127000"/>
                </a:lnTo>
                <a:lnTo>
                  <a:pt x="358510" y="132079"/>
                </a:lnTo>
                <a:lnTo>
                  <a:pt x="297670" y="132079"/>
                </a:lnTo>
                <a:lnTo>
                  <a:pt x="298103" y="133141"/>
                </a:lnTo>
                <a:close/>
              </a:path>
              <a:path w="368300" h="387350">
                <a:moveTo>
                  <a:pt x="75558" y="121920"/>
                </a:moveTo>
                <a:lnTo>
                  <a:pt x="75680" y="121670"/>
                </a:lnTo>
                <a:lnTo>
                  <a:pt x="75558" y="121920"/>
                </a:lnTo>
                <a:close/>
              </a:path>
              <a:path w="368300" h="387350">
                <a:moveTo>
                  <a:pt x="72436" y="128270"/>
                </a:moveTo>
                <a:lnTo>
                  <a:pt x="73045" y="127000"/>
                </a:lnTo>
                <a:lnTo>
                  <a:pt x="72436" y="128270"/>
                </a:lnTo>
                <a:close/>
              </a:path>
              <a:path w="368300" h="387350">
                <a:moveTo>
                  <a:pt x="69616" y="133350"/>
                </a:moveTo>
                <a:lnTo>
                  <a:pt x="70175" y="132079"/>
                </a:lnTo>
                <a:lnTo>
                  <a:pt x="69729" y="133141"/>
                </a:lnTo>
                <a:lnTo>
                  <a:pt x="69616" y="133350"/>
                </a:lnTo>
                <a:close/>
              </a:path>
              <a:path w="368300" h="387350">
                <a:moveTo>
                  <a:pt x="69781" y="133044"/>
                </a:moveTo>
                <a:lnTo>
                  <a:pt x="70175" y="132079"/>
                </a:lnTo>
                <a:lnTo>
                  <a:pt x="69781" y="133044"/>
                </a:lnTo>
                <a:close/>
              </a:path>
              <a:path w="368300" h="387350">
                <a:moveTo>
                  <a:pt x="298216" y="133350"/>
                </a:moveTo>
                <a:lnTo>
                  <a:pt x="298064" y="133044"/>
                </a:lnTo>
                <a:lnTo>
                  <a:pt x="297670" y="132079"/>
                </a:lnTo>
                <a:lnTo>
                  <a:pt x="298216" y="133350"/>
                </a:lnTo>
                <a:close/>
              </a:path>
              <a:path w="368300" h="387350">
                <a:moveTo>
                  <a:pt x="358919" y="133350"/>
                </a:moveTo>
                <a:lnTo>
                  <a:pt x="298216" y="133350"/>
                </a:lnTo>
                <a:lnTo>
                  <a:pt x="297670" y="132079"/>
                </a:lnTo>
                <a:lnTo>
                  <a:pt x="358510" y="132079"/>
                </a:lnTo>
                <a:lnTo>
                  <a:pt x="358919" y="133350"/>
                </a:lnTo>
                <a:close/>
              </a:path>
              <a:path w="368300" h="387350">
                <a:moveTo>
                  <a:pt x="69656" y="133350"/>
                </a:moveTo>
                <a:lnTo>
                  <a:pt x="69781" y="133044"/>
                </a:lnTo>
                <a:lnTo>
                  <a:pt x="69656" y="133350"/>
                </a:lnTo>
                <a:close/>
              </a:path>
              <a:path w="368300" h="387350">
                <a:moveTo>
                  <a:pt x="360780" y="139700"/>
                </a:moveTo>
                <a:lnTo>
                  <a:pt x="300782" y="139700"/>
                </a:lnTo>
                <a:lnTo>
                  <a:pt x="300286" y="138429"/>
                </a:lnTo>
                <a:lnTo>
                  <a:pt x="298103" y="133141"/>
                </a:lnTo>
                <a:lnTo>
                  <a:pt x="298216" y="133350"/>
                </a:lnTo>
                <a:lnTo>
                  <a:pt x="358919" y="133350"/>
                </a:lnTo>
                <a:lnTo>
                  <a:pt x="359735" y="135889"/>
                </a:lnTo>
                <a:lnTo>
                  <a:pt x="360780" y="139700"/>
                </a:lnTo>
                <a:close/>
              </a:path>
              <a:path w="368300" h="387350">
                <a:moveTo>
                  <a:pt x="67363" y="138967"/>
                </a:moveTo>
                <a:lnTo>
                  <a:pt x="67559" y="138429"/>
                </a:lnTo>
                <a:lnTo>
                  <a:pt x="67363" y="138967"/>
                </a:lnTo>
                <a:close/>
              </a:path>
              <a:path w="368300" h="387350">
                <a:moveTo>
                  <a:pt x="300482" y="138967"/>
                </a:moveTo>
                <a:lnTo>
                  <a:pt x="300263" y="138429"/>
                </a:lnTo>
                <a:lnTo>
                  <a:pt x="300482" y="138967"/>
                </a:lnTo>
                <a:close/>
              </a:path>
              <a:path w="368300" h="387350">
                <a:moveTo>
                  <a:pt x="67095" y="139700"/>
                </a:moveTo>
                <a:lnTo>
                  <a:pt x="67363" y="138967"/>
                </a:lnTo>
                <a:lnTo>
                  <a:pt x="67095" y="139700"/>
                </a:lnTo>
                <a:close/>
              </a:path>
              <a:path w="368300" h="387350">
                <a:moveTo>
                  <a:pt x="362426" y="146050"/>
                </a:moveTo>
                <a:lnTo>
                  <a:pt x="303068" y="146050"/>
                </a:lnTo>
                <a:lnTo>
                  <a:pt x="302623" y="144779"/>
                </a:lnTo>
                <a:lnTo>
                  <a:pt x="300482" y="138967"/>
                </a:lnTo>
                <a:lnTo>
                  <a:pt x="300782" y="139700"/>
                </a:lnTo>
                <a:lnTo>
                  <a:pt x="360780" y="139700"/>
                </a:lnTo>
                <a:lnTo>
                  <a:pt x="362173" y="144779"/>
                </a:lnTo>
                <a:lnTo>
                  <a:pt x="362426" y="146050"/>
                </a:lnTo>
                <a:close/>
              </a:path>
              <a:path w="368300" h="387350">
                <a:moveTo>
                  <a:pt x="64777" y="146050"/>
                </a:moveTo>
                <a:lnTo>
                  <a:pt x="65209" y="144779"/>
                </a:lnTo>
                <a:lnTo>
                  <a:pt x="64983" y="145485"/>
                </a:lnTo>
                <a:lnTo>
                  <a:pt x="64777" y="146050"/>
                </a:lnTo>
                <a:close/>
              </a:path>
              <a:path w="368300" h="387350">
                <a:moveTo>
                  <a:pt x="64983" y="145485"/>
                </a:moveTo>
                <a:lnTo>
                  <a:pt x="65209" y="144779"/>
                </a:lnTo>
                <a:lnTo>
                  <a:pt x="64983" y="145485"/>
                </a:lnTo>
                <a:close/>
              </a:path>
              <a:path w="368300" h="387350">
                <a:moveTo>
                  <a:pt x="302764" y="145219"/>
                </a:moveTo>
                <a:lnTo>
                  <a:pt x="302604" y="144779"/>
                </a:lnTo>
                <a:lnTo>
                  <a:pt x="302764" y="145219"/>
                </a:lnTo>
                <a:close/>
              </a:path>
              <a:path w="368300" h="387350">
                <a:moveTo>
                  <a:pt x="363688" y="152400"/>
                </a:moveTo>
                <a:lnTo>
                  <a:pt x="305074" y="152400"/>
                </a:lnTo>
                <a:lnTo>
                  <a:pt x="304693" y="151129"/>
                </a:lnTo>
                <a:lnTo>
                  <a:pt x="302764" y="145219"/>
                </a:lnTo>
                <a:lnTo>
                  <a:pt x="303068" y="146050"/>
                </a:lnTo>
                <a:lnTo>
                  <a:pt x="362426" y="146050"/>
                </a:lnTo>
                <a:lnTo>
                  <a:pt x="363688" y="152400"/>
                </a:lnTo>
                <a:close/>
              </a:path>
              <a:path w="368300" h="387350">
                <a:moveTo>
                  <a:pt x="64803" y="146050"/>
                </a:moveTo>
                <a:lnTo>
                  <a:pt x="64983" y="145485"/>
                </a:lnTo>
                <a:lnTo>
                  <a:pt x="64803" y="146050"/>
                </a:lnTo>
                <a:close/>
              </a:path>
              <a:path w="368300" h="387350">
                <a:moveTo>
                  <a:pt x="62771" y="152400"/>
                </a:moveTo>
                <a:lnTo>
                  <a:pt x="63152" y="151129"/>
                </a:lnTo>
                <a:lnTo>
                  <a:pt x="62989" y="151719"/>
                </a:lnTo>
                <a:lnTo>
                  <a:pt x="62771" y="152400"/>
                </a:lnTo>
                <a:close/>
              </a:path>
              <a:path w="368300" h="387350">
                <a:moveTo>
                  <a:pt x="62997" y="151694"/>
                </a:moveTo>
                <a:lnTo>
                  <a:pt x="63152" y="151129"/>
                </a:lnTo>
                <a:lnTo>
                  <a:pt x="62997" y="151694"/>
                </a:lnTo>
                <a:close/>
              </a:path>
              <a:path w="368300" h="387350">
                <a:moveTo>
                  <a:pt x="304855" y="151719"/>
                </a:moveTo>
                <a:lnTo>
                  <a:pt x="304666" y="151129"/>
                </a:lnTo>
                <a:lnTo>
                  <a:pt x="304855" y="151719"/>
                </a:lnTo>
                <a:close/>
              </a:path>
              <a:path w="368300" h="387350">
                <a:moveTo>
                  <a:pt x="305074" y="152400"/>
                </a:moveTo>
                <a:lnTo>
                  <a:pt x="304848" y="151694"/>
                </a:lnTo>
                <a:lnTo>
                  <a:pt x="304693" y="151129"/>
                </a:lnTo>
                <a:lnTo>
                  <a:pt x="305074" y="152400"/>
                </a:lnTo>
                <a:close/>
              </a:path>
              <a:path w="368300" h="387350">
                <a:moveTo>
                  <a:pt x="62803" y="152400"/>
                </a:moveTo>
                <a:lnTo>
                  <a:pt x="62997" y="151694"/>
                </a:lnTo>
                <a:lnTo>
                  <a:pt x="62803" y="152400"/>
                </a:lnTo>
                <a:close/>
              </a:path>
              <a:path w="368300" h="387350">
                <a:moveTo>
                  <a:pt x="364878" y="158750"/>
                </a:moveTo>
                <a:lnTo>
                  <a:pt x="306789" y="158750"/>
                </a:lnTo>
                <a:lnTo>
                  <a:pt x="306471" y="157479"/>
                </a:lnTo>
                <a:lnTo>
                  <a:pt x="304855" y="151719"/>
                </a:lnTo>
                <a:lnTo>
                  <a:pt x="305074" y="152400"/>
                </a:lnTo>
                <a:lnTo>
                  <a:pt x="363688" y="152400"/>
                </a:lnTo>
                <a:lnTo>
                  <a:pt x="364193" y="154939"/>
                </a:lnTo>
                <a:lnTo>
                  <a:pt x="364878" y="158750"/>
                </a:lnTo>
                <a:close/>
              </a:path>
              <a:path w="368300" h="387350">
                <a:moveTo>
                  <a:pt x="61056" y="158750"/>
                </a:moveTo>
                <a:lnTo>
                  <a:pt x="61374" y="157479"/>
                </a:lnTo>
                <a:lnTo>
                  <a:pt x="61295" y="157880"/>
                </a:lnTo>
                <a:lnTo>
                  <a:pt x="61056" y="158750"/>
                </a:lnTo>
                <a:close/>
              </a:path>
              <a:path w="368300" h="387350">
                <a:moveTo>
                  <a:pt x="61295" y="157880"/>
                </a:moveTo>
                <a:lnTo>
                  <a:pt x="61374" y="157479"/>
                </a:lnTo>
                <a:lnTo>
                  <a:pt x="61295" y="157880"/>
                </a:lnTo>
                <a:close/>
              </a:path>
              <a:path w="368300" h="387350">
                <a:moveTo>
                  <a:pt x="306550" y="157880"/>
                </a:moveTo>
                <a:lnTo>
                  <a:pt x="306439" y="157479"/>
                </a:lnTo>
                <a:lnTo>
                  <a:pt x="306550" y="157880"/>
                </a:lnTo>
                <a:close/>
              </a:path>
              <a:path w="368300" h="387350">
                <a:moveTo>
                  <a:pt x="306789" y="158750"/>
                </a:moveTo>
                <a:lnTo>
                  <a:pt x="306550" y="157880"/>
                </a:lnTo>
                <a:lnTo>
                  <a:pt x="306471" y="157479"/>
                </a:lnTo>
                <a:lnTo>
                  <a:pt x="306789" y="158750"/>
                </a:lnTo>
                <a:close/>
              </a:path>
              <a:path w="368300" h="387350">
                <a:moveTo>
                  <a:pt x="61125" y="158750"/>
                </a:moveTo>
                <a:lnTo>
                  <a:pt x="61295" y="157880"/>
                </a:lnTo>
                <a:lnTo>
                  <a:pt x="61125" y="158750"/>
                </a:lnTo>
                <a:close/>
              </a:path>
              <a:path w="368300" h="387350">
                <a:moveTo>
                  <a:pt x="366079" y="166370"/>
                </a:moveTo>
                <a:lnTo>
                  <a:pt x="308211" y="166370"/>
                </a:lnTo>
                <a:lnTo>
                  <a:pt x="306550" y="157880"/>
                </a:lnTo>
                <a:lnTo>
                  <a:pt x="306789" y="158750"/>
                </a:lnTo>
                <a:lnTo>
                  <a:pt x="364878" y="158750"/>
                </a:lnTo>
                <a:lnTo>
                  <a:pt x="365793" y="163829"/>
                </a:lnTo>
                <a:lnTo>
                  <a:pt x="366079" y="166370"/>
                </a:lnTo>
                <a:close/>
              </a:path>
              <a:path w="368300" h="387350">
                <a:moveTo>
                  <a:pt x="59661" y="166370"/>
                </a:moveTo>
                <a:lnTo>
                  <a:pt x="59888" y="165100"/>
                </a:lnTo>
                <a:lnTo>
                  <a:pt x="59661" y="166370"/>
                </a:lnTo>
                <a:close/>
              </a:path>
              <a:path w="368300" h="387350">
                <a:moveTo>
                  <a:pt x="366793" y="172720"/>
                </a:moveTo>
                <a:lnTo>
                  <a:pt x="309316" y="172720"/>
                </a:lnTo>
                <a:lnTo>
                  <a:pt x="309125" y="171450"/>
                </a:lnTo>
                <a:lnTo>
                  <a:pt x="307944" y="165100"/>
                </a:lnTo>
                <a:lnTo>
                  <a:pt x="308211" y="166370"/>
                </a:lnTo>
                <a:lnTo>
                  <a:pt x="366079" y="166370"/>
                </a:lnTo>
                <a:lnTo>
                  <a:pt x="366793" y="172720"/>
                </a:lnTo>
                <a:close/>
              </a:path>
              <a:path w="368300" h="387350">
                <a:moveTo>
                  <a:pt x="58529" y="172720"/>
                </a:moveTo>
                <a:lnTo>
                  <a:pt x="58720" y="171450"/>
                </a:lnTo>
                <a:lnTo>
                  <a:pt x="58620" y="172212"/>
                </a:lnTo>
                <a:lnTo>
                  <a:pt x="58529" y="172720"/>
                </a:lnTo>
                <a:close/>
              </a:path>
              <a:path w="368300" h="387350">
                <a:moveTo>
                  <a:pt x="58623" y="172194"/>
                </a:moveTo>
                <a:lnTo>
                  <a:pt x="58720" y="171450"/>
                </a:lnTo>
                <a:lnTo>
                  <a:pt x="58623" y="172194"/>
                </a:lnTo>
                <a:close/>
              </a:path>
              <a:path w="368300" h="387350">
                <a:moveTo>
                  <a:pt x="309224" y="172212"/>
                </a:moveTo>
                <a:lnTo>
                  <a:pt x="309087" y="171450"/>
                </a:lnTo>
                <a:lnTo>
                  <a:pt x="309224" y="172212"/>
                </a:lnTo>
                <a:close/>
              </a:path>
              <a:path w="368300" h="387350">
                <a:moveTo>
                  <a:pt x="309316" y="172720"/>
                </a:moveTo>
                <a:lnTo>
                  <a:pt x="309224" y="172212"/>
                </a:lnTo>
                <a:lnTo>
                  <a:pt x="309125" y="171450"/>
                </a:lnTo>
                <a:lnTo>
                  <a:pt x="309316" y="172720"/>
                </a:lnTo>
                <a:close/>
              </a:path>
              <a:path w="368300" h="387350">
                <a:moveTo>
                  <a:pt x="58554" y="172720"/>
                </a:moveTo>
                <a:lnTo>
                  <a:pt x="58623" y="172194"/>
                </a:lnTo>
                <a:lnTo>
                  <a:pt x="58554" y="172720"/>
                </a:lnTo>
                <a:close/>
              </a:path>
              <a:path w="368300" h="387350">
                <a:moveTo>
                  <a:pt x="367335" y="179070"/>
                </a:moveTo>
                <a:lnTo>
                  <a:pt x="310116" y="179070"/>
                </a:lnTo>
                <a:lnTo>
                  <a:pt x="309976" y="177800"/>
                </a:lnTo>
                <a:lnTo>
                  <a:pt x="309224" y="172212"/>
                </a:lnTo>
                <a:lnTo>
                  <a:pt x="309316" y="172720"/>
                </a:lnTo>
                <a:lnTo>
                  <a:pt x="366793" y="172720"/>
                </a:lnTo>
                <a:lnTo>
                  <a:pt x="366936" y="173989"/>
                </a:lnTo>
                <a:lnTo>
                  <a:pt x="367335" y="179070"/>
                </a:lnTo>
                <a:close/>
              </a:path>
              <a:path w="368300" h="387350">
                <a:moveTo>
                  <a:pt x="57815" y="178406"/>
                </a:moveTo>
                <a:lnTo>
                  <a:pt x="57856" y="177800"/>
                </a:lnTo>
                <a:lnTo>
                  <a:pt x="57815" y="178406"/>
                </a:lnTo>
                <a:close/>
              </a:path>
              <a:path w="368300" h="387350">
                <a:moveTo>
                  <a:pt x="310005" y="178213"/>
                </a:moveTo>
                <a:lnTo>
                  <a:pt x="309951" y="177800"/>
                </a:lnTo>
                <a:lnTo>
                  <a:pt x="310005" y="178213"/>
                </a:lnTo>
                <a:close/>
              </a:path>
              <a:path w="368300" h="387350">
                <a:moveTo>
                  <a:pt x="310116" y="179070"/>
                </a:moveTo>
                <a:lnTo>
                  <a:pt x="310030" y="178406"/>
                </a:lnTo>
                <a:lnTo>
                  <a:pt x="309976" y="177800"/>
                </a:lnTo>
                <a:lnTo>
                  <a:pt x="310116" y="179070"/>
                </a:lnTo>
                <a:close/>
              </a:path>
              <a:path w="368300" h="387350">
                <a:moveTo>
                  <a:pt x="367720" y="186689"/>
                </a:moveTo>
                <a:lnTo>
                  <a:pt x="310586" y="186689"/>
                </a:lnTo>
                <a:lnTo>
                  <a:pt x="310005" y="178213"/>
                </a:lnTo>
                <a:lnTo>
                  <a:pt x="310116" y="179070"/>
                </a:lnTo>
                <a:lnTo>
                  <a:pt x="367335" y="179070"/>
                </a:lnTo>
                <a:lnTo>
                  <a:pt x="367634" y="182879"/>
                </a:lnTo>
                <a:lnTo>
                  <a:pt x="367720" y="186689"/>
                </a:lnTo>
                <a:close/>
              </a:path>
              <a:path w="368300" h="387350">
                <a:moveTo>
                  <a:pt x="57771" y="179070"/>
                </a:moveTo>
                <a:lnTo>
                  <a:pt x="57815" y="178406"/>
                </a:lnTo>
                <a:lnTo>
                  <a:pt x="57771" y="179070"/>
                </a:lnTo>
                <a:close/>
              </a:path>
              <a:path w="368300" h="387350">
                <a:moveTo>
                  <a:pt x="57311" y="185911"/>
                </a:moveTo>
                <a:lnTo>
                  <a:pt x="57323" y="185420"/>
                </a:lnTo>
                <a:lnTo>
                  <a:pt x="57311" y="185911"/>
                </a:lnTo>
                <a:close/>
              </a:path>
              <a:path w="368300" h="387350">
                <a:moveTo>
                  <a:pt x="367834" y="194310"/>
                </a:moveTo>
                <a:lnTo>
                  <a:pt x="310713" y="194310"/>
                </a:lnTo>
                <a:lnTo>
                  <a:pt x="310713" y="191770"/>
                </a:lnTo>
                <a:lnTo>
                  <a:pt x="310515" y="185658"/>
                </a:lnTo>
                <a:lnTo>
                  <a:pt x="310586" y="186689"/>
                </a:lnTo>
                <a:lnTo>
                  <a:pt x="367720" y="186689"/>
                </a:lnTo>
                <a:lnTo>
                  <a:pt x="367834" y="191770"/>
                </a:lnTo>
                <a:lnTo>
                  <a:pt x="367834" y="194310"/>
                </a:lnTo>
                <a:close/>
              </a:path>
              <a:path w="368300" h="387350">
                <a:moveTo>
                  <a:pt x="57294" y="186689"/>
                </a:moveTo>
                <a:lnTo>
                  <a:pt x="57311" y="185911"/>
                </a:lnTo>
                <a:lnTo>
                  <a:pt x="57294" y="186689"/>
                </a:lnTo>
                <a:close/>
              </a:path>
              <a:path w="368300" h="387350">
                <a:moveTo>
                  <a:pt x="57148" y="193039"/>
                </a:moveTo>
                <a:lnTo>
                  <a:pt x="57119" y="191770"/>
                </a:lnTo>
                <a:lnTo>
                  <a:pt x="57148" y="193039"/>
                </a:lnTo>
                <a:close/>
              </a:path>
              <a:path w="368300" h="387350">
                <a:moveTo>
                  <a:pt x="310684" y="193039"/>
                </a:moveTo>
                <a:lnTo>
                  <a:pt x="310655" y="191770"/>
                </a:lnTo>
                <a:lnTo>
                  <a:pt x="310684" y="193039"/>
                </a:lnTo>
                <a:close/>
              </a:path>
              <a:path w="368300" h="387350">
                <a:moveTo>
                  <a:pt x="57177" y="194310"/>
                </a:moveTo>
                <a:lnTo>
                  <a:pt x="57148" y="193039"/>
                </a:lnTo>
                <a:lnTo>
                  <a:pt x="57177" y="194310"/>
                </a:lnTo>
                <a:close/>
              </a:path>
              <a:path w="368300" h="387350">
                <a:moveTo>
                  <a:pt x="367691" y="200660"/>
                </a:moveTo>
                <a:lnTo>
                  <a:pt x="310510" y="200660"/>
                </a:lnTo>
                <a:lnTo>
                  <a:pt x="310586" y="199389"/>
                </a:lnTo>
                <a:lnTo>
                  <a:pt x="310684" y="193039"/>
                </a:lnTo>
                <a:lnTo>
                  <a:pt x="310713" y="194310"/>
                </a:lnTo>
                <a:lnTo>
                  <a:pt x="367834" y="194310"/>
                </a:lnTo>
                <a:lnTo>
                  <a:pt x="367691" y="200660"/>
                </a:lnTo>
                <a:close/>
              </a:path>
              <a:path w="368300" h="387350">
                <a:moveTo>
                  <a:pt x="57311" y="200168"/>
                </a:moveTo>
                <a:lnTo>
                  <a:pt x="57259" y="199389"/>
                </a:lnTo>
                <a:lnTo>
                  <a:pt x="57311" y="200168"/>
                </a:lnTo>
                <a:close/>
              </a:path>
              <a:path w="368300" h="387350">
                <a:moveTo>
                  <a:pt x="310515" y="200421"/>
                </a:moveTo>
                <a:lnTo>
                  <a:pt x="310539" y="199389"/>
                </a:lnTo>
                <a:lnTo>
                  <a:pt x="310515" y="200421"/>
                </a:lnTo>
                <a:close/>
              </a:path>
              <a:path w="368300" h="387350">
                <a:moveTo>
                  <a:pt x="57344" y="200660"/>
                </a:moveTo>
                <a:lnTo>
                  <a:pt x="57311" y="200168"/>
                </a:lnTo>
                <a:lnTo>
                  <a:pt x="57344" y="200660"/>
                </a:lnTo>
                <a:close/>
              </a:path>
              <a:path w="368300" h="387350">
                <a:moveTo>
                  <a:pt x="367235" y="208279"/>
                </a:moveTo>
                <a:lnTo>
                  <a:pt x="309976" y="208279"/>
                </a:lnTo>
                <a:lnTo>
                  <a:pt x="310116" y="207010"/>
                </a:lnTo>
                <a:lnTo>
                  <a:pt x="310515" y="200421"/>
                </a:lnTo>
                <a:lnTo>
                  <a:pt x="310510" y="200660"/>
                </a:lnTo>
                <a:lnTo>
                  <a:pt x="367691" y="200660"/>
                </a:lnTo>
                <a:lnTo>
                  <a:pt x="367634" y="203200"/>
                </a:lnTo>
                <a:lnTo>
                  <a:pt x="367235" y="208279"/>
                </a:lnTo>
                <a:close/>
              </a:path>
              <a:path w="368300" h="387350">
                <a:moveTo>
                  <a:pt x="57815" y="207673"/>
                </a:moveTo>
                <a:lnTo>
                  <a:pt x="57729" y="207010"/>
                </a:lnTo>
                <a:lnTo>
                  <a:pt x="57815" y="207673"/>
                </a:lnTo>
                <a:close/>
              </a:path>
              <a:path w="368300" h="387350">
                <a:moveTo>
                  <a:pt x="310005" y="207866"/>
                </a:moveTo>
                <a:lnTo>
                  <a:pt x="310063" y="207010"/>
                </a:lnTo>
                <a:lnTo>
                  <a:pt x="310005" y="207866"/>
                </a:lnTo>
                <a:close/>
              </a:path>
              <a:path w="368300" h="387350">
                <a:moveTo>
                  <a:pt x="309976" y="208279"/>
                </a:moveTo>
                <a:lnTo>
                  <a:pt x="310005" y="207866"/>
                </a:lnTo>
                <a:lnTo>
                  <a:pt x="310116" y="207010"/>
                </a:lnTo>
                <a:lnTo>
                  <a:pt x="309976" y="208279"/>
                </a:lnTo>
                <a:close/>
              </a:path>
              <a:path w="368300" h="387350">
                <a:moveTo>
                  <a:pt x="57894" y="208279"/>
                </a:moveTo>
                <a:lnTo>
                  <a:pt x="57815" y="207673"/>
                </a:lnTo>
                <a:lnTo>
                  <a:pt x="57894" y="208279"/>
                </a:lnTo>
                <a:close/>
              </a:path>
              <a:path w="368300" h="387350">
                <a:moveTo>
                  <a:pt x="366650" y="214629"/>
                </a:moveTo>
                <a:lnTo>
                  <a:pt x="309125" y="214629"/>
                </a:lnTo>
                <a:lnTo>
                  <a:pt x="309316" y="213360"/>
                </a:lnTo>
                <a:lnTo>
                  <a:pt x="310005" y="207866"/>
                </a:lnTo>
                <a:lnTo>
                  <a:pt x="309976" y="208279"/>
                </a:lnTo>
                <a:lnTo>
                  <a:pt x="367235" y="208279"/>
                </a:lnTo>
                <a:lnTo>
                  <a:pt x="366936" y="212089"/>
                </a:lnTo>
                <a:lnTo>
                  <a:pt x="366650" y="214629"/>
                </a:lnTo>
                <a:close/>
              </a:path>
              <a:path w="368300" h="387350">
                <a:moveTo>
                  <a:pt x="58720" y="214629"/>
                </a:moveTo>
                <a:lnTo>
                  <a:pt x="58529" y="213360"/>
                </a:lnTo>
                <a:lnTo>
                  <a:pt x="58623" y="213885"/>
                </a:lnTo>
                <a:lnTo>
                  <a:pt x="58720" y="214629"/>
                </a:lnTo>
                <a:close/>
              </a:path>
              <a:path w="368300" h="387350">
                <a:moveTo>
                  <a:pt x="58623" y="213885"/>
                </a:moveTo>
                <a:lnTo>
                  <a:pt x="58529" y="213360"/>
                </a:lnTo>
                <a:lnTo>
                  <a:pt x="58623" y="213885"/>
                </a:lnTo>
                <a:close/>
              </a:path>
              <a:path w="368300" h="387350">
                <a:moveTo>
                  <a:pt x="309224" y="213867"/>
                </a:moveTo>
                <a:lnTo>
                  <a:pt x="309291" y="213360"/>
                </a:lnTo>
                <a:lnTo>
                  <a:pt x="309224" y="213867"/>
                </a:lnTo>
                <a:close/>
              </a:path>
              <a:path w="368300" h="387350">
                <a:moveTo>
                  <a:pt x="309125" y="214629"/>
                </a:moveTo>
                <a:lnTo>
                  <a:pt x="309222" y="213885"/>
                </a:lnTo>
                <a:lnTo>
                  <a:pt x="309316" y="213360"/>
                </a:lnTo>
                <a:lnTo>
                  <a:pt x="309125" y="214629"/>
                </a:lnTo>
                <a:close/>
              </a:path>
              <a:path w="368300" h="387350">
                <a:moveTo>
                  <a:pt x="364650" y="228600"/>
                </a:moveTo>
                <a:lnTo>
                  <a:pt x="306471" y="228600"/>
                </a:lnTo>
                <a:lnTo>
                  <a:pt x="306789" y="227329"/>
                </a:lnTo>
                <a:lnTo>
                  <a:pt x="308211" y="219710"/>
                </a:lnTo>
                <a:lnTo>
                  <a:pt x="309224" y="213867"/>
                </a:lnTo>
                <a:lnTo>
                  <a:pt x="309125" y="214629"/>
                </a:lnTo>
                <a:lnTo>
                  <a:pt x="366650" y="214629"/>
                </a:lnTo>
                <a:lnTo>
                  <a:pt x="365793" y="222250"/>
                </a:lnTo>
                <a:lnTo>
                  <a:pt x="364650" y="228600"/>
                </a:lnTo>
                <a:close/>
              </a:path>
              <a:path w="368300" h="387350">
                <a:moveTo>
                  <a:pt x="58756" y="214629"/>
                </a:moveTo>
                <a:lnTo>
                  <a:pt x="58623" y="213885"/>
                </a:lnTo>
                <a:lnTo>
                  <a:pt x="58756" y="214629"/>
                </a:lnTo>
                <a:close/>
              </a:path>
              <a:path w="368300" h="387350">
                <a:moveTo>
                  <a:pt x="59888" y="220979"/>
                </a:moveTo>
                <a:lnTo>
                  <a:pt x="59634" y="219710"/>
                </a:lnTo>
                <a:lnTo>
                  <a:pt x="59888" y="220979"/>
                </a:lnTo>
                <a:close/>
              </a:path>
              <a:path w="368300" h="387350">
                <a:moveTo>
                  <a:pt x="307944" y="220979"/>
                </a:moveTo>
                <a:lnTo>
                  <a:pt x="308173" y="219710"/>
                </a:lnTo>
                <a:lnTo>
                  <a:pt x="307944" y="220979"/>
                </a:lnTo>
                <a:close/>
              </a:path>
              <a:path w="368300" h="387350">
                <a:moveTo>
                  <a:pt x="61374" y="228600"/>
                </a:moveTo>
                <a:lnTo>
                  <a:pt x="61056" y="227329"/>
                </a:lnTo>
                <a:lnTo>
                  <a:pt x="61295" y="228199"/>
                </a:lnTo>
                <a:lnTo>
                  <a:pt x="61374" y="228600"/>
                </a:lnTo>
                <a:close/>
              </a:path>
              <a:path w="368300" h="387350">
                <a:moveTo>
                  <a:pt x="61295" y="228199"/>
                </a:moveTo>
                <a:lnTo>
                  <a:pt x="61056" y="227329"/>
                </a:lnTo>
                <a:lnTo>
                  <a:pt x="61295" y="228199"/>
                </a:lnTo>
                <a:close/>
              </a:path>
              <a:path w="368300" h="387350">
                <a:moveTo>
                  <a:pt x="306550" y="228199"/>
                </a:moveTo>
                <a:lnTo>
                  <a:pt x="306720" y="227329"/>
                </a:lnTo>
                <a:lnTo>
                  <a:pt x="306550" y="228199"/>
                </a:lnTo>
                <a:close/>
              </a:path>
              <a:path w="368300" h="387350">
                <a:moveTo>
                  <a:pt x="306471" y="228600"/>
                </a:moveTo>
                <a:lnTo>
                  <a:pt x="306550" y="228199"/>
                </a:lnTo>
                <a:lnTo>
                  <a:pt x="306789" y="227329"/>
                </a:lnTo>
                <a:lnTo>
                  <a:pt x="306471" y="228600"/>
                </a:lnTo>
                <a:close/>
              </a:path>
              <a:path w="368300" h="387350">
                <a:moveTo>
                  <a:pt x="61406" y="228600"/>
                </a:moveTo>
                <a:lnTo>
                  <a:pt x="61295" y="228199"/>
                </a:lnTo>
                <a:lnTo>
                  <a:pt x="61406" y="228600"/>
                </a:lnTo>
                <a:close/>
              </a:path>
              <a:path w="368300" h="387350">
                <a:moveTo>
                  <a:pt x="363435" y="234950"/>
                </a:moveTo>
                <a:lnTo>
                  <a:pt x="304693" y="234950"/>
                </a:lnTo>
                <a:lnTo>
                  <a:pt x="305074" y="233679"/>
                </a:lnTo>
                <a:lnTo>
                  <a:pt x="306550" y="228199"/>
                </a:lnTo>
                <a:lnTo>
                  <a:pt x="306471" y="228600"/>
                </a:lnTo>
                <a:lnTo>
                  <a:pt x="364650" y="228600"/>
                </a:lnTo>
                <a:lnTo>
                  <a:pt x="364193" y="231139"/>
                </a:lnTo>
                <a:lnTo>
                  <a:pt x="363435" y="234950"/>
                </a:lnTo>
                <a:close/>
              </a:path>
              <a:path w="368300" h="387350">
                <a:moveTo>
                  <a:pt x="63152" y="234950"/>
                </a:moveTo>
                <a:lnTo>
                  <a:pt x="62771" y="233679"/>
                </a:lnTo>
                <a:lnTo>
                  <a:pt x="62997" y="234385"/>
                </a:lnTo>
                <a:lnTo>
                  <a:pt x="63152" y="234950"/>
                </a:lnTo>
                <a:close/>
              </a:path>
              <a:path w="368300" h="387350">
                <a:moveTo>
                  <a:pt x="62997" y="234385"/>
                </a:moveTo>
                <a:lnTo>
                  <a:pt x="62771" y="233679"/>
                </a:lnTo>
                <a:lnTo>
                  <a:pt x="62997" y="234385"/>
                </a:lnTo>
                <a:close/>
              </a:path>
              <a:path w="368300" h="387350">
                <a:moveTo>
                  <a:pt x="304855" y="234360"/>
                </a:moveTo>
                <a:lnTo>
                  <a:pt x="305042" y="233679"/>
                </a:lnTo>
                <a:lnTo>
                  <a:pt x="304855" y="234360"/>
                </a:lnTo>
                <a:close/>
              </a:path>
              <a:path w="368300" h="387350">
                <a:moveTo>
                  <a:pt x="304693" y="234950"/>
                </a:moveTo>
                <a:lnTo>
                  <a:pt x="304855" y="234360"/>
                </a:lnTo>
                <a:lnTo>
                  <a:pt x="305074" y="233679"/>
                </a:lnTo>
                <a:lnTo>
                  <a:pt x="304693" y="234950"/>
                </a:lnTo>
                <a:close/>
              </a:path>
              <a:path w="368300" h="387350">
                <a:moveTo>
                  <a:pt x="362173" y="241300"/>
                </a:moveTo>
                <a:lnTo>
                  <a:pt x="302623" y="241300"/>
                </a:lnTo>
                <a:lnTo>
                  <a:pt x="303068" y="240029"/>
                </a:lnTo>
                <a:lnTo>
                  <a:pt x="304855" y="234360"/>
                </a:lnTo>
                <a:lnTo>
                  <a:pt x="304693" y="234950"/>
                </a:lnTo>
                <a:lnTo>
                  <a:pt x="363435" y="234950"/>
                </a:lnTo>
                <a:lnTo>
                  <a:pt x="362173" y="241300"/>
                </a:lnTo>
                <a:close/>
              </a:path>
              <a:path w="368300" h="387350">
                <a:moveTo>
                  <a:pt x="63177" y="234950"/>
                </a:moveTo>
                <a:lnTo>
                  <a:pt x="62997" y="234385"/>
                </a:lnTo>
                <a:lnTo>
                  <a:pt x="63177" y="234950"/>
                </a:lnTo>
                <a:close/>
              </a:path>
              <a:path w="368300" h="387350">
                <a:moveTo>
                  <a:pt x="64983" y="240594"/>
                </a:moveTo>
                <a:lnTo>
                  <a:pt x="64777" y="240029"/>
                </a:lnTo>
                <a:lnTo>
                  <a:pt x="64983" y="240594"/>
                </a:lnTo>
                <a:close/>
              </a:path>
              <a:path w="368300" h="387350">
                <a:moveTo>
                  <a:pt x="302764" y="240860"/>
                </a:moveTo>
                <a:lnTo>
                  <a:pt x="303032" y="240029"/>
                </a:lnTo>
                <a:lnTo>
                  <a:pt x="302764" y="240860"/>
                </a:lnTo>
                <a:close/>
              </a:path>
              <a:path w="368300" h="387350">
                <a:moveTo>
                  <a:pt x="65241" y="241300"/>
                </a:moveTo>
                <a:lnTo>
                  <a:pt x="64983" y="240594"/>
                </a:lnTo>
                <a:lnTo>
                  <a:pt x="65241" y="241300"/>
                </a:lnTo>
                <a:close/>
              </a:path>
              <a:path w="368300" h="387350">
                <a:moveTo>
                  <a:pt x="360432" y="247650"/>
                </a:moveTo>
                <a:lnTo>
                  <a:pt x="300286" y="247650"/>
                </a:lnTo>
                <a:lnTo>
                  <a:pt x="300782" y="246379"/>
                </a:lnTo>
                <a:lnTo>
                  <a:pt x="302764" y="240860"/>
                </a:lnTo>
                <a:lnTo>
                  <a:pt x="302623" y="241300"/>
                </a:lnTo>
                <a:lnTo>
                  <a:pt x="362173" y="241300"/>
                </a:lnTo>
                <a:lnTo>
                  <a:pt x="360432" y="247650"/>
                </a:lnTo>
                <a:close/>
              </a:path>
              <a:path w="368300" h="387350">
                <a:moveTo>
                  <a:pt x="67363" y="247112"/>
                </a:moveTo>
                <a:lnTo>
                  <a:pt x="67063" y="246379"/>
                </a:lnTo>
                <a:lnTo>
                  <a:pt x="67363" y="247112"/>
                </a:lnTo>
                <a:close/>
              </a:path>
              <a:path w="368300" h="387350">
                <a:moveTo>
                  <a:pt x="300482" y="247112"/>
                </a:moveTo>
                <a:lnTo>
                  <a:pt x="300750" y="246379"/>
                </a:lnTo>
                <a:lnTo>
                  <a:pt x="300482" y="247112"/>
                </a:lnTo>
                <a:close/>
              </a:path>
              <a:path w="368300" h="387350">
                <a:moveTo>
                  <a:pt x="67582" y="247650"/>
                </a:moveTo>
                <a:lnTo>
                  <a:pt x="67363" y="247112"/>
                </a:lnTo>
                <a:lnTo>
                  <a:pt x="67582" y="247650"/>
                </a:lnTo>
                <a:close/>
              </a:path>
              <a:path w="368300" h="387350">
                <a:moveTo>
                  <a:pt x="358510" y="254000"/>
                </a:moveTo>
                <a:lnTo>
                  <a:pt x="297670" y="254000"/>
                </a:lnTo>
                <a:lnTo>
                  <a:pt x="298216" y="252729"/>
                </a:lnTo>
                <a:lnTo>
                  <a:pt x="300482" y="247112"/>
                </a:lnTo>
                <a:lnTo>
                  <a:pt x="300286" y="247650"/>
                </a:lnTo>
                <a:lnTo>
                  <a:pt x="360432" y="247650"/>
                </a:lnTo>
                <a:lnTo>
                  <a:pt x="359735" y="250189"/>
                </a:lnTo>
                <a:lnTo>
                  <a:pt x="358510" y="254000"/>
                </a:lnTo>
                <a:close/>
              </a:path>
              <a:path w="368300" h="387350">
                <a:moveTo>
                  <a:pt x="70175" y="254000"/>
                </a:moveTo>
                <a:lnTo>
                  <a:pt x="69616" y="252729"/>
                </a:lnTo>
                <a:lnTo>
                  <a:pt x="69781" y="253035"/>
                </a:lnTo>
                <a:lnTo>
                  <a:pt x="70175" y="254000"/>
                </a:lnTo>
                <a:close/>
              </a:path>
              <a:path w="368300" h="387350">
                <a:moveTo>
                  <a:pt x="69781" y="253035"/>
                </a:moveTo>
                <a:lnTo>
                  <a:pt x="69616" y="252729"/>
                </a:lnTo>
                <a:lnTo>
                  <a:pt x="69781" y="253035"/>
                </a:lnTo>
                <a:close/>
              </a:path>
              <a:path w="368300" h="387350">
                <a:moveTo>
                  <a:pt x="298103" y="252938"/>
                </a:moveTo>
                <a:lnTo>
                  <a:pt x="298189" y="252729"/>
                </a:lnTo>
                <a:lnTo>
                  <a:pt x="298103" y="252938"/>
                </a:lnTo>
                <a:close/>
              </a:path>
              <a:path w="368300" h="387350">
                <a:moveTo>
                  <a:pt x="297670" y="254000"/>
                </a:moveTo>
                <a:lnTo>
                  <a:pt x="298103" y="252938"/>
                </a:lnTo>
                <a:lnTo>
                  <a:pt x="298216" y="252729"/>
                </a:lnTo>
                <a:lnTo>
                  <a:pt x="297670" y="254000"/>
                </a:lnTo>
                <a:close/>
              </a:path>
              <a:path w="368300" h="387350">
                <a:moveTo>
                  <a:pt x="356877" y="259079"/>
                </a:moveTo>
                <a:lnTo>
                  <a:pt x="294787" y="259079"/>
                </a:lnTo>
                <a:lnTo>
                  <a:pt x="298103" y="252938"/>
                </a:lnTo>
                <a:lnTo>
                  <a:pt x="297670" y="254000"/>
                </a:lnTo>
                <a:lnTo>
                  <a:pt x="358510" y="254000"/>
                </a:lnTo>
                <a:lnTo>
                  <a:pt x="356877" y="259079"/>
                </a:lnTo>
                <a:close/>
              </a:path>
              <a:path w="368300" h="387350">
                <a:moveTo>
                  <a:pt x="70302" y="254000"/>
                </a:moveTo>
                <a:lnTo>
                  <a:pt x="69781" y="253035"/>
                </a:lnTo>
                <a:lnTo>
                  <a:pt x="70302" y="254000"/>
                </a:lnTo>
                <a:close/>
              </a:path>
              <a:path w="368300" h="387350">
                <a:moveTo>
                  <a:pt x="73060" y="259079"/>
                </a:moveTo>
                <a:lnTo>
                  <a:pt x="72436" y="257810"/>
                </a:lnTo>
                <a:lnTo>
                  <a:pt x="73060" y="259079"/>
                </a:lnTo>
                <a:close/>
              </a:path>
              <a:path w="368300" h="387350">
                <a:moveTo>
                  <a:pt x="354564" y="265429"/>
                </a:moveTo>
                <a:lnTo>
                  <a:pt x="291663" y="265429"/>
                </a:lnTo>
                <a:lnTo>
                  <a:pt x="292323" y="264160"/>
                </a:lnTo>
                <a:lnTo>
                  <a:pt x="295397" y="257810"/>
                </a:lnTo>
                <a:lnTo>
                  <a:pt x="294787" y="259079"/>
                </a:lnTo>
                <a:lnTo>
                  <a:pt x="356877" y="259079"/>
                </a:lnTo>
                <a:lnTo>
                  <a:pt x="354564" y="265429"/>
                </a:lnTo>
                <a:close/>
              </a:path>
              <a:path w="368300" h="387350">
                <a:moveTo>
                  <a:pt x="76182" y="265429"/>
                </a:moveTo>
                <a:lnTo>
                  <a:pt x="75522" y="264160"/>
                </a:lnTo>
                <a:lnTo>
                  <a:pt x="75686" y="264420"/>
                </a:lnTo>
                <a:lnTo>
                  <a:pt x="76182" y="265429"/>
                </a:lnTo>
                <a:close/>
              </a:path>
              <a:path w="368300" h="387350">
                <a:moveTo>
                  <a:pt x="75680" y="264409"/>
                </a:moveTo>
                <a:lnTo>
                  <a:pt x="75522" y="264160"/>
                </a:lnTo>
                <a:lnTo>
                  <a:pt x="75680" y="264409"/>
                </a:lnTo>
                <a:close/>
              </a:path>
              <a:path w="368300" h="387350">
                <a:moveTo>
                  <a:pt x="292157" y="264420"/>
                </a:moveTo>
                <a:lnTo>
                  <a:pt x="292285" y="264160"/>
                </a:lnTo>
                <a:lnTo>
                  <a:pt x="292157" y="264420"/>
                </a:lnTo>
                <a:close/>
              </a:path>
              <a:path w="368300" h="387350">
                <a:moveTo>
                  <a:pt x="291663" y="265429"/>
                </a:moveTo>
                <a:lnTo>
                  <a:pt x="292165" y="264409"/>
                </a:lnTo>
                <a:lnTo>
                  <a:pt x="292323" y="264160"/>
                </a:lnTo>
                <a:lnTo>
                  <a:pt x="291663" y="265429"/>
                </a:lnTo>
                <a:close/>
              </a:path>
              <a:path w="368300" h="387350">
                <a:moveTo>
                  <a:pt x="76329" y="265429"/>
                </a:moveTo>
                <a:lnTo>
                  <a:pt x="76182" y="265429"/>
                </a:lnTo>
                <a:lnTo>
                  <a:pt x="75680" y="264409"/>
                </a:lnTo>
                <a:lnTo>
                  <a:pt x="76329" y="265429"/>
                </a:lnTo>
                <a:close/>
              </a:path>
              <a:path w="368300" h="387350">
                <a:moveTo>
                  <a:pt x="352598" y="270510"/>
                </a:moveTo>
                <a:lnTo>
                  <a:pt x="288285" y="270510"/>
                </a:lnTo>
                <a:lnTo>
                  <a:pt x="292157" y="264420"/>
                </a:lnTo>
                <a:lnTo>
                  <a:pt x="291663" y="265429"/>
                </a:lnTo>
                <a:lnTo>
                  <a:pt x="354564" y="265429"/>
                </a:lnTo>
                <a:lnTo>
                  <a:pt x="353639" y="267970"/>
                </a:lnTo>
                <a:lnTo>
                  <a:pt x="352598" y="270510"/>
                </a:lnTo>
                <a:close/>
              </a:path>
              <a:path w="368300" h="387350">
                <a:moveTo>
                  <a:pt x="79702" y="270510"/>
                </a:moveTo>
                <a:lnTo>
                  <a:pt x="79560" y="270510"/>
                </a:lnTo>
                <a:lnTo>
                  <a:pt x="78836" y="269239"/>
                </a:lnTo>
                <a:lnTo>
                  <a:pt x="79702" y="270510"/>
                </a:lnTo>
                <a:close/>
              </a:path>
              <a:path w="368300" h="387350">
                <a:moveTo>
                  <a:pt x="350515" y="275589"/>
                </a:moveTo>
                <a:lnTo>
                  <a:pt x="284665" y="275589"/>
                </a:lnTo>
                <a:lnTo>
                  <a:pt x="288996" y="269239"/>
                </a:lnTo>
                <a:lnTo>
                  <a:pt x="288285" y="270510"/>
                </a:lnTo>
                <a:lnTo>
                  <a:pt x="352598" y="270510"/>
                </a:lnTo>
                <a:lnTo>
                  <a:pt x="350515" y="275589"/>
                </a:lnTo>
                <a:close/>
              </a:path>
              <a:path w="368300" h="387350">
                <a:moveTo>
                  <a:pt x="83317" y="275589"/>
                </a:moveTo>
                <a:lnTo>
                  <a:pt x="83167" y="275589"/>
                </a:lnTo>
                <a:lnTo>
                  <a:pt x="82392" y="274320"/>
                </a:lnTo>
                <a:lnTo>
                  <a:pt x="83317" y="275589"/>
                </a:lnTo>
                <a:close/>
              </a:path>
              <a:path w="368300" h="387350">
                <a:moveTo>
                  <a:pt x="347987" y="280670"/>
                </a:moveTo>
                <a:lnTo>
                  <a:pt x="280830" y="280670"/>
                </a:lnTo>
                <a:lnTo>
                  <a:pt x="285440" y="274320"/>
                </a:lnTo>
                <a:lnTo>
                  <a:pt x="284665" y="275589"/>
                </a:lnTo>
                <a:lnTo>
                  <a:pt x="350515" y="275589"/>
                </a:lnTo>
                <a:lnTo>
                  <a:pt x="349994" y="276860"/>
                </a:lnTo>
                <a:lnTo>
                  <a:pt x="347987" y="280670"/>
                </a:lnTo>
                <a:close/>
              </a:path>
              <a:path w="368300" h="387350">
                <a:moveTo>
                  <a:pt x="87155" y="280670"/>
                </a:moveTo>
                <a:lnTo>
                  <a:pt x="87015" y="280670"/>
                </a:lnTo>
                <a:lnTo>
                  <a:pt x="86177" y="279400"/>
                </a:lnTo>
                <a:lnTo>
                  <a:pt x="87155" y="280670"/>
                </a:lnTo>
                <a:close/>
              </a:path>
              <a:path w="368300" h="387350">
                <a:moveTo>
                  <a:pt x="345357" y="285750"/>
                </a:moveTo>
                <a:lnTo>
                  <a:pt x="276779" y="285750"/>
                </a:lnTo>
                <a:lnTo>
                  <a:pt x="281655" y="279400"/>
                </a:lnTo>
                <a:lnTo>
                  <a:pt x="280830" y="280670"/>
                </a:lnTo>
                <a:lnTo>
                  <a:pt x="347987" y="280670"/>
                </a:lnTo>
                <a:lnTo>
                  <a:pt x="345981" y="284479"/>
                </a:lnTo>
                <a:lnTo>
                  <a:pt x="345357" y="285750"/>
                </a:lnTo>
                <a:close/>
              </a:path>
              <a:path w="368300" h="387350">
                <a:moveTo>
                  <a:pt x="91219" y="285750"/>
                </a:moveTo>
                <a:lnTo>
                  <a:pt x="91066" y="285750"/>
                </a:lnTo>
                <a:lnTo>
                  <a:pt x="90190" y="284479"/>
                </a:lnTo>
                <a:lnTo>
                  <a:pt x="91219" y="285750"/>
                </a:lnTo>
                <a:close/>
              </a:path>
              <a:path w="368300" h="387350">
                <a:moveTo>
                  <a:pt x="342860" y="290829"/>
                </a:moveTo>
                <a:lnTo>
                  <a:pt x="272511" y="290829"/>
                </a:lnTo>
                <a:lnTo>
                  <a:pt x="277655" y="284479"/>
                </a:lnTo>
                <a:lnTo>
                  <a:pt x="276779" y="285750"/>
                </a:lnTo>
                <a:lnTo>
                  <a:pt x="345357" y="285750"/>
                </a:lnTo>
                <a:lnTo>
                  <a:pt x="342860" y="290829"/>
                </a:lnTo>
                <a:close/>
              </a:path>
              <a:path w="368300" h="387350">
                <a:moveTo>
                  <a:pt x="95743" y="290829"/>
                </a:moveTo>
                <a:lnTo>
                  <a:pt x="95334" y="290829"/>
                </a:lnTo>
                <a:lnTo>
                  <a:pt x="94394" y="289560"/>
                </a:lnTo>
                <a:lnTo>
                  <a:pt x="95743" y="290829"/>
                </a:lnTo>
                <a:close/>
              </a:path>
              <a:path w="368300" h="387350">
                <a:moveTo>
                  <a:pt x="337664" y="299720"/>
                </a:moveTo>
                <a:lnTo>
                  <a:pt x="263393" y="299720"/>
                </a:lnTo>
                <a:lnTo>
                  <a:pt x="269032" y="294639"/>
                </a:lnTo>
                <a:lnTo>
                  <a:pt x="268041" y="294639"/>
                </a:lnTo>
                <a:lnTo>
                  <a:pt x="273438" y="289560"/>
                </a:lnTo>
                <a:lnTo>
                  <a:pt x="272511" y="290829"/>
                </a:lnTo>
                <a:lnTo>
                  <a:pt x="342860" y="290829"/>
                </a:lnTo>
                <a:lnTo>
                  <a:pt x="341612" y="293370"/>
                </a:lnTo>
                <a:lnTo>
                  <a:pt x="337664" y="299720"/>
                </a:lnTo>
                <a:close/>
              </a:path>
              <a:path w="368300" h="387350">
                <a:moveTo>
                  <a:pt x="104878" y="299720"/>
                </a:moveTo>
                <a:lnTo>
                  <a:pt x="104452" y="299720"/>
                </a:lnTo>
                <a:lnTo>
                  <a:pt x="103411" y="298450"/>
                </a:lnTo>
                <a:lnTo>
                  <a:pt x="104878" y="299720"/>
                </a:lnTo>
                <a:close/>
              </a:path>
              <a:path w="368300" h="387350">
                <a:moveTo>
                  <a:pt x="335182" y="303529"/>
                </a:moveTo>
                <a:lnTo>
                  <a:pt x="258567" y="303529"/>
                </a:lnTo>
                <a:lnTo>
                  <a:pt x="264434" y="298450"/>
                </a:lnTo>
                <a:lnTo>
                  <a:pt x="263393" y="299720"/>
                </a:lnTo>
                <a:lnTo>
                  <a:pt x="337664" y="299720"/>
                </a:lnTo>
                <a:lnTo>
                  <a:pt x="336875" y="300989"/>
                </a:lnTo>
                <a:lnTo>
                  <a:pt x="335182" y="303529"/>
                </a:lnTo>
                <a:close/>
              </a:path>
              <a:path w="368300" h="387350">
                <a:moveTo>
                  <a:pt x="109710" y="303529"/>
                </a:moveTo>
                <a:lnTo>
                  <a:pt x="109278" y="303529"/>
                </a:lnTo>
                <a:lnTo>
                  <a:pt x="108186" y="302260"/>
                </a:lnTo>
                <a:lnTo>
                  <a:pt x="109710" y="303529"/>
                </a:lnTo>
                <a:close/>
              </a:path>
              <a:path w="368300" h="387350">
                <a:moveTo>
                  <a:pt x="332642" y="307339"/>
                </a:moveTo>
                <a:lnTo>
                  <a:pt x="253563" y="307339"/>
                </a:lnTo>
                <a:lnTo>
                  <a:pt x="259646" y="302260"/>
                </a:lnTo>
                <a:lnTo>
                  <a:pt x="258567" y="303529"/>
                </a:lnTo>
                <a:lnTo>
                  <a:pt x="335182" y="303529"/>
                </a:lnTo>
                <a:lnTo>
                  <a:pt x="332642" y="307339"/>
                </a:lnTo>
                <a:close/>
              </a:path>
              <a:path w="368300" h="387350">
                <a:moveTo>
                  <a:pt x="114717" y="307339"/>
                </a:moveTo>
                <a:lnTo>
                  <a:pt x="114282" y="307339"/>
                </a:lnTo>
                <a:lnTo>
                  <a:pt x="113139" y="306070"/>
                </a:lnTo>
                <a:lnTo>
                  <a:pt x="114717" y="307339"/>
                </a:lnTo>
                <a:close/>
              </a:path>
              <a:path w="368300" h="387350">
                <a:moveTo>
                  <a:pt x="329992" y="311150"/>
                </a:moveTo>
                <a:lnTo>
                  <a:pt x="248394" y="311150"/>
                </a:lnTo>
                <a:lnTo>
                  <a:pt x="254693" y="306070"/>
                </a:lnTo>
                <a:lnTo>
                  <a:pt x="253563" y="307339"/>
                </a:lnTo>
                <a:lnTo>
                  <a:pt x="332642" y="307339"/>
                </a:lnTo>
                <a:lnTo>
                  <a:pt x="331795" y="308610"/>
                </a:lnTo>
                <a:lnTo>
                  <a:pt x="329992" y="311150"/>
                </a:lnTo>
                <a:close/>
              </a:path>
              <a:path w="368300" h="387350">
                <a:moveTo>
                  <a:pt x="120425" y="311150"/>
                </a:moveTo>
                <a:lnTo>
                  <a:pt x="119451" y="311150"/>
                </a:lnTo>
                <a:lnTo>
                  <a:pt x="118257" y="309879"/>
                </a:lnTo>
                <a:lnTo>
                  <a:pt x="120425" y="311150"/>
                </a:lnTo>
                <a:close/>
              </a:path>
              <a:path w="368300" h="387350">
                <a:moveTo>
                  <a:pt x="322940" y="320039"/>
                </a:moveTo>
                <a:lnTo>
                  <a:pt x="232024" y="320039"/>
                </a:lnTo>
                <a:lnTo>
                  <a:pt x="238907" y="316229"/>
                </a:lnTo>
                <a:lnTo>
                  <a:pt x="237612" y="316229"/>
                </a:lnTo>
                <a:lnTo>
                  <a:pt x="244317" y="313689"/>
                </a:lnTo>
                <a:lnTo>
                  <a:pt x="243073" y="313689"/>
                </a:lnTo>
                <a:lnTo>
                  <a:pt x="249588" y="309879"/>
                </a:lnTo>
                <a:lnTo>
                  <a:pt x="248394" y="311150"/>
                </a:lnTo>
                <a:lnTo>
                  <a:pt x="329992" y="311150"/>
                </a:lnTo>
                <a:lnTo>
                  <a:pt x="326385" y="316229"/>
                </a:lnTo>
                <a:lnTo>
                  <a:pt x="322940" y="320039"/>
                </a:lnTo>
                <a:close/>
              </a:path>
              <a:path w="368300" h="387350">
                <a:moveTo>
                  <a:pt x="138018" y="320039"/>
                </a:moveTo>
                <a:lnTo>
                  <a:pt x="135821" y="320039"/>
                </a:lnTo>
                <a:lnTo>
                  <a:pt x="134488" y="318770"/>
                </a:lnTo>
                <a:lnTo>
                  <a:pt x="138018" y="320039"/>
                </a:lnTo>
                <a:close/>
              </a:path>
              <a:path w="368300" h="387350">
                <a:moveTo>
                  <a:pt x="313327" y="330200"/>
                </a:moveTo>
                <a:lnTo>
                  <a:pt x="184691" y="330200"/>
                </a:lnTo>
                <a:lnTo>
                  <a:pt x="183922" y="330077"/>
                </a:lnTo>
                <a:lnTo>
                  <a:pt x="191142" y="328929"/>
                </a:lnTo>
                <a:lnTo>
                  <a:pt x="195981" y="328929"/>
                </a:lnTo>
                <a:lnTo>
                  <a:pt x="203754" y="327660"/>
                </a:lnTo>
                <a:lnTo>
                  <a:pt x="208427" y="327660"/>
                </a:lnTo>
                <a:lnTo>
                  <a:pt x="215946" y="325120"/>
                </a:lnTo>
                <a:lnTo>
                  <a:pt x="214498" y="325120"/>
                </a:lnTo>
                <a:lnTo>
                  <a:pt x="221864" y="323850"/>
                </a:lnTo>
                <a:lnTo>
                  <a:pt x="220454" y="323850"/>
                </a:lnTo>
                <a:lnTo>
                  <a:pt x="227668" y="321310"/>
                </a:lnTo>
                <a:lnTo>
                  <a:pt x="226296" y="321310"/>
                </a:lnTo>
                <a:lnTo>
                  <a:pt x="233357" y="318770"/>
                </a:lnTo>
                <a:lnTo>
                  <a:pt x="232024" y="320039"/>
                </a:lnTo>
                <a:lnTo>
                  <a:pt x="322940" y="320039"/>
                </a:lnTo>
                <a:lnTo>
                  <a:pt x="320644" y="322579"/>
                </a:lnTo>
                <a:lnTo>
                  <a:pt x="314599" y="328929"/>
                </a:lnTo>
                <a:lnTo>
                  <a:pt x="313327" y="330200"/>
                </a:lnTo>
                <a:close/>
              </a:path>
              <a:path w="368300" h="387350">
                <a:moveTo>
                  <a:pt x="165590" y="327660"/>
                </a:moveTo>
                <a:lnTo>
                  <a:pt x="159418" y="327660"/>
                </a:lnTo>
                <a:lnTo>
                  <a:pt x="157932" y="326389"/>
                </a:lnTo>
                <a:lnTo>
                  <a:pt x="165590" y="327660"/>
                </a:lnTo>
                <a:close/>
              </a:path>
              <a:path w="368300" h="387350">
                <a:moveTo>
                  <a:pt x="208427" y="327660"/>
                </a:moveTo>
                <a:lnTo>
                  <a:pt x="202255" y="327660"/>
                </a:lnTo>
                <a:lnTo>
                  <a:pt x="209900" y="326389"/>
                </a:lnTo>
                <a:lnTo>
                  <a:pt x="208427" y="327660"/>
                </a:lnTo>
                <a:close/>
              </a:path>
              <a:path w="368300" h="387350">
                <a:moveTo>
                  <a:pt x="184691" y="330200"/>
                </a:moveTo>
                <a:lnTo>
                  <a:pt x="183154" y="330200"/>
                </a:lnTo>
                <a:lnTo>
                  <a:pt x="183922" y="330077"/>
                </a:lnTo>
                <a:lnTo>
                  <a:pt x="184691" y="330200"/>
                </a:lnTo>
                <a:close/>
              </a:path>
              <a:path w="368300" h="387350">
                <a:moveTo>
                  <a:pt x="183916" y="387350"/>
                </a:moveTo>
                <a:lnTo>
                  <a:pt x="174391" y="386079"/>
                </a:lnTo>
                <a:lnTo>
                  <a:pt x="193454" y="386079"/>
                </a:lnTo>
                <a:lnTo>
                  <a:pt x="183916" y="3873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/>
          <p:cNvSpPr txBox="1"/>
          <p:nvPr/>
        </p:nvSpPr>
        <p:spPr>
          <a:xfrm>
            <a:off x="7215517" y="5179555"/>
            <a:ext cx="571500" cy="3181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900" spc="5" i="1">
                <a:latin typeface="Times New Roman"/>
                <a:cs typeface="Times New Roman"/>
              </a:rPr>
              <a:t>y </a:t>
            </a:r>
            <a:r>
              <a:rPr dirty="0" sz="1900" spc="270">
                <a:latin typeface="Symbol"/>
                <a:cs typeface="Symbol"/>
              </a:rPr>
              <a:t></a:t>
            </a:r>
            <a:r>
              <a:rPr dirty="0" sz="1900" spc="-350">
                <a:latin typeface="Times New Roman"/>
                <a:cs typeface="Times New Roman"/>
              </a:rPr>
              <a:t> </a:t>
            </a:r>
            <a:r>
              <a:rPr dirty="0" sz="1900" spc="10" i="1">
                <a:latin typeface="Times New Roman"/>
                <a:cs typeface="Times New Roman"/>
              </a:rPr>
              <a:t>U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273" name="object 273"/>
          <p:cNvSpPr txBox="1"/>
          <p:nvPr/>
        </p:nvSpPr>
        <p:spPr>
          <a:xfrm>
            <a:off x="4286427" y="5013693"/>
            <a:ext cx="10477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i="1"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74" name="object 274"/>
          <p:cNvSpPr/>
          <p:nvPr/>
        </p:nvSpPr>
        <p:spPr>
          <a:xfrm>
            <a:off x="4184827" y="5287905"/>
            <a:ext cx="307975" cy="0"/>
          </a:xfrm>
          <a:custGeom>
            <a:avLst/>
            <a:gdLst/>
            <a:ahLst/>
            <a:cxnLst/>
            <a:rect l="l" t="t" r="r" b="b"/>
            <a:pathLst>
              <a:path w="307975" h="0">
                <a:moveTo>
                  <a:pt x="0" y="0"/>
                </a:moveTo>
                <a:lnTo>
                  <a:pt x="307975" y="0"/>
                </a:lnTo>
              </a:path>
            </a:pathLst>
          </a:custGeom>
          <a:ln w="116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5" name="object 275"/>
          <p:cNvSpPr txBox="1"/>
          <p:nvPr/>
        </p:nvSpPr>
        <p:spPr>
          <a:xfrm>
            <a:off x="8261984" y="4826089"/>
            <a:ext cx="93980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y </a:t>
            </a:r>
            <a:r>
              <a:rPr dirty="0" sz="1800">
                <a:latin typeface="黑体"/>
                <a:cs typeface="黑体"/>
              </a:rPr>
              <a:t>与</a:t>
            </a:r>
            <a:r>
              <a:rPr dirty="0" sz="1800" spc="-495">
                <a:latin typeface="黑体"/>
                <a:cs typeface="黑体"/>
              </a:rPr>
              <a:t> </a:t>
            </a:r>
            <a:r>
              <a:rPr dirty="0" sz="1800" i="1">
                <a:latin typeface="Times New Roman"/>
                <a:cs typeface="Times New Roman"/>
              </a:rPr>
              <a:t>U</a:t>
            </a:r>
            <a:endParaRPr sz="1800">
              <a:latin typeface="Times New Roman"/>
              <a:cs typeface="Times New Roman"/>
            </a:endParaRPr>
          </a:p>
          <a:p>
            <a:pPr marL="12700" marR="5080" indent="2286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黑体"/>
                <a:cs typeface="黑体"/>
              </a:rPr>
              <a:t>满足 正比关系</a:t>
            </a:r>
            <a:endParaRPr sz="1800">
              <a:latin typeface="黑体"/>
              <a:cs typeface="黑体"/>
            </a:endParaRPr>
          </a:p>
        </p:txBody>
      </p:sp>
      <p:sp>
        <p:nvSpPr>
          <p:cNvPr id="276" name="object 276"/>
          <p:cNvSpPr/>
          <p:nvPr/>
        </p:nvSpPr>
        <p:spPr>
          <a:xfrm>
            <a:off x="4247222" y="3428390"/>
            <a:ext cx="245110" cy="834390"/>
          </a:xfrm>
          <a:custGeom>
            <a:avLst/>
            <a:gdLst/>
            <a:ahLst/>
            <a:cxnLst/>
            <a:rect l="l" t="t" r="r" b="b"/>
            <a:pathLst>
              <a:path w="245110" h="834389">
                <a:moveTo>
                  <a:pt x="40665" y="13970"/>
                </a:moveTo>
                <a:lnTo>
                  <a:pt x="35801" y="11429"/>
                </a:lnTo>
                <a:lnTo>
                  <a:pt x="35940" y="11429"/>
                </a:lnTo>
                <a:lnTo>
                  <a:pt x="30962" y="10160"/>
                </a:lnTo>
                <a:lnTo>
                  <a:pt x="31114" y="10160"/>
                </a:lnTo>
                <a:lnTo>
                  <a:pt x="26034" y="8889"/>
                </a:lnTo>
                <a:lnTo>
                  <a:pt x="21145" y="8889"/>
                </a:lnTo>
                <a:lnTo>
                  <a:pt x="15875" y="7620"/>
                </a:lnTo>
                <a:lnTo>
                  <a:pt x="0" y="7620"/>
                </a:lnTo>
                <a:lnTo>
                  <a:pt x="152" y="0"/>
                </a:lnTo>
                <a:lnTo>
                  <a:pt x="16840" y="0"/>
                </a:lnTo>
                <a:lnTo>
                  <a:pt x="32829" y="3810"/>
                </a:lnTo>
                <a:lnTo>
                  <a:pt x="47853" y="7620"/>
                </a:lnTo>
                <a:lnTo>
                  <a:pt x="52616" y="10160"/>
                </a:lnTo>
                <a:lnTo>
                  <a:pt x="57238" y="11429"/>
                </a:lnTo>
                <a:lnTo>
                  <a:pt x="59486" y="12700"/>
                </a:lnTo>
                <a:lnTo>
                  <a:pt x="40512" y="12700"/>
                </a:lnTo>
                <a:lnTo>
                  <a:pt x="40665" y="13970"/>
                </a:lnTo>
                <a:close/>
              </a:path>
              <a:path w="245110" h="834389">
                <a:moveTo>
                  <a:pt x="26174" y="10160"/>
                </a:moveTo>
                <a:lnTo>
                  <a:pt x="20993" y="8889"/>
                </a:lnTo>
                <a:lnTo>
                  <a:pt x="26034" y="8889"/>
                </a:lnTo>
                <a:lnTo>
                  <a:pt x="26174" y="10160"/>
                </a:lnTo>
                <a:close/>
              </a:path>
              <a:path w="245110" h="834389">
                <a:moveTo>
                  <a:pt x="80187" y="36829"/>
                </a:moveTo>
                <a:lnTo>
                  <a:pt x="76822" y="33020"/>
                </a:lnTo>
                <a:lnTo>
                  <a:pt x="76962" y="33020"/>
                </a:lnTo>
                <a:lnTo>
                  <a:pt x="73418" y="30479"/>
                </a:lnTo>
                <a:lnTo>
                  <a:pt x="73558" y="30479"/>
                </a:lnTo>
                <a:lnTo>
                  <a:pt x="69837" y="27939"/>
                </a:lnTo>
                <a:lnTo>
                  <a:pt x="69976" y="27939"/>
                </a:lnTo>
                <a:lnTo>
                  <a:pt x="66090" y="25400"/>
                </a:lnTo>
                <a:lnTo>
                  <a:pt x="66230" y="25400"/>
                </a:lnTo>
                <a:lnTo>
                  <a:pt x="62179" y="22860"/>
                </a:lnTo>
                <a:lnTo>
                  <a:pt x="62331" y="22860"/>
                </a:lnTo>
                <a:lnTo>
                  <a:pt x="58127" y="20320"/>
                </a:lnTo>
                <a:lnTo>
                  <a:pt x="58267" y="20320"/>
                </a:lnTo>
                <a:lnTo>
                  <a:pt x="53924" y="19050"/>
                </a:lnTo>
                <a:lnTo>
                  <a:pt x="54076" y="19050"/>
                </a:lnTo>
                <a:lnTo>
                  <a:pt x="49580" y="16510"/>
                </a:lnTo>
                <a:lnTo>
                  <a:pt x="49733" y="16510"/>
                </a:lnTo>
                <a:lnTo>
                  <a:pt x="45110" y="15239"/>
                </a:lnTo>
                <a:lnTo>
                  <a:pt x="45262" y="15239"/>
                </a:lnTo>
                <a:lnTo>
                  <a:pt x="40512" y="12700"/>
                </a:lnTo>
                <a:lnTo>
                  <a:pt x="59486" y="12700"/>
                </a:lnTo>
                <a:lnTo>
                  <a:pt x="81838" y="27939"/>
                </a:lnTo>
                <a:lnTo>
                  <a:pt x="85343" y="30479"/>
                </a:lnTo>
                <a:lnTo>
                  <a:pt x="88658" y="34289"/>
                </a:lnTo>
                <a:lnTo>
                  <a:pt x="90214" y="35560"/>
                </a:lnTo>
                <a:lnTo>
                  <a:pt x="80060" y="35560"/>
                </a:lnTo>
                <a:lnTo>
                  <a:pt x="80187" y="36829"/>
                </a:lnTo>
                <a:close/>
              </a:path>
              <a:path w="245110" h="834389">
                <a:moveTo>
                  <a:pt x="98882" y="63500"/>
                </a:moveTo>
                <a:lnTo>
                  <a:pt x="97205" y="59689"/>
                </a:lnTo>
                <a:lnTo>
                  <a:pt x="95376" y="55879"/>
                </a:lnTo>
                <a:lnTo>
                  <a:pt x="93332" y="52070"/>
                </a:lnTo>
                <a:lnTo>
                  <a:pt x="91084" y="48260"/>
                </a:lnTo>
                <a:lnTo>
                  <a:pt x="88620" y="45720"/>
                </a:lnTo>
                <a:lnTo>
                  <a:pt x="88747" y="45720"/>
                </a:lnTo>
                <a:lnTo>
                  <a:pt x="85966" y="41910"/>
                </a:lnTo>
                <a:lnTo>
                  <a:pt x="83108" y="39370"/>
                </a:lnTo>
                <a:lnTo>
                  <a:pt x="80060" y="35560"/>
                </a:lnTo>
                <a:lnTo>
                  <a:pt x="90214" y="35560"/>
                </a:lnTo>
                <a:lnTo>
                  <a:pt x="91770" y="36829"/>
                </a:lnTo>
                <a:lnTo>
                  <a:pt x="106679" y="62229"/>
                </a:lnTo>
                <a:lnTo>
                  <a:pt x="98793" y="62229"/>
                </a:lnTo>
                <a:lnTo>
                  <a:pt x="98882" y="63500"/>
                </a:lnTo>
                <a:close/>
              </a:path>
              <a:path w="245110" h="834389">
                <a:moveTo>
                  <a:pt x="100241" y="67310"/>
                </a:moveTo>
                <a:lnTo>
                  <a:pt x="98793" y="62229"/>
                </a:lnTo>
                <a:lnTo>
                  <a:pt x="106679" y="62229"/>
                </a:lnTo>
                <a:lnTo>
                  <a:pt x="107441" y="64770"/>
                </a:lnTo>
                <a:lnTo>
                  <a:pt x="107861" y="66039"/>
                </a:lnTo>
                <a:lnTo>
                  <a:pt x="100164" y="66039"/>
                </a:lnTo>
                <a:lnTo>
                  <a:pt x="100241" y="67310"/>
                </a:lnTo>
                <a:close/>
              </a:path>
              <a:path w="245110" h="834389">
                <a:moveTo>
                  <a:pt x="101358" y="71120"/>
                </a:moveTo>
                <a:lnTo>
                  <a:pt x="100164" y="66039"/>
                </a:lnTo>
                <a:lnTo>
                  <a:pt x="107861" y="66039"/>
                </a:lnTo>
                <a:lnTo>
                  <a:pt x="108699" y="68579"/>
                </a:lnTo>
                <a:lnTo>
                  <a:pt x="109033" y="69850"/>
                </a:lnTo>
                <a:lnTo>
                  <a:pt x="101307" y="69850"/>
                </a:lnTo>
                <a:lnTo>
                  <a:pt x="101358" y="71120"/>
                </a:lnTo>
                <a:close/>
              </a:path>
              <a:path w="245110" h="834389">
                <a:moveTo>
                  <a:pt x="102247" y="74929"/>
                </a:moveTo>
                <a:lnTo>
                  <a:pt x="101307" y="69850"/>
                </a:lnTo>
                <a:lnTo>
                  <a:pt x="109033" y="69850"/>
                </a:lnTo>
                <a:lnTo>
                  <a:pt x="109702" y="72389"/>
                </a:lnTo>
                <a:lnTo>
                  <a:pt x="109880" y="73660"/>
                </a:lnTo>
                <a:lnTo>
                  <a:pt x="102196" y="73660"/>
                </a:lnTo>
                <a:lnTo>
                  <a:pt x="102247" y="74929"/>
                </a:lnTo>
                <a:close/>
              </a:path>
              <a:path w="245110" h="834389">
                <a:moveTo>
                  <a:pt x="102882" y="78739"/>
                </a:moveTo>
                <a:lnTo>
                  <a:pt x="102196" y="73660"/>
                </a:lnTo>
                <a:lnTo>
                  <a:pt x="109880" y="73660"/>
                </a:lnTo>
                <a:lnTo>
                  <a:pt x="110413" y="77470"/>
                </a:lnTo>
                <a:lnTo>
                  <a:pt x="102844" y="77470"/>
                </a:lnTo>
                <a:lnTo>
                  <a:pt x="102882" y="78739"/>
                </a:lnTo>
                <a:close/>
              </a:path>
              <a:path w="245110" h="834389">
                <a:moveTo>
                  <a:pt x="214223" y="420370"/>
                </a:moveTo>
                <a:lnTo>
                  <a:pt x="197548" y="420370"/>
                </a:lnTo>
                <a:lnTo>
                  <a:pt x="181559" y="416560"/>
                </a:lnTo>
                <a:lnTo>
                  <a:pt x="166535" y="412750"/>
                </a:lnTo>
                <a:lnTo>
                  <a:pt x="161772" y="410210"/>
                </a:lnTo>
                <a:lnTo>
                  <a:pt x="157137" y="408939"/>
                </a:lnTo>
                <a:lnTo>
                  <a:pt x="132549" y="392429"/>
                </a:lnTo>
                <a:lnTo>
                  <a:pt x="129044" y="389889"/>
                </a:lnTo>
                <a:lnTo>
                  <a:pt x="125729" y="386079"/>
                </a:lnTo>
                <a:lnTo>
                  <a:pt x="122605" y="383539"/>
                </a:lnTo>
                <a:lnTo>
                  <a:pt x="119697" y="379729"/>
                </a:lnTo>
                <a:lnTo>
                  <a:pt x="106946" y="355600"/>
                </a:lnTo>
                <a:lnTo>
                  <a:pt x="105676" y="351789"/>
                </a:lnTo>
                <a:lnTo>
                  <a:pt x="103377" y="86360"/>
                </a:lnTo>
                <a:lnTo>
                  <a:pt x="103238" y="82550"/>
                </a:lnTo>
                <a:lnTo>
                  <a:pt x="103158" y="81279"/>
                </a:lnTo>
                <a:lnTo>
                  <a:pt x="102844" y="77470"/>
                </a:lnTo>
                <a:lnTo>
                  <a:pt x="110413" y="77470"/>
                </a:lnTo>
                <a:lnTo>
                  <a:pt x="110858" y="81279"/>
                </a:lnTo>
                <a:lnTo>
                  <a:pt x="110893" y="82550"/>
                </a:lnTo>
                <a:lnTo>
                  <a:pt x="110997" y="334010"/>
                </a:lnTo>
                <a:lnTo>
                  <a:pt x="111137" y="337820"/>
                </a:lnTo>
                <a:lnTo>
                  <a:pt x="111531" y="342900"/>
                </a:lnTo>
                <a:lnTo>
                  <a:pt x="111674" y="342900"/>
                </a:lnTo>
                <a:lnTo>
                  <a:pt x="112179" y="346710"/>
                </a:lnTo>
                <a:lnTo>
                  <a:pt x="112375" y="346710"/>
                </a:lnTo>
                <a:lnTo>
                  <a:pt x="113080" y="350520"/>
                </a:lnTo>
                <a:lnTo>
                  <a:pt x="113315" y="350520"/>
                </a:lnTo>
                <a:lnTo>
                  <a:pt x="114211" y="354329"/>
                </a:lnTo>
                <a:lnTo>
                  <a:pt x="114496" y="354329"/>
                </a:lnTo>
                <a:lnTo>
                  <a:pt x="115582" y="358139"/>
                </a:lnTo>
                <a:lnTo>
                  <a:pt x="116056" y="358139"/>
                </a:lnTo>
                <a:lnTo>
                  <a:pt x="117182" y="360679"/>
                </a:lnTo>
                <a:lnTo>
                  <a:pt x="118999" y="364489"/>
                </a:lnTo>
                <a:lnTo>
                  <a:pt x="121043" y="368300"/>
                </a:lnTo>
                <a:lnTo>
                  <a:pt x="123291" y="372110"/>
                </a:lnTo>
                <a:lnTo>
                  <a:pt x="124036" y="372110"/>
                </a:lnTo>
                <a:lnTo>
                  <a:pt x="125755" y="374650"/>
                </a:lnTo>
                <a:lnTo>
                  <a:pt x="128422" y="378460"/>
                </a:lnTo>
                <a:lnTo>
                  <a:pt x="131279" y="381000"/>
                </a:lnTo>
                <a:lnTo>
                  <a:pt x="131140" y="381000"/>
                </a:lnTo>
                <a:lnTo>
                  <a:pt x="134327" y="384810"/>
                </a:lnTo>
                <a:lnTo>
                  <a:pt x="135310" y="384810"/>
                </a:lnTo>
                <a:lnTo>
                  <a:pt x="137553" y="387350"/>
                </a:lnTo>
                <a:lnTo>
                  <a:pt x="137413" y="387350"/>
                </a:lnTo>
                <a:lnTo>
                  <a:pt x="140969" y="389889"/>
                </a:lnTo>
                <a:lnTo>
                  <a:pt x="140830" y="389889"/>
                </a:lnTo>
                <a:lnTo>
                  <a:pt x="144551" y="392429"/>
                </a:lnTo>
                <a:lnTo>
                  <a:pt x="144411" y="392429"/>
                </a:lnTo>
                <a:lnTo>
                  <a:pt x="148297" y="394970"/>
                </a:lnTo>
                <a:lnTo>
                  <a:pt x="148145" y="394970"/>
                </a:lnTo>
                <a:lnTo>
                  <a:pt x="152196" y="397510"/>
                </a:lnTo>
                <a:lnTo>
                  <a:pt x="152057" y="397510"/>
                </a:lnTo>
                <a:lnTo>
                  <a:pt x="156248" y="400050"/>
                </a:lnTo>
                <a:lnTo>
                  <a:pt x="156108" y="400050"/>
                </a:lnTo>
                <a:lnTo>
                  <a:pt x="160451" y="401320"/>
                </a:lnTo>
                <a:lnTo>
                  <a:pt x="160312" y="401320"/>
                </a:lnTo>
                <a:lnTo>
                  <a:pt x="164795" y="403860"/>
                </a:lnTo>
                <a:lnTo>
                  <a:pt x="164655" y="403860"/>
                </a:lnTo>
                <a:lnTo>
                  <a:pt x="169265" y="405129"/>
                </a:lnTo>
                <a:lnTo>
                  <a:pt x="169125" y="405129"/>
                </a:lnTo>
                <a:lnTo>
                  <a:pt x="173875" y="407670"/>
                </a:lnTo>
                <a:lnTo>
                  <a:pt x="176155" y="407670"/>
                </a:lnTo>
                <a:lnTo>
                  <a:pt x="178587" y="408939"/>
                </a:lnTo>
                <a:lnTo>
                  <a:pt x="178434" y="408939"/>
                </a:lnTo>
                <a:lnTo>
                  <a:pt x="183413" y="410210"/>
                </a:lnTo>
                <a:lnTo>
                  <a:pt x="188201" y="410210"/>
                </a:lnTo>
                <a:lnTo>
                  <a:pt x="193382" y="411479"/>
                </a:lnTo>
                <a:lnTo>
                  <a:pt x="193243" y="411479"/>
                </a:lnTo>
                <a:lnTo>
                  <a:pt x="198513" y="412750"/>
                </a:lnTo>
                <a:lnTo>
                  <a:pt x="208864" y="412750"/>
                </a:lnTo>
                <a:lnTo>
                  <a:pt x="213502" y="412913"/>
                </a:lnTo>
                <a:lnTo>
                  <a:pt x="208635" y="414020"/>
                </a:lnTo>
                <a:lnTo>
                  <a:pt x="197548" y="414020"/>
                </a:lnTo>
                <a:lnTo>
                  <a:pt x="186791" y="416560"/>
                </a:lnTo>
                <a:lnTo>
                  <a:pt x="214223" y="416560"/>
                </a:lnTo>
                <a:lnTo>
                  <a:pt x="214223" y="420370"/>
                </a:lnTo>
                <a:close/>
              </a:path>
              <a:path w="245110" h="834389">
                <a:moveTo>
                  <a:pt x="111674" y="342900"/>
                </a:moveTo>
                <a:lnTo>
                  <a:pt x="111531" y="342900"/>
                </a:lnTo>
                <a:lnTo>
                  <a:pt x="111505" y="341629"/>
                </a:lnTo>
                <a:lnTo>
                  <a:pt x="111674" y="342900"/>
                </a:lnTo>
                <a:close/>
              </a:path>
              <a:path w="245110" h="834389">
                <a:moveTo>
                  <a:pt x="112375" y="346710"/>
                </a:moveTo>
                <a:lnTo>
                  <a:pt x="112179" y="346710"/>
                </a:lnTo>
                <a:lnTo>
                  <a:pt x="112140" y="345439"/>
                </a:lnTo>
                <a:lnTo>
                  <a:pt x="112375" y="346710"/>
                </a:lnTo>
                <a:close/>
              </a:path>
              <a:path w="245110" h="834389">
                <a:moveTo>
                  <a:pt x="113315" y="350520"/>
                </a:moveTo>
                <a:lnTo>
                  <a:pt x="113080" y="350520"/>
                </a:lnTo>
                <a:lnTo>
                  <a:pt x="113017" y="349250"/>
                </a:lnTo>
                <a:lnTo>
                  <a:pt x="113315" y="350520"/>
                </a:lnTo>
                <a:close/>
              </a:path>
              <a:path w="245110" h="834389">
                <a:moveTo>
                  <a:pt x="114496" y="354329"/>
                </a:moveTo>
                <a:lnTo>
                  <a:pt x="114211" y="354329"/>
                </a:lnTo>
                <a:lnTo>
                  <a:pt x="114134" y="353060"/>
                </a:lnTo>
                <a:lnTo>
                  <a:pt x="114496" y="354329"/>
                </a:lnTo>
                <a:close/>
              </a:path>
              <a:path w="245110" h="834389">
                <a:moveTo>
                  <a:pt x="116056" y="358139"/>
                </a:moveTo>
                <a:lnTo>
                  <a:pt x="115582" y="358139"/>
                </a:lnTo>
                <a:lnTo>
                  <a:pt x="115493" y="356870"/>
                </a:lnTo>
                <a:lnTo>
                  <a:pt x="116056" y="358139"/>
                </a:lnTo>
                <a:close/>
              </a:path>
              <a:path w="245110" h="834389">
                <a:moveTo>
                  <a:pt x="124036" y="372110"/>
                </a:moveTo>
                <a:lnTo>
                  <a:pt x="123291" y="372110"/>
                </a:lnTo>
                <a:lnTo>
                  <a:pt x="123177" y="370839"/>
                </a:lnTo>
                <a:lnTo>
                  <a:pt x="124036" y="372110"/>
                </a:lnTo>
                <a:close/>
              </a:path>
              <a:path w="245110" h="834389">
                <a:moveTo>
                  <a:pt x="135310" y="384810"/>
                </a:moveTo>
                <a:lnTo>
                  <a:pt x="134327" y="384810"/>
                </a:lnTo>
                <a:lnTo>
                  <a:pt x="134188" y="383539"/>
                </a:lnTo>
                <a:lnTo>
                  <a:pt x="135310" y="384810"/>
                </a:lnTo>
                <a:close/>
              </a:path>
              <a:path w="245110" h="834389">
                <a:moveTo>
                  <a:pt x="176155" y="407670"/>
                </a:moveTo>
                <a:lnTo>
                  <a:pt x="173875" y="407670"/>
                </a:lnTo>
                <a:lnTo>
                  <a:pt x="173723" y="406400"/>
                </a:lnTo>
                <a:lnTo>
                  <a:pt x="176155" y="407670"/>
                </a:lnTo>
                <a:close/>
              </a:path>
              <a:path w="245110" h="834389">
                <a:moveTo>
                  <a:pt x="214223" y="412939"/>
                </a:moveTo>
                <a:lnTo>
                  <a:pt x="213502" y="412913"/>
                </a:lnTo>
                <a:lnTo>
                  <a:pt x="214223" y="412750"/>
                </a:lnTo>
                <a:lnTo>
                  <a:pt x="214223" y="412939"/>
                </a:lnTo>
                <a:close/>
              </a:path>
              <a:path w="245110" h="834389">
                <a:moveTo>
                  <a:pt x="214223" y="416560"/>
                </a:moveTo>
                <a:lnTo>
                  <a:pt x="186791" y="416560"/>
                </a:lnTo>
                <a:lnTo>
                  <a:pt x="197548" y="414020"/>
                </a:lnTo>
                <a:lnTo>
                  <a:pt x="208635" y="414020"/>
                </a:lnTo>
                <a:lnTo>
                  <a:pt x="213502" y="412913"/>
                </a:lnTo>
                <a:lnTo>
                  <a:pt x="214223" y="412939"/>
                </a:lnTo>
                <a:lnTo>
                  <a:pt x="214223" y="416560"/>
                </a:lnTo>
                <a:close/>
              </a:path>
              <a:path w="245110" h="834389">
                <a:moveTo>
                  <a:pt x="244779" y="420370"/>
                </a:moveTo>
                <a:lnTo>
                  <a:pt x="214223" y="420370"/>
                </a:lnTo>
                <a:lnTo>
                  <a:pt x="214223" y="412939"/>
                </a:lnTo>
                <a:lnTo>
                  <a:pt x="244779" y="414020"/>
                </a:lnTo>
                <a:lnTo>
                  <a:pt x="244779" y="420370"/>
                </a:lnTo>
                <a:close/>
              </a:path>
              <a:path w="245110" h="834389">
                <a:moveTo>
                  <a:pt x="110413" y="756920"/>
                </a:moveTo>
                <a:lnTo>
                  <a:pt x="102844" y="756920"/>
                </a:lnTo>
                <a:lnTo>
                  <a:pt x="103263" y="751839"/>
                </a:lnTo>
                <a:lnTo>
                  <a:pt x="103377" y="748029"/>
                </a:lnTo>
                <a:lnTo>
                  <a:pt x="103492" y="496570"/>
                </a:lnTo>
                <a:lnTo>
                  <a:pt x="103530" y="495300"/>
                </a:lnTo>
                <a:lnTo>
                  <a:pt x="103962" y="491489"/>
                </a:lnTo>
                <a:lnTo>
                  <a:pt x="104686" y="486410"/>
                </a:lnTo>
                <a:lnTo>
                  <a:pt x="105676" y="482600"/>
                </a:lnTo>
                <a:lnTo>
                  <a:pt x="106946" y="478789"/>
                </a:lnTo>
                <a:lnTo>
                  <a:pt x="108470" y="473710"/>
                </a:lnTo>
                <a:lnTo>
                  <a:pt x="125729" y="448310"/>
                </a:lnTo>
                <a:lnTo>
                  <a:pt x="129044" y="444500"/>
                </a:lnTo>
                <a:lnTo>
                  <a:pt x="132549" y="441960"/>
                </a:lnTo>
                <a:lnTo>
                  <a:pt x="136232" y="438150"/>
                </a:lnTo>
                <a:lnTo>
                  <a:pt x="140093" y="435610"/>
                </a:lnTo>
                <a:lnTo>
                  <a:pt x="161772" y="424179"/>
                </a:lnTo>
                <a:lnTo>
                  <a:pt x="166535" y="421639"/>
                </a:lnTo>
                <a:lnTo>
                  <a:pt x="176428" y="419100"/>
                </a:lnTo>
                <a:lnTo>
                  <a:pt x="181559" y="416560"/>
                </a:lnTo>
                <a:lnTo>
                  <a:pt x="197548" y="420370"/>
                </a:lnTo>
                <a:lnTo>
                  <a:pt x="244779" y="420370"/>
                </a:lnTo>
                <a:lnTo>
                  <a:pt x="208864" y="421639"/>
                </a:lnTo>
                <a:lnTo>
                  <a:pt x="198513" y="421639"/>
                </a:lnTo>
                <a:lnTo>
                  <a:pt x="193243" y="422910"/>
                </a:lnTo>
                <a:lnTo>
                  <a:pt x="188353" y="422910"/>
                </a:lnTo>
                <a:lnTo>
                  <a:pt x="183273" y="424179"/>
                </a:lnTo>
                <a:lnTo>
                  <a:pt x="183413" y="424179"/>
                </a:lnTo>
                <a:lnTo>
                  <a:pt x="178434" y="425450"/>
                </a:lnTo>
                <a:lnTo>
                  <a:pt x="178587" y="425450"/>
                </a:lnTo>
                <a:lnTo>
                  <a:pt x="173723" y="426720"/>
                </a:lnTo>
                <a:lnTo>
                  <a:pt x="173875" y="426720"/>
                </a:lnTo>
                <a:lnTo>
                  <a:pt x="169125" y="429260"/>
                </a:lnTo>
                <a:lnTo>
                  <a:pt x="169265" y="429260"/>
                </a:lnTo>
                <a:lnTo>
                  <a:pt x="164655" y="430529"/>
                </a:lnTo>
                <a:lnTo>
                  <a:pt x="164795" y="430529"/>
                </a:lnTo>
                <a:lnTo>
                  <a:pt x="160312" y="433070"/>
                </a:lnTo>
                <a:lnTo>
                  <a:pt x="160451" y="433070"/>
                </a:lnTo>
                <a:lnTo>
                  <a:pt x="156108" y="434339"/>
                </a:lnTo>
                <a:lnTo>
                  <a:pt x="156248" y="434339"/>
                </a:lnTo>
                <a:lnTo>
                  <a:pt x="152057" y="436879"/>
                </a:lnTo>
                <a:lnTo>
                  <a:pt x="152196" y="436879"/>
                </a:lnTo>
                <a:lnTo>
                  <a:pt x="148145" y="439420"/>
                </a:lnTo>
                <a:lnTo>
                  <a:pt x="148297" y="439420"/>
                </a:lnTo>
                <a:lnTo>
                  <a:pt x="144411" y="441960"/>
                </a:lnTo>
                <a:lnTo>
                  <a:pt x="144551" y="441960"/>
                </a:lnTo>
                <a:lnTo>
                  <a:pt x="140830" y="444500"/>
                </a:lnTo>
                <a:lnTo>
                  <a:pt x="140969" y="444500"/>
                </a:lnTo>
                <a:lnTo>
                  <a:pt x="137413" y="447039"/>
                </a:lnTo>
                <a:lnTo>
                  <a:pt x="137553" y="447039"/>
                </a:lnTo>
                <a:lnTo>
                  <a:pt x="135310" y="449579"/>
                </a:lnTo>
                <a:lnTo>
                  <a:pt x="134327" y="449579"/>
                </a:lnTo>
                <a:lnTo>
                  <a:pt x="131140" y="453389"/>
                </a:lnTo>
                <a:lnTo>
                  <a:pt x="131279" y="453389"/>
                </a:lnTo>
                <a:lnTo>
                  <a:pt x="128295" y="455929"/>
                </a:lnTo>
                <a:lnTo>
                  <a:pt x="125628" y="459739"/>
                </a:lnTo>
                <a:lnTo>
                  <a:pt x="123177" y="462279"/>
                </a:lnTo>
                <a:lnTo>
                  <a:pt x="120929" y="466089"/>
                </a:lnTo>
                <a:lnTo>
                  <a:pt x="118897" y="469900"/>
                </a:lnTo>
                <a:lnTo>
                  <a:pt x="117081" y="473710"/>
                </a:lnTo>
                <a:lnTo>
                  <a:pt x="116056" y="476250"/>
                </a:lnTo>
                <a:lnTo>
                  <a:pt x="115582" y="476250"/>
                </a:lnTo>
                <a:lnTo>
                  <a:pt x="114496" y="480060"/>
                </a:lnTo>
                <a:lnTo>
                  <a:pt x="114211" y="480060"/>
                </a:lnTo>
                <a:lnTo>
                  <a:pt x="113315" y="483870"/>
                </a:lnTo>
                <a:lnTo>
                  <a:pt x="113080" y="483870"/>
                </a:lnTo>
                <a:lnTo>
                  <a:pt x="112375" y="487679"/>
                </a:lnTo>
                <a:lnTo>
                  <a:pt x="112179" y="487679"/>
                </a:lnTo>
                <a:lnTo>
                  <a:pt x="111674" y="491489"/>
                </a:lnTo>
                <a:lnTo>
                  <a:pt x="111531" y="491489"/>
                </a:lnTo>
                <a:lnTo>
                  <a:pt x="111137" y="496570"/>
                </a:lnTo>
                <a:lnTo>
                  <a:pt x="110997" y="500379"/>
                </a:lnTo>
                <a:lnTo>
                  <a:pt x="110893" y="751839"/>
                </a:lnTo>
                <a:lnTo>
                  <a:pt x="110858" y="753110"/>
                </a:lnTo>
                <a:lnTo>
                  <a:pt x="110413" y="756920"/>
                </a:lnTo>
                <a:close/>
              </a:path>
              <a:path w="245110" h="834389">
                <a:moveTo>
                  <a:pt x="134188" y="450850"/>
                </a:moveTo>
                <a:lnTo>
                  <a:pt x="134327" y="449579"/>
                </a:lnTo>
                <a:lnTo>
                  <a:pt x="135310" y="449579"/>
                </a:lnTo>
                <a:lnTo>
                  <a:pt x="134188" y="450850"/>
                </a:lnTo>
                <a:close/>
              </a:path>
              <a:path w="245110" h="834389">
                <a:moveTo>
                  <a:pt x="115493" y="477520"/>
                </a:moveTo>
                <a:lnTo>
                  <a:pt x="115582" y="476250"/>
                </a:lnTo>
                <a:lnTo>
                  <a:pt x="116056" y="476250"/>
                </a:lnTo>
                <a:lnTo>
                  <a:pt x="115493" y="477520"/>
                </a:lnTo>
                <a:close/>
              </a:path>
              <a:path w="245110" h="834389">
                <a:moveTo>
                  <a:pt x="114134" y="481329"/>
                </a:moveTo>
                <a:lnTo>
                  <a:pt x="114211" y="480060"/>
                </a:lnTo>
                <a:lnTo>
                  <a:pt x="114496" y="480060"/>
                </a:lnTo>
                <a:lnTo>
                  <a:pt x="114134" y="481329"/>
                </a:lnTo>
                <a:close/>
              </a:path>
              <a:path w="245110" h="834389">
                <a:moveTo>
                  <a:pt x="113017" y="485139"/>
                </a:moveTo>
                <a:lnTo>
                  <a:pt x="113080" y="483870"/>
                </a:lnTo>
                <a:lnTo>
                  <a:pt x="113315" y="483870"/>
                </a:lnTo>
                <a:lnTo>
                  <a:pt x="113017" y="485139"/>
                </a:lnTo>
                <a:close/>
              </a:path>
              <a:path w="245110" h="834389">
                <a:moveTo>
                  <a:pt x="112140" y="488950"/>
                </a:moveTo>
                <a:lnTo>
                  <a:pt x="112179" y="487679"/>
                </a:lnTo>
                <a:lnTo>
                  <a:pt x="112375" y="487679"/>
                </a:lnTo>
                <a:lnTo>
                  <a:pt x="112140" y="488950"/>
                </a:lnTo>
                <a:close/>
              </a:path>
              <a:path w="245110" h="834389">
                <a:moveTo>
                  <a:pt x="111505" y="492760"/>
                </a:moveTo>
                <a:lnTo>
                  <a:pt x="111531" y="491489"/>
                </a:lnTo>
                <a:lnTo>
                  <a:pt x="111674" y="491489"/>
                </a:lnTo>
                <a:lnTo>
                  <a:pt x="111505" y="492760"/>
                </a:lnTo>
                <a:close/>
              </a:path>
              <a:path w="245110" h="834389">
                <a:moveTo>
                  <a:pt x="109880" y="760729"/>
                </a:moveTo>
                <a:lnTo>
                  <a:pt x="102196" y="760729"/>
                </a:lnTo>
                <a:lnTo>
                  <a:pt x="102882" y="755650"/>
                </a:lnTo>
                <a:lnTo>
                  <a:pt x="102844" y="756920"/>
                </a:lnTo>
                <a:lnTo>
                  <a:pt x="110413" y="756920"/>
                </a:lnTo>
                <a:lnTo>
                  <a:pt x="109880" y="760729"/>
                </a:lnTo>
                <a:close/>
              </a:path>
              <a:path w="245110" h="834389">
                <a:moveTo>
                  <a:pt x="109033" y="764539"/>
                </a:moveTo>
                <a:lnTo>
                  <a:pt x="101307" y="764539"/>
                </a:lnTo>
                <a:lnTo>
                  <a:pt x="102247" y="759460"/>
                </a:lnTo>
                <a:lnTo>
                  <a:pt x="102196" y="760729"/>
                </a:lnTo>
                <a:lnTo>
                  <a:pt x="109880" y="760729"/>
                </a:lnTo>
                <a:lnTo>
                  <a:pt x="109702" y="762000"/>
                </a:lnTo>
                <a:lnTo>
                  <a:pt x="109033" y="764539"/>
                </a:lnTo>
                <a:close/>
              </a:path>
              <a:path w="245110" h="834389">
                <a:moveTo>
                  <a:pt x="107861" y="768350"/>
                </a:moveTo>
                <a:lnTo>
                  <a:pt x="100164" y="768350"/>
                </a:lnTo>
                <a:lnTo>
                  <a:pt x="101358" y="763270"/>
                </a:lnTo>
                <a:lnTo>
                  <a:pt x="101307" y="764539"/>
                </a:lnTo>
                <a:lnTo>
                  <a:pt x="109033" y="764539"/>
                </a:lnTo>
                <a:lnTo>
                  <a:pt x="108699" y="765810"/>
                </a:lnTo>
                <a:lnTo>
                  <a:pt x="107861" y="768350"/>
                </a:lnTo>
                <a:close/>
              </a:path>
              <a:path w="245110" h="834389">
                <a:moveTo>
                  <a:pt x="106679" y="772160"/>
                </a:moveTo>
                <a:lnTo>
                  <a:pt x="98793" y="772160"/>
                </a:lnTo>
                <a:lnTo>
                  <a:pt x="100241" y="767079"/>
                </a:lnTo>
                <a:lnTo>
                  <a:pt x="100164" y="768350"/>
                </a:lnTo>
                <a:lnTo>
                  <a:pt x="107861" y="768350"/>
                </a:lnTo>
                <a:lnTo>
                  <a:pt x="107441" y="769620"/>
                </a:lnTo>
                <a:lnTo>
                  <a:pt x="106679" y="772160"/>
                </a:lnTo>
                <a:close/>
              </a:path>
              <a:path w="245110" h="834389">
                <a:moveTo>
                  <a:pt x="99860" y="786129"/>
                </a:moveTo>
                <a:lnTo>
                  <a:pt x="91084" y="786129"/>
                </a:lnTo>
                <a:lnTo>
                  <a:pt x="93446" y="782320"/>
                </a:lnTo>
                <a:lnTo>
                  <a:pt x="95478" y="778510"/>
                </a:lnTo>
                <a:lnTo>
                  <a:pt x="97294" y="774700"/>
                </a:lnTo>
                <a:lnTo>
                  <a:pt x="98882" y="770889"/>
                </a:lnTo>
                <a:lnTo>
                  <a:pt x="98793" y="772160"/>
                </a:lnTo>
                <a:lnTo>
                  <a:pt x="106679" y="772160"/>
                </a:lnTo>
                <a:lnTo>
                  <a:pt x="105917" y="774700"/>
                </a:lnTo>
                <a:lnTo>
                  <a:pt x="104139" y="778510"/>
                </a:lnTo>
                <a:lnTo>
                  <a:pt x="102120" y="782320"/>
                </a:lnTo>
                <a:lnTo>
                  <a:pt x="99860" y="786129"/>
                </a:lnTo>
                <a:close/>
              </a:path>
              <a:path w="245110" h="834389">
                <a:moveTo>
                  <a:pt x="90214" y="798829"/>
                </a:moveTo>
                <a:lnTo>
                  <a:pt x="80060" y="798829"/>
                </a:lnTo>
                <a:lnTo>
                  <a:pt x="83235" y="795020"/>
                </a:lnTo>
                <a:lnTo>
                  <a:pt x="86093" y="792479"/>
                </a:lnTo>
                <a:lnTo>
                  <a:pt x="88747" y="788670"/>
                </a:lnTo>
                <a:lnTo>
                  <a:pt x="88620" y="788670"/>
                </a:lnTo>
                <a:lnTo>
                  <a:pt x="91198" y="784860"/>
                </a:lnTo>
                <a:lnTo>
                  <a:pt x="91084" y="786129"/>
                </a:lnTo>
                <a:lnTo>
                  <a:pt x="99860" y="786129"/>
                </a:lnTo>
                <a:lnTo>
                  <a:pt x="97383" y="789939"/>
                </a:lnTo>
                <a:lnTo>
                  <a:pt x="94678" y="793750"/>
                </a:lnTo>
                <a:lnTo>
                  <a:pt x="91770" y="797560"/>
                </a:lnTo>
                <a:lnTo>
                  <a:pt x="90214" y="798829"/>
                </a:lnTo>
                <a:close/>
              </a:path>
              <a:path w="245110" h="834389">
                <a:moveTo>
                  <a:pt x="16840" y="834389"/>
                </a:moveTo>
                <a:lnTo>
                  <a:pt x="152" y="834389"/>
                </a:lnTo>
                <a:lnTo>
                  <a:pt x="0" y="826770"/>
                </a:lnTo>
                <a:lnTo>
                  <a:pt x="15875" y="826770"/>
                </a:lnTo>
                <a:lnTo>
                  <a:pt x="21145" y="825500"/>
                </a:lnTo>
                <a:lnTo>
                  <a:pt x="20993" y="825500"/>
                </a:lnTo>
                <a:lnTo>
                  <a:pt x="26174" y="824229"/>
                </a:lnTo>
                <a:lnTo>
                  <a:pt x="30962" y="824229"/>
                </a:lnTo>
                <a:lnTo>
                  <a:pt x="35940" y="822960"/>
                </a:lnTo>
                <a:lnTo>
                  <a:pt x="35801" y="822960"/>
                </a:lnTo>
                <a:lnTo>
                  <a:pt x="40665" y="820420"/>
                </a:lnTo>
                <a:lnTo>
                  <a:pt x="40512" y="820420"/>
                </a:lnTo>
                <a:lnTo>
                  <a:pt x="45262" y="819150"/>
                </a:lnTo>
                <a:lnTo>
                  <a:pt x="45110" y="819150"/>
                </a:lnTo>
                <a:lnTo>
                  <a:pt x="49733" y="817879"/>
                </a:lnTo>
                <a:lnTo>
                  <a:pt x="49580" y="817879"/>
                </a:lnTo>
                <a:lnTo>
                  <a:pt x="54076" y="815339"/>
                </a:lnTo>
                <a:lnTo>
                  <a:pt x="53924" y="815339"/>
                </a:lnTo>
                <a:lnTo>
                  <a:pt x="58267" y="814070"/>
                </a:lnTo>
                <a:lnTo>
                  <a:pt x="58127" y="814070"/>
                </a:lnTo>
                <a:lnTo>
                  <a:pt x="62331" y="811529"/>
                </a:lnTo>
                <a:lnTo>
                  <a:pt x="62179" y="811529"/>
                </a:lnTo>
                <a:lnTo>
                  <a:pt x="66230" y="808989"/>
                </a:lnTo>
                <a:lnTo>
                  <a:pt x="66090" y="808989"/>
                </a:lnTo>
                <a:lnTo>
                  <a:pt x="69976" y="806450"/>
                </a:lnTo>
                <a:lnTo>
                  <a:pt x="69837" y="806450"/>
                </a:lnTo>
                <a:lnTo>
                  <a:pt x="73558" y="803910"/>
                </a:lnTo>
                <a:lnTo>
                  <a:pt x="73418" y="803910"/>
                </a:lnTo>
                <a:lnTo>
                  <a:pt x="76962" y="801370"/>
                </a:lnTo>
                <a:lnTo>
                  <a:pt x="76822" y="801370"/>
                </a:lnTo>
                <a:lnTo>
                  <a:pt x="80187" y="797560"/>
                </a:lnTo>
                <a:lnTo>
                  <a:pt x="80060" y="798829"/>
                </a:lnTo>
                <a:lnTo>
                  <a:pt x="90214" y="798829"/>
                </a:lnTo>
                <a:lnTo>
                  <a:pt x="88658" y="800100"/>
                </a:lnTo>
                <a:lnTo>
                  <a:pt x="85343" y="803910"/>
                </a:lnTo>
                <a:lnTo>
                  <a:pt x="81838" y="806450"/>
                </a:lnTo>
                <a:lnTo>
                  <a:pt x="52616" y="824229"/>
                </a:lnTo>
                <a:lnTo>
                  <a:pt x="47853" y="826770"/>
                </a:lnTo>
                <a:lnTo>
                  <a:pt x="32829" y="830579"/>
                </a:lnTo>
                <a:lnTo>
                  <a:pt x="16840" y="834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/>
          <p:cNvSpPr txBox="1"/>
          <p:nvPr/>
        </p:nvSpPr>
        <p:spPr>
          <a:xfrm>
            <a:off x="4498784" y="3772626"/>
            <a:ext cx="962025" cy="3848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ts val="1465"/>
              </a:lnSpc>
              <a:spcBef>
                <a:spcPts val="105"/>
              </a:spcBef>
              <a:tabLst>
                <a:tab pos="948690" algn="l"/>
              </a:tabLst>
            </a:pPr>
            <a:r>
              <a:rPr dirty="0" sz="1350" spc="15">
                <a:latin typeface="Times New Roman"/>
                <a:cs typeface="Times New Roman"/>
              </a:rPr>
              <a:t>tan</a:t>
            </a:r>
            <a:r>
              <a:rPr dirty="0" sz="1450" spc="15" i="1">
                <a:latin typeface="Symbol"/>
                <a:cs typeface="Symbol"/>
              </a:rPr>
              <a:t></a:t>
            </a:r>
            <a:r>
              <a:rPr dirty="0" sz="1350" spc="15">
                <a:latin typeface="Symbol"/>
                <a:cs typeface="Symbol"/>
              </a:rPr>
              <a:t></a:t>
            </a:r>
            <a:r>
              <a:rPr dirty="0" sz="1350" spc="15">
                <a:latin typeface="Times New Roman"/>
                <a:cs typeface="Times New Roman"/>
              </a:rPr>
              <a:t> </a:t>
            </a:r>
            <a:r>
              <a:rPr dirty="0" u="sng" baseline="37037" sz="2025" spc="2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7037" sz="2025" spc="5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baseline="37037" sz="2025" spc="15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Ul	</a:t>
            </a:r>
            <a:endParaRPr baseline="37037" sz="2025">
              <a:latin typeface="Times New Roman"/>
              <a:cs typeface="Times New Roman"/>
            </a:endParaRPr>
          </a:p>
          <a:p>
            <a:pPr marL="551180">
              <a:lnSpc>
                <a:spcPts val="1345"/>
              </a:lnSpc>
            </a:pPr>
            <a:r>
              <a:rPr dirty="0" sz="1350" spc="45">
                <a:latin typeface="Times New Roman"/>
                <a:cs typeface="Times New Roman"/>
              </a:rPr>
              <a:t>2</a:t>
            </a:r>
            <a:r>
              <a:rPr dirty="0" sz="1350" spc="45" i="1">
                <a:latin typeface="Times New Roman"/>
                <a:cs typeface="Times New Roman"/>
              </a:rPr>
              <a:t>dU</a:t>
            </a:r>
            <a:r>
              <a:rPr dirty="0" baseline="-24305" sz="1200" spc="67">
                <a:latin typeface="Times New Roman"/>
                <a:cs typeface="Times New Roman"/>
              </a:rPr>
              <a:t>0</a:t>
            </a:r>
            <a:endParaRPr baseline="-24305" sz="1200">
              <a:latin typeface="Times New Roman"/>
              <a:cs typeface="Times New Roman"/>
            </a:endParaRPr>
          </a:p>
        </p:txBody>
      </p:sp>
      <p:sp>
        <p:nvSpPr>
          <p:cNvPr id="278" name="object 278"/>
          <p:cNvSpPr/>
          <p:nvPr/>
        </p:nvSpPr>
        <p:spPr>
          <a:xfrm>
            <a:off x="5030558" y="4521834"/>
            <a:ext cx="414020" cy="0"/>
          </a:xfrm>
          <a:custGeom>
            <a:avLst/>
            <a:gdLst/>
            <a:ahLst/>
            <a:cxnLst/>
            <a:rect l="l" t="t" r="r" b="b"/>
            <a:pathLst>
              <a:path w="414020" h="0">
                <a:moveTo>
                  <a:pt x="0" y="0"/>
                </a:moveTo>
                <a:lnTo>
                  <a:pt x="413765" y="0"/>
                </a:lnTo>
              </a:path>
            </a:pathLst>
          </a:custGeom>
          <a:ln w="89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9" name="object 279"/>
          <p:cNvSpPr txBox="1"/>
          <p:nvPr/>
        </p:nvSpPr>
        <p:spPr>
          <a:xfrm>
            <a:off x="5353837" y="4637214"/>
            <a:ext cx="7810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latin typeface="Times New Roman"/>
                <a:cs typeface="Times New Roman"/>
              </a:rPr>
              <a:t>0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80" name="object 280"/>
          <p:cNvSpPr txBox="1"/>
          <p:nvPr/>
        </p:nvSpPr>
        <p:spPr>
          <a:xfrm>
            <a:off x="5085334" y="4260761"/>
            <a:ext cx="273050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5" i="1">
                <a:latin typeface="Times New Roman"/>
                <a:cs typeface="Times New Roman"/>
              </a:rPr>
              <a:t>Ul</a:t>
            </a:r>
            <a:r>
              <a:rPr dirty="0" sz="1400" spc="-285" i="1">
                <a:latin typeface="Times New Roman"/>
                <a:cs typeface="Times New Roman"/>
              </a:rPr>
              <a:t> </a:t>
            </a:r>
            <a:r>
              <a:rPr dirty="0" baseline="45138" sz="1200" spc="15">
                <a:latin typeface="Times New Roman"/>
                <a:cs typeface="Times New Roman"/>
              </a:rPr>
              <a:t>2</a:t>
            </a:r>
            <a:endParaRPr baseline="45138" sz="1200">
              <a:latin typeface="Times New Roman"/>
              <a:cs typeface="Times New Roman"/>
            </a:endParaRPr>
          </a:p>
        </p:txBody>
      </p:sp>
      <p:sp>
        <p:nvSpPr>
          <p:cNvPr id="281" name="object 281"/>
          <p:cNvSpPr txBox="1"/>
          <p:nvPr/>
        </p:nvSpPr>
        <p:spPr>
          <a:xfrm>
            <a:off x="4638306" y="4374134"/>
            <a:ext cx="729615" cy="38290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ts val="1395"/>
              </a:lnSpc>
              <a:spcBef>
                <a:spcPts val="120"/>
              </a:spcBef>
            </a:pPr>
            <a:r>
              <a:rPr dirty="0" sz="1400" spc="5">
                <a:latin typeface="Symbol"/>
                <a:cs typeface="Symbol"/>
              </a:rPr>
              <a:t></a:t>
            </a:r>
            <a:r>
              <a:rPr dirty="0" sz="1400" spc="5" i="1">
                <a:latin typeface="Times New Roman"/>
                <a:cs typeface="Times New Roman"/>
              </a:rPr>
              <a:t>y </a:t>
            </a:r>
            <a:r>
              <a:rPr dirty="0" sz="1400" spc="10">
                <a:latin typeface="Symbol"/>
                <a:cs typeface="Symbol"/>
              </a:rPr>
              <a:t></a:t>
            </a:r>
            <a:endParaRPr sz="1400">
              <a:latin typeface="Symbol"/>
              <a:cs typeface="Symbol"/>
            </a:endParaRPr>
          </a:p>
          <a:p>
            <a:pPr marL="403225">
              <a:lnSpc>
                <a:spcPts val="1395"/>
              </a:lnSpc>
            </a:pPr>
            <a:r>
              <a:rPr dirty="0" sz="1400" spc="30">
                <a:latin typeface="Times New Roman"/>
                <a:cs typeface="Times New Roman"/>
              </a:rPr>
              <a:t>4</a:t>
            </a:r>
            <a:r>
              <a:rPr dirty="0" sz="1400" spc="10" i="1">
                <a:latin typeface="Times New Roman"/>
                <a:cs typeface="Times New Roman"/>
              </a:rPr>
              <a:t>dU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2" name="object 282"/>
          <p:cNvSpPr txBox="1"/>
          <p:nvPr/>
        </p:nvSpPr>
        <p:spPr>
          <a:xfrm>
            <a:off x="6011354" y="3509657"/>
            <a:ext cx="698500" cy="374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ts val="1370"/>
              </a:lnSpc>
              <a:spcBef>
                <a:spcPts val="105"/>
              </a:spcBef>
            </a:pPr>
            <a:r>
              <a:rPr dirty="0" sz="1400" spc="-5">
                <a:latin typeface="Times New Roman"/>
                <a:cs typeface="Times New Roman"/>
              </a:rPr>
              <a:t>Δ</a:t>
            </a:r>
            <a:r>
              <a:rPr dirty="0" sz="1400" i="1">
                <a:latin typeface="Times New Roman"/>
                <a:cs typeface="Times New Roman"/>
              </a:rPr>
              <a:t>y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dirty="0" sz="1400" spc="-5">
                <a:latin typeface="Times New Roman"/>
                <a:cs typeface="Times New Roman"/>
              </a:rPr>
              <a:t>tan</a:t>
            </a:r>
            <a:r>
              <a:rPr dirty="0" sz="1400" spc="-5" i="1">
                <a:latin typeface="Times New Roman"/>
                <a:cs typeface="Times New Roman"/>
              </a:rPr>
              <a:t>θ</a:t>
            </a:r>
            <a:r>
              <a:rPr dirty="0" sz="1400" spc="-20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3" name="object 283"/>
          <p:cNvSpPr/>
          <p:nvPr/>
        </p:nvSpPr>
        <p:spPr>
          <a:xfrm>
            <a:off x="6503479" y="3783869"/>
            <a:ext cx="193040" cy="0"/>
          </a:xfrm>
          <a:custGeom>
            <a:avLst/>
            <a:gdLst/>
            <a:ahLst/>
            <a:cxnLst/>
            <a:rect l="l" t="t" r="r" b="b"/>
            <a:pathLst>
              <a:path w="193040" h="0">
                <a:moveTo>
                  <a:pt x="0" y="0"/>
                </a:moveTo>
                <a:lnTo>
                  <a:pt x="193039" y="0"/>
                </a:lnTo>
              </a:path>
            </a:pathLst>
          </a:custGeom>
          <a:ln w="116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4" name="object 284"/>
          <p:cNvSpPr txBox="1"/>
          <p:nvPr/>
        </p:nvSpPr>
        <p:spPr>
          <a:xfrm>
            <a:off x="6542849" y="3762387"/>
            <a:ext cx="11493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i="1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5" name="object 285"/>
          <p:cNvSpPr txBox="1"/>
          <p:nvPr/>
        </p:nvSpPr>
        <p:spPr>
          <a:xfrm>
            <a:off x="5705297" y="3278987"/>
            <a:ext cx="83756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i="1">
                <a:latin typeface="华文楷体"/>
                <a:cs typeface="华文楷体"/>
              </a:rPr>
              <a:t>三角函</a:t>
            </a:r>
            <a:r>
              <a:rPr dirty="0" sz="1600" spc="-5" i="1">
                <a:latin typeface="华文楷体"/>
                <a:cs typeface="华文楷体"/>
              </a:rPr>
              <a:t>数</a:t>
            </a:r>
            <a:endParaRPr sz="1600">
              <a:latin typeface="华文楷体"/>
              <a:cs typeface="华文楷体"/>
            </a:endParaRPr>
          </a:p>
        </p:txBody>
      </p:sp>
      <p:sp>
        <p:nvSpPr>
          <p:cNvPr id="286" name="object 286"/>
          <p:cNvSpPr/>
          <p:nvPr/>
        </p:nvSpPr>
        <p:spPr>
          <a:xfrm>
            <a:off x="5498312" y="3754844"/>
            <a:ext cx="245110" cy="943610"/>
          </a:xfrm>
          <a:custGeom>
            <a:avLst/>
            <a:gdLst/>
            <a:ahLst/>
            <a:cxnLst/>
            <a:rect l="l" t="t" r="r" b="b"/>
            <a:pathLst>
              <a:path w="245110" h="943610">
                <a:moveTo>
                  <a:pt x="40652" y="13970"/>
                </a:moveTo>
                <a:lnTo>
                  <a:pt x="35788" y="11429"/>
                </a:lnTo>
                <a:lnTo>
                  <a:pt x="35940" y="11429"/>
                </a:lnTo>
                <a:lnTo>
                  <a:pt x="30962" y="10160"/>
                </a:lnTo>
                <a:lnTo>
                  <a:pt x="31114" y="10160"/>
                </a:lnTo>
                <a:lnTo>
                  <a:pt x="26022" y="8889"/>
                </a:lnTo>
                <a:lnTo>
                  <a:pt x="21145" y="8889"/>
                </a:lnTo>
                <a:lnTo>
                  <a:pt x="15862" y="7620"/>
                </a:lnTo>
                <a:lnTo>
                  <a:pt x="0" y="7620"/>
                </a:lnTo>
                <a:lnTo>
                  <a:pt x="152" y="0"/>
                </a:lnTo>
                <a:lnTo>
                  <a:pt x="16840" y="0"/>
                </a:lnTo>
                <a:lnTo>
                  <a:pt x="37947" y="5079"/>
                </a:lnTo>
                <a:lnTo>
                  <a:pt x="47853" y="7620"/>
                </a:lnTo>
                <a:lnTo>
                  <a:pt x="52616" y="10160"/>
                </a:lnTo>
                <a:lnTo>
                  <a:pt x="57238" y="11429"/>
                </a:lnTo>
                <a:lnTo>
                  <a:pt x="59486" y="12700"/>
                </a:lnTo>
                <a:lnTo>
                  <a:pt x="40512" y="12700"/>
                </a:lnTo>
                <a:lnTo>
                  <a:pt x="40652" y="13970"/>
                </a:lnTo>
                <a:close/>
              </a:path>
              <a:path w="245110" h="943610">
                <a:moveTo>
                  <a:pt x="26174" y="10160"/>
                </a:moveTo>
                <a:lnTo>
                  <a:pt x="20993" y="8889"/>
                </a:lnTo>
                <a:lnTo>
                  <a:pt x="26022" y="8889"/>
                </a:lnTo>
                <a:lnTo>
                  <a:pt x="26174" y="10160"/>
                </a:lnTo>
                <a:close/>
              </a:path>
              <a:path w="245110" h="943610">
                <a:moveTo>
                  <a:pt x="80187" y="36829"/>
                </a:moveTo>
                <a:lnTo>
                  <a:pt x="76822" y="33020"/>
                </a:lnTo>
                <a:lnTo>
                  <a:pt x="76962" y="33020"/>
                </a:lnTo>
                <a:lnTo>
                  <a:pt x="73418" y="30479"/>
                </a:lnTo>
                <a:lnTo>
                  <a:pt x="73558" y="30479"/>
                </a:lnTo>
                <a:lnTo>
                  <a:pt x="69837" y="27939"/>
                </a:lnTo>
                <a:lnTo>
                  <a:pt x="69976" y="27939"/>
                </a:lnTo>
                <a:lnTo>
                  <a:pt x="66090" y="25400"/>
                </a:lnTo>
                <a:lnTo>
                  <a:pt x="66230" y="25400"/>
                </a:lnTo>
                <a:lnTo>
                  <a:pt x="62179" y="22860"/>
                </a:lnTo>
                <a:lnTo>
                  <a:pt x="62318" y="22860"/>
                </a:lnTo>
                <a:lnTo>
                  <a:pt x="58127" y="20320"/>
                </a:lnTo>
                <a:lnTo>
                  <a:pt x="58267" y="20320"/>
                </a:lnTo>
                <a:lnTo>
                  <a:pt x="53924" y="19050"/>
                </a:lnTo>
                <a:lnTo>
                  <a:pt x="54063" y="19050"/>
                </a:lnTo>
                <a:lnTo>
                  <a:pt x="49580" y="16510"/>
                </a:lnTo>
                <a:lnTo>
                  <a:pt x="49733" y="16510"/>
                </a:lnTo>
                <a:lnTo>
                  <a:pt x="45110" y="15239"/>
                </a:lnTo>
                <a:lnTo>
                  <a:pt x="45250" y="15239"/>
                </a:lnTo>
                <a:lnTo>
                  <a:pt x="40512" y="12700"/>
                </a:lnTo>
                <a:lnTo>
                  <a:pt x="59486" y="12700"/>
                </a:lnTo>
                <a:lnTo>
                  <a:pt x="81838" y="27939"/>
                </a:lnTo>
                <a:lnTo>
                  <a:pt x="85344" y="30479"/>
                </a:lnTo>
                <a:lnTo>
                  <a:pt x="88646" y="34289"/>
                </a:lnTo>
                <a:lnTo>
                  <a:pt x="90208" y="35560"/>
                </a:lnTo>
                <a:lnTo>
                  <a:pt x="80048" y="35560"/>
                </a:lnTo>
                <a:lnTo>
                  <a:pt x="80187" y="36829"/>
                </a:lnTo>
                <a:close/>
              </a:path>
              <a:path w="245110" h="943610">
                <a:moveTo>
                  <a:pt x="98882" y="63500"/>
                </a:moveTo>
                <a:lnTo>
                  <a:pt x="97193" y="59689"/>
                </a:lnTo>
                <a:lnTo>
                  <a:pt x="95376" y="55879"/>
                </a:lnTo>
                <a:lnTo>
                  <a:pt x="93332" y="52070"/>
                </a:lnTo>
                <a:lnTo>
                  <a:pt x="91084" y="48260"/>
                </a:lnTo>
                <a:lnTo>
                  <a:pt x="88620" y="45720"/>
                </a:lnTo>
                <a:lnTo>
                  <a:pt x="85953" y="41910"/>
                </a:lnTo>
                <a:lnTo>
                  <a:pt x="86093" y="41910"/>
                </a:lnTo>
                <a:lnTo>
                  <a:pt x="83096" y="39370"/>
                </a:lnTo>
                <a:lnTo>
                  <a:pt x="83235" y="39370"/>
                </a:lnTo>
                <a:lnTo>
                  <a:pt x="80048" y="35560"/>
                </a:lnTo>
                <a:lnTo>
                  <a:pt x="90208" y="35560"/>
                </a:lnTo>
                <a:lnTo>
                  <a:pt x="91770" y="36829"/>
                </a:lnTo>
                <a:lnTo>
                  <a:pt x="106667" y="62229"/>
                </a:lnTo>
                <a:lnTo>
                  <a:pt x="98793" y="62229"/>
                </a:lnTo>
                <a:lnTo>
                  <a:pt x="98882" y="63500"/>
                </a:lnTo>
                <a:close/>
              </a:path>
              <a:path w="245110" h="943610">
                <a:moveTo>
                  <a:pt x="100241" y="67310"/>
                </a:moveTo>
                <a:lnTo>
                  <a:pt x="98793" y="62229"/>
                </a:lnTo>
                <a:lnTo>
                  <a:pt x="106667" y="62229"/>
                </a:lnTo>
                <a:lnTo>
                  <a:pt x="107429" y="64770"/>
                </a:lnTo>
                <a:lnTo>
                  <a:pt x="107852" y="66039"/>
                </a:lnTo>
                <a:lnTo>
                  <a:pt x="100164" y="66039"/>
                </a:lnTo>
                <a:lnTo>
                  <a:pt x="100241" y="67310"/>
                </a:lnTo>
                <a:close/>
              </a:path>
              <a:path w="245110" h="943610">
                <a:moveTo>
                  <a:pt x="101358" y="71120"/>
                </a:moveTo>
                <a:lnTo>
                  <a:pt x="100164" y="66039"/>
                </a:lnTo>
                <a:lnTo>
                  <a:pt x="107852" y="66039"/>
                </a:lnTo>
                <a:lnTo>
                  <a:pt x="108699" y="68579"/>
                </a:lnTo>
                <a:lnTo>
                  <a:pt x="109029" y="69850"/>
                </a:lnTo>
                <a:lnTo>
                  <a:pt x="101295" y="69850"/>
                </a:lnTo>
                <a:lnTo>
                  <a:pt x="101358" y="71120"/>
                </a:lnTo>
                <a:close/>
              </a:path>
              <a:path w="245110" h="943610">
                <a:moveTo>
                  <a:pt x="102247" y="74929"/>
                </a:moveTo>
                <a:lnTo>
                  <a:pt x="101295" y="69850"/>
                </a:lnTo>
                <a:lnTo>
                  <a:pt x="109029" y="69850"/>
                </a:lnTo>
                <a:lnTo>
                  <a:pt x="109689" y="72389"/>
                </a:lnTo>
                <a:lnTo>
                  <a:pt x="109870" y="73660"/>
                </a:lnTo>
                <a:lnTo>
                  <a:pt x="102196" y="73660"/>
                </a:lnTo>
                <a:lnTo>
                  <a:pt x="102247" y="74929"/>
                </a:lnTo>
                <a:close/>
              </a:path>
              <a:path w="245110" h="943610">
                <a:moveTo>
                  <a:pt x="102870" y="78739"/>
                </a:moveTo>
                <a:lnTo>
                  <a:pt x="102196" y="73660"/>
                </a:lnTo>
                <a:lnTo>
                  <a:pt x="109870" y="73660"/>
                </a:lnTo>
                <a:lnTo>
                  <a:pt x="110413" y="77470"/>
                </a:lnTo>
                <a:lnTo>
                  <a:pt x="102844" y="77470"/>
                </a:lnTo>
                <a:lnTo>
                  <a:pt x="102870" y="78739"/>
                </a:lnTo>
                <a:close/>
              </a:path>
              <a:path w="245110" h="943610">
                <a:moveTo>
                  <a:pt x="181584" y="471176"/>
                </a:moveTo>
                <a:lnTo>
                  <a:pt x="171424" y="468629"/>
                </a:lnTo>
                <a:lnTo>
                  <a:pt x="166535" y="466089"/>
                </a:lnTo>
                <a:lnTo>
                  <a:pt x="161759" y="464820"/>
                </a:lnTo>
                <a:lnTo>
                  <a:pt x="157137" y="462279"/>
                </a:lnTo>
                <a:lnTo>
                  <a:pt x="152641" y="461010"/>
                </a:lnTo>
                <a:lnTo>
                  <a:pt x="148297" y="458470"/>
                </a:lnTo>
                <a:lnTo>
                  <a:pt x="144106" y="455929"/>
                </a:lnTo>
                <a:lnTo>
                  <a:pt x="140081" y="452120"/>
                </a:lnTo>
                <a:lnTo>
                  <a:pt x="136220" y="449579"/>
                </a:lnTo>
                <a:lnTo>
                  <a:pt x="132537" y="447039"/>
                </a:lnTo>
                <a:lnTo>
                  <a:pt x="129032" y="443229"/>
                </a:lnTo>
                <a:lnTo>
                  <a:pt x="125730" y="440689"/>
                </a:lnTo>
                <a:lnTo>
                  <a:pt x="122605" y="436879"/>
                </a:lnTo>
                <a:lnTo>
                  <a:pt x="119697" y="433070"/>
                </a:lnTo>
                <a:lnTo>
                  <a:pt x="116992" y="430529"/>
                </a:lnTo>
                <a:lnTo>
                  <a:pt x="114515" y="426720"/>
                </a:lnTo>
                <a:lnTo>
                  <a:pt x="112255" y="422910"/>
                </a:lnTo>
                <a:lnTo>
                  <a:pt x="110236" y="417829"/>
                </a:lnTo>
                <a:lnTo>
                  <a:pt x="108470" y="414020"/>
                </a:lnTo>
                <a:lnTo>
                  <a:pt x="103377" y="388620"/>
                </a:lnTo>
                <a:lnTo>
                  <a:pt x="103377" y="86360"/>
                </a:lnTo>
                <a:lnTo>
                  <a:pt x="103238" y="82550"/>
                </a:lnTo>
                <a:lnTo>
                  <a:pt x="102844" y="77470"/>
                </a:lnTo>
                <a:lnTo>
                  <a:pt x="110413" y="77470"/>
                </a:lnTo>
                <a:lnTo>
                  <a:pt x="110858" y="81279"/>
                </a:lnTo>
                <a:lnTo>
                  <a:pt x="110893" y="82550"/>
                </a:lnTo>
                <a:lnTo>
                  <a:pt x="110998" y="388620"/>
                </a:lnTo>
                <a:lnTo>
                  <a:pt x="111125" y="392429"/>
                </a:lnTo>
                <a:lnTo>
                  <a:pt x="111531" y="396239"/>
                </a:lnTo>
                <a:lnTo>
                  <a:pt x="112179" y="400050"/>
                </a:lnTo>
                <a:lnTo>
                  <a:pt x="113080" y="403860"/>
                </a:lnTo>
                <a:lnTo>
                  <a:pt x="114211" y="407670"/>
                </a:lnTo>
                <a:lnTo>
                  <a:pt x="115582" y="411479"/>
                </a:lnTo>
                <a:lnTo>
                  <a:pt x="117182" y="415289"/>
                </a:lnTo>
                <a:lnTo>
                  <a:pt x="118999" y="419100"/>
                </a:lnTo>
                <a:lnTo>
                  <a:pt x="121043" y="421639"/>
                </a:lnTo>
                <a:lnTo>
                  <a:pt x="123291" y="425450"/>
                </a:lnTo>
                <a:lnTo>
                  <a:pt x="125755" y="429260"/>
                </a:lnTo>
                <a:lnTo>
                  <a:pt x="128422" y="431800"/>
                </a:lnTo>
                <a:lnTo>
                  <a:pt x="128282" y="431800"/>
                </a:lnTo>
                <a:lnTo>
                  <a:pt x="131279" y="435610"/>
                </a:lnTo>
                <a:lnTo>
                  <a:pt x="131140" y="435610"/>
                </a:lnTo>
                <a:lnTo>
                  <a:pt x="134327" y="438150"/>
                </a:lnTo>
                <a:lnTo>
                  <a:pt x="134188" y="438150"/>
                </a:lnTo>
                <a:lnTo>
                  <a:pt x="137553" y="440689"/>
                </a:lnTo>
                <a:lnTo>
                  <a:pt x="137413" y="440689"/>
                </a:lnTo>
                <a:lnTo>
                  <a:pt x="140957" y="444500"/>
                </a:lnTo>
                <a:lnTo>
                  <a:pt x="142066" y="444500"/>
                </a:lnTo>
                <a:lnTo>
                  <a:pt x="144538" y="447039"/>
                </a:lnTo>
                <a:lnTo>
                  <a:pt x="144399" y="447039"/>
                </a:lnTo>
                <a:lnTo>
                  <a:pt x="148285" y="449579"/>
                </a:lnTo>
                <a:lnTo>
                  <a:pt x="148145" y="449579"/>
                </a:lnTo>
                <a:lnTo>
                  <a:pt x="152196" y="450850"/>
                </a:lnTo>
                <a:lnTo>
                  <a:pt x="152057" y="450850"/>
                </a:lnTo>
                <a:lnTo>
                  <a:pt x="156248" y="453389"/>
                </a:lnTo>
                <a:lnTo>
                  <a:pt x="156108" y="453389"/>
                </a:lnTo>
                <a:lnTo>
                  <a:pt x="160451" y="455929"/>
                </a:lnTo>
                <a:lnTo>
                  <a:pt x="160312" y="455929"/>
                </a:lnTo>
                <a:lnTo>
                  <a:pt x="164795" y="457200"/>
                </a:lnTo>
                <a:lnTo>
                  <a:pt x="164655" y="457200"/>
                </a:lnTo>
                <a:lnTo>
                  <a:pt x="169265" y="459739"/>
                </a:lnTo>
                <a:lnTo>
                  <a:pt x="169125" y="459739"/>
                </a:lnTo>
                <a:lnTo>
                  <a:pt x="173862" y="461010"/>
                </a:lnTo>
                <a:lnTo>
                  <a:pt x="173723" y="461010"/>
                </a:lnTo>
                <a:lnTo>
                  <a:pt x="178587" y="462279"/>
                </a:lnTo>
                <a:lnTo>
                  <a:pt x="178435" y="462279"/>
                </a:lnTo>
                <a:lnTo>
                  <a:pt x="183413" y="463550"/>
                </a:lnTo>
                <a:lnTo>
                  <a:pt x="183261" y="463550"/>
                </a:lnTo>
                <a:lnTo>
                  <a:pt x="188353" y="464820"/>
                </a:lnTo>
                <a:lnTo>
                  <a:pt x="188201" y="464820"/>
                </a:lnTo>
                <a:lnTo>
                  <a:pt x="193382" y="466089"/>
                </a:lnTo>
                <a:lnTo>
                  <a:pt x="198361" y="466089"/>
                </a:lnTo>
                <a:lnTo>
                  <a:pt x="203720" y="467360"/>
                </a:lnTo>
                <a:lnTo>
                  <a:pt x="203047" y="467360"/>
                </a:lnTo>
                <a:lnTo>
                  <a:pt x="197535" y="468629"/>
                </a:lnTo>
                <a:lnTo>
                  <a:pt x="192112" y="468629"/>
                </a:lnTo>
                <a:lnTo>
                  <a:pt x="181584" y="471176"/>
                </a:lnTo>
                <a:close/>
              </a:path>
              <a:path w="245110" h="943610">
                <a:moveTo>
                  <a:pt x="142066" y="444500"/>
                </a:moveTo>
                <a:lnTo>
                  <a:pt x="140957" y="444500"/>
                </a:lnTo>
                <a:lnTo>
                  <a:pt x="140830" y="443229"/>
                </a:lnTo>
                <a:lnTo>
                  <a:pt x="142066" y="444500"/>
                </a:lnTo>
                <a:close/>
              </a:path>
              <a:path w="245110" h="943610">
                <a:moveTo>
                  <a:pt x="214223" y="474979"/>
                </a:moveTo>
                <a:lnTo>
                  <a:pt x="203047" y="474979"/>
                </a:lnTo>
                <a:lnTo>
                  <a:pt x="197535" y="473710"/>
                </a:lnTo>
                <a:lnTo>
                  <a:pt x="192112" y="473710"/>
                </a:lnTo>
                <a:lnTo>
                  <a:pt x="181584" y="471176"/>
                </a:lnTo>
                <a:lnTo>
                  <a:pt x="192112" y="468629"/>
                </a:lnTo>
                <a:lnTo>
                  <a:pt x="197535" y="468629"/>
                </a:lnTo>
                <a:lnTo>
                  <a:pt x="203047" y="467360"/>
                </a:lnTo>
                <a:lnTo>
                  <a:pt x="214223" y="467360"/>
                </a:lnTo>
                <a:lnTo>
                  <a:pt x="214223" y="474979"/>
                </a:lnTo>
                <a:close/>
              </a:path>
              <a:path w="245110" h="943610">
                <a:moveTo>
                  <a:pt x="244779" y="474979"/>
                </a:moveTo>
                <a:lnTo>
                  <a:pt x="214223" y="474979"/>
                </a:lnTo>
                <a:lnTo>
                  <a:pt x="214223" y="467360"/>
                </a:lnTo>
                <a:lnTo>
                  <a:pt x="244779" y="467360"/>
                </a:lnTo>
                <a:lnTo>
                  <a:pt x="244779" y="474979"/>
                </a:lnTo>
                <a:close/>
              </a:path>
              <a:path w="245110" h="943610">
                <a:moveTo>
                  <a:pt x="110413" y="864869"/>
                </a:moveTo>
                <a:lnTo>
                  <a:pt x="102844" y="864869"/>
                </a:lnTo>
                <a:lnTo>
                  <a:pt x="103250" y="859789"/>
                </a:lnTo>
                <a:lnTo>
                  <a:pt x="103377" y="855980"/>
                </a:lnTo>
                <a:lnTo>
                  <a:pt x="103377" y="553720"/>
                </a:lnTo>
                <a:lnTo>
                  <a:pt x="103517" y="549910"/>
                </a:lnTo>
                <a:lnTo>
                  <a:pt x="110236" y="524510"/>
                </a:lnTo>
                <a:lnTo>
                  <a:pt x="112255" y="519429"/>
                </a:lnTo>
                <a:lnTo>
                  <a:pt x="114515" y="515620"/>
                </a:lnTo>
                <a:lnTo>
                  <a:pt x="116992" y="511810"/>
                </a:lnTo>
                <a:lnTo>
                  <a:pt x="119697" y="509270"/>
                </a:lnTo>
                <a:lnTo>
                  <a:pt x="122605" y="505460"/>
                </a:lnTo>
                <a:lnTo>
                  <a:pt x="125730" y="501650"/>
                </a:lnTo>
                <a:lnTo>
                  <a:pt x="129032" y="499110"/>
                </a:lnTo>
                <a:lnTo>
                  <a:pt x="132537" y="495300"/>
                </a:lnTo>
                <a:lnTo>
                  <a:pt x="136220" y="492760"/>
                </a:lnTo>
                <a:lnTo>
                  <a:pt x="140081" y="490220"/>
                </a:lnTo>
                <a:lnTo>
                  <a:pt x="144106" y="486410"/>
                </a:lnTo>
                <a:lnTo>
                  <a:pt x="148297" y="483870"/>
                </a:lnTo>
                <a:lnTo>
                  <a:pt x="152641" y="482600"/>
                </a:lnTo>
                <a:lnTo>
                  <a:pt x="157137" y="480060"/>
                </a:lnTo>
                <a:lnTo>
                  <a:pt x="161759" y="477520"/>
                </a:lnTo>
                <a:lnTo>
                  <a:pt x="166535" y="476250"/>
                </a:lnTo>
                <a:lnTo>
                  <a:pt x="171424" y="473710"/>
                </a:lnTo>
                <a:lnTo>
                  <a:pt x="181584" y="471176"/>
                </a:lnTo>
                <a:lnTo>
                  <a:pt x="192112" y="473710"/>
                </a:lnTo>
                <a:lnTo>
                  <a:pt x="197535" y="473710"/>
                </a:lnTo>
                <a:lnTo>
                  <a:pt x="203047" y="474979"/>
                </a:lnTo>
                <a:lnTo>
                  <a:pt x="203720" y="474979"/>
                </a:lnTo>
                <a:lnTo>
                  <a:pt x="198361" y="476250"/>
                </a:lnTo>
                <a:lnTo>
                  <a:pt x="193382" y="476250"/>
                </a:lnTo>
                <a:lnTo>
                  <a:pt x="188201" y="477520"/>
                </a:lnTo>
                <a:lnTo>
                  <a:pt x="188353" y="477520"/>
                </a:lnTo>
                <a:lnTo>
                  <a:pt x="183261" y="478789"/>
                </a:lnTo>
                <a:lnTo>
                  <a:pt x="183413" y="478789"/>
                </a:lnTo>
                <a:lnTo>
                  <a:pt x="178435" y="480060"/>
                </a:lnTo>
                <a:lnTo>
                  <a:pt x="178587" y="480060"/>
                </a:lnTo>
                <a:lnTo>
                  <a:pt x="173723" y="481329"/>
                </a:lnTo>
                <a:lnTo>
                  <a:pt x="173862" y="481329"/>
                </a:lnTo>
                <a:lnTo>
                  <a:pt x="169125" y="482600"/>
                </a:lnTo>
                <a:lnTo>
                  <a:pt x="169265" y="482600"/>
                </a:lnTo>
                <a:lnTo>
                  <a:pt x="164655" y="485139"/>
                </a:lnTo>
                <a:lnTo>
                  <a:pt x="164795" y="485139"/>
                </a:lnTo>
                <a:lnTo>
                  <a:pt x="160312" y="486410"/>
                </a:lnTo>
                <a:lnTo>
                  <a:pt x="160451" y="486410"/>
                </a:lnTo>
                <a:lnTo>
                  <a:pt x="156108" y="488950"/>
                </a:lnTo>
                <a:lnTo>
                  <a:pt x="156248" y="488950"/>
                </a:lnTo>
                <a:lnTo>
                  <a:pt x="152057" y="491489"/>
                </a:lnTo>
                <a:lnTo>
                  <a:pt x="152196" y="491489"/>
                </a:lnTo>
                <a:lnTo>
                  <a:pt x="148145" y="492760"/>
                </a:lnTo>
                <a:lnTo>
                  <a:pt x="148285" y="492760"/>
                </a:lnTo>
                <a:lnTo>
                  <a:pt x="144399" y="495300"/>
                </a:lnTo>
                <a:lnTo>
                  <a:pt x="144538" y="495300"/>
                </a:lnTo>
                <a:lnTo>
                  <a:pt x="142066" y="497839"/>
                </a:lnTo>
                <a:lnTo>
                  <a:pt x="140957" y="497839"/>
                </a:lnTo>
                <a:lnTo>
                  <a:pt x="137413" y="501650"/>
                </a:lnTo>
                <a:lnTo>
                  <a:pt x="137553" y="501650"/>
                </a:lnTo>
                <a:lnTo>
                  <a:pt x="134188" y="504189"/>
                </a:lnTo>
                <a:lnTo>
                  <a:pt x="134327" y="504189"/>
                </a:lnTo>
                <a:lnTo>
                  <a:pt x="131140" y="506729"/>
                </a:lnTo>
                <a:lnTo>
                  <a:pt x="131279" y="506729"/>
                </a:lnTo>
                <a:lnTo>
                  <a:pt x="128282" y="510539"/>
                </a:lnTo>
                <a:lnTo>
                  <a:pt x="128422" y="510539"/>
                </a:lnTo>
                <a:lnTo>
                  <a:pt x="125628" y="513079"/>
                </a:lnTo>
                <a:lnTo>
                  <a:pt x="123177" y="516889"/>
                </a:lnTo>
                <a:lnTo>
                  <a:pt x="120929" y="520700"/>
                </a:lnTo>
                <a:lnTo>
                  <a:pt x="118897" y="523239"/>
                </a:lnTo>
                <a:lnTo>
                  <a:pt x="117081" y="527050"/>
                </a:lnTo>
                <a:lnTo>
                  <a:pt x="115493" y="530860"/>
                </a:lnTo>
                <a:lnTo>
                  <a:pt x="114134" y="534670"/>
                </a:lnTo>
                <a:lnTo>
                  <a:pt x="113017" y="538479"/>
                </a:lnTo>
                <a:lnTo>
                  <a:pt x="112140" y="542289"/>
                </a:lnTo>
                <a:lnTo>
                  <a:pt x="111506" y="546100"/>
                </a:lnTo>
                <a:lnTo>
                  <a:pt x="111125" y="549910"/>
                </a:lnTo>
                <a:lnTo>
                  <a:pt x="110998" y="553720"/>
                </a:lnTo>
                <a:lnTo>
                  <a:pt x="110893" y="859789"/>
                </a:lnTo>
                <a:lnTo>
                  <a:pt x="110858" y="861060"/>
                </a:lnTo>
                <a:lnTo>
                  <a:pt x="110413" y="864869"/>
                </a:lnTo>
                <a:close/>
              </a:path>
              <a:path w="245110" h="943610">
                <a:moveTo>
                  <a:pt x="140830" y="499110"/>
                </a:moveTo>
                <a:lnTo>
                  <a:pt x="140957" y="497839"/>
                </a:lnTo>
                <a:lnTo>
                  <a:pt x="142066" y="497839"/>
                </a:lnTo>
                <a:lnTo>
                  <a:pt x="140830" y="499110"/>
                </a:lnTo>
                <a:close/>
              </a:path>
              <a:path w="245110" h="943610">
                <a:moveTo>
                  <a:pt x="109870" y="868680"/>
                </a:moveTo>
                <a:lnTo>
                  <a:pt x="102196" y="868680"/>
                </a:lnTo>
                <a:lnTo>
                  <a:pt x="102870" y="863600"/>
                </a:lnTo>
                <a:lnTo>
                  <a:pt x="102844" y="864869"/>
                </a:lnTo>
                <a:lnTo>
                  <a:pt x="110413" y="864869"/>
                </a:lnTo>
                <a:lnTo>
                  <a:pt x="109870" y="868680"/>
                </a:lnTo>
                <a:close/>
              </a:path>
              <a:path w="245110" h="943610">
                <a:moveTo>
                  <a:pt x="109029" y="872489"/>
                </a:moveTo>
                <a:lnTo>
                  <a:pt x="101295" y="872489"/>
                </a:lnTo>
                <a:lnTo>
                  <a:pt x="102247" y="867410"/>
                </a:lnTo>
                <a:lnTo>
                  <a:pt x="102196" y="868680"/>
                </a:lnTo>
                <a:lnTo>
                  <a:pt x="109870" y="868680"/>
                </a:lnTo>
                <a:lnTo>
                  <a:pt x="109689" y="869950"/>
                </a:lnTo>
                <a:lnTo>
                  <a:pt x="109029" y="872489"/>
                </a:lnTo>
                <a:close/>
              </a:path>
              <a:path w="245110" h="943610">
                <a:moveTo>
                  <a:pt x="107852" y="876300"/>
                </a:moveTo>
                <a:lnTo>
                  <a:pt x="100164" y="876300"/>
                </a:lnTo>
                <a:lnTo>
                  <a:pt x="101358" y="871219"/>
                </a:lnTo>
                <a:lnTo>
                  <a:pt x="101295" y="872489"/>
                </a:lnTo>
                <a:lnTo>
                  <a:pt x="109029" y="872489"/>
                </a:lnTo>
                <a:lnTo>
                  <a:pt x="108699" y="873760"/>
                </a:lnTo>
                <a:lnTo>
                  <a:pt x="107852" y="876300"/>
                </a:lnTo>
                <a:close/>
              </a:path>
              <a:path w="245110" h="943610">
                <a:moveTo>
                  <a:pt x="106667" y="880110"/>
                </a:moveTo>
                <a:lnTo>
                  <a:pt x="98793" y="880110"/>
                </a:lnTo>
                <a:lnTo>
                  <a:pt x="100241" y="875030"/>
                </a:lnTo>
                <a:lnTo>
                  <a:pt x="100164" y="876300"/>
                </a:lnTo>
                <a:lnTo>
                  <a:pt x="107852" y="876300"/>
                </a:lnTo>
                <a:lnTo>
                  <a:pt x="107429" y="877569"/>
                </a:lnTo>
                <a:lnTo>
                  <a:pt x="106667" y="880110"/>
                </a:lnTo>
                <a:close/>
              </a:path>
              <a:path w="245110" h="943610">
                <a:moveTo>
                  <a:pt x="90208" y="906780"/>
                </a:moveTo>
                <a:lnTo>
                  <a:pt x="80048" y="906780"/>
                </a:lnTo>
                <a:lnTo>
                  <a:pt x="83235" y="902969"/>
                </a:lnTo>
                <a:lnTo>
                  <a:pt x="83096" y="902969"/>
                </a:lnTo>
                <a:lnTo>
                  <a:pt x="86093" y="900430"/>
                </a:lnTo>
                <a:lnTo>
                  <a:pt x="85953" y="900430"/>
                </a:lnTo>
                <a:lnTo>
                  <a:pt x="88747" y="896619"/>
                </a:lnTo>
                <a:lnTo>
                  <a:pt x="91198" y="894080"/>
                </a:lnTo>
                <a:lnTo>
                  <a:pt x="93446" y="890269"/>
                </a:lnTo>
                <a:lnTo>
                  <a:pt x="95478" y="886460"/>
                </a:lnTo>
                <a:lnTo>
                  <a:pt x="97294" y="882650"/>
                </a:lnTo>
                <a:lnTo>
                  <a:pt x="98882" y="878839"/>
                </a:lnTo>
                <a:lnTo>
                  <a:pt x="98793" y="880110"/>
                </a:lnTo>
                <a:lnTo>
                  <a:pt x="106667" y="880110"/>
                </a:lnTo>
                <a:lnTo>
                  <a:pt x="91770" y="905510"/>
                </a:lnTo>
                <a:lnTo>
                  <a:pt x="90208" y="906780"/>
                </a:lnTo>
                <a:close/>
              </a:path>
              <a:path w="245110" h="943610">
                <a:moveTo>
                  <a:pt x="152" y="943610"/>
                </a:moveTo>
                <a:lnTo>
                  <a:pt x="0" y="935989"/>
                </a:lnTo>
                <a:lnTo>
                  <a:pt x="5511" y="934719"/>
                </a:lnTo>
                <a:lnTo>
                  <a:pt x="15862" y="934719"/>
                </a:lnTo>
                <a:lnTo>
                  <a:pt x="21145" y="933450"/>
                </a:lnTo>
                <a:lnTo>
                  <a:pt x="26022" y="933450"/>
                </a:lnTo>
                <a:lnTo>
                  <a:pt x="31114" y="932180"/>
                </a:lnTo>
                <a:lnTo>
                  <a:pt x="30962" y="932180"/>
                </a:lnTo>
                <a:lnTo>
                  <a:pt x="35940" y="930910"/>
                </a:lnTo>
                <a:lnTo>
                  <a:pt x="35788" y="930910"/>
                </a:lnTo>
                <a:lnTo>
                  <a:pt x="40652" y="929639"/>
                </a:lnTo>
                <a:lnTo>
                  <a:pt x="40512" y="929639"/>
                </a:lnTo>
                <a:lnTo>
                  <a:pt x="45250" y="927100"/>
                </a:lnTo>
                <a:lnTo>
                  <a:pt x="45110" y="927100"/>
                </a:lnTo>
                <a:lnTo>
                  <a:pt x="49733" y="925830"/>
                </a:lnTo>
                <a:lnTo>
                  <a:pt x="49580" y="925830"/>
                </a:lnTo>
                <a:lnTo>
                  <a:pt x="54063" y="923289"/>
                </a:lnTo>
                <a:lnTo>
                  <a:pt x="53924" y="923289"/>
                </a:lnTo>
                <a:lnTo>
                  <a:pt x="58267" y="922019"/>
                </a:lnTo>
                <a:lnTo>
                  <a:pt x="58127" y="922019"/>
                </a:lnTo>
                <a:lnTo>
                  <a:pt x="62318" y="919480"/>
                </a:lnTo>
                <a:lnTo>
                  <a:pt x="62179" y="919480"/>
                </a:lnTo>
                <a:lnTo>
                  <a:pt x="66230" y="916939"/>
                </a:lnTo>
                <a:lnTo>
                  <a:pt x="66090" y="916939"/>
                </a:lnTo>
                <a:lnTo>
                  <a:pt x="69976" y="914400"/>
                </a:lnTo>
                <a:lnTo>
                  <a:pt x="69837" y="914400"/>
                </a:lnTo>
                <a:lnTo>
                  <a:pt x="73558" y="911860"/>
                </a:lnTo>
                <a:lnTo>
                  <a:pt x="73418" y="911860"/>
                </a:lnTo>
                <a:lnTo>
                  <a:pt x="76962" y="909319"/>
                </a:lnTo>
                <a:lnTo>
                  <a:pt x="76822" y="909319"/>
                </a:lnTo>
                <a:lnTo>
                  <a:pt x="80187" y="905510"/>
                </a:lnTo>
                <a:lnTo>
                  <a:pt x="80048" y="906780"/>
                </a:lnTo>
                <a:lnTo>
                  <a:pt x="90208" y="906780"/>
                </a:lnTo>
                <a:lnTo>
                  <a:pt x="88646" y="908050"/>
                </a:lnTo>
                <a:lnTo>
                  <a:pt x="85344" y="911860"/>
                </a:lnTo>
                <a:lnTo>
                  <a:pt x="81838" y="914400"/>
                </a:lnTo>
                <a:lnTo>
                  <a:pt x="52616" y="932180"/>
                </a:lnTo>
                <a:lnTo>
                  <a:pt x="47853" y="934719"/>
                </a:lnTo>
                <a:lnTo>
                  <a:pt x="37947" y="937260"/>
                </a:lnTo>
                <a:lnTo>
                  <a:pt x="16840" y="942339"/>
                </a:lnTo>
                <a:lnTo>
                  <a:pt x="5740" y="942339"/>
                </a:lnTo>
                <a:lnTo>
                  <a:pt x="152" y="943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/>
          <p:cNvSpPr txBox="1"/>
          <p:nvPr/>
        </p:nvSpPr>
        <p:spPr>
          <a:xfrm>
            <a:off x="5613641" y="3916679"/>
            <a:ext cx="43116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i="1">
                <a:latin typeface="华文楷体"/>
                <a:cs typeface="华文楷体"/>
              </a:rPr>
              <a:t>得</a:t>
            </a:r>
            <a:r>
              <a:rPr dirty="0" sz="1600" spc="-5" i="1">
                <a:latin typeface="华文楷体"/>
                <a:cs typeface="华文楷体"/>
              </a:rPr>
              <a:t>出</a:t>
            </a:r>
            <a:endParaRPr sz="1600">
              <a:latin typeface="华文楷体"/>
              <a:cs typeface="华文楷体"/>
            </a:endParaRPr>
          </a:p>
        </p:txBody>
      </p:sp>
      <p:sp>
        <p:nvSpPr>
          <p:cNvPr id="288" name="object 288"/>
          <p:cNvSpPr/>
          <p:nvPr/>
        </p:nvSpPr>
        <p:spPr>
          <a:xfrm>
            <a:off x="6154851" y="4356417"/>
            <a:ext cx="107950" cy="0"/>
          </a:xfrm>
          <a:custGeom>
            <a:avLst/>
            <a:gdLst/>
            <a:ahLst/>
            <a:cxnLst/>
            <a:rect l="l" t="t" r="r" b="b"/>
            <a:pathLst>
              <a:path w="107950" h="0">
                <a:moveTo>
                  <a:pt x="0" y="0"/>
                </a:moveTo>
                <a:lnTo>
                  <a:pt x="107568" y="0"/>
                </a:lnTo>
              </a:path>
            </a:pathLst>
          </a:custGeom>
          <a:ln w="896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9" name="object 289"/>
          <p:cNvSpPr txBox="1"/>
          <p:nvPr/>
        </p:nvSpPr>
        <p:spPr>
          <a:xfrm>
            <a:off x="6164795" y="4094873"/>
            <a:ext cx="75565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5" i="1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0" name="object 290"/>
          <p:cNvSpPr txBox="1"/>
          <p:nvPr/>
        </p:nvSpPr>
        <p:spPr>
          <a:xfrm>
            <a:off x="5760021" y="4199781"/>
            <a:ext cx="937260" cy="393065"/>
          </a:xfrm>
          <a:prstGeom prst="rect">
            <a:avLst/>
          </a:prstGeom>
        </p:spPr>
        <p:txBody>
          <a:bodyPr wrap="square" lIns="0" tIns="90170" rIns="0" bIns="0" rtlCol="0" vert="horz">
            <a:spAutoFit/>
          </a:bodyPr>
          <a:lstStyle/>
          <a:p>
            <a:pPr marL="405765" marR="5080" indent="-393700">
              <a:lnSpc>
                <a:spcPct val="65600"/>
              </a:lnSpc>
              <a:spcBef>
                <a:spcPts val="710"/>
              </a:spcBef>
              <a:tabLst>
                <a:tab pos="535940" algn="l"/>
              </a:tabLst>
            </a:pPr>
            <a:r>
              <a:rPr dirty="0" sz="1400" spc="10">
                <a:latin typeface="Symbol"/>
                <a:cs typeface="Symbol"/>
              </a:rPr>
              <a:t></a:t>
            </a:r>
            <a:r>
              <a:rPr dirty="0" sz="1400" spc="10" i="1">
                <a:latin typeface="Times New Roman"/>
                <a:cs typeface="Times New Roman"/>
              </a:rPr>
              <a:t>y </a:t>
            </a:r>
            <a:r>
              <a:rPr dirty="0" sz="1400" spc="10">
                <a:latin typeface="Symbol"/>
                <a:cs typeface="Symbol"/>
              </a:rPr>
              <a:t></a:t>
            </a:r>
            <a:r>
              <a:rPr dirty="0" sz="1400" spc="10">
                <a:latin typeface="Times New Roman"/>
                <a:cs typeface="Times New Roman"/>
              </a:rPr>
              <a:t>		</a:t>
            </a:r>
            <a:r>
              <a:rPr dirty="0" sz="1400" spc="-5">
                <a:latin typeface="Times New Roman"/>
                <a:cs typeface="Times New Roman"/>
              </a:rPr>
              <a:t>tan</a:t>
            </a:r>
            <a:r>
              <a:rPr dirty="0" sz="1500" spc="-5" i="1">
                <a:latin typeface="Symbol"/>
                <a:cs typeface="Symbol"/>
              </a:rPr>
              <a:t></a:t>
            </a:r>
            <a:r>
              <a:rPr dirty="0" sz="1500" spc="-5" i="1">
                <a:latin typeface="Times New Roman"/>
                <a:cs typeface="Times New Roman"/>
              </a:rPr>
              <a:t> </a:t>
            </a:r>
            <a:r>
              <a:rPr dirty="0" sz="1400" spc="1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1" name="object 291"/>
          <p:cNvSpPr txBox="1"/>
          <p:nvPr/>
        </p:nvSpPr>
        <p:spPr>
          <a:xfrm>
            <a:off x="7393051" y="3789108"/>
            <a:ext cx="7556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i="1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2" name="object 292"/>
          <p:cNvSpPr/>
          <p:nvPr/>
        </p:nvSpPr>
        <p:spPr>
          <a:xfrm>
            <a:off x="7386066" y="4063320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116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3" name="object 293"/>
          <p:cNvSpPr txBox="1"/>
          <p:nvPr/>
        </p:nvSpPr>
        <p:spPr>
          <a:xfrm>
            <a:off x="7109841" y="3923728"/>
            <a:ext cx="37846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i="1">
                <a:latin typeface="Times New Roman"/>
                <a:cs typeface="Times New Roman"/>
              </a:rPr>
              <a:t>S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204">
                <a:latin typeface="Times New Roman"/>
                <a:cs typeface="Times New Roman"/>
              </a:rPr>
              <a:t> </a:t>
            </a:r>
            <a:r>
              <a:rPr dirty="0" baseline="-37698" sz="2100">
                <a:latin typeface="Times New Roman"/>
                <a:cs typeface="Times New Roman"/>
              </a:rPr>
              <a:t>2</a:t>
            </a:r>
            <a:endParaRPr baseline="-37698" sz="2100">
              <a:latin typeface="Times New Roman"/>
              <a:cs typeface="Times New Roman"/>
            </a:endParaRPr>
          </a:p>
        </p:txBody>
      </p:sp>
      <p:sp>
        <p:nvSpPr>
          <p:cNvPr id="294" name="object 294"/>
          <p:cNvSpPr/>
          <p:nvPr/>
        </p:nvSpPr>
        <p:spPr>
          <a:xfrm>
            <a:off x="6724548" y="3619703"/>
            <a:ext cx="245110" cy="834390"/>
          </a:xfrm>
          <a:custGeom>
            <a:avLst/>
            <a:gdLst/>
            <a:ahLst/>
            <a:cxnLst/>
            <a:rect l="l" t="t" r="r" b="b"/>
            <a:pathLst>
              <a:path w="245109" h="834389">
                <a:moveTo>
                  <a:pt x="40652" y="13970"/>
                </a:moveTo>
                <a:lnTo>
                  <a:pt x="35788" y="11429"/>
                </a:lnTo>
                <a:lnTo>
                  <a:pt x="35928" y="11429"/>
                </a:lnTo>
                <a:lnTo>
                  <a:pt x="30949" y="10160"/>
                </a:lnTo>
                <a:lnTo>
                  <a:pt x="31102" y="10160"/>
                </a:lnTo>
                <a:lnTo>
                  <a:pt x="26022" y="8889"/>
                </a:lnTo>
                <a:lnTo>
                  <a:pt x="21132" y="8889"/>
                </a:lnTo>
                <a:lnTo>
                  <a:pt x="15862" y="7620"/>
                </a:lnTo>
                <a:lnTo>
                  <a:pt x="5511" y="7620"/>
                </a:lnTo>
                <a:lnTo>
                  <a:pt x="0" y="6350"/>
                </a:lnTo>
                <a:lnTo>
                  <a:pt x="139" y="0"/>
                </a:lnTo>
                <a:lnTo>
                  <a:pt x="16827" y="0"/>
                </a:lnTo>
                <a:lnTo>
                  <a:pt x="32816" y="3810"/>
                </a:lnTo>
                <a:lnTo>
                  <a:pt x="47840" y="7620"/>
                </a:lnTo>
                <a:lnTo>
                  <a:pt x="52603" y="10160"/>
                </a:lnTo>
                <a:lnTo>
                  <a:pt x="57238" y="11429"/>
                </a:lnTo>
                <a:lnTo>
                  <a:pt x="59480" y="12700"/>
                </a:lnTo>
                <a:lnTo>
                  <a:pt x="40500" y="12700"/>
                </a:lnTo>
                <a:lnTo>
                  <a:pt x="40652" y="13970"/>
                </a:lnTo>
                <a:close/>
              </a:path>
              <a:path w="245109" h="834389">
                <a:moveTo>
                  <a:pt x="26162" y="10160"/>
                </a:moveTo>
                <a:lnTo>
                  <a:pt x="20980" y="8889"/>
                </a:lnTo>
                <a:lnTo>
                  <a:pt x="26022" y="8889"/>
                </a:lnTo>
                <a:lnTo>
                  <a:pt x="26162" y="10160"/>
                </a:lnTo>
                <a:close/>
              </a:path>
              <a:path w="245109" h="834389">
                <a:moveTo>
                  <a:pt x="80187" y="36829"/>
                </a:moveTo>
                <a:lnTo>
                  <a:pt x="76809" y="33020"/>
                </a:lnTo>
                <a:lnTo>
                  <a:pt x="76949" y="33020"/>
                </a:lnTo>
                <a:lnTo>
                  <a:pt x="73406" y="30479"/>
                </a:lnTo>
                <a:lnTo>
                  <a:pt x="73545" y="30479"/>
                </a:lnTo>
                <a:lnTo>
                  <a:pt x="69824" y="27939"/>
                </a:lnTo>
                <a:lnTo>
                  <a:pt x="69964" y="27939"/>
                </a:lnTo>
                <a:lnTo>
                  <a:pt x="66078" y="25400"/>
                </a:lnTo>
                <a:lnTo>
                  <a:pt x="66217" y="25400"/>
                </a:lnTo>
                <a:lnTo>
                  <a:pt x="62179" y="22860"/>
                </a:lnTo>
                <a:lnTo>
                  <a:pt x="62318" y="22860"/>
                </a:lnTo>
                <a:lnTo>
                  <a:pt x="58115" y="20320"/>
                </a:lnTo>
                <a:lnTo>
                  <a:pt x="58267" y="20320"/>
                </a:lnTo>
                <a:lnTo>
                  <a:pt x="53911" y="19050"/>
                </a:lnTo>
                <a:lnTo>
                  <a:pt x="54063" y="19050"/>
                </a:lnTo>
                <a:lnTo>
                  <a:pt x="49580" y="16510"/>
                </a:lnTo>
                <a:lnTo>
                  <a:pt x="49720" y="16510"/>
                </a:lnTo>
                <a:lnTo>
                  <a:pt x="45097" y="15239"/>
                </a:lnTo>
                <a:lnTo>
                  <a:pt x="45250" y="15239"/>
                </a:lnTo>
                <a:lnTo>
                  <a:pt x="40500" y="12700"/>
                </a:lnTo>
                <a:lnTo>
                  <a:pt x="59480" y="12700"/>
                </a:lnTo>
                <a:lnTo>
                  <a:pt x="81826" y="27939"/>
                </a:lnTo>
                <a:lnTo>
                  <a:pt x="85331" y="30479"/>
                </a:lnTo>
                <a:lnTo>
                  <a:pt x="88646" y="34289"/>
                </a:lnTo>
                <a:lnTo>
                  <a:pt x="90201" y="35560"/>
                </a:lnTo>
                <a:lnTo>
                  <a:pt x="80048" y="35560"/>
                </a:lnTo>
                <a:lnTo>
                  <a:pt x="80187" y="36829"/>
                </a:lnTo>
                <a:close/>
              </a:path>
              <a:path w="245109" h="834389">
                <a:moveTo>
                  <a:pt x="98869" y="63500"/>
                </a:moveTo>
                <a:lnTo>
                  <a:pt x="97193" y="59689"/>
                </a:lnTo>
                <a:lnTo>
                  <a:pt x="95364" y="55879"/>
                </a:lnTo>
                <a:lnTo>
                  <a:pt x="93332" y="52070"/>
                </a:lnTo>
                <a:lnTo>
                  <a:pt x="91071" y="48260"/>
                </a:lnTo>
                <a:lnTo>
                  <a:pt x="88607" y="45720"/>
                </a:lnTo>
                <a:lnTo>
                  <a:pt x="85953" y="41910"/>
                </a:lnTo>
                <a:lnTo>
                  <a:pt x="83096" y="39370"/>
                </a:lnTo>
                <a:lnTo>
                  <a:pt x="80048" y="35560"/>
                </a:lnTo>
                <a:lnTo>
                  <a:pt x="90201" y="35560"/>
                </a:lnTo>
                <a:lnTo>
                  <a:pt x="91757" y="36829"/>
                </a:lnTo>
                <a:lnTo>
                  <a:pt x="106667" y="62229"/>
                </a:lnTo>
                <a:lnTo>
                  <a:pt x="98793" y="62229"/>
                </a:lnTo>
                <a:lnTo>
                  <a:pt x="98869" y="63500"/>
                </a:lnTo>
                <a:close/>
              </a:path>
              <a:path w="245109" h="834389">
                <a:moveTo>
                  <a:pt x="100228" y="67310"/>
                </a:moveTo>
                <a:lnTo>
                  <a:pt x="98793" y="62229"/>
                </a:lnTo>
                <a:lnTo>
                  <a:pt x="106667" y="62229"/>
                </a:lnTo>
                <a:lnTo>
                  <a:pt x="107429" y="64770"/>
                </a:lnTo>
                <a:lnTo>
                  <a:pt x="107848" y="66039"/>
                </a:lnTo>
                <a:lnTo>
                  <a:pt x="100152" y="66039"/>
                </a:lnTo>
                <a:lnTo>
                  <a:pt x="100228" y="67310"/>
                </a:lnTo>
                <a:close/>
              </a:path>
              <a:path w="245109" h="834389">
                <a:moveTo>
                  <a:pt x="101358" y="71120"/>
                </a:moveTo>
                <a:lnTo>
                  <a:pt x="100152" y="66039"/>
                </a:lnTo>
                <a:lnTo>
                  <a:pt x="107848" y="66039"/>
                </a:lnTo>
                <a:lnTo>
                  <a:pt x="108686" y="68579"/>
                </a:lnTo>
                <a:lnTo>
                  <a:pt x="109021" y="69850"/>
                </a:lnTo>
                <a:lnTo>
                  <a:pt x="101295" y="69850"/>
                </a:lnTo>
                <a:lnTo>
                  <a:pt x="101358" y="71120"/>
                </a:lnTo>
                <a:close/>
              </a:path>
              <a:path w="245109" h="834389">
                <a:moveTo>
                  <a:pt x="102235" y="74929"/>
                </a:moveTo>
                <a:lnTo>
                  <a:pt x="101295" y="69850"/>
                </a:lnTo>
                <a:lnTo>
                  <a:pt x="109021" y="69850"/>
                </a:lnTo>
                <a:lnTo>
                  <a:pt x="109689" y="72389"/>
                </a:lnTo>
                <a:lnTo>
                  <a:pt x="109867" y="73660"/>
                </a:lnTo>
                <a:lnTo>
                  <a:pt x="102184" y="73660"/>
                </a:lnTo>
                <a:lnTo>
                  <a:pt x="102235" y="74929"/>
                </a:lnTo>
                <a:close/>
              </a:path>
              <a:path w="245109" h="834389">
                <a:moveTo>
                  <a:pt x="102870" y="78739"/>
                </a:moveTo>
                <a:lnTo>
                  <a:pt x="102184" y="73660"/>
                </a:lnTo>
                <a:lnTo>
                  <a:pt x="109867" y="73660"/>
                </a:lnTo>
                <a:lnTo>
                  <a:pt x="110401" y="77470"/>
                </a:lnTo>
                <a:lnTo>
                  <a:pt x="102831" y="77470"/>
                </a:lnTo>
                <a:lnTo>
                  <a:pt x="102870" y="78739"/>
                </a:lnTo>
                <a:close/>
              </a:path>
              <a:path w="245109" h="834389">
                <a:moveTo>
                  <a:pt x="184175" y="417198"/>
                </a:moveTo>
                <a:lnTo>
                  <a:pt x="181546" y="416560"/>
                </a:lnTo>
                <a:lnTo>
                  <a:pt x="166522" y="412750"/>
                </a:lnTo>
                <a:lnTo>
                  <a:pt x="161759" y="410210"/>
                </a:lnTo>
                <a:lnTo>
                  <a:pt x="157124" y="408939"/>
                </a:lnTo>
                <a:lnTo>
                  <a:pt x="132537" y="392429"/>
                </a:lnTo>
                <a:lnTo>
                  <a:pt x="129032" y="389889"/>
                </a:lnTo>
                <a:lnTo>
                  <a:pt x="125717" y="386079"/>
                </a:lnTo>
                <a:lnTo>
                  <a:pt x="122605" y="383539"/>
                </a:lnTo>
                <a:lnTo>
                  <a:pt x="119684" y="379729"/>
                </a:lnTo>
                <a:lnTo>
                  <a:pt x="106934" y="355600"/>
                </a:lnTo>
                <a:lnTo>
                  <a:pt x="105676" y="351789"/>
                </a:lnTo>
                <a:lnTo>
                  <a:pt x="103365" y="86360"/>
                </a:lnTo>
                <a:lnTo>
                  <a:pt x="103238" y="82550"/>
                </a:lnTo>
                <a:lnTo>
                  <a:pt x="102831" y="77470"/>
                </a:lnTo>
                <a:lnTo>
                  <a:pt x="110401" y="77470"/>
                </a:lnTo>
                <a:lnTo>
                  <a:pt x="110845" y="81279"/>
                </a:lnTo>
                <a:lnTo>
                  <a:pt x="110880" y="82550"/>
                </a:lnTo>
                <a:lnTo>
                  <a:pt x="110985" y="334010"/>
                </a:lnTo>
                <a:lnTo>
                  <a:pt x="111112" y="337820"/>
                </a:lnTo>
                <a:lnTo>
                  <a:pt x="111531" y="342900"/>
                </a:lnTo>
                <a:lnTo>
                  <a:pt x="111664" y="342900"/>
                </a:lnTo>
                <a:lnTo>
                  <a:pt x="112179" y="346710"/>
                </a:lnTo>
                <a:lnTo>
                  <a:pt x="112363" y="346710"/>
                </a:lnTo>
                <a:lnTo>
                  <a:pt x="113068" y="350520"/>
                </a:lnTo>
                <a:lnTo>
                  <a:pt x="113303" y="350520"/>
                </a:lnTo>
                <a:lnTo>
                  <a:pt x="114198" y="354329"/>
                </a:lnTo>
                <a:lnTo>
                  <a:pt x="114493" y="354329"/>
                </a:lnTo>
                <a:lnTo>
                  <a:pt x="115570" y="358139"/>
                </a:lnTo>
                <a:lnTo>
                  <a:pt x="116052" y="358139"/>
                </a:lnTo>
                <a:lnTo>
                  <a:pt x="117170" y="360679"/>
                </a:lnTo>
                <a:lnTo>
                  <a:pt x="118999" y="364489"/>
                </a:lnTo>
                <a:lnTo>
                  <a:pt x="121031" y="368300"/>
                </a:lnTo>
                <a:lnTo>
                  <a:pt x="123291" y="372110"/>
                </a:lnTo>
                <a:lnTo>
                  <a:pt x="124023" y="372110"/>
                </a:lnTo>
                <a:lnTo>
                  <a:pt x="125742" y="374650"/>
                </a:lnTo>
                <a:lnTo>
                  <a:pt x="128409" y="378460"/>
                </a:lnTo>
                <a:lnTo>
                  <a:pt x="131267" y="381000"/>
                </a:lnTo>
                <a:lnTo>
                  <a:pt x="134315" y="384810"/>
                </a:lnTo>
                <a:lnTo>
                  <a:pt x="135297" y="384810"/>
                </a:lnTo>
                <a:lnTo>
                  <a:pt x="137541" y="387350"/>
                </a:lnTo>
                <a:lnTo>
                  <a:pt x="140957" y="389889"/>
                </a:lnTo>
                <a:lnTo>
                  <a:pt x="140817" y="389889"/>
                </a:lnTo>
                <a:lnTo>
                  <a:pt x="144538" y="392429"/>
                </a:lnTo>
                <a:lnTo>
                  <a:pt x="144399" y="392429"/>
                </a:lnTo>
                <a:lnTo>
                  <a:pt x="148285" y="394970"/>
                </a:lnTo>
                <a:lnTo>
                  <a:pt x="148145" y="394970"/>
                </a:lnTo>
                <a:lnTo>
                  <a:pt x="152184" y="397510"/>
                </a:lnTo>
                <a:lnTo>
                  <a:pt x="152044" y="397510"/>
                </a:lnTo>
                <a:lnTo>
                  <a:pt x="156248" y="400050"/>
                </a:lnTo>
                <a:lnTo>
                  <a:pt x="156095" y="400050"/>
                </a:lnTo>
                <a:lnTo>
                  <a:pt x="160451" y="401320"/>
                </a:lnTo>
                <a:lnTo>
                  <a:pt x="160299" y="401320"/>
                </a:lnTo>
                <a:lnTo>
                  <a:pt x="164782" y="403860"/>
                </a:lnTo>
                <a:lnTo>
                  <a:pt x="164642" y="403860"/>
                </a:lnTo>
                <a:lnTo>
                  <a:pt x="169265" y="405129"/>
                </a:lnTo>
                <a:lnTo>
                  <a:pt x="169113" y="405129"/>
                </a:lnTo>
                <a:lnTo>
                  <a:pt x="173863" y="407670"/>
                </a:lnTo>
                <a:lnTo>
                  <a:pt x="176142" y="407670"/>
                </a:lnTo>
                <a:lnTo>
                  <a:pt x="178574" y="408939"/>
                </a:lnTo>
                <a:lnTo>
                  <a:pt x="178435" y="408939"/>
                </a:lnTo>
                <a:lnTo>
                  <a:pt x="183400" y="410210"/>
                </a:lnTo>
                <a:lnTo>
                  <a:pt x="188188" y="410210"/>
                </a:lnTo>
                <a:lnTo>
                  <a:pt x="193370" y="411479"/>
                </a:lnTo>
                <a:lnTo>
                  <a:pt x="193230" y="411479"/>
                </a:lnTo>
                <a:lnTo>
                  <a:pt x="198500" y="412750"/>
                </a:lnTo>
                <a:lnTo>
                  <a:pt x="208851" y="412750"/>
                </a:lnTo>
                <a:lnTo>
                  <a:pt x="213490" y="412914"/>
                </a:lnTo>
                <a:lnTo>
                  <a:pt x="208635" y="414020"/>
                </a:lnTo>
                <a:lnTo>
                  <a:pt x="197535" y="414020"/>
                </a:lnTo>
                <a:lnTo>
                  <a:pt x="184175" y="417198"/>
                </a:lnTo>
                <a:close/>
              </a:path>
              <a:path w="245109" h="834389">
                <a:moveTo>
                  <a:pt x="111664" y="342900"/>
                </a:moveTo>
                <a:lnTo>
                  <a:pt x="111531" y="342900"/>
                </a:lnTo>
                <a:lnTo>
                  <a:pt x="111493" y="341629"/>
                </a:lnTo>
                <a:lnTo>
                  <a:pt x="111664" y="342900"/>
                </a:lnTo>
                <a:close/>
              </a:path>
              <a:path w="245109" h="834389">
                <a:moveTo>
                  <a:pt x="112363" y="346710"/>
                </a:moveTo>
                <a:lnTo>
                  <a:pt x="112179" y="346710"/>
                </a:lnTo>
                <a:lnTo>
                  <a:pt x="112128" y="345439"/>
                </a:lnTo>
                <a:lnTo>
                  <a:pt x="112363" y="346710"/>
                </a:lnTo>
                <a:close/>
              </a:path>
              <a:path w="245109" h="834389">
                <a:moveTo>
                  <a:pt x="113303" y="350520"/>
                </a:moveTo>
                <a:lnTo>
                  <a:pt x="113068" y="350520"/>
                </a:lnTo>
                <a:lnTo>
                  <a:pt x="113004" y="349250"/>
                </a:lnTo>
                <a:lnTo>
                  <a:pt x="113303" y="350520"/>
                </a:lnTo>
                <a:close/>
              </a:path>
              <a:path w="245109" h="834389">
                <a:moveTo>
                  <a:pt x="114493" y="354329"/>
                </a:moveTo>
                <a:lnTo>
                  <a:pt x="114198" y="354329"/>
                </a:lnTo>
                <a:lnTo>
                  <a:pt x="114134" y="353060"/>
                </a:lnTo>
                <a:lnTo>
                  <a:pt x="114493" y="354329"/>
                </a:lnTo>
                <a:close/>
              </a:path>
              <a:path w="245109" h="834389">
                <a:moveTo>
                  <a:pt x="116052" y="358139"/>
                </a:moveTo>
                <a:lnTo>
                  <a:pt x="115570" y="358139"/>
                </a:lnTo>
                <a:lnTo>
                  <a:pt x="115493" y="356870"/>
                </a:lnTo>
                <a:lnTo>
                  <a:pt x="116052" y="358139"/>
                </a:lnTo>
                <a:close/>
              </a:path>
              <a:path w="245109" h="834389">
                <a:moveTo>
                  <a:pt x="124023" y="372110"/>
                </a:moveTo>
                <a:lnTo>
                  <a:pt x="123291" y="372110"/>
                </a:lnTo>
                <a:lnTo>
                  <a:pt x="123164" y="370839"/>
                </a:lnTo>
                <a:lnTo>
                  <a:pt x="124023" y="372110"/>
                </a:lnTo>
                <a:close/>
              </a:path>
              <a:path w="245109" h="834389">
                <a:moveTo>
                  <a:pt x="135297" y="384810"/>
                </a:moveTo>
                <a:lnTo>
                  <a:pt x="134315" y="384810"/>
                </a:lnTo>
                <a:lnTo>
                  <a:pt x="134175" y="383539"/>
                </a:lnTo>
                <a:lnTo>
                  <a:pt x="135297" y="384810"/>
                </a:lnTo>
                <a:close/>
              </a:path>
              <a:path w="245109" h="834389">
                <a:moveTo>
                  <a:pt x="176142" y="407670"/>
                </a:moveTo>
                <a:lnTo>
                  <a:pt x="173863" y="407670"/>
                </a:lnTo>
                <a:lnTo>
                  <a:pt x="173710" y="406400"/>
                </a:lnTo>
                <a:lnTo>
                  <a:pt x="176142" y="407670"/>
                </a:lnTo>
                <a:close/>
              </a:path>
              <a:path w="245109" h="834389">
                <a:moveTo>
                  <a:pt x="214210" y="412939"/>
                </a:moveTo>
                <a:lnTo>
                  <a:pt x="213490" y="412914"/>
                </a:lnTo>
                <a:lnTo>
                  <a:pt x="214210" y="412750"/>
                </a:lnTo>
                <a:lnTo>
                  <a:pt x="214210" y="412939"/>
                </a:lnTo>
                <a:close/>
              </a:path>
              <a:path w="245109" h="834389">
                <a:moveTo>
                  <a:pt x="214210" y="420370"/>
                </a:moveTo>
                <a:lnTo>
                  <a:pt x="197535" y="420370"/>
                </a:lnTo>
                <a:lnTo>
                  <a:pt x="184175" y="417198"/>
                </a:lnTo>
                <a:lnTo>
                  <a:pt x="197535" y="414020"/>
                </a:lnTo>
                <a:lnTo>
                  <a:pt x="208635" y="414020"/>
                </a:lnTo>
                <a:lnTo>
                  <a:pt x="213490" y="412914"/>
                </a:lnTo>
                <a:lnTo>
                  <a:pt x="214210" y="412939"/>
                </a:lnTo>
                <a:lnTo>
                  <a:pt x="214210" y="420370"/>
                </a:lnTo>
                <a:close/>
              </a:path>
              <a:path w="245109" h="834389">
                <a:moveTo>
                  <a:pt x="244767" y="420370"/>
                </a:moveTo>
                <a:lnTo>
                  <a:pt x="214210" y="420370"/>
                </a:lnTo>
                <a:lnTo>
                  <a:pt x="214210" y="412939"/>
                </a:lnTo>
                <a:lnTo>
                  <a:pt x="244767" y="414020"/>
                </a:lnTo>
                <a:lnTo>
                  <a:pt x="244767" y="420370"/>
                </a:lnTo>
                <a:close/>
              </a:path>
              <a:path w="245109" h="834389">
                <a:moveTo>
                  <a:pt x="109867" y="760729"/>
                </a:moveTo>
                <a:lnTo>
                  <a:pt x="102184" y="760729"/>
                </a:lnTo>
                <a:lnTo>
                  <a:pt x="102870" y="755650"/>
                </a:lnTo>
                <a:lnTo>
                  <a:pt x="103250" y="751839"/>
                </a:lnTo>
                <a:lnTo>
                  <a:pt x="103377" y="748029"/>
                </a:lnTo>
                <a:lnTo>
                  <a:pt x="103479" y="496570"/>
                </a:lnTo>
                <a:lnTo>
                  <a:pt x="106934" y="478789"/>
                </a:lnTo>
                <a:lnTo>
                  <a:pt x="108458" y="473710"/>
                </a:lnTo>
                <a:lnTo>
                  <a:pt x="125717" y="448310"/>
                </a:lnTo>
                <a:lnTo>
                  <a:pt x="129032" y="444500"/>
                </a:lnTo>
                <a:lnTo>
                  <a:pt x="132537" y="441960"/>
                </a:lnTo>
                <a:lnTo>
                  <a:pt x="136220" y="438150"/>
                </a:lnTo>
                <a:lnTo>
                  <a:pt x="140081" y="435610"/>
                </a:lnTo>
                <a:lnTo>
                  <a:pt x="161759" y="424179"/>
                </a:lnTo>
                <a:lnTo>
                  <a:pt x="166522" y="421639"/>
                </a:lnTo>
                <a:lnTo>
                  <a:pt x="181546" y="417829"/>
                </a:lnTo>
                <a:lnTo>
                  <a:pt x="184175" y="417198"/>
                </a:lnTo>
                <a:lnTo>
                  <a:pt x="197535" y="420370"/>
                </a:lnTo>
                <a:lnTo>
                  <a:pt x="244767" y="420370"/>
                </a:lnTo>
                <a:lnTo>
                  <a:pt x="208851" y="421639"/>
                </a:lnTo>
                <a:lnTo>
                  <a:pt x="198500" y="421639"/>
                </a:lnTo>
                <a:lnTo>
                  <a:pt x="193230" y="422910"/>
                </a:lnTo>
                <a:lnTo>
                  <a:pt x="188341" y="422910"/>
                </a:lnTo>
                <a:lnTo>
                  <a:pt x="183261" y="424179"/>
                </a:lnTo>
                <a:lnTo>
                  <a:pt x="183400" y="424179"/>
                </a:lnTo>
                <a:lnTo>
                  <a:pt x="178435" y="425450"/>
                </a:lnTo>
                <a:lnTo>
                  <a:pt x="178574" y="425450"/>
                </a:lnTo>
                <a:lnTo>
                  <a:pt x="173710" y="426720"/>
                </a:lnTo>
                <a:lnTo>
                  <a:pt x="173863" y="426720"/>
                </a:lnTo>
                <a:lnTo>
                  <a:pt x="169113" y="429260"/>
                </a:lnTo>
                <a:lnTo>
                  <a:pt x="169265" y="429260"/>
                </a:lnTo>
                <a:lnTo>
                  <a:pt x="164642" y="430529"/>
                </a:lnTo>
                <a:lnTo>
                  <a:pt x="164782" y="430529"/>
                </a:lnTo>
                <a:lnTo>
                  <a:pt x="160299" y="433070"/>
                </a:lnTo>
                <a:lnTo>
                  <a:pt x="160451" y="433070"/>
                </a:lnTo>
                <a:lnTo>
                  <a:pt x="156095" y="434339"/>
                </a:lnTo>
                <a:lnTo>
                  <a:pt x="156248" y="434339"/>
                </a:lnTo>
                <a:lnTo>
                  <a:pt x="152044" y="436879"/>
                </a:lnTo>
                <a:lnTo>
                  <a:pt x="152184" y="436879"/>
                </a:lnTo>
                <a:lnTo>
                  <a:pt x="148145" y="439420"/>
                </a:lnTo>
                <a:lnTo>
                  <a:pt x="148285" y="439420"/>
                </a:lnTo>
                <a:lnTo>
                  <a:pt x="144399" y="441960"/>
                </a:lnTo>
                <a:lnTo>
                  <a:pt x="144538" y="441960"/>
                </a:lnTo>
                <a:lnTo>
                  <a:pt x="140817" y="444500"/>
                </a:lnTo>
                <a:lnTo>
                  <a:pt x="140957" y="444500"/>
                </a:lnTo>
                <a:lnTo>
                  <a:pt x="137414" y="447039"/>
                </a:lnTo>
                <a:lnTo>
                  <a:pt x="135297" y="449579"/>
                </a:lnTo>
                <a:lnTo>
                  <a:pt x="134315" y="449579"/>
                </a:lnTo>
                <a:lnTo>
                  <a:pt x="131140" y="453389"/>
                </a:lnTo>
                <a:lnTo>
                  <a:pt x="128282" y="455929"/>
                </a:lnTo>
                <a:lnTo>
                  <a:pt x="125628" y="459739"/>
                </a:lnTo>
                <a:lnTo>
                  <a:pt x="123164" y="462279"/>
                </a:lnTo>
                <a:lnTo>
                  <a:pt x="120916" y="466089"/>
                </a:lnTo>
                <a:lnTo>
                  <a:pt x="118884" y="469900"/>
                </a:lnTo>
                <a:lnTo>
                  <a:pt x="117081" y="473710"/>
                </a:lnTo>
                <a:lnTo>
                  <a:pt x="116052" y="476250"/>
                </a:lnTo>
                <a:lnTo>
                  <a:pt x="115570" y="476250"/>
                </a:lnTo>
                <a:lnTo>
                  <a:pt x="114493" y="480060"/>
                </a:lnTo>
                <a:lnTo>
                  <a:pt x="114198" y="480060"/>
                </a:lnTo>
                <a:lnTo>
                  <a:pt x="113303" y="483870"/>
                </a:lnTo>
                <a:lnTo>
                  <a:pt x="113068" y="483870"/>
                </a:lnTo>
                <a:lnTo>
                  <a:pt x="112363" y="487679"/>
                </a:lnTo>
                <a:lnTo>
                  <a:pt x="112179" y="487679"/>
                </a:lnTo>
                <a:lnTo>
                  <a:pt x="111664" y="491489"/>
                </a:lnTo>
                <a:lnTo>
                  <a:pt x="111531" y="491489"/>
                </a:lnTo>
                <a:lnTo>
                  <a:pt x="111125" y="496570"/>
                </a:lnTo>
                <a:lnTo>
                  <a:pt x="110985" y="500379"/>
                </a:lnTo>
                <a:lnTo>
                  <a:pt x="110880" y="751839"/>
                </a:lnTo>
                <a:lnTo>
                  <a:pt x="110845" y="753110"/>
                </a:lnTo>
                <a:lnTo>
                  <a:pt x="110401" y="756920"/>
                </a:lnTo>
                <a:lnTo>
                  <a:pt x="109867" y="760729"/>
                </a:lnTo>
                <a:close/>
              </a:path>
              <a:path w="245109" h="834389">
                <a:moveTo>
                  <a:pt x="134175" y="450850"/>
                </a:moveTo>
                <a:lnTo>
                  <a:pt x="134315" y="449579"/>
                </a:lnTo>
                <a:lnTo>
                  <a:pt x="135297" y="449579"/>
                </a:lnTo>
                <a:lnTo>
                  <a:pt x="134175" y="450850"/>
                </a:lnTo>
                <a:close/>
              </a:path>
              <a:path w="245109" h="834389">
                <a:moveTo>
                  <a:pt x="115493" y="477520"/>
                </a:moveTo>
                <a:lnTo>
                  <a:pt x="115570" y="476250"/>
                </a:lnTo>
                <a:lnTo>
                  <a:pt x="116052" y="476250"/>
                </a:lnTo>
                <a:lnTo>
                  <a:pt x="115493" y="477520"/>
                </a:lnTo>
                <a:close/>
              </a:path>
              <a:path w="245109" h="834389">
                <a:moveTo>
                  <a:pt x="114134" y="481329"/>
                </a:moveTo>
                <a:lnTo>
                  <a:pt x="114198" y="480060"/>
                </a:lnTo>
                <a:lnTo>
                  <a:pt x="114493" y="480060"/>
                </a:lnTo>
                <a:lnTo>
                  <a:pt x="114134" y="481329"/>
                </a:lnTo>
                <a:close/>
              </a:path>
              <a:path w="245109" h="834389">
                <a:moveTo>
                  <a:pt x="113004" y="485139"/>
                </a:moveTo>
                <a:lnTo>
                  <a:pt x="113068" y="483870"/>
                </a:lnTo>
                <a:lnTo>
                  <a:pt x="113303" y="483870"/>
                </a:lnTo>
                <a:lnTo>
                  <a:pt x="113004" y="485139"/>
                </a:lnTo>
                <a:close/>
              </a:path>
              <a:path w="245109" h="834389">
                <a:moveTo>
                  <a:pt x="112128" y="488950"/>
                </a:moveTo>
                <a:lnTo>
                  <a:pt x="112179" y="487679"/>
                </a:lnTo>
                <a:lnTo>
                  <a:pt x="112363" y="487679"/>
                </a:lnTo>
                <a:lnTo>
                  <a:pt x="112128" y="488950"/>
                </a:lnTo>
                <a:close/>
              </a:path>
              <a:path w="245109" h="834389">
                <a:moveTo>
                  <a:pt x="111493" y="492760"/>
                </a:moveTo>
                <a:lnTo>
                  <a:pt x="111531" y="491489"/>
                </a:lnTo>
                <a:lnTo>
                  <a:pt x="111664" y="491489"/>
                </a:lnTo>
                <a:lnTo>
                  <a:pt x="111493" y="492760"/>
                </a:lnTo>
                <a:close/>
              </a:path>
              <a:path w="245109" h="834389">
                <a:moveTo>
                  <a:pt x="109021" y="764539"/>
                </a:moveTo>
                <a:lnTo>
                  <a:pt x="101295" y="764539"/>
                </a:lnTo>
                <a:lnTo>
                  <a:pt x="102235" y="759460"/>
                </a:lnTo>
                <a:lnTo>
                  <a:pt x="102184" y="760729"/>
                </a:lnTo>
                <a:lnTo>
                  <a:pt x="109867" y="760729"/>
                </a:lnTo>
                <a:lnTo>
                  <a:pt x="109689" y="762000"/>
                </a:lnTo>
                <a:lnTo>
                  <a:pt x="109021" y="764539"/>
                </a:lnTo>
                <a:close/>
              </a:path>
              <a:path w="245109" h="834389">
                <a:moveTo>
                  <a:pt x="107848" y="768350"/>
                </a:moveTo>
                <a:lnTo>
                  <a:pt x="100152" y="768350"/>
                </a:lnTo>
                <a:lnTo>
                  <a:pt x="101358" y="763270"/>
                </a:lnTo>
                <a:lnTo>
                  <a:pt x="101295" y="764539"/>
                </a:lnTo>
                <a:lnTo>
                  <a:pt x="109021" y="764539"/>
                </a:lnTo>
                <a:lnTo>
                  <a:pt x="108686" y="765810"/>
                </a:lnTo>
                <a:lnTo>
                  <a:pt x="107848" y="768350"/>
                </a:lnTo>
                <a:close/>
              </a:path>
              <a:path w="245109" h="834389">
                <a:moveTo>
                  <a:pt x="106667" y="772160"/>
                </a:moveTo>
                <a:lnTo>
                  <a:pt x="98793" y="772160"/>
                </a:lnTo>
                <a:lnTo>
                  <a:pt x="100228" y="767079"/>
                </a:lnTo>
                <a:lnTo>
                  <a:pt x="100152" y="768350"/>
                </a:lnTo>
                <a:lnTo>
                  <a:pt x="107848" y="768350"/>
                </a:lnTo>
                <a:lnTo>
                  <a:pt x="107429" y="769620"/>
                </a:lnTo>
                <a:lnTo>
                  <a:pt x="106667" y="772160"/>
                </a:lnTo>
                <a:close/>
              </a:path>
              <a:path w="245109" h="834389">
                <a:moveTo>
                  <a:pt x="99860" y="786129"/>
                </a:moveTo>
                <a:lnTo>
                  <a:pt x="91071" y="786129"/>
                </a:lnTo>
                <a:lnTo>
                  <a:pt x="93433" y="782320"/>
                </a:lnTo>
                <a:lnTo>
                  <a:pt x="95478" y="778510"/>
                </a:lnTo>
                <a:lnTo>
                  <a:pt x="97282" y="774700"/>
                </a:lnTo>
                <a:lnTo>
                  <a:pt x="98869" y="770889"/>
                </a:lnTo>
                <a:lnTo>
                  <a:pt x="98793" y="772160"/>
                </a:lnTo>
                <a:lnTo>
                  <a:pt x="106667" y="772160"/>
                </a:lnTo>
                <a:lnTo>
                  <a:pt x="105905" y="774700"/>
                </a:lnTo>
                <a:lnTo>
                  <a:pt x="104127" y="778510"/>
                </a:lnTo>
                <a:lnTo>
                  <a:pt x="102108" y="782320"/>
                </a:lnTo>
                <a:lnTo>
                  <a:pt x="99860" y="786129"/>
                </a:lnTo>
                <a:close/>
              </a:path>
              <a:path w="245109" h="834389">
                <a:moveTo>
                  <a:pt x="90201" y="798829"/>
                </a:moveTo>
                <a:lnTo>
                  <a:pt x="80048" y="798829"/>
                </a:lnTo>
                <a:lnTo>
                  <a:pt x="83223" y="795020"/>
                </a:lnTo>
                <a:lnTo>
                  <a:pt x="86080" y="792479"/>
                </a:lnTo>
                <a:lnTo>
                  <a:pt x="88734" y="788670"/>
                </a:lnTo>
                <a:lnTo>
                  <a:pt x="91198" y="784860"/>
                </a:lnTo>
                <a:lnTo>
                  <a:pt x="91071" y="786129"/>
                </a:lnTo>
                <a:lnTo>
                  <a:pt x="99860" y="786129"/>
                </a:lnTo>
                <a:lnTo>
                  <a:pt x="97370" y="789939"/>
                </a:lnTo>
                <a:lnTo>
                  <a:pt x="94678" y="793750"/>
                </a:lnTo>
                <a:lnTo>
                  <a:pt x="91757" y="797560"/>
                </a:lnTo>
                <a:lnTo>
                  <a:pt x="90201" y="798829"/>
                </a:lnTo>
                <a:close/>
              </a:path>
              <a:path w="245109" h="834389">
                <a:moveTo>
                  <a:pt x="16827" y="834389"/>
                </a:moveTo>
                <a:lnTo>
                  <a:pt x="139" y="834389"/>
                </a:lnTo>
                <a:lnTo>
                  <a:pt x="0" y="826769"/>
                </a:lnTo>
                <a:lnTo>
                  <a:pt x="15862" y="826769"/>
                </a:lnTo>
                <a:lnTo>
                  <a:pt x="21132" y="825500"/>
                </a:lnTo>
                <a:lnTo>
                  <a:pt x="20980" y="825500"/>
                </a:lnTo>
                <a:lnTo>
                  <a:pt x="26162" y="824230"/>
                </a:lnTo>
                <a:lnTo>
                  <a:pt x="30949" y="824230"/>
                </a:lnTo>
                <a:lnTo>
                  <a:pt x="35928" y="822960"/>
                </a:lnTo>
                <a:lnTo>
                  <a:pt x="35788" y="822960"/>
                </a:lnTo>
                <a:lnTo>
                  <a:pt x="40652" y="820419"/>
                </a:lnTo>
                <a:lnTo>
                  <a:pt x="40500" y="820419"/>
                </a:lnTo>
                <a:lnTo>
                  <a:pt x="45250" y="819150"/>
                </a:lnTo>
                <a:lnTo>
                  <a:pt x="45097" y="819150"/>
                </a:lnTo>
                <a:lnTo>
                  <a:pt x="49720" y="817880"/>
                </a:lnTo>
                <a:lnTo>
                  <a:pt x="49580" y="817880"/>
                </a:lnTo>
                <a:lnTo>
                  <a:pt x="54063" y="815339"/>
                </a:lnTo>
                <a:lnTo>
                  <a:pt x="53911" y="815339"/>
                </a:lnTo>
                <a:lnTo>
                  <a:pt x="58267" y="814069"/>
                </a:lnTo>
                <a:lnTo>
                  <a:pt x="58115" y="814069"/>
                </a:lnTo>
                <a:lnTo>
                  <a:pt x="62318" y="811529"/>
                </a:lnTo>
                <a:lnTo>
                  <a:pt x="62179" y="811529"/>
                </a:lnTo>
                <a:lnTo>
                  <a:pt x="66217" y="808989"/>
                </a:lnTo>
                <a:lnTo>
                  <a:pt x="66078" y="808989"/>
                </a:lnTo>
                <a:lnTo>
                  <a:pt x="69964" y="806450"/>
                </a:lnTo>
                <a:lnTo>
                  <a:pt x="69824" y="806450"/>
                </a:lnTo>
                <a:lnTo>
                  <a:pt x="73545" y="803910"/>
                </a:lnTo>
                <a:lnTo>
                  <a:pt x="73406" y="803910"/>
                </a:lnTo>
                <a:lnTo>
                  <a:pt x="76949" y="801370"/>
                </a:lnTo>
                <a:lnTo>
                  <a:pt x="76809" y="801370"/>
                </a:lnTo>
                <a:lnTo>
                  <a:pt x="80187" y="797560"/>
                </a:lnTo>
                <a:lnTo>
                  <a:pt x="80048" y="798829"/>
                </a:lnTo>
                <a:lnTo>
                  <a:pt x="90201" y="798829"/>
                </a:lnTo>
                <a:lnTo>
                  <a:pt x="88646" y="800100"/>
                </a:lnTo>
                <a:lnTo>
                  <a:pt x="85331" y="803910"/>
                </a:lnTo>
                <a:lnTo>
                  <a:pt x="81826" y="806450"/>
                </a:lnTo>
                <a:lnTo>
                  <a:pt x="52603" y="824230"/>
                </a:lnTo>
                <a:lnTo>
                  <a:pt x="47840" y="826769"/>
                </a:lnTo>
                <a:lnTo>
                  <a:pt x="32816" y="830580"/>
                </a:lnTo>
                <a:lnTo>
                  <a:pt x="16827" y="834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/>
          <p:cNvSpPr txBox="1"/>
          <p:nvPr/>
        </p:nvSpPr>
        <p:spPr>
          <a:xfrm>
            <a:off x="6840499" y="3681095"/>
            <a:ext cx="431165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i="1">
                <a:latin typeface="华文楷体"/>
                <a:cs typeface="华文楷体"/>
              </a:rPr>
              <a:t>得</a:t>
            </a:r>
            <a:r>
              <a:rPr dirty="0" sz="1600" spc="-5" i="1">
                <a:latin typeface="华文楷体"/>
                <a:cs typeface="华文楷体"/>
              </a:rPr>
              <a:t>出</a:t>
            </a:r>
            <a:endParaRPr sz="1600">
              <a:latin typeface="华文楷体"/>
              <a:cs typeface="华文楷体"/>
            </a:endParaRPr>
          </a:p>
        </p:txBody>
      </p:sp>
      <p:sp>
        <p:nvSpPr>
          <p:cNvPr id="296" name="object 296"/>
          <p:cNvSpPr/>
          <p:nvPr/>
        </p:nvSpPr>
        <p:spPr>
          <a:xfrm>
            <a:off x="4205757" y="5748134"/>
            <a:ext cx="408940" cy="0"/>
          </a:xfrm>
          <a:custGeom>
            <a:avLst/>
            <a:gdLst/>
            <a:ahLst/>
            <a:cxnLst/>
            <a:rect l="l" t="t" r="r" b="b"/>
            <a:pathLst>
              <a:path w="408939" h="0">
                <a:moveTo>
                  <a:pt x="0" y="0"/>
                </a:moveTo>
                <a:lnTo>
                  <a:pt x="408673" y="0"/>
                </a:lnTo>
              </a:path>
            </a:pathLst>
          </a:custGeom>
          <a:ln w="88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7" name="object 297"/>
          <p:cNvSpPr txBox="1"/>
          <p:nvPr/>
        </p:nvSpPr>
        <p:spPr>
          <a:xfrm>
            <a:off x="4172127" y="5254083"/>
            <a:ext cx="334010" cy="474980"/>
          </a:xfrm>
          <a:prstGeom prst="rect">
            <a:avLst/>
          </a:prstGeom>
        </p:spPr>
        <p:txBody>
          <a:bodyPr wrap="square" lIns="0" tIns="254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dirty="0" sz="1400" spc="-5" i="1">
                <a:latin typeface="Times New Roman"/>
                <a:cs typeface="Times New Roman"/>
              </a:rPr>
              <a:t>S+</a:t>
            </a:r>
            <a:r>
              <a:rPr dirty="0" sz="1400" i="1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  <a:p>
            <a:pPr algn="ctr" marL="116839">
              <a:lnSpc>
                <a:spcPct val="100000"/>
              </a:lnSpc>
              <a:spcBef>
                <a:spcPts val="130"/>
              </a:spcBef>
            </a:pPr>
            <a:r>
              <a:rPr dirty="0" sz="1350" spc="10" i="1">
                <a:latin typeface="Times New Roman"/>
                <a:cs typeface="Times New Roman"/>
              </a:rPr>
              <a:t>Ul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298" name="object 298"/>
          <p:cNvSpPr txBox="1"/>
          <p:nvPr/>
        </p:nvSpPr>
        <p:spPr>
          <a:xfrm>
            <a:off x="4204169" y="5743854"/>
            <a:ext cx="397510" cy="2362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350" spc="45">
                <a:latin typeface="Times New Roman"/>
                <a:cs typeface="Times New Roman"/>
              </a:rPr>
              <a:t>2</a:t>
            </a:r>
            <a:r>
              <a:rPr dirty="0" sz="1350" spc="15" i="1">
                <a:latin typeface="Times New Roman"/>
                <a:cs typeface="Times New Roman"/>
              </a:rPr>
              <a:t>d</a:t>
            </a:r>
            <a:r>
              <a:rPr dirty="0" sz="1350" spc="130" i="1">
                <a:latin typeface="Times New Roman"/>
                <a:cs typeface="Times New Roman"/>
              </a:rPr>
              <a:t>U</a:t>
            </a:r>
            <a:r>
              <a:rPr dirty="0" baseline="-24305" sz="1200">
                <a:latin typeface="Times New Roman"/>
                <a:cs typeface="Times New Roman"/>
              </a:rPr>
              <a:t>0</a:t>
            </a:r>
            <a:endParaRPr baseline="-24305" sz="1200">
              <a:latin typeface="Times New Roman"/>
              <a:cs typeface="Times New Roman"/>
            </a:endParaRPr>
          </a:p>
        </p:txBody>
      </p:sp>
      <p:sp>
        <p:nvSpPr>
          <p:cNvPr id="299" name="object 299"/>
          <p:cNvSpPr txBox="1"/>
          <p:nvPr/>
        </p:nvSpPr>
        <p:spPr>
          <a:xfrm>
            <a:off x="3665435" y="5595330"/>
            <a:ext cx="508000" cy="247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15">
                <a:latin typeface="Times New Roman"/>
                <a:cs typeface="Times New Roman"/>
              </a:rPr>
              <a:t>tan</a:t>
            </a:r>
            <a:r>
              <a:rPr dirty="0" sz="1450" spc="15" i="1">
                <a:latin typeface="Symbol"/>
                <a:cs typeface="Symbol"/>
              </a:rPr>
              <a:t></a:t>
            </a:r>
            <a:r>
              <a:rPr dirty="0" sz="1350" spc="15">
                <a:latin typeface="Symbol"/>
                <a:cs typeface="Symbol"/>
              </a:rPr>
              <a:t></a:t>
            </a:r>
            <a:endParaRPr sz="1350">
              <a:latin typeface="Symbol"/>
              <a:cs typeface="Symbol"/>
            </a:endParaRPr>
          </a:p>
        </p:txBody>
      </p:sp>
      <p:sp>
        <p:nvSpPr>
          <p:cNvPr id="300" name="object 300"/>
          <p:cNvSpPr txBox="1"/>
          <p:nvPr/>
        </p:nvSpPr>
        <p:spPr>
          <a:xfrm>
            <a:off x="3603358" y="4299769"/>
            <a:ext cx="939800" cy="59626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59"/>
              </a:spcBef>
            </a:pPr>
            <a:r>
              <a:rPr dirty="0" sz="1800" i="1">
                <a:latin typeface="华文楷体"/>
                <a:cs typeface="华文楷体"/>
              </a:rPr>
              <a:t>由前可知</a:t>
            </a:r>
            <a:endParaRPr sz="1800">
              <a:latin typeface="华文楷体"/>
              <a:cs typeface="华文楷体"/>
            </a:endParaRPr>
          </a:p>
          <a:p>
            <a:pPr algn="ctr" marR="91440">
              <a:lnSpc>
                <a:spcPct val="100000"/>
              </a:lnSpc>
              <a:spcBef>
                <a:spcPts val="290"/>
              </a:spcBef>
            </a:pPr>
            <a:r>
              <a:rPr dirty="0" sz="1400" i="1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1" name="object 301"/>
          <p:cNvSpPr/>
          <p:nvPr/>
        </p:nvSpPr>
        <p:spPr>
          <a:xfrm>
            <a:off x="3979189" y="4930171"/>
            <a:ext cx="88900" cy="0"/>
          </a:xfrm>
          <a:custGeom>
            <a:avLst/>
            <a:gdLst/>
            <a:ahLst/>
            <a:cxnLst/>
            <a:rect l="l" t="t" r="r" b="b"/>
            <a:pathLst>
              <a:path w="88900" h="0">
                <a:moveTo>
                  <a:pt x="0" y="0"/>
                </a:moveTo>
                <a:lnTo>
                  <a:pt x="88900" y="0"/>
                </a:lnTo>
              </a:path>
            </a:pathLst>
          </a:custGeom>
          <a:ln w="116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2" name="object 302"/>
          <p:cNvSpPr txBox="1"/>
          <p:nvPr/>
        </p:nvSpPr>
        <p:spPr>
          <a:xfrm>
            <a:off x="3692702" y="4790579"/>
            <a:ext cx="475615" cy="597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05"/>
              </a:spcBef>
            </a:pPr>
            <a:r>
              <a:rPr dirty="0" sz="1400" i="1">
                <a:latin typeface="Times New Roman"/>
                <a:cs typeface="Times New Roman"/>
              </a:rPr>
              <a:t>S </a:t>
            </a:r>
            <a:r>
              <a:rPr dirty="0" sz="1400">
                <a:latin typeface="Times New Roman"/>
                <a:cs typeface="Times New Roman"/>
              </a:rPr>
              <a:t>=</a:t>
            </a:r>
            <a:r>
              <a:rPr dirty="0" sz="1400" spc="-165">
                <a:latin typeface="Times New Roman"/>
                <a:cs typeface="Times New Roman"/>
              </a:rPr>
              <a:t> </a:t>
            </a:r>
            <a:r>
              <a:rPr dirty="0" baseline="-37698" sz="2100">
                <a:latin typeface="Times New Roman"/>
                <a:cs typeface="Times New Roman"/>
              </a:rPr>
              <a:t>2</a:t>
            </a:r>
            <a:endParaRPr baseline="-37698"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dirty="0" sz="1400" spc="-5">
                <a:latin typeface="Times New Roman"/>
                <a:cs typeface="Times New Roman"/>
              </a:rPr>
              <a:t>tan</a:t>
            </a:r>
            <a:r>
              <a:rPr dirty="0" sz="1400" spc="-5" i="1">
                <a:latin typeface="Times New Roman"/>
                <a:cs typeface="Times New Roman"/>
              </a:rPr>
              <a:t>θ</a:t>
            </a:r>
            <a:r>
              <a:rPr dirty="0" sz="1400" spc="-70" i="1">
                <a:latin typeface="Times New Roman"/>
                <a:cs typeface="Times New Roman"/>
              </a:rPr>
              <a:t> </a:t>
            </a:r>
            <a:r>
              <a:rPr dirty="0" sz="1400">
                <a:latin typeface="Times New Roman"/>
                <a:cs typeface="Times New Roman"/>
              </a:rPr>
              <a:t>=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03" name="object 303"/>
          <p:cNvSpPr txBox="1"/>
          <p:nvPr/>
        </p:nvSpPr>
        <p:spPr>
          <a:xfrm>
            <a:off x="2583510" y="5114023"/>
            <a:ext cx="7112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0" marR="5080" indent="-1143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华文楷体"/>
                <a:cs typeface="华文楷体"/>
              </a:rPr>
              <a:t>进一步 计算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304" name="object 304"/>
          <p:cNvSpPr/>
          <p:nvPr/>
        </p:nvSpPr>
        <p:spPr>
          <a:xfrm>
            <a:off x="3315398" y="4900510"/>
            <a:ext cx="245110" cy="834390"/>
          </a:xfrm>
          <a:custGeom>
            <a:avLst/>
            <a:gdLst/>
            <a:ahLst/>
            <a:cxnLst/>
            <a:rect l="l" t="t" r="r" b="b"/>
            <a:pathLst>
              <a:path w="245110" h="834389">
                <a:moveTo>
                  <a:pt x="140817" y="342900"/>
                </a:moveTo>
                <a:lnTo>
                  <a:pt x="133248" y="342900"/>
                </a:lnTo>
                <a:lnTo>
                  <a:pt x="133654" y="337820"/>
                </a:lnTo>
                <a:lnTo>
                  <a:pt x="133781" y="334010"/>
                </a:lnTo>
                <a:lnTo>
                  <a:pt x="133886" y="82550"/>
                </a:lnTo>
                <a:lnTo>
                  <a:pt x="133921" y="81279"/>
                </a:lnTo>
                <a:lnTo>
                  <a:pt x="134365" y="77470"/>
                </a:lnTo>
                <a:lnTo>
                  <a:pt x="135077" y="72389"/>
                </a:lnTo>
                <a:lnTo>
                  <a:pt x="136080" y="68579"/>
                </a:lnTo>
                <a:lnTo>
                  <a:pt x="137337" y="64770"/>
                </a:lnTo>
                <a:lnTo>
                  <a:pt x="138861" y="59689"/>
                </a:lnTo>
                <a:lnTo>
                  <a:pt x="156121" y="34289"/>
                </a:lnTo>
                <a:lnTo>
                  <a:pt x="159435" y="30479"/>
                </a:lnTo>
                <a:lnTo>
                  <a:pt x="162940" y="27939"/>
                </a:lnTo>
                <a:lnTo>
                  <a:pt x="166624" y="24129"/>
                </a:lnTo>
                <a:lnTo>
                  <a:pt x="170484" y="21589"/>
                </a:lnTo>
                <a:lnTo>
                  <a:pt x="192163" y="10160"/>
                </a:lnTo>
                <a:lnTo>
                  <a:pt x="196926" y="7620"/>
                </a:lnTo>
                <a:lnTo>
                  <a:pt x="211950" y="3810"/>
                </a:lnTo>
                <a:lnTo>
                  <a:pt x="227939" y="0"/>
                </a:lnTo>
                <a:lnTo>
                  <a:pt x="244627" y="0"/>
                </a:lnTo>
                <a:lnTo>
                  <a:pt x="244779" y="6350"/>
                </a:lnTo>
                <a:lnTo>
                  <a:pt x="239267" y="7620"/>
                </a:lnTo>
                <a:lnTo>
                  <a:pt x="228904" y="7620"/>
                </a:lnTo>
                <a:lnTo>
                  <a:pt x="223634" y="8889"/>
                </a:lnTo>
                <a:lnTo>
                  <a:pt x="218744" y="8889"/>
                </a:lnTo>
                <a:lnTo>
                  <a:pt x="213664" y="10160"/>
                </a:lnTo>
                <a:lnTo>
                  <a:pt x="213817" y="10160"/>
                </a:lnTo>
                <a:lnTo>
                  <a:pt x="208838" y="11429"/>
                </a:lnTo>
                <a:lnTo>
                  <a:pt x="208991" y="11429"/>
                </a:lnTo>
                <a:lnTo>
                  <a:pt x="204127" y="12700"/>
                </a:lnTo>
                <a:lnTo>
                  <a:pt x="204266" y="12700"/>
                </a:lnTo>
                <a:lnTo>
                  <a:pt x="199516" y="15239"/>
                </a:lnTo>
                <a:lnTo>
                  <a:pt x="199669" y="15239"/>
                </a:lnTo>
                <a:lnTo>
                  <a:pt x="195046" y="16510"/>
                </a:lnTo>
                <a:lnTo>
                  <a:pt x="195199" y="16510"/>
                </a:lnTo>
                <a:lnTo>
                  <a:pt x="190715" y="19050"/>
                </a:lnTo>
                <a:lnTo>
                  <a:pt x="190855" y="19050"/>
                </a:lnTo>
                <a:lnTo>
                  <a:pt x="186512" y="20320"/>
                </a:lnTo>
                <a:lnTo>
                  <a:pt x="186651" y="20320"/>
                </a:lnTo>
                <a:lnTo>
                  <a:pt x="182448" y="22860"/>
                </a:lnTo>
                <a:lnTo>
                  <a:pt x="182600" y="22860"/>
                </a:lnTo>
                <a:lnTo>
                  <a:pt x="178549" y="25400"/>
                </a:lnTo>
                <a:lnTo>
                  <a:pt x="178688" y="25400"/>
                </a:lnTo>
                <a:lnTo>
                  <a:pt x="174802" y="27939"/>
                </a:lnTo>
                <a:lnTo>
                  <a:pt x="174942" y="27939"/>
                </a:lnTo>
                <a:lnTo>
                  <a:pt x="171221" y="30479"/>
                </a:lnTo>
                <a:lnTo>
                  <a:pt x="171361" y="30479"/>
                </a:lnTo>
                <a:lnTo>
                  <a:pt x="167817" y="33020"/>
                </a:lnTo>
                <a:lnTo>
                  <a:pt x="167957" y="33020"/>
                </a:lnTo>
                <a:lnTo>
                  <a:pt x="165713" y="35560"/>
                </a:lnTo>
                <a:lnTo>
                  <a:pt x="164718" y="35560"/>
                </a:lnTo>
                <a:lnTo>
                  <a:pt x="161543" y="39370"/>
                </a:lnTo>
                <a:lnTo>
                  <a:pt x="161671" y="39370"/>
                </a:lnTo>
                <a:lnTo>
                  <a:pt x="158686" y="41910"/>
                </a:lnTo>
                <a:lnTo>
                  <a:pt x="156032" y="45720"/>
                </a:lnTo>
                <a:lnTo>
                  <a:pt x="153581" y="48260"/>
                </a:lnTo>
                <a:lnTo>
                  <a:pt x="151333" y="52070"/>
                </a:lnTo>
                <a:lnTo>
                  <a:pt x="149301" y="55879"/>
                </a:lnTo>
                <a:lnTo>
                  <a:pt x="147485" y="59689"/>
                </a:lnTo>
                <a:lnTo>
                  <a:pt x="146460" y="62229"/>
                </a:lnTo>
                <a:lnTo>
                  <a:pt x="145986" y="62229"/>
                </a:lnTo>
                <a:lnTo>
                  <a:pt x="144900" y="66039"/>
                </a:lnTo>
                <a:lnTo>
                  <a:pt x="144614" y="66039"/>
                </a:lnTo>
                <a:lnTo>
                  <a:pt x="143719" y="69850"/>
                </a:lnTo>
                <a:lnTo>
                  <a:pt x="143484" y="69850"/>
                </a:lnTo>
                <a:lnTo>
                  <a:pt x="142770" y="73660"/>
                </a:lnTo>
                <a:lnTo>
                  <a:pt x="142582" y="73660"/>
                </a:lnTo>
                <a:lnTo>
                  <a:pt x="142068" y="77470"/>
                </a:lnTo>
                <a:lnTo>
                  <a:pt x="141935" y="77470"/>
                </a:lnTo>
                <a:lnTo>
                  <a:pt x="141620" y="81279"/>
                </a:lnTo>
                <a:lnTo>
                  <a:pt x="141541" y="82550"/>
                </a:lnTo>
                <a:lnTo>
                  <a:pt x="141401" y="86360"/>
                </a:lnTo>
                <a:lnTo>
                  <a:pt x="141287" y="337820"/>
                </a:lnTo>
                <a:lnTo>
                  <a:pt x="141249" y="339089"/>
                </a:lnTo>
                <a:lnTo>
                  <a:pt x="140817" y="342900"/>
                </a:lnTo>
                <a:close/>
              </a:path>
              <a:path w="245110" h="834389">
                <a:moveTo>
                  <a:pt x="218605" y="10160"/>
                </a:moveTo>
                <a:lnTo>
                  <a:pt x="218744" y="8889"/>
                </a:lnTo>
                <a:lnTo>
                  <a:pt x="223786" y="8889"/>
                </a:lnTo>
                <a:lnTo>
                  <a:pt x="218605" y="10160"/>
                </a:lnTo>
                <a:close/>
              </a:path>
              <a:path w="245110" h="834389">
                <a:moveTo>
                  <a:pt x="164591" y="36829"/>
                </a:moveTo>
                <a:lnTo>
                  <a:pt x="164718" y="35560"/>
                </a:lnTo>
                <a:lnTo>
                  <a:pt x="165713" y="35560"/>
                </a:lnTo>
                <a:lnTo>
                  <a:pt x="164591" y="36829"/>
                </a:lnTo>
                <a:close/>
              </a:path>
              <a:path w="245110" h="834389">
                <a:moveTo>
                  <a:pt x="145897" y="63500"/>
                </a:moveTo>
                <a:lnTo>
                  <a:pt x="145986" y="62229"/>
                </a:lnTo>
                <a:lnTo>
                  <a:pt x="146460" y="62229"/>
                </a:lnTo>
                <a:lnTo>
                  <a:pt x="145897" y="63500"/>
                </a:lnTo>
                <a:close/>
              </a:path>
              <a:path w="245110" h="834389">
                <a:moveTo>
                  <a:pt x="144538" y="67310"/>
                </a:moveTo>
                <a:lnTo>
                  <a:pt x="144614" y="66039"/>
                </a:lnTo>
                <a:lnTo>
                  <a:pt x="144900" y="66039"/>
                </a:lnTo>
                <a:lnTo>
                  <a:pt x="144538" y="67310"/>
                </a:lnTo>
                <a:close/>
              </a:path>
              <a:path w="245110" h="834389">
                <a:moveTo>
                  <a:pt x="143421" y="71120"/>
                </a:moveTo>
                <a:lnTo>
                  <a:pt x="143484" y="69850"/>
                </a:lnTo>
                <a:lnTo>
                  <a:pt x="143719" y="69850"/>
                </a:lnTo>
                <a:lnTo>
                  <a:pt x="143421" y="71120"/>
                </a:lnTo>
                <a:close/>
              </a:path>
              <a:path w="245110" h="834389">
                <a:moveTo>
                  <a:pt x="142532" y="74929"/>
                </a:moveTo>
                <a:lnTo>
                  <a:pt x="142582" y="73660"/>
                </a:lnTo>
                <a:lnTo>
                  <a:pt x="142770" y="73660"/>
                </a:lnTo>
                <a:lnTo>
                  <a:pt x="142532" y="74929"/>
                </a:lnTo>
                <a:close/>
              </a:path>
              <a:path w="245110" h="834389">
                <a:moveTo>
                  <a:pt x="141897" y="78739"/>
                </a:moveTo>
                <a:lnTo>
                  <a:pt x="141935" y="77470"/>
                </a:lnTo>
                <a:lnTo>
                  <a:pt x="142068" y="77470"/>
                </a:lnTo>
                <a:lnTo>
                  <a:pt x="141897" y="78739"/>
                </a:lnTo>
                <a:close/>
              </a:path>
              <a:path w="245110" h="834389">
                <a:moveTo>
                  <a:pt x="140274" y="346710"/>
                </a:moveTo>
                <a:lnTo>
                  <a:pt x="132600" y="346710"/>
                </a:lnTo>
                <a:lnTo>
                  <a:pt x="133273" y="341629"/>
                </a:lnTo>
                <a:lnTo>
                  <a:pt x="133248" y="342900"/>
                </a:lnTo>
                <a:lnTo>
                  <a:pt x="140817" y="342900"/>
                </a:lnTo>
                <a:lnTo>
                  <a:pt x="140274" y="346710"/>
                </a:lnTo>
                <a:close/>
              </a:path>
              <a:path w="245110" h="834389">
                <a:moveTo>
                  <a:pt x="139433" y="350520"/>
                </a:moveTo>
                <a:lnTo>
                  <a:pt x="131699" y="350520"/>
                </a:lnTo>
                <a:lnTo>
                  <a:pt x="132638" y="345439"/>
                </a:lnTo>
                <a:lnTo>
                  <a:pt x="132600" y="346710"/>
                </a:lnTo>
                <a:lnTo>
                  <a:pt x="140274" y="346710"/>
                </a:lnTo>
                <a:lnTo>
                  <a:pt x="140093" y="347979"/>
                </a:lnTo>
                <a:lnTo>
                  <a:pt x="139433" y="350520"/>
                </a:lnTo>
                <a:close/>
              </a:path>
              <a:path w="245110" h="834389">
                <a:moveTo>
                  <a:pt x="138256" y="354329"/>
                </a:moveTo>
                <a:lnTo>
                  <a:pt x="130568" y="354329"/>
                </a:lnTo>
                <a:lnTo>
                  <a:pt x="131762" y="349250"/>
                </a:lnTo>
                <a:lnTo>
                  <a:pt x="131699" y="350520"/>
                </a:lnTo>
                <a:lnTo>
                  <a:pt x="139433" y="350520"/>
                </a:lnTo>
                <a:lnTo>
                  <a:pt x="139103" y="351789"/>
                </a:lnTo>
                <a:lnTo>
                  <a:pt x="138256" y="354329"/>
                </a:lnTo>
                <a:close/>
              </a:path>
              <a:path w="245110" h="834389">
                <a:moveTo>
                  <a:pt x="137071" y="358139"/>
                </a:moveTo>
                <a:lnTo>
                  <a:pt x="129197" y="358139"/>
                </a:lnTo>
                <a:lnTo>
                  <a:pt x="130644" y="353060"/>
                </a:lnTo>
                <a:lnTo>
                  <a:pt x="130568" y="354329"/>
                </a:lnTo>
                <a:lnTo>
                  <a:pt x="138256" y="354329"/>
                </a:lnTo>
                <a:lnTo>
                  <a:pt x="137833" y="355600"/>
                </a:lnTo>
                <a:lnTo>
                  <a:pt x="137071" y="358139"/>
                </a:lnTo>
                <a:close/>
              </a:path>
              <a:path w="245110" h="834389">
                <a:moveTo>
                  <a:pt x="130263" y="372110"/>
                </a:moveTo>
                <a:lnTo>
                  <a:pt x="121488" y="372110"/>
                </a:lnTo>
                <a:lnTo>
                  <a:pt x="123850" y="368300"/>
                </a:lnTo>
                <a:lnTo>
                  <a:pt x="125882" y="364489"/>
                </a:lnTo>
                <a:lnTo>
                  <a:pt x="127698" y="360679"/>
                </a:lnTo>
                <a:lnTo>
                  <a:pt x="129286" y="356870"/>
                </a:lnTo>
                <a:lnTo>
                  <a:pt x="129197" y="358139"/>
                </a:lnTo>
                <a:lnTo>
                  <a:pt x="137071" y="358139"/>
                </a:lnTo>
                <a:lnTo>
                  <a:pt x="136309" y="360679"/>
                </a:lnTo>
                <a:lnTo>
                  <a:pt x="134531" y="364489"/>
                </a:lnTo>
                <a:lnTo>
                  <a:pt x="132524" y="368300"/>
                </a:lnTo>
                <a:lnTo>
                  <a:pt x="130263" y="372110"/>
                </a:lnTo>
                <a:close/>
              </a:path>
              <a:path w="245110" h="834389">
                <a:moveTo>
                  <a:pt x="120611" y="384810"/>
                </a:moveTo>
                <a:lnTo>
                  <a:pt x="110451" y="384810"/>
                </a:lnTo>
                <a:lnTo>
                  <a:pt x="113639" y="381000"/>
                </a:lnTo>
                <a:lnTo>
                  <a:pt x="113499" y="381000"/>
                </a:lnTo>
                <a:lnTo>
                  <a:pt x="116484" y="378460"/>
                </a:lnTo>
                <a:lnTo>
                  <a:pt x="119151" y="374650"/>
                </a:lnTo>
                <a:lnTo>
                  <a:pt x="121602" y="370839"/>
                </a:lnTo>
                <a:lnTo>
                  <a:pt x="121488" y="372110"/>
                </a:lnTo>
                <a:lnTo>
                  <a:pt x="130263" y="372110"/>
                </a:lnTo>
                <a:lnTo>
                  <a:pt x="127787" y="375920"/>
                </a:lnTo>
                <a:lnTo>
                  <a:pt x="125082" y="379729"/>
                </a:lnTo>
                <a:lnTo>
                  <a:pt x="122174" y="383539"/>
                </a:lnTo>
                <a:lnTo>
                  <a:pt x="120611" y="384810"/>
                </a:lnTo>
                <a:close/>
              </a:path>
              <a:path w="245110" h="834389">
                <a:moveTo>
                  <a:pt x="89890" y="407670"/>
                </a:moveTo>
                <a:lnTo>
                  <a:pt x="70916" y="407670"/>
                </a:lnTo>
                <a:lnTo>
                  <a:pt x="75653" y="405129"/>
                </a:lnTo>
                <a:lnTo>
                  <a:pt x="75514" y="405129"/>
                </a:lnTo>
                <a:lnTo>
                  <a:pt x="80124" y="403860"/>
                </a:lnTo>
                <a:lnTo>
                  <a:pt x="79984" y="403860"/>
                </a:lnTo>
                <a:lnTo>
                  <a:pt x="84467" y="401320"/>
                </a:lnTo>
                <a:lnTo>
                  <a:pt x="84327" y="401320"/>
                </a:lnTo>
                <a:lnTo>
                  <a:pt x="88671" y="400050"/>
                </a:lnTo>
                <a:lnTo>
                  <a:pt x="88531" y="400050"/>
                </a:lnTo>
                <a:lnTo>
                  <a:pt x="92722" y="397510"/>
                </a:lnTo>
                <a:lnTo>
                  <a:pt x="92583" y="397510"/>
                </a:lnTo>
                <a:lnTo>
                  <a:pt x="96634" y="394970"/>
                </a:lnTo>
                <a:lnTo>
                  <a:pt x="96481" y="394970"/>
                </a:lnTo>
                <a:lnTo>
                  <a:pt x="100368" y="392429"/>
                </a:lnTo>
                <a:lnTo>
                  <a:pt x="100228" y="392429"/>
                </a:lnTo>
                <a:lnTo>
                  <a:pt x="103949" y="389889"/>
                </a:lnTo>
                <a:lnTo>
                  <a:pt x="103809" y="389889"/>
                </a:lnTo>
                <a:lnTo>
                  <a:pt x="107365" y="387350"/>
                </a:lnTo>
                <a:lnTo>
                  <a:pt x="107226" y="387350"/>
                </a:lnTo>
                <a:lnTo>
                  <a:pt x="110591" y="383539"/>
                </a:lnTo>
                <a:lnTo>
                  <a:pt x="110451" y="384810"/>
                </a:lnTo>
                <a:lnTo>
                  <a:pt x="120611" y="384810"/>
                </a:lnTo>
                <a:lnTo>
                  <a:pt x="119049" y="386079"/>
                </a:lnTo>
                <a:lnTo>
                  <a:pt x="115735" y="389889"/>
                </a:lnTo>
                <a:lnTo>
                  <a:pt x="112242" y="392429"/>
                </a:lnTo>
                <a:lnTo>
                  <a:pt x="92138" y="406400"/>
                </a:lnTo>
                <a:lnTo>
                  <a:pt x="89890" y="407670"/>
                </a:lnTo>
                <a:close/>
              </a:path>
              <a:path w="245110" h="834389">
                <a:moveTo>
                  <a:pt x="63169" y="416560"/>
                </a:moveTo>
                <a:lnTo>
                  <a:pt x="57988" y="416560"/>
                </a:lnTo>
                <a:lnTo>
                  <a:pt x="47243" y="414020"/>
                </a:lnTo>
                <a:lnTo>
                  <a:pt x="36144" y="414020"/>
                </a:lnTo>
                <a:lnTo>
                  <a:pt x="31277" y="412913"/>
                </a:lnTo>
                <a:lnTo>
                  <a:pt x="35915" y="412750"/>
                </a:lnTo>
                <a:lnTo>
                  <a:pt x="46266" y="412750"/>
                </a:lnTo>
                <a:lnTo>
                  <a:pt x="51536" y="411479"/>
                </a:lnTo>
                <a:lnTo>
                  <a:pt x="51396" y="411479"/>
                </a:lnTo>
                <a:lnTo>
                  <a:pt x="56578" y="410210"/>
                </a:lnTo>
                <a:lnTo>
                  <a:pt x="61366" y="410210"/>
                </a:lnTo>
                <a:lnTo>
                  <a:pt x="66344" y="408939"/>
                </a:lnTo>
                <a:lnTo>
                  <a:pt x="66192" y="408939"/>
                </a:lnTo>
                <a:lnTo>
                  <a:pt x="71056" y="406400"/>
                </a:lnTo>
                <a:lnTo>
                  <a:pt x="70916" y="407670"/>
                </a:lnTo>
                <a:lnTo>
                  <a:pt x="89890" y="407670"/>
                </a:lnTo>
                <a:lnTo>
                  <a:pt x="87642" y="408939"/>
                </a:lnTo>
                <a:lnTo>
                  <a:pt x="83007" y="410210"/>
                </a:lnTo>
                <a:lnTo>
                  <a:pt x="78244" y="412750"/>
                </a:lnTo>
                <a:lnTo>
                  <a:pt x="68351" y="415289"/>
                </a:lnTo>
                <a:lnTo>
                  <a:pt x="63169" y="416560"/>
                </a:lnTo>
                <a:close/>
              </a:path>
              <a:path w="245110" h="834389">
                <a:moveTo>
                  <a:pt x="30556" y="412939"/>
                </a:moveTo>
                <a:lnTo>
                  <a:pt x="30556" y="412750"/>
                </a:lnTo>
                <a:lnTo>
                  <a:pt x="31277" y="412913"/>
                </a:lnTo>
                <a:lnTo>
                  <a:pt x="30556" y="412939"/>
                </a:lnTo>
                <a:close/>
              </a:path>
              <a:path w="245110" h="834389">
                <a:moveTo>
                  <a:pt x="47243" y="420370"/>
                </a:moveTo>
                <a:lnTo>
                  <a:pt x="30556" y="420370"/>
                </a:lnTo>
                <a:lnTo>
                  <a:pt x="30556" y="412939"/>
                </a:lnTo>
                <a:lnTo>
                  <a:pt x="31277" y="412913"/>
                </a:lnTo>
                <a:lnTo>
                  <a:pt x="36144" y="414020"/>
                </a:lnTo>
                <a:lnTo>
                  <a:pt x="47243" y="414020"/>
                </a:lnTo>
                <a:lnTo>
                  <a:pt x="57988" y="416560"/>
                </a:lnTo>
                <a:lnTo>
                  <a:pt x="63169" y="416560"/>
                </a:lnTo>
                <a:lnTo>
                  <a:pt x="47243" y="420370"/>
                </a:lnTo>
                <a:close/>
              </a:path>
              <a:path w="245110" h="834389">
                <a:moveTo>
                  <a:pt x="110591" y="450850"/>
                </a:moveTo>
                <a:lnTo>
                  <a:pt x="107226" y="447039"/>
                </a:lnTo>
                <a:lnTo>
                  <a:pt x="107365" y="447039"/>
                </a:lnTo>
                <a:lnTo>
                  <a:pt x="103809" y="444500"/>
                </a:lnTo>
                <a:lnTo>
                  <a:pt x="103949" y="444500"/>
                </a:lnTo>
                <a:lnTo>
                  <a:pt x="100228" y="441960"/>
                </a:lnTo>
                <a:lnTo>
                  <a:pt x="100368" y="441960"/>
                </a:lnTo>
                <a:lnTo>
                  <a:pt x="96481" y="439420"/>
                </a:lnTo>
                <a:lnTo>
                  <a:pt x="96634" y="439420"/>
                </a:lnTo>
                <a:lnTo>
                  <a:pt x="92583" y="436879"/>
                </a:lnTo>
                <a:lnTo>
                  <a:pt x="92722" y="436879"/>
                </a:lnTo>
                <a:lnTo>
                  <a:pt x="88531" y="434339"/>
                </a:lnTo>
                <a:lnTo>
                  <a:pt x="88671" y="434339"/>
                </a:lnTo>
                <a:lnTo>
                  <a:pt x="84327" y="433070"/>
                </a:lnTo>
                <a:lnTo>
                  <a:pt x="84467" y="433070"/>
                </a:lnTo>
                <a:lnTo>
                  <a:pt x="79984" y="430529"/>
                </a:lnTo>
                <a:lnTo>
                  <a:pt x="80124" y="430529"/>
                </a:lnTo>
                <a:lnTo>
                  <a:pt x="75514" y="429260"/>
                </a:lnTo>
                <a:lnTo>
                  <a:pt x="75653" y="429260"/>
                </a:lnTo>
                <a:lnTo>
                  <a:pt x="70916" y="426720"/>
                </a:lnTo>
                <a:lnTo>
                  <a:pt x="71056" y="426720"/>
                </a:lnTo>
                <a:lnTo>
                  <a:pt x="66192" y="425450"/>
                </a:lnTo>
                <a:lnTo>
                  <a:pt x="66344" y="425450"/>
                </a:lnTo>
                <a:lnTo>
                  <a:pt x="61366" y="424179"/>
                </a:lnTo>
                <a:lnTo>
                  <a:pt x="61506" y="424179"/>
                </a:lnTo>
                <a:lnTo>
                  <a:pt x="56426" y="422910"/>
                </a:lnTo>
                <a:lnTo>
                  <a:pt x="51536" y="422910"/>
                </a:lnTo>
                <a:lnTo>
                  <a:pt x="46266" y="421639"/>
                </a:lnTo>
                <a:lnTo>
                  <a:pt x="35915" y="421639"/>
                </a:lnTo>
                <a:lnTo>
                  <a:pt x="0" y="420370"/>
                </a:lnTo>
                <a:lnTo>
                  <a:pt x="0" y="414020"/>
                </a:lnTo>
                <a:lnTo>
                  <a:pt x="30556" y="412939"/>
                </a:lnTo>
                <a:lnTo>
                  <a:pt x="30556" y="420370"/>
                </a:lnTo>
                <a:lnTo>
                  <a:pt x="73355" y="420370"/>
                </a:lnTo>
                <a:lnTo>
                  <a:pt x="78244" y="421639"/>
                </a:lnTo>
                <a:lnTo>
                  <a:pt x="83007" y="424179"/>
                </a:lnTo>
                <a:lnTo>
                  <a:pt x="87642" y="425450"/>
                </a:lnTo>
                <a:lnTo>
                  <a:pt x="112242" y="441960"/>
                </a:lnTo>
                <a:lnTo>
                  <a:pt x="115735" y="444500"/>
                </a:lnTo>
                <a:lnTo>
                  <a:pt x="119049" y="448310"/>
                </a:lnTo>
                <a:lnTo>
                  <a:pt x="120611" y="449579"/>
                </a:lnTo>
                <a:lnTo>
                  <a:pt x="110451" y="449579"/>
                </a:lnTo>
                <a:lnTo>
                  <a:pt x="110591" y="450850"/>
                </a:lnTo>
                <a:close/>
              </a:path>
              <a:path w="245110" h="834389">
                <a:moveTo>
                  <a:pt x="73355" y="420370"/>
                </a:moveTo>
                <a:lnTo>
                  <a:pt x="47243" y="420370"/>
                </a:lnTo>
                <a:lnTo>
                  <a:pt x="63169" y="416560"/>
                </a:lnTo>
                <a:lnTo>
                  <a:pt x="68351" y="419100"/>
                </a:lnTo>
                <a:lnTo>
                  <a:pt x="73355" y="420370"/>
                </a:lnTo>
                <a:close/>
              </a:path>
              <a:path w="245110" h="834389">
                <a:moveTo>
                  <a:pt x="129286" y="477520"/>
                </a:moveTo>
                <a:lnTo>
                  <a:pt x="127596" y="473710"/>
                </a:lnTo>
                <a:lnTo>
                  <a:pt x="125780" y="469900"/>
                </a:lnTo>
                <a:lnTo>
                  <a:pt x="123736" y="466089"/>
                </a:lnTo>
                <a:lnTo>
                  <a:pt x="121488" y="462279"/>
                </a:lnTo>
                <a:lnTo>
                  <a:pt x="119024" y="459739"/>
                </a:lnTo>
                <a:lnTo>
                  <a:pt x="116357" y="455929"/>
                </a:lnTo>
                <a:lnTo>
                  <a:pt x="113499" y="453389"/>
                </a:lnTo>
                <a:lnTo>
                  <a:pt x="113639" y="453389"/>
                </a:lnTo>
                <a:lnTo>
                  <a:pt x="110451" y="449579"/>
                </a:lnTo>
                <a:lnTo>
                  <a:pt x="120611" y="449579"/>
                </a:lnTo>
                <a:lnTo>
                  <a:pt x="122174" y="450850"/>
                </a:lnTo>
                <a:lnTo>
                  <a:pt x="137071" y="476250"/>
                </a:lnTo>
                <a:lnTo>
                  <a:pt x="129197" y="476250"/>
                </a:lnTo>
                <a:lnTo>
                  <a:pt x="129286" y="477520"/>
                </a:lnTo>
                <a:close/>
              </a:path>
              <a:path w="245110" h="834389">
                <a:moveTo>
                  <a:pt x="130644" y="481329"/>
                </a:moveTo>
                <a:lnTo>
                  <a:pt x="129197" y="476250"/>
                </a:lnTo>
                <a:lnTo>
                  <a:pt x="137071" y="476250"/>
                </a:lnTo>
                <a:lnTo>
                  <a:pt x="137833" y="478789"/>
                </a:lnTo>
                <a:lnTo>
                  <a:pt x="138256" y="480060"/>
                </a:lnTo>
                <a:lnTo>
                  <a:pt x="130568" y="480060"/>
                </a:lnTo>
                <a:lnTo>
                  <a:pt x="130644" y="481329"/>
                </a:lnTo>
                <a:close/>
              </a:path>
              <a:path w="245110" h="834389">
                <a:moveTo>
                  <a:pt x="131762" y="485139"/>
                </a:moveTo>
                <a:lnTo>
                  <a:pt x="130568" y="480060"/>
                </a:lnTo>
                <a:lnTo>
                  <a:pt x="138256" y="480060"/>
                </a:lnTo>
                <a:lnTo>
                  <a:pt x="139103" y="482600"/>
                </a:lnTo>
                <a:lnTo>
                  <a:pt x="139433" y="483870"/>
                </a:lnTo>
                <a:lnTo>
                  <a:pt x="131699" y="483870"/>
                </a:lnTo>
                <a:lnTo>
                  <a:pt x="131762" y="485139"/>
                </a:lnTo>
                <a:close/>
              </a:path>
              <a:path w="245110" h="834389">
                <a:moveTo>
                  <a:pt x="132638" y="488950"/>
                </a:moveTo>
                <a:lnTo>
                  <a:pt x="131699" y="483870"/>
                </a:lnTo>
                <a:lnTo>
                  <a:pt x="139433" y="483870"/>
                </a:lnTo>
                <a:lnTo>
                  <a:pt x="140093" y="486410"/>
                </a:lnTo>
                <a:lnTo>
                  <a:pt x="140274" y="487679"/>
                </a:lnTo>
                <a:lnTo>
                  <a:pt x="132600" y="487679"/>
                </a:lnTo>
                <a:lnTo>
                  <a:pt x="132638" y="488950"/>
                </a:lnTo>
                <a:close/>
              </a:path>
              <a:path w="245110" h="834389">
                <a:moveTo>
                  <a:pt x="133273" y="492760"/>
                </a:moveTo>
                <a:lnTo>
                  <a:pt x="132600" y="487679"/>
                </a:lnTo>
                <a:lnTo>
                  <a:pt x="140274" y="487679"/>
                </a:lnTo>
                <a:lnTo>
                  <a:pt x="140817" y="491489"/>
                </a:lnTo>
                <a:lnTo>
                  <a:pt x="133248" y="491489"/>
                </a:lnTo>
                <a:lnTo>
                  <a:pt x="133273" y="492760"/>
                </a:lnTo>
                <a:close/>
              </a:path>
              <a:path w="245110" h="834389">
                <a:moveTo>
                  <a:pt x="244627" y="834389"/>
                </a:moveTo>
                <a:lnTo>
                  <a:pt x="227939" y="834389"/>
                </a:lnTo>
                <a:lnTo>
                  <a:pt x="211950" y="830580"/>
                </a:lnTo>
                <a:lnTo>
                  <a:pt x="196926" y="826769"/>
                </a:lnTo>
                <a:lnTo>
                  <a:pt x="192163" y="824230"/>
                </a:lnTo>
                <a:lnTo>
                  <a:pt x="187540" y="822960"/>
                </a:lnTo>
                <a:lnTo>
                  <a:pt x="162940" y="806450"/>
                </a:lnTo>
                <a:lnTo>
                  <a:pt x="159435" y="803910"/>
                </a:lnTo>
                <a:lnTo>
                  <a:pt x="156121" y="800100"/>
                </a:lnTo>
                <a:lnTo>
                  <a:pt x="153009" y="797560"/>
                </a:lnTo>
                <a:lnTo>
                  <a:pt x="150101" y="793750"/>
                </a:lnTo>
                <a:lnTo>
                  <a:pt x="137337" y="769620"/>
                </a:lnTo>
                <a:lnTo>
                  <a:pt x="136080" y="765810"/>
                </a:lnTo>
                <a:lnTo>
                  <a:pt x="133781" y="500379"/>
                </a:lnTo>
                <a:lnTo>
                  <a:pt x="133642" y="496570"/>
                </a:lnTo>
                <a:lnTo>
                  <a:pt x="133248" y="491489"/>
                </a:lnTo>
                <a:lnTo>
                  <a:pt x="140817" y="491489"/>
                </a:lnTo>
                <a:lnTo>
                  <a:pt x="141249" y="495300"/>
                </a:lnTo>
                <a:lnTo>
                  <a:pt x="141287" y="496570"/>
                </a:lnTo>
                <a:lnTo>
                  <a:pt x="141401" y="748029"/>
                </a:lnTo>
                <a:lnTo>
                  <a:pt x="141516" y="751839"/>
                </a:lnTo>
                <a:lnTo>
                  <a:pt x="141935" y="755650"/>
                </a:lnTo>
                <a:lnTo>
                  <a:pt x="142582" y="760729"/>
                </a:lnTo>
                <a:lnTo>
                  <a:pt x="142770" y="760729"/>
                </a:lnTo>
                <a:lnTo>
                  <a:pt x="143484" y="764539"/>
                </a:lnTo>
                <a:lnTo>
                  <a:pt x="143719" y="764539"/>
                </a:lnTo>
                <a:lnTo>
                  <a:pt x="144614" y="768350"/>
                </a:lnTo>
                <a:lnTo>
                  <a:pt x="144900" y="768350"/>
                </a:lnTo>
                <a:lnTo>
                  <a:pt x="145986" y="772160"/>
                </a:lnTo>
                <a:lnTo>
                  <a:pt x="146460" y="772160"/>
                </a:lnTo>
                <a:lnTo>
                  <a:pt x="147586" y="774700"/>
                </a:lnTo>
                <a:lnTo>
                  <a:pt x="149402" y="778510"/>
                </a:lnTo>
                <a:lnTo>
                  <a:pt x="151447" y="782320"/>
                </a:lnTo>
                <a:lnTo>
                  <a:pt x="153695" y="786129"/>
                </a:lnTo>
                <a:lnTo>
                  <a:pt x="154440" y="786129"/>
                </a:lnTo>
                <a:lnTo>
                  <a:pt x="156159" y="788670"/>
                </a:lnTo>
                <a:lnTo>
                  <a:pt x="158813" y="792479"/>
                </a:lnTo>
                <a:lnTo>
                  <a:pt x="161671" y="795020"/>
                </a:lnTo>
                <a:lnTo>
                  <a:pt x="161543" y="795020"/>
                </a:lnTo>
                <a:lnTo>
                  <a:pt x="164718" y="798829"/>
                </a:lnTo>
                <a:lnTo>
                  <a:pt x="165713" y="798829"/>
                </a:lnTo>
                <a:lnTo>
                  <a:pt x="167957" y="801370"/>
                </a:lnTo>
                <a:lnTo>
                  <a:pt x="167817" y="801370"/>
                </a:lnTo>
                <a:lnTo>
                  <a:pt x="171361" y="803910"/>
                </a:lnTo>
                <a:lnTo>
                  <a:pt x="171221" y="803910"/>
                </a:lnTo>
                <a:lnTo>
                  <a:pt x="174942" y="806450"/>
                </a:lnTo>
                <a:lnTo>
                  <a:pt x="174802" y="806450"/>
                </a:lnTo>
                <a:lnTo>
                  <a:pt x="178688" y="808989"/>
                </a:lnTo>
                <a:lnTo>
                  <a:pt x="178549" y="808989"/>
                </a:lnTo>
                <a:lnTo>
                  <a:pt x="182600" y="811529"/>
                </a:lnTo>
                <a:lnTo>
                  <a:pt x="182448" y="811529"/>
                </a:lnTo>
                <a:lnTo>
                  <a:pt x="186651" y="814069"/>
                </a:lnTo>
                <a:lnTo>
                  <a:pt x="186512" y="814069"/>
                </a:lnTo>
                <a:lnTo>
                  <a:pt x="190855" y="815339"/>
                </a:lnTo>
                <a:lnTo>
                  <a:pt x="190715" y="815339"/>
                </a:lnTo>
                <a:lnTo>
                  <a:pt x="195199" y="817880"/>
                </a:lnTo>
                <a:lnTo>
                  <a:pt x="195046" y="817880"/>
                </a:lnTo>
                <a:lnTo>
                  <a:pt x="199669" y="819150"/>
                </a:lnTo>
                <a:lnTo>
                  <a:pt x="199516" y="819150"/>
                </a:lnTo>
                <a:lnTo>
                  <a:pt x="204266" y="820419"/>
                </a:lnTo>
                <a:lnTo>
                  <a:pt x="204127" y="820419"/>
                </a:lnTo>
                <a:lnTo>
                  <a:pt x="208991" y="822960"/>
                </a:lnTo>
                <a:lnTo>
                  <a:pt x="208838" y="822960"/>
                </a:lnTo>
                <a:lnTo>
                  <a:pt x="213817" y="824230"/>
                </a:lnTo>
                <a:lnTo>
                  <a:pt x="218605" y="824230"/>
                </a:lnTo>
                <a:lnTo>
                  <a:pt x="223786" y="825500"/>
                </a:lnTo>
                <a:lnTo>
                  <a:pt x="223634" y="825500"/>
                </a:lnTo>
                <a:lnTo>
                  <a:pt x="228904" y="826769"/>
                </a:lnTo>
                <a:lnTo>
                  <a:pt x="244779" y="826769"/>
                </a:lnTo>
                <a:lnTo>
                  <a:pt x="244627" y="834389"/>
                </a:lnTo>
                <a:close/>
              </a:path>
              <a:path w="245110" h="834389">
                <a:moveTo>
                  <a:pt x="142770" y="760729"/>
                </a:moveTo>
                <a:lnTo>
                  <a:pt x="142582" y="760729"/>
                </a:lnTo>
                <a:lnTo>
                  <a:pt x="142532" y="759460"/>
                </a:lnTo>
                <a:lnTo>
                  <a:pt x="142770" y="760729"/>
                </a:lnTo>
                <a:close/>
              </a:path>
              <a:path w="245110" h="834389">
                <a:moveTo>
                  <a:pt x="143719" y="764539"/>
                </a:moveTo>
                <a:lnTo>
                  <a:pt x="143484" y="764539"/>
                </a:lnTo>
                <a:lnTo>
                  <a:pt x="143421" y="763270"/>
                </a:lnTo>
                <a:lnTo>
                  <a:pt x="143719" y="764539"/>
                </a:lnTo>
                <a:close/>
              </a:path>
              <a:path w="245110" h="834389">
                <a:moveTo>
                  <a:pt x="144900" y="768350"/>
                </a:moveTo>
                <a:lnTo>
                  <a:pt x="144614" y="768350"/>
                </a:lnTo>
                <a:lnTo>
                  <a:pt x="144538" y="767079"/>
                </a:lnTo>
                <a:lnTo>
                  <a:pt x="144900" y="768350"/>
                </a:lnTo>
                <a:close/>
              </a:path>
              <a:path w="245110" h="834389">
                <a:moveTo>
                  <a:pt x="146460" y="772160"/>
                </a:moveTo>
                <a:lnTo>
                  <a:pt x="145986" y="772160"/>
                </a:lnTo>
                <a:lnTo>
                  <a:pt x="145897" y="770889"/>
                </a:lnTo>
                <a:lnTo>
                  <a:pt x="146460" y="772160"/>
                </a:lnTo>
                <a:close/>
              </a:path>
              <a:path w="245110" h="834389">
                <a:moveTo>
                  <a:pt x="154440" y="786129"/>
                </a:moveTo>
                <a:lnTo>
                  <a:pt x="153695" y="786129"/>
                </a:lnTo>
                <a:lnTo>
                  <a:pt x="153581" y="784860"/>
                </a:lnTo>
                <a:lnTo>
                  <a:pt x="154440" y="786129"/>
                </a:lnTo>
                <a:close/>
              </a:path>
              <a:path w="245110" h="834389">
                <a:moveTo>
                  <a:pt x="165713" y="798829"/>
                </a:moveTo>
                <a:lnTo>
                  <a:pt x="164718" y="798829"/>
                </a:lnTo>
                <a:lnTo>
                  <a:pt x="164591" y="797560"/>
                </a:lnTo>
                <a:lnTo>
                  <a:pt x="165713" y="798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/>
          <p:cNvSpPr/>
          <p:nvPr/>
        </p:nvSpPr>
        <p:spPr>
          <a:xfrm>
            <a:off x="5948095" y="5363819"/>
            <a:ext cx="654685" cy="0"/>
          </a:xfrm>
          <a:custGeom>
            <a:avLst/>
            <a:gdLst/>
            <a:ahLst/>
            <a:cxnLst/>
            <a:rect l="l" t="t" r="r" b="b"/>
            <a:pathLst>
              <a:path w="654684" h="0">
                <a:moveTo>
                  <a:pt x="0" y="0"/>
                </a:moveTo>
                <a:lnTo>
                  <a:pt x="654494" y="0"/>
                </a:lnTo>
              </a:path>
            </a:pathLst>
          </a:custGeom>
          <a:ln w="9423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6" name="object 306"/>
          <p:cNvSpPr txBox="1"/>
          <p:nvPr/>
        </p:nvSpPr>
        <p:spPr>
          <a:xfrm>
            <a:off x="6399491" y="5487225"/>
            <a:ext cx="80645" cy="157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850" spc="5"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307" name="object 307"/>
          <p:cNvSpPr txBox="1"/>
          <p:nvPr/>
        </p:nvSpPr>
        <p:spPr>
          <a:xfrm>
            <a:off x="6055880" y="5357876"/>
            <a:ext cx="356235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500" spc="15">
                <a:latin typeface="Times New Roman"/>
                <a:cs typeface="Times New Roman"/>
              </a:rPr>
              <a:t>4</a:t>
            </a:r>
            <a:r>
              <a:rPr dirty="0" sz="1500" spc="-5" i="1">
                <a:latin typeface="Times New Roman"/>
                <a:cs typeface="Times New Roman"/>
              </a:rPr>
              <a:t>dU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308" name="object 308"/>
          <p:cNvSpPr txBox="1"/>
          <p:nvPr/>
        </p:nvSpPr>
        <p:spPr>
          <a:xfrm>
            <a:off x="5649798" y="5088991"/>
            <a:ext cx="1116965" cy="25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-35185" sz="2250" spc="-7" i="1">
                <a:latin typeface="Times New Roman"/>
                <a:cs typeface="Times New Roman"/>
              </a:rPr>
              <a:t>y </a:t>
            </a:r>
            <a:r>
              <a:rPr dirty="0" baseline="-35185" sz="2250" spc="-7">
                <a:latin typeface="Symbol"/>
                <a:cs typeface="Symbol"/>
              </a:rPr>
              <a:t></a:t>
            </a:r>
            <a:r>
              <a:rPr dirty="0" baseline="-35185" sz="2250" spc="-7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(</a:t>
            </a:r>
            <a:r>
              <a:rPr dirty="0" sz="1500" spc="-10" i="1">
                <a:latin typeface="Times New Roman"/>
                <a:cs typeface="Times New Roman"/>
              </a:rPr>
              <a:t>l </a:t>
            </a:r>
            <a:r>
              <a:rPr dirty="0" sz="1500" spc="-5">
                <a:latin typeface="Symbol"/>
                <a:cs typeface="Symbol"/>
              </a:rPr>
              <a:t></a:t>
            </a:r>
            <a:r>
              <a:rPr dirty="0" sz="1500" spc="-5">
                <a:latin typeface="Times New Roman"/>
                <a:cs typeface="Times New Roman"/>
              </a:rPr>
              <a:t> </a:t>
            </a:r>
            <a:r>
              <a:rPr dirty="0" sz="1500" spc="20">
                <a:latin typeface="Times New Roman"/>
                <a:cs typeface="Times New Roman"/>
              </a:rPr>
              <a:t>2</a:t>
            </a:r>
            <a:r>
              <a:rPr dirty="0" sz="1500" spc="20" i="1">
                <a:latin typeface="Times New Roman"/>
                <a:cs typeface="Times New Roman"/>
              </a:rPr>
              <a:t>L</a:t>
            </a:r>
            <a:r>
              <a:rPr dirty="0" sz="1500" spc="20">
                <a:latin typeface="Times New Roman"/>
                <a:cs typeface="Times New Roman"/>
              </a:rPr>
              <a:t>)</a:t>
            </a:r>
            <a:r>
              <a:rPr dirty="0" sz="1500" spc="20" i="1">
                <a:latin typeface="Times New Roman"/>
                <a:cs typeface="Times New Roman"/>
              </a:rPr>
              <a:t>l</a:t>
            </a:r>
            <a:r>
              <a:rPr dirty="0" sz="1500" spc="-235" i="1">
                <a:latin typeface="Times New Roman"/>
                <a:cs typeface="Times New Roman"/>
              </a:rPr>
              <a:t> </a:t>
            </a:r>
            <a:r>
              <a:rPr dirty="0" baseline="-35185" sz="2250" spc="-7" i="1">
                <a:latin typeface="Times New Roman"/>
                <a:cs typeface="Times New Roman"/>
              </a:rPr>
              <a:t>U</a:t>
            </a:r>
            <a:endParaRPr baseline="-35185" sz="2250">
              <a:latin typeface="Times New Roman"/>
              <a:cs typeface="Times New Roman"/>
            </a:endParaRPr>
          </a:p>
        </p:txBody>
      </p:sp>
      <p:sp>
        <p:nvSpPr>
          <p:cNvPr id="309" name="object 309"/>
          <p:cNvSpPr/>
          <p:nvPr/>
        </p:nvSpPr>
        <p:spPr>
          <a:xfrm>
            <a:off x="4704435" y="4945900"/>
            <a:ext cx="245110" cy="834390"/>
          </a:xfrm>
          <a:custGeom>
            <a:avLst/>
            <a:gdLst/>
            <a:ahLst/>
            <a:cxnLst/>
            <a:rect l="l" t="t" r="r" b="b"/>
            <a:pathLst>
              <a:path w="245110" h="834389">
                <a:moveTo>
                  <a:pt x="40652" y="13970"/>
                </a:moveTo>
                <a:lnTo>
                  <a:pt x="35788" y="11429"/>
                </a:lnTo>
                <a:lnTo>
                  <a:pt x="35928" y="11429"/>
                </a:lnTo>
                <a:lnTo>
                  <a:pt x="30962" y="10160"/>
                </a:lnTo>
                <a:lnTo>
                  <a:pt x="31102" y="10160"/>
                </a:lnTo>
                <a:lnTo>
                  <a:pt x="26022" y="8889"/>
                </a:lnTo>
                <a:lnTo>
                  <a:pt x="21132" y="8889"/>
                </a:lnTo>
                <a:lnTo>
                  <a:pt x="15862" y="7620"/>
                </a:lnTo>
                <a:lnTo>
                  <a:pt x="0" y="7620"/>
                </a:lnTo>
                <a:lnTo>
                  <a:pt x="139" y="0"/>
                </a:lnTo>
                <a:lnTo>
                  <a:pt x="16827" y="0"/>
                </a:lnTo>
                <a:lnTo>
                  <a:pt x="32816" y="3810"/>
                </a:lnTo>
                <a:lnTo>
                  <a:pt x="47840" y="7620"/>
                </a:lnTo>
                <a:lnTo>
                  <a:pt x="52603" y="10160"/>
                </a:lnTo>
                <a:lnTo>
                  <a:pt x="57238" y="11429"/>
                </a:lnTo>
                <a:lnTo>
                  <a:pt x="59480" y="12700"/>
                </a:lnTo>
                <a:lnTo>
                  <a:pt x="40500" y="12700"/>
                </a:lnTo>
                <a:lnTo>
                  <a:pt x="40652" y="13970"/>
                </a:lnTo>
                <a:close/>
              </a:path>
              <a:path w="245110" h="834389">
                <a:moveTo>
                  <a:pt x="26174" y="10160"/>
                </a:moveTo>
                <a:lnTo>
                  <a:pt x="20993" y="8889"/>
                </a:lnTo>
                <a:lnTo>
                  <a:pt x="26022" y="8889"/>
                </a:lnTo>
                <a:lnTo>
                  <a:pt x="26174" y="10160"/>
                </a:lnTo>
                <a:close/>
              </a:path>
              <a:path w="245110" h="834389">
                <a:moveTo>
                  <a:pt x="80187" y="36829"/>
                </a:moveTo>
                <a:lnTo>
                  <a:pt x="76822" y="33020"/>
                </a:lnTo>
                <a:lnTo>
                  <a:pt x="76949" y="33020"/>
                </a:lnTo>
                <a:lnTo>
                  <a:pt x="73406" y="30479"/>
                </a:lnTo>
                <a:lnTo>
                  <a:pt x="73545" y="30479"/>
                </a:lnTo>
                <a:lnTo>
                  <a:pt x="69824" y="27939"/>
                </a:lnTo>
                <a:lnTo>
                  <a:pt x="69964" y="27939"/>
                </a:lnTo>
                <a:lnTo>
                  <a:pt x="66078" y="25400"/>
                </a:lnTo>
                <a:lnTo>
                  <a:pt x="66217" y="25400"/>
                </a:lnTo>
                <a:lnTo>
                  <a:pt x="62179" y="22860"/>
                </a:lnTo>
                <a:lnTo>
                  <a:pt x="62318" y="22860"/>
                </a:lnTo>
                <a:lnTo>
                  <a:pt x="58115" y="20320"/>
                </a:lnTo>
                <a:lnTo>
                  <a:pt x="58267" y="20320"/>
                </a:lnTo>
                <a:lnTo>
                  <a:pt x="53911" y="19050"/>
                </a:lnTo>
                <a:lnTo>
                  <a:pt x="54063" y="19050"/>
                </a:lnTo>
                <a:lnTo>
                  <a:pt x="49580" y="16510"/>
                </a:lnTo>
                <a:lnTo>
                  <a:pt x="49720" y="16510"/>
                </a:lnTo>
                <a:lnTo>
                  <a:pt x="45097" y="15239"/>
                </a:lnTo>
                <a:lnTo>
                  <a:pt x="45250" y="15239"/>
                </a:lnTo>
                <a:lnTo>
                  <a:pt x="40500" y="12700"/>
                </a:lnTo>
                <a:lnTo>
                  <a:pt x="59480" y="12700"/>
                </a:lnTo>
                <a:lnTo>
                  <a:pt x="81826" y="27939"/>
                </a:lnTo>
                <a:lnTo>
                  <a:pt x="85331" y="30479"/>
                </a:lnTo>
                <a:lnTo>
                  <a:pt x="88646" y="34289"/>
                </a:lnTo>
                <a:lnTo>
                  <a:pt x="90201" y="35560"/>
                </a:lnTo>
                <a:lnTo>
                  <a:pt x="80048" y="35560"/>
                </a:lnTo>
                <a:lnTo>
                  <a:pt x="80187" y="36829"/>
                </a:lnTo>
                <a:close/>
              </a:path>
              <a:path w="245110" h="834389">
                <a:moveTo>
                  <a:pt x="98869" y="63500"/>
                </a:moveTo>
                <a:lnTo>
                  <a:pt x="97193" y="59689"/>
                </a:lnTo>
                <a:lnTo>
                  <a:pt x="95364" y="55879"/>
                </a:lnTo>
                <a:lnTo>
                  <a:pt x="93332" y="52070"/>
                </a:lnTo>
                <a:lnTo>
                  <a:pt x="91071" y="48260"/>
                </a:lnTo>
                <a:lnTo>
                  <a:pt x="88620" y="45720"/>
                </a:lnTo>
                <a:lnTo>
                  <a:pt x="85953" y="41910"/>
                </a:lnTo>
                <a:lnTo>
                  <a:pt x="83096" y="39370"/>
                </a:lnTo>
                <a:lnTo>
                  <a:pt x="80048" y="35560"/>
                </a:lnTo>
                <a:lnTo>
                  <a:pt x="90201" y="35560"/>
                </a:lnTo>
                <a:lnTo>
                  <a:pt x="91757" y="36829"/>
                </a:lnTo>
                <a:lnTo>
                  <a:pt x="106667" y="62229"/>
                </a:lnTo>
                <a:lnTo>
                  <a:pt x="98793" y="62229"/>
                </a:lnTo>
                <a:lnTo>
                  <a:pt x="98869" y="63500"/>
                </a:lnTo>
                <a:close/>
              </a:path>
              <a:path w="245110" h="834389">
                <a:moveTo>
                  <a:pt x="100228" y="67310"/>
                </a:moveTo>
                <a:lnTo>
                  <a:pt x="98793" y="62229"/>
                </a:lnTo>
                <a:lnTo>
                  <a:pt x="106667" y="62229"/>
                </a:lnTo>
                <a:lnTo>
                  <a:pt x="107429" y="64770"/>
                </a:lnTo>
                <a:lnTo>
                  <a:pt x="107848" y="66039"/>
                </a:lnTo>
                <a:lnTo>
                  <a:pt x="100152" y="66039"/>
                </a:lnTo>
                <a:lnTo>
                  <a:pt x="100228" y="67310"/>
                </a:lnTo>
                <a:close/>
              </a:path>
              <a:path w="245110" h="834389">
                <a:moveTo>
                  <a:pt x="101358" y="71120"/>
                </a:moveTo>
                <a:lnTo>
                  <a:pt x="100152" y="66039"/>
                </a:lnTo>
                <a:lnTo>
                  <a:pt x="107848" y="66039"/>
                </a:lnTo>
                <a:lnTo>
                  <a:pt x="108686" y="68579"/>
                </a:lnTo>
                <a:lnTo>
                  <a:pt x="109021" y="69850"/>
                </a:lnTo>
                <a:lnTo>
                  <a:pt x="101295" y="69850"/>
                </a:lnTo>
                <a:lnTo>
                  <a:pt x="101358" y="71120"/>
                </a:lnTo>
                <a:close/>
              </a:path>
              <a:path w="245110" h="834389">
                <a:moveTo>
                  <a:pt x="102235" y="74929"/>
                </a:moveTo>
                <a:lnTo>
                  <a:pt x="101295" y="69850"/>
                </a:lnTo>
                <a:lnTo>
                  <a:pt x="109021" y="69850"/>
                </a:lnTo>
                <a:lnTo>
                  <a:pt x="109689" y="72389"/>
                </a:lnTo>
                <a:lnTo>
                  <a:pt x="109870" y="73660"/>
                </a:lnTo>
                <a:lnTo>
                  <a:pt x="102184" y="73660"/>
                </a:lnTo>
                <a:lnTo>
                  <a:pt x="102235" y="74929"/>
                </a:lnTo>
                <a:close/>
              </a:path>
              <a:path w="245110" h="834389">
                <a:moveTo>
                  <a:pt x="102870" y="78739"/>
                </a:moveTo>
                <a:lnTo>
                  <a:pt x="102184" y="73660"/>
                </a:lnTo>
                <a:lnTo>
                  <a:pt x="109870" y="73660"/>
                </a:lnTo>
                <a:lnTo>
                  <a:pt x="110413" y="77470"/>
                </a:lnTo>
                <a:lnTo>
                  <a:pt x="102831" y="77470"/>
                </a:lnTo>
                <a:lnTo>
                  <a:pt x="102870" y="78739"/>
                </a:lnTo>
                <a:close/>
              </a:path>
              <a:path w="245110" h="834389">
                <a:moveTo>
                  <a:pt x="184175" y="417198"/>
                </a:moveTo>
                <a:lnTo>
                  <a:pt x="181546" y="416560"/>
                </a:lnTo>
                <a:lnTo>
                  <a:pt x="166522" y="412750"/>
                </a:lnTo>
                <a:lnTo>
                  <a:pt x="161759" y="410210"/>
                </a:lnTo>
                <a:lnTo>
                  <a:pt x="157124" y="408939"/>
                </a:lnTo>
                <a:lnTo>
                  <a:pt x="132537" y="392429"/>
                </a:lnTo>
                <a:lnTo>
                  <a:pt x="129032" y="389889"/>
                </a:lnTo>
                <a:lnTo>
                  <a:pt x="125717" y="386079"/>
                </a:lnTo>
                <a:lnTo>
                  <a:pt x="122605" y="383539"/>
                </a:lnTo>
                <a:lnTo>
                  <a:pt x="119684" y="379729"/>
                </a:lnTo>
                <a:lnTo>
                  <a:pt x="106934" y="355600"/>
                </a:lnTo>
                <a:lnTo>
                  <a:pt x="105676" y="351789"/>
                </a:lnTo>
                <a:lnTo>
                  <a:pt x="103377" y="86360"/>
                </a:lnTo>
                <a:lnTo>
                  <a:pt x="103238" y="82550"/>
                </a:lnTo>
                <a:lnTo>
                  <a:pt x="102831" y="77470"/>
                </a:lnTo>
                <a:lnTo>
                  <a:pt x="110413" y="77470"/>
                </a:lnTo>
                <a:lnTo>
                  <a:pt x="110845" y="81279"/>
                </a:lnTo>
                <a:lnTo>
                  <a:pt x="110883" y="82550"/>
                </a:lnTo>
                <a:lnTo>
                  <a:pt x="110985" y="334010"/>
                </a:lnTo>
                <a:lnTo>
                  <a:pt x="111125" y="337820"/>
                </a:lnTo>
                <a:lnTo>
                  <a:pt x="111531" y="342900"/>
                </a:lnTo>
                <a:lnTo>
                  <a:pt x="111664" y="342900"/>
                </a:lnTo>
                <a:lnTo>
                  <a:pt x="112179" y="346710"/>
                </a:lnTo>
                <a:lnTo>
                  <a:pt x="112363" y="346710"/>
                </a:lnTo>
                <a:lnTo>
                  <a:pt x="113068" y="350520"/>
                </a:lnTo>
                <a:lnTo>
                  <a:pt x="113306" y="350520"/>
                </a:lnTo>
                <a:lnTo>
                  <a:pt x="114211" y="354329"/>
                </a:lnTo>
                <a:lnTo>
                  <a:pt x="114493" y="354329"/>
                </a:lnTo>
                <a:lnTo>
                  <a:pt x="115570" y="358139"/>
                </a:lnTo>
                <a:lnTo>
                  <a:pt x="116052" y="358139"/>
                </a:lnTo>
                <a:lnTo>
                  <a:pt x="117170" y="360679"/>
                </a:lnTo>
                <a:lnTo>
                  <a:pt x="118999" y="364489"/>
                </a:lnTo>
                <a:lnTo>
                  <a:pt x="121031" y="368300"/>
                </a:lnTo>
                <a:lnTo>
                  <a:pt x="123291" y="372110"/>
                </a:lnTo>
                <a:lnTo>
                  <a:pt x="124023" y="372110"/>
                </a:lnTo>
                <a:lnTo>
                  <a:pt x="125742" y="374650"/>
                </a:lnTo>
                <a:lnTo>
                  <a:pt x="128409" y="378460"/>
                </a:lnTo>
                <a:lnTo>
                  <a:pt x="131267" y="381000"/>
                </a:lnTo>
                <a:lnTo>
                  <a:pt x="134315" y="384810"/>
                </a:lnTo>
                <a:lnTo>
                  <a:pt x="135301" y="384810"/>
                </a:lnTo>
                <a:lnTo>
                  <a:pt x="137553" y="387350"/>
                </a:lnTo>
                <a:lnTo>
                  <a:pt x="137413" y="387350"/>
                </a:lnTo>
                <a:lnTo>
                  <a:pt x="140957" y="389889"/>
                </a:lnTo>
                <a:lnTo>
                  <a:pt x="140817" y="389889"/>
                </a:lnTo>
                <a:lnTo>
                  <a:pt x="144538" y="392429"/>
                </a:lnTo>
                <a:lnTo>
                  <a:pt x="144399" y="392429"/>
                </a:lnTo>
                <a:lnTo>
                  <a:pt x="148285" y="394970"/>
                </a:lnTo>
                <a:lnTo>
                  <a:pt x="148145" y="394970"/>
                </a:lnTo>
                <a:lnTo>
                  <a:pt x="152184" y="397510"/>
                </a:lnTo>
                <a:lnTo>
                  <a:pt x="152044" y="397510"/>
                </a:lnTo>
                <a:lnTo>
                  <a:pt x="156248" y="400050"/>
                </a:lnTo>
                <a:lnTo>
                  <a:pt x="156095" y="400050"/>
                </a:lnTo>
                <a:lnTo>
                  <a:pt x="160451" y="401320"/>
                </a:lnTo>
                <a:lnTo>
                  <a:pt x="160299" y="401320"/>
                </a:lnTo>
                <a:lnTo>
                  <a:pt x="164782" y="403860"/>
                </a:lnTo>
                <a:lnTo>
                  <a:pt x="164642" y="403860"/>
                </a:lnTo>
                <a:lnTo>
                  <a:pt x="169265" y="405129"/>
                </a:lnTo>
                <a:lnTo>
                  <a:pt x="169113" y="405129"/>
                </a:lnTo>
                <a:lnTo>
                  <a:pt x="173862" y="407670"/>
                </a:lnTo>
                <a:lnTo>
                  <a:pt x="176142" y="407670"/>
                </a:lnTo>
                <a:lnTo>
                  <a:pt x="178574" y="408939"/>
                </a:lnTo>
                <a:lnTo>
                  <a:pt x="178435" y="408939"/>
                </a:lnTo>
                <a:lnTo>
                  <a:pt x="183413" y="410210"/>
                </a:lnTo>
                <a:lnTo>
                  <a:pt x="183261" y="410210"/>
                </a:lnTo>
                <a:lnTo>
                  <a:pt x="188340" y="411479"/>
                </a:lnTo>
                <a:lnTo>
                  <a:pt x="193230" y="411479"/>
                </a:lnTo>
                <a:lnTo>
                  <a:pt x="198500" y="412750"/>
                </a:lnTo>
                <a:lnTo>
                  <a:pt x="208851" y="412750"/>
                </a:lnTo>
                <a:lnTo>
                  <a:pt x="213500" y="412914"/>
                </a:lnTo>
                <a:lnTo>
                  <a:pt x="208635" y="414020"/>
                </a:lnTo>
                <a:lnTo>
                  <a:pt x="197535" y="414020"/>
                </a:lnTo>
                <a:lnTo>
                  <a:pt x="184175" y="417198"/>
                </a:lnTo>
                <a:close/>
              </a:path>
              <a:path w="245110" h="834389">
                <a:moveTo>
                  <a:pt x="111664" y="342900"/>
                </a:moveTo>
                <a:lnTo>
                  <a:pt x="111531" y="342900"/>
                </a:lnTo>
                <a:lnTo>
                  <a:pt x="111493" y="341629"/>
                </a:lnTo>
                <a:lnTo>
                  <a:pt x="111664" y="342900"/>
                </a:lnTo>
                <a:close/>
              </a:path>
              <a:path w="245110" h="834389">
                <a:moveTo>
                  <a:pt x="112363" y="346710"/>
                </a:moveTo>
                <a:lnTo>
                  <a:pt x="112179" y="346710"/>
                </a:lnTo>
                <a:lnTo>
                  <a:pt x="112128" y="345439"/>
                </a:lnTo>
                <a:lnTo>
                  <a:pt x="112363" y="346710"/>
                </a:lnTo>
                <a:close/>
              </a:path>
              <a:path w="245110" h="834389">
                <a:moveTo>
                  <a:pt x="113306" y="350520"/>
                </a:moveTo>
                <a:lnTo>
                  <a:pt x="113068" y="350520"/>
                </a:lnTo>
                <a:lnTo>
                  <a:pt x="113004" y="349250"/>
                </a:lnTo>
                <a:lnTo>
                  <a:pt x="113306" y="350520"/>
                </a:lnTo>
                <a:close/>
              </a:path>
              <a:path w="245110" h="834389">
                <a:moveTo>
                  <a:pt x="114493" y="354329"/>
                </a:moveTo>
                <a:lnTo>
                  <a:pt x="114211" y="354329"/>
                </a:lnTo>
                <a:lnTo>
                  <a:pt x="114134" y="353060"/>
                </a:lnTo>
                <a:lnTo>
                  <a:pt x="114493" y="354329"/>
                </a:lnTo>
                <a:close/>
              </a:path>
              <a:path w="245110" h="834389">
                <a:moveTo>
                  <a:pt x="116052" y="358139"/>
                </a:moveTo>
                <a:lnTo>
                  <a:pt x="115570" y="358139"/>
                </a:lnTo>
                <a:lnTo>
                  <a:pt x="115493" y="356870"/>
                </a:lnTo>
                <a:lnTo>
                  <a:pt x="116052" y="358139"/>
                </a:lnTo>
                <a:close/>
              </a:path>
              <a:path w="245110" h="834389">
                <a:moveTo>
                  <a:pt x="124023" y="372110"/>
                </a:moveTo>
                <a:lnTo>
                  <a:pt x="123291" y="372110"/>
                </a:lnTo>
                <a:lnTo>
                  <a:pt x="123164" y="370839"/>
                </a:lnTo>
                <a:lnTo>
                  <a:pt x="124023" y="372110"/>
                </a:lnTo>
                <a:close/>
              </a:path>
              <a:path w="245110" h="834389">
                <a:moveTo>
                  <a:pt x="135301" y="384810"/>
                </a:moveTo>
                <a:lnTo>
                  <a:pt x="134315" y="384810"/>
                </a:lnTo>
                <a:lnTo>
                  <a:pt x="134175" y="383539"/>
                </a:lnTo>
                <a:lnTo>
                  <a:pt x="135301" y="384810"/>
                </a:lnTo>
                <a:close/>
              </a:path>
              <a:path w="245110" h="834389">
                <a:moveTo>
                  <a:pt x="176142" y="407670"/>
                </a:moveTo>
                <a:lnTo>
                  <a:pt x="173862" y="407670"/>
                </a:lnTo>
                <a:lnTo>
                  <a:pt x="173710" y="406400"/>
                </a:lnTo>
                <a:lnTo>
                  <a:pt x="176142" y="407670"/>
                </a:lnTo>
                <a:close/>
              </a:path>
              <a:path w="245110" h="834389">
                <a:moveTo>
                  <a:pt x="193382" y="411479"/>
                </a:moveTo>
                <a:lnTo>
                  <a:pt x="188340" y="411479"/>
                </a:lnTo>
                <a:lnTo>
                  <a:pt x="188201" y="410210"/>
                </a:lnTo>
                <a:lnTo>
                  <a:pt x="193382" y="411479"/>
                </a:lnTo>
                <a:close/>
              </a:path>
              <a:path w="245110" h="834389">
                <a:moveTo>
                  <a:pt x="214223" y="412939"/>
                </a:moveTo>
                <a:lnTo>
                  <a:pt x="213500" y="412914"/>
                </a:lnTo>
                <a:lnTo>
                  <a:pt x="214223" y="412750"/>
                </a:lnTo>
                <a:lnTo>
                  <a:pt x="214223" y="412939"/>
                </a:lnTo>
                <a:close/>
              </a:path>
              <a:path w="245110" h="834389">
                <a:moveTo>
                  <a:pt x="214223" y="420370"/>
                </a:moveTo>
                <a:lnTo>
                  <a:pt x="197535" y="420370"/>
                </a:lnTo>
                <a:lnTo>
                  <a:pt x="184175" y="417198"/>
                </a:lnTo>
                <a:lnTo>
                  <a:pt x="197535" y="414020"/>
                </a:lnTo>
                <a:lnTo>
                  <a:pt x="208635" y="414020"/>
                </a:lnTo>
                <a:lnTo>
                  <a:pt x="213500" y="412914"/>
                </a:lnTo>
                <a:lnTo>
                  <a:pt x="214223" y="412939"/>
                </a:lnTo>
                <a:lnTo>
                  <a:pt x="214223" y="420370"/>
                </a:lnTo>
                <a:close/>
              </a:path>
              <a:path w="245110" h="834389">
                <a:moveTo>
                  <a:pt x="244767" y="420370"/>
                </a:moveTo>
                <a:lnTo>
                  <a:pt x="214223" y="420370"/>
                </a:lnTo>
                <a:lnTo>
                  <a:pt x="214223" y="412939"/>
                </a:lnTo>
                <a:lnTo>
                  <a:pt x="244767" y="414020"/>
                </a:lnTo>
                <a:lnTo>
                  <a:pt x="244767" y="420370"/>
                </a:lnTo>
                <a:close/>
              </a:path>
              <a:path w="245110" h="834389">
                <a:moveTo>
                  <a:pt x="110413" y="756920"/>
                </a:moveTo>
                <a:lnTo>
                  <a:pt x="102831" y="756920"/>
                </a:lnTo>
                <a:lnTo>
                  <a:pt x="103250" y="751839"/>
                </a:lnTo>
                <a:lnTo>
                  <a:pt x="103377" y="748029"/>
                </a:lnTo>
                <a:lnTo>
                  <a:pt x="103482" y="496570"/>
                </a:lnTo>
                <a:lnTo>
                  <a:pt x="103517" y="495300"/>
                </a:lnTo>
                <a:lnTo>
                  <a:pt x="103949" y="491489"/>
                </a:lnTo>
                <a:lnTo>
                  <a:pt x="104673" y="486410"/>
                </a:lnTo>
                <a:lnTo>
                  <a:pt x="105676" y="482600"/>
                </a:lnTo>
                <a:lnTo>
                  <a:pt x="106934" y="478789"/>
                </a:lnTo>
                <a:lnTo>
                  <a:pt x="108458" y="473710"/>
                </a:lnTo>
                <a:lnTo>
                  <a:pt x="125717" y="448310"/>
                </a:lnTo>
                <a:lnTo>
                  <a:pt x="129032" y="444500"/>
                </a:lnTo>
                <a:lnTo>
                  <a:pt x="132537" y="441960"/>
                </a:lnTo>
                <a:lnTo>
                  <a:pt x="136220" y="438150"/>
                </a:lnTo>
                <a:lnTo>
                  <a:pt x="140081" y="435610"/>
                </a:lnTo>
                <a:lnTo>
                  <a:pt x="161759" y="424179"/>
                </a:lnTo>
                <a:lnTo>
                  <a:pt x="166522" y="421639"/>
                </a:lnTo>
                <a:lnTo>
                  <a:pt x="181546" y="417829"/>
                </a:lnTo>
                <a:lnTo>
                  <a:pt x="184175" y="417198"/>
                </a:lnTo>
                <a:lnTo>
                  <a:pt x="197535" y="420370"/>
                </a:lnTo>
                <a:lnTo>
                  <a:pt x="244767" y="420370"/>
                </a:lnTo>
                <a:lnTo>
                  <a:pt x="208851" y="421639"/>
                </a:lnTo>
                <a:lnTo>
                  <a:pt x="198500" y="421639"/>
                </a:lnTo>
                <a:lnTo>
                  <a:pt x="193230" y="422910"/>
                </a:lnTo>
                <a:lnTo>
                  <a:pt x="188340" y="422910"/>
                </a:lnTo>
                <a:lnTo>
                  <a:pt x="183261" y="424179"/>
                </a:lnTo>
                <a:lnTo>
                  <a:pt x="183413" y="424179"/>
                </a:lnTo>
                <a:lnTo>
                  <a:pt x="178435" y="425450"/>
                </a:lnTo>
                <a:lnTo>
                  <a:pt x="178574" y="425450"/>
                </a:lnTo>
                <a:lnTo>
                  <a:pt x="173710" y="426720"/>
                </a:lnTo>
                <a:lnTo>
                  <a:pt x="173862" y="426720"/>
                </a:lnTo>
                <a:lnTo>
                  <a:pt x="169113" y="429260"/>
                </a:lnTo>
                <a:lnTo>
                  <a:pt x="169265" y="429260"/>
                </a:lnTo>
                <a:lnTo>
                  <a:pt x="164642" y="430529"/>
                </a:lnTo>
                <a:lnTo>
                  <a:pt x="164782" y="430529"/>
                </a:lnTo>
                <a:lnTo>
                  <a:pt x="160299" y="433070"/>
                </a:lnTo>
                <a:lnTo>
                  <a:pt x="160451" y="433070"/>
                </a:lnTo>
                <a:lnTo>
                  <a:pt x="156095" y="434339"/>
                </a:lnTo>
                <a:lnTo>
                  <a:pt x="156248" y="434339"/>
                </a:lnTo>
                <a:lnTo>
                  <a:pt x="152044" y="436879"/>
                </a:lnTo>
                <a:lnTo>
                  <a:pt x="152184" y="436879"/>
                </a:lnTo>
                <a:lnTo>
                  <a:pt x="148145" y="439420"/>
                </a:lnTo>
                <a:lnTo>
                  <a:pt x="148285" y="439420"/>
                </a:lnTo>
                <a:lnTo>
                  <a:pt x="144399" y="441960"/>
                </a:lnTo>
                <a:lnTo>
                  <a:pt x="144538" y="441960"/>
                </a:lnTo>
                <a:lnTo>
                  <a:pt x="140817" y="444500"/>
                </a:lnTo>
                <a:lnTo>
                  <a:pt x="140957" y="444500"/>
                </a:lnTo>
                <a:lnTo>
                  <a:pt x="137413" y="447039"/>
                </a:lnTo>
                <a:lnTo>
                  <a:pt x="137553" y="447039"/>
                </a:lnTo>
                <a:lnTo>
                  <a:pt x="135301" y="449579"/>
                </a:lnTo>
                <a:lnTo>
                  <a:pt x="134315" y="449579"/>
                </a:lnTo>
                <a:lnTo>
                  <a:pt x="131140" y="453389"/>
                </a:lnTo>
                <a:lnTo>
                  <a:pt x="128282" y="455929"/>
                </a:lnTo>
                <a:lnTo>
                  <a:pt x="125628" y="459739"/>
                </a:lnTo>
                <a:lnTo>
                  <a:pt x="123164" y="462279"/>
                </a:lnTo>
                <a:lnTo>
                  <a:pt x="123291" y="462279"/>
                </a:lnTo>
                <a:lnTo>
                  <a:pt x="120916" y="466089"/>
                </a:lnTo>
                <a:lnTo>
                  <a:pt x="118884" y="469900"/>
                </a:lnTo>
                <a:lnTo>
                  <a:pt x="117081" y="473710"/>
                </a:lnTo>
                <a:lnTo>
                  <a:pt x="116052" y="476250"/>
                </a:lnTo>
                <a:lnTo>
                  <a:pt x="115570" y="476250"/>
                </a:lnTo>
                <a:lnTo>
                  <a:pt x="114493" y="480060"/>
                </a:lnTo>
                <a:lnTo>
                  <a:pt x="114211" y="480060"/>
                </a:lnTo>
                <a:lnTo>
                  <a:pt x="113306" y="483870"/>
                </a:lnTo>
                <a:lnTo>
                  <a:pt x="113068" y="483870"/>
                </a:lnTo>
                <a:lnTo>
                  <a:pt x="112363" y="487679"/>
                </a:lnTo>
                <a:lnTo>
                  <a:pt x="112179" y="487679"/>
                </a:lnTo>
                <a:lnTo>
                  <a:pt x="111664" y="491489"/>
                </a:lnTo>
                <a:lnTo>
                  <a:pt x="111531" y="491489"/>
                </a:lnTo>
                <a:lnTo>
                  <a:pt x="111125" y="496570"/>
                </a:lnTo>
                <a:lnTo>
                  <a:pt x="110998" y="500379"/>
                </a:lnTo>
                <a:lnTo>
                  <a:pt x="110883" y="751839"/>
                </a:lnTo>
                <a:lnTo>
                  <a:pt x="110845" y="753110"/>
                </a:lnTo>
                <a:lnTo>
                  <a:pt x="110413" y="756920"/>
                </a:lnTo>
                <a:close/>
              </a:path>
              <a:path w="245110" h="834389">
                <a:moveTo>
                  <a:pt x="188201" y="424179"/>
                </a:moveTo>
                <a:lnTo>
                  <a:pt x="188340" y="422910"/>
                </a:lnTo>
                <a:lnTo>
                  <a:pt x="193382" y="422910"/>
                </a:lnTo>
                <a:lnTo>
                  <a:pt x="188201" y="424179"/>
                </a:lnTo>
                <a:close/>
              </a:path>
              <a:path w="245110" h="834389">
                <a:moveTo>
                  <a:pt x="134175" y="450850"/>
                </a:moveTo>
                <a:lnTo>
                  <a:pt x="134315" y="449579"/>
                </a:lnTo>
                <a:lnTo>
                  <a:pt x="135301" y="449579"/>
                </a:lnTo>
                <a:lnTo>
                  <a:pt x="134175" y="450850"/>
                </a:lnTo>
                <a:close/>
              </a:path>
              <a:path w="245110" h="834389">
                <a:moveTo>
                  <a:pt x="115493" y="477520"/>
                </a:moveTo>
                <a:lnTo>
                  <a:pt x="115570" y="476250"/>
                </a:lnTo>
                <a:lnTo>
                  <a:pt x="116052" y="476250"/>
                </a:lnTo>
                <a:lnTo>
                  <a:pt x="115493" y="477520"/>
                </a:lnTo>
                <a:close/>
              </a:path>
              <a:path w="245110" h="834389">
                <a:moveTo>
                  <a:pt x="114134" y="481329"/>
                </a:moveTo>
                <a:lnTo>
                  <a:pt x="114211" y="480060"/>
                </a:lnTo>
                <a:lnTo>
                  <a:pt x="114493" y="480060"/>
                </a:lnTo>
                <a:lnTo>
                  <a:pt x="114134" y="481329"/>
                </a:lnTo>
                <a:close/>
              </a:path>
              <a:path w="245110" h="834389">
                <a:moveTo>
                  <a:pt x="113004" y="485139"/>
                </a:moveTo>
                <a:lnTo>
                  <a:pt x="113068" y="483870"/>
                </a:lnTo>
                <a:lnTo>
                  <a:pt x="113306" y="483870"/>
                </a:lnTo>
                <a:lnTo>
                  <a:pt x="113004" y="485139"/>
                </a:lnTo>
                <a:close/>
              </a:path>
              <a:path w="245110" h="834389">
                <a:moveTo>
                  <a:pt x="112128" y="488950"/>
                </a:moveTo>
                <a:lnTo>
                  <a:pt x="112179" y="487679"/>
                </a:lnTo>
                <a:lnTo>
                  <a:pt x="112363" y="487679"/>
                </a:lnTo>
                <a:lnTo>
                  <a:pt x="112128" y="488950"/>
                </a:lnTo>
                <a:close/>
              </a:path>
              <a:path w="245110" h="834389">
                <a:moveTo>
                  <a:pt x="111493" y="492760"/>
                </a:moveTo>
                <a:lnTo>
                  <a:pt x="111531" y="491489"/>
                </a:lnTo>
                <a:lnTo>
                  <a:pt x="111664" y="491489"/>
                </a:lnTo>
                <a:lnTo>
                  <a:pt x="111493" y="492760"/>
                </a:lnTo>
                <a:close/>
              </a:path>
              <a:path w="245110" h="834389">
                <a:moveTo>
                  <a:pt x="109870" y="760729"/>
                </a:moveTo>
                <a:lnTo>
                  <a:pt x="102184" y="760729"/>
                </a:lnTo>
                <a:lnTo>
                  <a:pt x="102870" y="755650"/>
                </a:lnTo>
                <a:lnTo>
                  <a:pt x="102831" y="756920"/>
                </a:lnTo>
                <a:lnTo>
                  <a:pt x="110413" y="756920"/>
                </a:lnTo>
                <a:lnTo>
                  <a:pt x="109870" y="760729"/>
                </a:lnTo>
                <a:close/>
              </a:path>
              <a:path w="245110" h="834389">
                <a:moveTo>
                  <a:pt x="109021" y="764539"/>
                </a:moveTo>
                <a:lnTo>
                  <a:pt x="101295" y="764539"/>
                </a:lnTo>
                <a:lnTo>
                  <a:pt x="102235" y="759460"/>
                </a:lnTo>
                <a:lnTo>
                  <a:pt x="102184" y="760729"/>
                </a:lnTo>
                <a:lnTo>
                  <a:pt x="109870" y="760729"/>
                </a:lnTo>
                <a:lnTo>
                  <a:pt x="109689" y="762000"/>
                </a:lnTo>
                <a:lnTo>
                  <a:pt x="109021" y="764539"/>
                </a:lnTo>
                <a:close/>
              </a:path>
              <a:path w="245110" h="834389">
                <a:moveTo>
                  <a:pt x="107848" y="768350"/>
                </a:moveTo>
                <a:lnTo>
                  <a:pt x="100152" y="768350"/>
                </a:lnTo>
                <a:lnTo>
                  <a:pt x="101358" y="763270"/>
                </a:lnTo>
                <a:lnTo>
                  <a:pt x="101295" y="764539"/>
                </a:lnTo>
                <a:lnTo>
                  <a:pt x="109021" y="764539"/>
                </a:lnTo>
                <a:lnTo>
                  <a:pt x="108686" y="765810"/>
                </a:lnTo>
                <a:lnTo>
                  <a:pt x="107848" y="768350"/>
                </a:lnTo>
                <a:close/>
              </a:path>
              <a:path w="245110" h="834389">
                <a:moveTo>
                  <a:pt x="106667" y="772160"/>
                </a:moveTo>
                <a:lnTo>
                  <a:pt x="98793" y="772160"/>
                </a:lnTo>
                <a:lnTo>
                  <a:pt x="100228" y="767079"/>
                </a:lnTo>
                <a:lnTo>
                  <a:pt x="100152" y="768350"/>
                </a:lnTo>
                <a:lnTo>
                  <a:pt x="107848" y="768350"/>
                </a:lnTo>
                <a:lnTo>
                  <a:pt x="107429" y="769620"/>
                </a:lnTo>
                <a:lnTo>
                  <a:pt x="106667" y="772160"/>
                </a:lnTo>
                <a:close/>
              </a:path>
              <a:path w="245110" h="834389">
                <a:moveTo>
                  <a:pt x="99860" y="786129"/>
                </a:moveTo>
                <a:lnTo>
                  <a:pt x="91071" y="786129"/>
                </a:lnTo>
                <a:lnTo>
                  <a:pt x="93446" y="782320"/>
                </a:lnTo>
                <a:lnTo>
                  <a:pt x="95478" y="778510"/>
                </a:lnTo>
                <a:lnTo>
                  <a:pt x="97282" y="774700"/>
                </a:lnTo>
                <a:lnTo>
                  <a:pt x="98869" y="770889"/>
                </a:lnTo>
                <a:lnTo>
                  <a:pt x="98793" y="772160"/>
                </a:lnTo>
                <a:lnTo>
                  <a:pt x="106667" y="772160"/>
                </a:lnTo>
                <a:lnTo>
                  <a:pt x="105905" y="774700"/>
                </a:lnTo>
                <a:lnTo>
                  <a:pt x="104127" y="778510"/>
                </a:lnTo>
                <a:lnTo>
                  <a:pt x="102108" y="782320"/>
                </a:lnTo>
                <a:lnTo>
                  <a:pt x="99860" y="786129"/>
                </a:lnTo>
                <a:close/>
              </a:path>
              <a:path w="245110" h="834389">
                <a:moveTo>
                  <a:pt x="90201" y="798829"/>
                </a:moveTo>
                <a:lnTo>
                  <a:pt x="80048" y="798829"/>
                </a:lnTo>
                <a:lnTo>
                  <a:pt x="83223" y="795020"/>
                </a:lnTo>
                <a:lnTo>
                  <a:pt x="86080" y="792479"/>
                </a:lnTo>
                <a:lnTo>
                  <a:pt x="88734" y="788670"/>
                </a:lnTo>
                <a:lnTo>
                  <a:pt x="91198" y="784860"/>
                </a:lnTo>
                <a:lnTo>
                  <a:pt x="91071" y="786129"/>
                </a:lnTo>
                <a:lnTo>
                  <a:pt x="99860" y="786129"/>
                </a:lnTo>
                <a:lnTo>
                  <a:pt x="97370" y="789939"/>
                </a:lnTo>
                <a:lnTo>
                  <a:pt x="94678" y="793750"/>
                </a:lnTo>
                <a:lnTo>
                  <a:pt x="91757" y="797560"/>
                </a:lnTo>
                <a:lnTo>
                  <a:pt x="90201" y="798829"/>
                </a:lnTo>
                <a:close/>
              </a:path>
              <a:path w="245110" h="834389">
                <a:moveTo>
                  <a:pt x="59480" y="821689"/>
                </a:moveTo>
                <a:lnTo>
                  <a:pt x="40500" y="821689"/>
                </a:lnTo>
                <a:lnTo>
                  <a:pt x="45250" y="819150"/>
                </a:lnTo>
                <a:lnTo>
                  <a:pt x="45097" y="819150"/>
                </a:lnTo>
                <a:lnTo>
                  <a:pt x="49720" y="817880"/>
                </a:lnTo>
                <a:lnTo>
                  <a:pt x="49580" y="817880"/>
                </a:lnTo>
                <a:lnTo>
                  <a:pt x="54063" y="815339"/>
                </a:lnTo>
                <a:lnTo>
                  <a:pt x="53911" y="815339"/>
                </a:lnTo>
                <a:lnTo>
                  <a:pt x="58267" y="814069"/>
                </a:lnTo>
                <a:lnTo>
                  <a:pt x="58115" y="814069"/>
                </a:lnTo>
                <a:lnTo>
                  <a:pt x="62318" y="811529"/>
                </a:lnTo>
                <a:lnTo>
                  <a:pt x="62179" y="811529"/>
                </a:lnTo>
                <a:lnTo>
                  <a:pt x="66217" y="808989"/>
                </a:lnTo>
                <a:lnTo>
                  <a:pt x="66078" y="808989"/>
                </a:lnTo>
                <a:lnTo>
                  <a:pt x="69964" y="806450"/>
                </a:lnTo>
                <a:lnTo>
                  <a:pt x="69824" y="806450"/>
                </a:lnTo>
                <a:lnTo>
                  <a:pt x="73545" y="803910"/>
                </a:lnTo>
                <a:lnTo>
                  <a:pt x="73406" y="803910"/>
                </a:lnTo>
                <a:lnTo>
                  <a:pt x="76949" y="801370"/>
                </a:lnTo>
                <a:lnTo>
                  <a:pt x="76822" y="801370"/>
                </a:lnTo>
                <a:lnTo>
                  <a:pt x="80187" y="797560"/>
                </a:lnTo>
                <a:lnTo>
                  <a:pt x="80048" y="798829"/>
                </a:lnTo>
                <a:lnTo>
                  <a:pt x="90201" y="798829"/>
                </a:lnTo>
                <a:lnTo>
                  <a:pt x="88646" y="800100"/>
                </a:lnTo>
                <a:lnTo>
                  <a:pt x="85331" y="803910"/>
                </a:lnTo>
                <a:lnTo>
                  <a:pt x="81826" y="806450"/>
                </a:lnTo>
                <a:lnTo>
                  <a:pt x="61722" y="820419"/>
                </a:lnTo>
                <a:lnTo>
                  <a:pt x="59480" y="821689"/>
                </a:lnTo>
                <a:close/>
              </a:path>
              <a:path w="245110" h="834389">
                <a:moveTo>
                  <a:pt x="16827" y="834389"/>
                </a:moveTo>
                <a:lnTo>
                  <a:pt x="139" y="834389"/>
                </a:lnTo>
                <a:lnTo>
                  <a:pt x="0" y="826769"/>
                </a:lnTo>
                <a:lnTo>
                  <a:pt x="15862" y="826769"/>
                </a:lnTo>
                <a:lnTo>
                  <a:pt x="21132" y="825500"/>
                </a:lnTo>
                <a:lnTo>
                  <a:pt x="20993" y="825500"/>
                </a:lnTo>
                <a:lnTo>
                  <a:pt x="26174" y="824230"/>
                </a:lnTo>
                <a:lnTo>
                  <a:pt x="30962" y="824230"/>
                </a:lnTo>
                <a:lnTo>
                  <a:pt x="35928" y="822960"/>
                </a:lnTo>
                <a:lnTo>
                  <a:pt x="35788" y="822960"/>
                </a:lnTo>
                <a:lnTo>
                  <a:pt x="40652" y="820419"/>
                </a:lnTo>
                <a:lnTo>
                  <a:pt x="40500" y="821689"/>
                </a:lnTo>
                <a:lnTo>
                  <a:pt x="59480" y="821689"/>
                </a:lnTo>
                <a:lnTo>
                  <a:pt x="57238" y="822960"/>
                </a:lnTo>
                <a:lnTo>
                  <a:pt x="52603" y="824230"/>
                </a:lnTo>
                <a:lnTo>
                  <a:pt x="47840" y="826769"/>
                </a:lnTo>
                <a:lnTo>
                  <a:pt x="32816" y="830580"/>
                </a:lnTo>
                <a:lnTo>
                  <a:pt x="16827" y="8343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/>
          <p:cNvSpPr txBox="1"/>
          <p:nvPr/>
        </p:nvSpPr>
        <p:spPr>
          <a:xfrm>
            <a:off x="5035918" y="5201513"/>
            <a:ext cx="4826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华文楷体"/>
                <a:cs typeface="华文楷体"/>
              </a:rPr>
              <a:t>得出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311" name="object 311"/>
          <p:cNvSpPr txBox="1"/>
          <p:nvPr/>
        </p:nvSpPr>
        <p:spPr>
          <a:xfrm>
            <a:off x="3287369" y="3255111"/>
            <a:ext cx="864235" cy="374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r" marR="5080">
              <a:lnSpc>
                <a:spcPts val="1370"/>
              </a:lnSpc>
              <a:spcBef>
                <a:spcPts val="105"/>
              </a:spcBef>
            </a:pPr>
            <a:r>
              <a:rPr dirty="0" sz="1400" spc="-5" i="1">
                <a:latin typeface="Times New Roman"/>
                <a:cs typeface="Times New Roman"/>
              </a:rPr>
              <a:t>eU</a:t>
            </a:r>
            <a:r>
              <a:rPr dirty="0" sz="1400" i="1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dirty="0" sz="1400" spc="-5">
                <a:latin typeface="Times New Roman"/>
                <a:cs typeface="Times New Roman"/>
              </a:rPr>
              <a:t>tan</a:t>
            </a:r>
            <a:r>
              <a:rPr dirty="0" sz="1400" spc="-5" i="1">
                <a:latin typeface="Times New Roman"/>
                <a:cs typeface="Times New Roman"/>
              </a:rPr>
              <a:t>θ</a:t>
            </a:r>
            <a:r>
              <a:rPr dirty="0" sz="1400" spc="-15" i="1">
                <a:latin typeface="Times New Roman"/>
                <a:cs typeface="Times New Roman"/>
              </a:rPr>
              <a:t> </a:t>
            </a:r>
            <a:r>
              <a:rPr dirty="0" sz="1400" i="1">
                <a:latin typeface="Times New Roman"/>
                <a:cs typeface="Times New Roman"/>
              </a:rPr>
              <a:t>=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2" name="object 312"/>
          <p:cNvSpPr/>
          <p:nvPr/>
        </p:nvSpPr>
        <p:spPr>
          <a:xfrm>
            <a:off x="3799179" y="3529323"/>
            <a:ext cx="421640" cy="0"/>
          </a:xfrm>
          <a:custGeom>
            <a:avLst/>
            <a:gdLst/>
            <a:ahLst/>
            <a:cxnLst/>
            <a:rect l="l" t="t" r="r" b="b"/>
            <a:pathLst>
              <a:path w="421639" h="0">
                <a:moveTo>
                  <a:pt x="0" y="0"/>
                </a:moveTo>
                <a:lnTo>
                  <a:pt x="421639" y="0"/>
                </a:lnTo>
              </a:path>
            </a:pathLst>
          </a:custGeom>
          <a:ln w="1167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3" name="object 313"/>
          <p:cNvSpPr txBox="1"/>
          <p:nvPr/>
        </p:nvSpPr>
        <p:spPr>
          <a:xfrm>
            <a:off x="3786479" y="3489781"/>
            <a:ext cx="100838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855"/>
              </a:lnSpc>
              <a:spcBef>
                <a:spcPts val="95"/>
              </a:spcBef>
              <a:tabLst>
                <a:tab pos="589280" algn="l"/>
              </a:tabLst>
            </a:pPr>
            <a:r>
              <a:rPr dirty="0" baseline="1984" sz="2100" spc="-7" i="1">
                <a:latin typeface="Times New Roman"/>
                <a:cs typeface="Times New Roman"/>
              </a:rPr>
              <a:t>md</a:t>
            </a:r>
            <a:r>
              <a:rPr dirty="0" baseline="1984" sz="2100" spc="-7" i="1">
                <a:latin typeface="Book Antiqua"/>
                <a:cs typeface="Book Antiqua"/>
              </a:rPr>
              <a:t>v</a:t>
            </a:r>
            <a:r>
              <a:rPr dirty="0" baseline="-15432" sz="1350" spc="7">
                <a:latin typeface="Times New Roman"/>
                <a:cs typeface="Times New Roman"/>
              </a:rPr>
              <a:t>0</a:t>
            </a:r>
            <a:r>
              <a:rPr dirty="0" baseline="-15432" sz="1350">
                <a:latin typeface="Times New Roman"/>
                <a:cs typeface="Times New Roman"/>
              </a:rPr>
              <a:t>	</a:t>
            </a:r>
            <a:r>
              <a:rPr dirty="0" sz="1600" i="1">
                <a:latin typeface="华文楷体"/>
                <a:cs typeface="华文楷体"/>
              </a:rPr>
              <a:t>得</a:t>
            </a:r>
            <a:r>
              <a:rPr dirty="0" sz="1600" spc="-5" i="1">
                <a:latin typeface="华文楷体"/>
                <a:cs typeface="华文楷体"/>
              </a:rPr>
              <a:t>出</a:t>
            </a:r>
            <a:endParaRPr sz="1600">
              <a:latin typeface="华文楷体"/>
              <a:cs typeface="华文楷体"/>
            </a:endParaRPr>
          </a:p>
          <a:p>
            <a:pPr algn="ctr" marR="189230">
              <a:lnSpc>
                <a:spcPts val="530"/>
              </a:lnSpc>
            </a:pPr>
            <a:r>
              <a:rPr dirty="0" sz="900" spc="5">
                <a:latin typeface="Times New Roman"/>
                <a:cs typeface="Times New Roman"/>
              </a:rPr>
              <a:t>2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14" name="object 314"/>
          <p:cNvSpPr txBox="1"/>
          <p:nvPr/>
        </p:nvSpPr>
        <p:spPr>
          <a:xfrm>
            <a:off x="2594267" y="3482416"/>
            <a:ext cx="482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华文楷体"/>
                <a:cs typeface="华文楷体"/>
              </a:rPr>
              <a:t>由前 可知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315" name="object 315"/>
          <p:cNvSpPr/>
          <p:nvPr/>
        </p:nvSpPr>
        <p:spPr>
          <a:xfrm>
            <a:off x="3036531" y="3395954"/>
            <a:ext cx="245110" cy="834390"/>
          </a:xfrm>
          <a:custGeom>
            <a:avLst/>
            <a:gdLst/>
            <a:ahLst/>
            <a:cxnLst/>
            <a:rect l="l" t="t" r="r" b="b"/>
            <a:pathLst>
              <a:path w="245110" h="834389">
                <a:moveTo>
                  <a:pt x="140817" y="342900"/>
                </a:moveTo>
                <a:lnTo>
                  <a:pt x="133248" y="342900"/>
                </a:lnTo>
                <a:lnTo>
                  <a:pt x="133654" y="337820"/>
                </a:lnTo>
                <a:lnTo>
                  <a:pt x="133781" y="334010"/>
                </a:lnTo>
                <a:lnTo>
                  <a:pt x="133886" y="82550"/>
                </a:lnTo>
                <a:lnTo>
                  <a:pt x="133921" y="81279"/>
                </a:lnTo>
                <a:lnTo>
                  <a:pt x="134365" y="77470"/>
                </a:lnTo>
                <a:lnTo>
                  <a:pt x="135089" y="72389"/>
                </a:lnTo>
                <a:lnTo>
                  <a:pt x="136080" y="68579"/>
                </a:lnTo>
                <a:lnTo>
                  <a:pt x="137350" y="64770"/>
                </a:lnTo>
                <a:lnTo>
                  <a:pt x="138861" y="59689"/>
                </a:lnTo>
                <a:lnTo>
                  <a:pt x="156121" y="34289"/>
                </a:lnTo>
                <a:lnTo>
                  <a:pt x="159435" y="30479"/>
                </a:lnTo>
                <a:lnTo>
                  <a:pt x="162940" y="27939"/>
                </a:lnTo>
                <a:lnTo>
                  <a:pt x="166624" y="24129"/>
                </a:lnTo>
                <a:lnTo>
                  <a:pt x="170484" y="21589"/>
                </a:lnTo>
                <a:lnTo>
                  <a:pt x="192163" y="10160"/>
                </a:lnTo>
                <a:lnTo>
                  <a:pt x="196926" y="7620"/>
                </a:lnTo>
                <a:lnTo>
                  <a:pt x="211950" y="3810"/>
                </a:lnTo>
                <a:lnTo>
                  <a:pt x="227939" y="0"/>
                </a:lnTo>
                <a:lnTo>
                  <a:pt x="244627" y="0"/>
                </a:lnTo>
                <a:lnTo>
                  <a:pt x="244779" y="6350"/>
                </a:lnTo>
                <a:lnTo>
                  <a:pt x="239268" y="7620"/>
                </a:lnTo>
                <a:lnTo>
                  <a:pt x="228917" y="7620"/>
                </a:lnTo>
                <a:lnTo>
                  <a:pt x="223634" y="8889"/>
                </a:lnTo>
                <a:lnTo>
                  <a:pt x="218757" y="8889"/>
                </a:lnTo>
                <a:lnTo>
                  <a:pt x="213664" y="10160"/>
                </a:lnTo>
                <a:lnTo>
                  <a:pt x="213817" y="10160"/>
                </a:lnTo>
                <a:lnTo>
                  <a:pt x="208838" y="11429"/>
                </a:lnTo>
                <a:lnTo>
                  <a:pt x="208991" y="11429"/>
                </a:lnTo>
                <a:lnTo>
                  <a:pt x="206559" y="12700"/>
                </a:lnTo>
                <a:lnTo>
                  <a:pt x="204266" y="12700"/>
                </a:lnTo>
                <a:lnTo>
                  <a:pt x="199529" y="15239"/>
                </a:lnTo>
                <a:lnTo>
                  <a:pt x="199669" y="15239"/>
                </a:lnTo>
                <a:lnTo>
                  <a:pt x="195046" y="16510"/>
                </a:lnTo>
                <a:lnTo>
                  <a:pt x="195199" y="16510"/>
                </a:lnTo>
                <a:lnTo>
                  <a:pt x="190715" y="19050"/>
                </a:lnTo>
                <a:lnTo>
                  <a:pt x="190855" y="19050"/>
                </a:lnTo>
                <a:lnTo>
                  <a:pt x="186512" y="20320"/>
                </a:lnTo>
                <a:lnTo>
                  <a:pt x="186651" y="20320"/>
                </a:lnTo>
                <a:lnTo>
                  <a:pt x="182448" y="22860"/>
                </a:lnTo>
                <a:lnTo>
                  <a:pt x="182600" y="22860"/>
                </a:lnTo>
                <a:lnTo>
                  <a:pt x="178549" y="25400"/>
                </a:lnTo>
                <a:lnTo>
                  <a:pt x="178688" y="25400"/>
                </a:lnTo>
                <a:lnTo>
                  <a:pt x="174802" y="27939"/>
                </a:lnTo>
                <a:lnTo>
                  <a:pt x="174942" y="27939"/>
                </a:lnTo>
                <a:lnTo>
                  <a:pt x="171221" y="30479"/>
                </a:lnTo>
                <a:lnTo>
                  <a:pt x="171361" y="30479"/>
                </a:lnTo>
                <a:lnTo>
                  <a:pt x="167817" y="33020"/>
                </a:lnTo>
                <a:lnTo>
                  <a:pt x="167957" y="33020"/>
                </a:lnTo>
                <a:lnTo>
                  <a:pt x="165713" y="35560"/>
                </a:lnTo>
                <a:lnTo>
                  <a:pt x="164719" y="35560"/>
                </a:lnTo>
                <a:lnTo>
                  <a:pt x="161544" y="39370"/>
                </a:lnTo>
                <a:lnTo>
                  <a:pt x="158686" y="41910"/>
                </a:lnTo>
                <a:lnTo>
                  <a:pt x="156032" y="45720"/>
                </a:lnTo>
                <a:lnTo>
                  <a:pt x="153581" y="48260"/>
                </a:lnTo>
                <a:lnTo>
                  <a:pt x="151333" y="52070"/>
                </a:lnTo>
                <a:lnTo>
                  <a:pt x="149301" y="55879"/>
                </a:lnTo>
                <a:lnTo>
                  <a:pt x="147485" y="59689"/>
                </a:lnTo>
                <a:lnTo>
                  <a:pt x="146460" y="62229"/>
                </a:lnTo>
                <a:lnTo>
                  <a:pt x="145986" y="62229"/>
                </a:lnTo>
                <a:lnTo>
                  <a:pt x="144900" y="66039"/>
                </a:lnTo>
                <a:lnTo>
                  <a:pt x="144614" y="66039"/>
                </a:lnTo>
                <a:lnTo>
                  <a:pt x="143719" y="69850"/>
                </a:lnTo>
                <a:lnTo>
                  <a:pt x="143484" y="69850"/>
                </a:lnTo>
                <a:lnTo>
                  <a:pt x="142770" y="73660"/>
                </a:lnTo>
                <a:lnTo>
                  <a:pt x="142582" y="73660"/>
                </a:lnTo>
                <a:lnTo>
                  <a:pt x="142068" y="77470"/>
                </a:lnTo>
                <a:lnTo>
                  <a:pt x="141935" y="77470"/>
                </a:lnTo>
                <a:lnTo>
                  <a:pt x="141620" y="81279"/>
                </a:lnTo>
                <a:lnTo>
                  <a:pt x="141541" y="82550"/>
                </a:lnTo>
                <a:lnTo>
                  <a:pt x="141401" y="86360"/>
                </a:lnTo>
                <a:lnTo>
                  <a:pt x="141287" y="337820"/>
                </a:lnTo>
                <a:lnTo>
                  <a:pt x="141249" y="339089"/>
                </a:lnTo>
                <a:lnTo>
                  <a:pt x="140817" y="342900"/>
                </a:lnTo>
                <a:close/>
              </a:path>
              <a:path w="245110" h="834389">
                <a:moveTo>
                  <a:pt x="218605" y="10160"/>
                </a:moveTo>
                <a:lnTo>
                  <a:pt x="218757" y="8889"/>
                </a:lnTo>
                <a:lnTo>
                  <a:pt x="223786" y="8889"/>
                </a:lnTo>
                <a:lnTo>
                  <a:pt x="218605" y="10160"/>
                </a:lnTo>
                <a:close/>
              </a:path>
              <a:path w="245110" h="834389">
                <a:moveTo>
                  <a:pt x="204127" y="13970"/>
                </a:moveTo>
                <a:lnTo>
                  <a:pt x="204266" y="12700"/>
                </a:lnTo>
                <a:lnTo>
                  <a:pt x="206559" y="12700"/>
                </a:lnTo>
                <a:lnTo>
                  <a:pt x="204127" y="13970"/>
                </a:lnTo>
                <a:close/>
              </a:path>
              <a:path w="245110" h="834389">
                <a:moveTo>
                  <a:pt x="164591" y="36829"/>
                </a:moveTo>
                <a:lnTo>
                  <a:pt x="164719" y="35560"/>
                </a:lnTo>
                <a:lnTo>
                  <a:pt x="165713" y="35560"/>
                </a:lnTo>
                <a:lnTo>
                  <a:pt x="164591" y="36829"/>
                </a:lnTo>
                <a:close/>
              </a:path>
              <a:path w="245110" h="834389">
                <a:moveTo>
                  <a:pt x="145897" y="63500"/>
                </a:moveTo>
                <a:lnTo>
                  <a:pt x="145986" y="62229"/>
                </a:lnTo>
                <a:lnTo>
                  <a:pt x="146460" y="62229"/>
                </a:lnTo>
                <a:lnTo>
                  <a:pt x="145897" y="63500"/>
                </a:lnTo>
                <a:close/>
              </a:path>
              <a:path w="245110" h="834389">
                <a:moveTo>
                  <a:pt x="144538" y="67310"/>
                </a:moveTo>
                <a:lnTo>
                  <a:pt x="144614" y="66039"/>
                </a:lnTo>
                <a:lnTo>
                  <a:pt x="144900" y="66039"/>
                </a:lnTo>
                <a:lnTo>
                  <a:pt x="144538" y="67310"/>
                </a:lnTo>
                <a:close/>
              </a:path>
              <a:path w="245110" h="834389">
                <a:moveTo>
                  <a:pt x="143421" y="71120"/>
                </a:moveTo>
                <a:lnTo>
                  <a:pt x="143484" y="69850"/>
                </a:lnTo>
                <a:lnTo>
                  <a:pt x="143719" y="69850"/>
                </a:lnTo>
                <a:lnTo>
                  <a:pt x="143421" y="71120"/>
                </a:lnTo>
                <a:close/>
              </a:path>
              <a:path w="245110" h="834389">
                <a:moveTo>
                  <a:pt x="142532" y="74929"/>
                </a:moveTo>
                <a:lnTo>
                  <a:pt x="142582" y="73660"/>
                </a:lnTo>
                <a:lnTo>
                  <a:pt x="142770" y="73660"/>
                </a:lnTo>
                <a:lnTo>
                  <a:pt x="142532" y="74929"/>
                </a:lnTo>
                <a:close/>
              </a:path>
              <a:path w="245110" h="834389">
                <a:moveTo>
                  <a:pt x="141897" y="78739"/>
                </a:moveTo>
                <a:lnTo>
                  <a:pt x="141935" y="77470"/>
                </a:lnTo>
                <a:lnTo>
                  <a:pt x="142068" y="77470"/>
                </a:lnTo>
                <a:lnTo>
                  <a:pt x="141897" y="78739"/>
                </a:lnTo>
                <a:close/>
              </a:path>
              <a:path w="245110" h="834389">
                <a:moveTo>
                  <a:pt x="140274" y="346710"/>
                </a:moveTo>
                <a:lnTo>
                  <a:pt x="132600" y="346710"/>
                </a:lnTo>
                <a:lnTo>
                  <a:pt x="133273" y="341629"/>
                </a:lnTo>
                <a:lnTo>
                  <a:pt x="133248" y="342900"/>
                </a:lnTo>
                <a:lnTo>
                  <a:pt x="140817" y="342900"/>
                </a:lnTo>
                <a:lnTo>
                  <a:pt x="140274" y="346710"/>
                </a:lnTo>
                <a:close/>
              </a:path>
              <a:path w="245110" h="834389">
                <a:moveTo>
                  <a:pt x="139433" y="350520"/>
                </a:moveTo>
                <a:lnTo>
                  <a:pt x="131699" y="350520"/>
                </a:lnTo>
                <a:lnTo>
                  <a:pt x="132638" y="345439"/>
                </a:lnTo>
                <a:lnTo>
                  <a:pt x="132600" y="346710"/>
                </a:lnTo>
                <a:lnTo>
                  <a:pt x="140274" y="346710"/>
                </a:lnTo>
                <a:lnTo>
                  <a:pt x="140093" y="347979"/>
                </a:lnTo>
                <a:lnTo>
                  <a:pt x="139433" y="350520"/>
                </a:lnTo>
                <a:close/>
              </a:path>
              <a:path w="245110" h="834389">
                <a:moveTo>
                  <a:pt x="138256" y="354329"/>
                </a:moveTo>
                <a:lnTo>
                  <a:pt x="130568" y="354329"/>
                </a:lnTo>
                <a:lnTo>
                  <a:pt x="131762" y="349250"/>
                </a:lnTo>
                <a:lnTo>
                  <a:pt x="131699" y="350520"/>
                </a:lnTo>
                <a:lnTo>
                  <a:pt x="139433" y="350520"/>
                </a:lnTo>
                <a:lnTo>
                  <a:pt x="139103" y="351789"/>
                </a:lnTo>
                <a:lnTo>
                  <a:pt x="138256" y="354329"/>
                </a:lnTo>
                <a:close/>
              </a:path>
              <a:path w="245110" h="834389">
                <a:moveTo>
                  <a:pt x="137071" y="358139"/>
                </a:moveTo>
                <a:lnTo>
                  <a:pt x="129197" y="358139"/>
                </a:lnTo>
                <a:lnTo>
                  <a:pt x="130644" y="353060"/>
                </a:lnTo>
                <a:lnTo>
                  <a:pt x="130568" y="354329"/>
                </a:lnTo>
                <a:lnTo>
                  <a:pt x="138256" y="354329"/>
                </a:lnTo>
                <a:lnTo>
                  <a:pt x="137833" y="355600"/>
                </a:lnTo>
                <a:lnTo>
                  <a:pt x="137071" y="358139"/>
                </a:lnTo>
                <a:close/>
              </a:path>
              <a:path w="245110" h="834389">
                <a:moveTo>
                  <a:pt x="130263" y="372110"/>
                </a:moveTo>
                <a:lnTo>
                  <a:pt x="121488" y="372110"/>
                </a:lnTo>
                <a:lnTo>
                  <a:pt x="123850" y="368300"/>
                </a:lnTo>
                <a:lnTo>
                  <a:pt x="125882" y="364489"/>
                </a:lnTo>
                <a:lnTo>
                  <a:pt x="127698" y="360679"/>
                </a:lnTo>
                <a:lnTo>
                  <a:pt x="129285" y="356870"/>
                </a:lnTo>
                <a:lnTo>
                  <a:pt x="129197" y="358139"/>
                </a:lnTo>
                <a:lnTo>
                  <a:pt x="137071" y="358139"/>
                </a:lnTo>
                <a:lnTo>
                  <a:pt x="136309" y="360679"/>
                </a:lnTo>
                <a:lnTo>
                  <a:pt x="134531" y="364489"/>
                </a:lnTo>
                <a:lnTo>
                  <a:pt x="132524" y="368300"/>
                </a:lnTo>
                <a:lnTo>
                  <a:pt x="130263" y="372110"/>
                </a:lnTo>
                <a:close/>
              </a:path>
              <a:path w="245110" h="834389">
                <a:moveTo>
                  <a:pt x="120611" y="384810"/>
                </a:moveTo>
                <a:lnTo>
                  <a:pt x="110451" y="384810"/>
                </a:lnTo>
                <a:lnTo>
                  <a:pt x="113639" y="381000"/>
                </a:lnTo>
                <a:lnTo>
                  <a:pt x="113499" y="381000"/>
                </a:lnTo>
                <a:lnTo>
                  <a:pt x="116484" y="378460"/>
                </a:lnTo>
                <a:lnTo>
                  <a:pt x="116357" y="378460"/>
                </a:lnTo>
                <a:lnTo>
                  <a:pt x="119151" y="374650"/>
                </a:lnTo>
                <a:lnTo>
                  <a:pt x="119024" y="374650"/>
                </a:lnTo>
                <a:lnTo>
                  <a:pt x="121602" y="370839"/>
                </a:lnTo>
                <a:lnTo>
                  <a:pt x="121488" y="372110"/>
                </a:lnTo>
                <a:lnTo>
                  <a:pt x="130263" y="372110"/>
                </a:lnTo>
                <a:lnTo>
                  <a:pt x="127787" y="375920"/>
                </a:lnTo>
                <a:lnTo>
                  <a:pt x="125082" y="379729"/>
                </a:lnTo>
                <a:lnTo>
                  <a:pt x="122174" y="383539"/>
                </a:lnTo>
                <a:lnTo>
                  <a:pt x="120611" y="384810"/>
                </a:lnTo>
                <a:close/>
              </a:path>
              <a:path w="245110" h="834389">
                <a:moveTo>
                  <a:pt x="89890" y="407670"/>
                </a:moveTo>
                <a:lnTo>
                  <a:pt x="70916" y="407670"/>
                </a:lnTo>
                <a:lnTo>
                  <a:pt x="75653" y="405129"/>
                </a:lnTo>
                <a:lnTo>
                  <a:pt x="75514" y="405129"/>
                </a:lnTo>
                <a:lnTo>
                  <a:pt x="80124" y="403860"/>
                </a:lnTo>
                <a:lnTo>
                  <a:pt x="79984" y="403860"/>
                </a:lnTo>
                <a:lnTo>
                  <a:pt x="84467" y="401320"/>
                </a:lnTo>
                <a:lnTo>
                  <a:pt x="84327" y="401320"/>
                </a:lnTo>
                <a:lnTo>
                  <a:pt x="88671" y="400050"/>
                </a:lnTo>
                <a:lnTo>
                  <a:pt x="88531" y="400050"/>
                </a:lnTo>
                <a:lnTo>
                  <a:pt x="92722" y="397510"/>
                </a:lnTo>
                <a:lnTo>
                  <a:pt x="92582" y="397510"/>
                </a:lnTo>
                <a:lnTo>
                  <a:pt x="96634" y="394970"/>
                </a:lnTo>
                <a:lnTo>
                  <a:pt x="96494" y="394970"/>
                </a:lnTo>
                <a:lnTo>
                  <a:pt x="100380" y="392429"/>
                </a:lnTo>
                <a:lnTo>
                  <a:pt x="100228" y="392429"/>
                </a:lnTo>
                <a:lnTo>
                  <a:pt x="103949" y="389889"/>
                </a:lnTo>
                <a:lnTo>
                  <a:pt x="103809" y="389889"/>
                </a:lnTo>
                <a:lnTo>
                  <a:pt x="107365" y="387350"/>
                </a:lnTo>
                <a:lnTo>
                  <a:pt x="107226" y="387350"/>
                </a:lnTo>
                <a:lnTo>
                  <a:pt x="110591" y="383539"/>
                </a:lnTo>
                <a:lnTo>
                  <a:pt x="110451" y="384810"/>
                </a:lnTo>
                <a:lnTo>
                  <a:pt x="120611" y="384810"/>
                </a:lnTo>
                <a:lnTo>
                  <a:pt x="119049" y="386079"/>
                </a:lnTo>
                <a:lnTo>
                  <a:pt x="115735" y="389889"/>
                </a:lnTo>
                <a:lnTo>
                  <a:pt x="112242" y="392429"/>
                </a:lnTo>
                <a:lnTo>
                  <a:pt x="92138" y="406400"/>
                </a:lnTo>
                <a:lnTo>
                  <a:pt x="89890" y="407670"/>
                </a:lnTo>
                <a:close/>
              </a:path>
              <a:path w="245110" h="834389">
                <a:moveTo>
                  <a:pt x="60578" y="417195"/>
                </a:moveTo>
                <a:lnTo>
                  <a:pt x="47243" y="414020"/>
                </a:lnTo>
                <a:lnTo>
                  <a:pt x="36144" y="414020"/>
                </a:lnTo>
                <a:lnTo>
                  <a:pt x="31277" y="412913"/>
                </a:lnTo>
                <a:lnTo>
                  <a:pt x="35915" y="412750"/>
                </a:lnTo>
                <a:lnTo>
                  <a:pt x="46266" y="412750"/>
                </a:lnTo>
                <a:lnTo>
                  <a:pt x="51549" y="411479"/>
                </a:lnTo>
                <a:lnTo>
                  <a:pt x="51396" y="411479"/>
                </a:lnTo>
                <a:lnTo>
                  <a:pt x="56578" y="410210"/>
                </a:lnTo>
                <a:lnTo>
                  <a:pt x="61366" y="410210"/>
                </a:lnTo>
                <a:lnTo>
                  <a:pt x="66344" y="408939"/>
                </a:lnTo>
                <a:lnTo>
                  <a:pt x="66192" y="408939"/>
                </a:lnTo>
                <a:lnTo>
                  <a:pt x="71056" y="406400"/>
                </a:lnTo>
                <a:lnTo>
                  <a:pt x="70916" y="407670"/>
                </a:lnTo>
                <a:lnTo>
                  <a:pt x="89890" y="407670"/>
                </a:lnTo>
                <a:lnTo>
                  <a:pt x="87642" y="408939"/>
                </a:lnTo>
                <a:lnTo>
                  <a:pt x="83007" y="410210"/>
                </a:lnTo>
                <a:lnTo>
                  <a:pt x="78244" y="412750"/>
                </a:lnTo>
                <a:lnTo>
                  <a:pt x="68351" y="415289"/>
                </a:lnTo>
                <a:lnTo>
                  <a:pt x="60578" y="417195"/>
                </a:lnTo>
                <a:close/>
              </a:path>
              <a:path w="245110" h="834389">
                <a:moveTo>
                  <a:pt x="30556" y="412939"/>
                </a:moveTo>
                <a:lnTo>
                  <a:pt x="30556" y="412750"/>
                </a:lnTo>
                <a:lnTo>
                  <a:pt x="31277" y="412913"/>
                </a:lnTo>
                <a:lnTo>
                  <a:pt x="30556" y="412939"/>
                </a:lnTo>
                <a:close/>
              </a:path>
              <a:path w="245110" h="834389">
                <a:moveTo>
                  <a:pt x="47243" y="420370"/>
                </a:moveTo>
                <a:lnTo>
                  <a:pt x="30556" y="420370"/>
                </a:lnTo>
                <a:lnTo>
                  <a:pt x="30556" y="412939"/>
                </a:lnTo>
                <a:lnTo>
                  <a:pt x="31277" y="412913"/>
                </a:lnTo>
                <a:lnTo>
                  <a:pt x="36144" y="414020"/>
                </a:lnTo>
                <a:lnTo>
                  <a:pt x="47243" y="414020"/>
                </a:lnTo>
                <a:lnTo>
                  <a:pt x="60578" y="417195"/>
                </a:lnTo>
                <a:lnTo>
                  <a:pt x="47243" y="420370"/>
                </a:lnTo>
                <a:close/>
              </a:path>
              <a:path w="245110" h="834389">
                <a:moveTo>
                  <a:pt x="110591" y="450850"/>
                </a:moveTo>
                <a:lnTo>
                  <a:pt x="107226" y="447039"/>
                </a:lnTo>
                <a:lnTo>
                  <a:pt x="107365" y="447039"/>
                </a:lnTo>
                <a:lnTo>
                  <a:pt x="103809" y="444500"/>
                </a:lnTo>
                <a:lnTo>
                  <a:pt x="103949" y="444500"/>
                </a:lnTo>
                <a:lnTo>
                  <a:pt x="100228" y="441960"/>
                </a:lnTo>
                <a:lnTo>
                  <a:pt x="100380" y="441960"/>
                </a:lnTo>
                <a:lnTo>
                  <a:pt x="96494" y="439420"/>
                </a:lnTo>
                <a:lnTo>
                  <a:pt x="96634" y="439420"/>
                </a:lnTo>
                <a:lnTo>
                  <a:pt x="92582" y="436879"/>
                </a:lnTo>
                <a:lnTo>
                  <a:pt x="92722" y="436879"/>
                </a:lnTo>
                <a:lnTo>
                  <a:pt x="88531" y="434339"/>
                </a:lnTo>
                <a:lnTo>
                  <a:pt x="88671" y="434339"/>
                </a:lnTo>
                <a:lnTo>
                  <a:pt x="84327" y="433070"/>
                </a:lnTo>
                <a:lnTo>
                  <a:pt x="84467" y="433070"/>
                </a:lnTo>
                <a:lnTo>
                  <a:pt x="79984" y="430529"/>
                </a:lnTo>
                <a:lnTo>
                  <a:pt x="80124" y="430529"/>
                </a:lnTo>
                <a:lnTo>
                  <a:pt x="75514" y="429260"/>
                </a:lnTo>
                <a:lnTo>
                  <a:pt x="75653" y="429260"/>
                </a:lnTo>
                <a:lnTo>
                  <a:pt x="70916" y="426720"/>
                </a:lnTo>
                <a:lnTo>
                  <a:pt x="71056" y="426720"/>
                </a:lnTo>
                <a:lnTo>
                  <a:pt x="66192" y="425450"/>
                </a:lnTo>
                <a:lnTo>
                  <a:pt x="66344" y="425450"/>
                </a:lnTo>
                <a:lnTo>
                  <a:pt x="61366" y="424179"/>
                </a:lnTo>
                <a:lnTo>
                  <a:pt x="61506" y="424179"/>
                </a:lnTo>
                <a:lnTo>
                  <a:pt x="56426" y="422910"/>
                </a:lnTo>
                <a:lnTo>
                  <a:pt x="51549" y="422910"/>
                </a:lnTo>
                <a:lnTo>
                  <a:pt x="46266" y="421639"/>
                </a:lnTo>
                <a:lnTo>
                  <a:pt x="35915" y="421639"/>
                </a:lnTo>
                <a:lnTo>
                  <a:pt x="0" y="420370"/>
                </a:lnTo>
                <a:lnTo>
                  <a:pt x="0" y="414020"/>
                </a:lnTo>
                <a:lnTo>
                  <a:pt x="30556" y="412939"/>
                </a:lnTo>
                <a:lnTo>
                  <a:pt x="30556" y="420370"/>
                </a:lnTo>
                <a:lnTo>
                  <a:pt x="73355" y="420370"/>
                </a:lnTo>
                <a:lnTo>
                  <a:pt x="78244" y="421639"/>
                </a:lnTo>
                <a:lnTo>
                  <a:pt x="83007" y="424179"/>
                </a:lnTo>
                <a:lnTo>
                  <a:pt x="87642" y="425450"/>
                </a:lnTo>
                <a:lnTo>
                  <a:pt x="112242" y="441960"/>
                </a:lnTo>
                <a:lnTo>
                  <a:pt x="115735" y="444500"/>
                </a:lnTo>
                <a:lnTo>
                  <a:pt x="119049" y="448310"/>
                </a:lnTo>
                <a:lnTo>
                  <a:pt x="120611" y="449579"/>
                </a:lnTo>
                <a:lnTo>
                  <a:pt x="110451" y="449579"/>
                </a:lnTo>
                <a:lnTo>
                  <a:pt x="110591" y="450850"/>
                </a:lnTo>
                <a:close/>
              </a:path>
              <a:path w="245110" h="834389">
                <a:moveTo>
                  <a:pt x="73355" y="420370"/>
                </a:moveTo>
                <a:lnTo>
                  <a:pt x="47243" y="420370"/>
                </a:lnTo>
                <a:lnTo>
                  <a:pt x="60578" y="417195"/>
                </a:lnTo>
                <a:lnTo>
                  <a:pt x="73355" y="420370"/>
                </a:lnTo>
                <a:close/>
              </a:path>
              <a:path w="245110" h="834389">
                <a:moveTo>
                  <a:pt x="129285" y="477520"/>
                </a:moveTo>
                <a:lnTo>
                  <a:pt x="127596" y="473710"/>
                </a:lnTo>
                <a:lnTo>
                  <a:pt x="125780" y="469900"/>
                </a:lnTo>
                <a:lnTo>
                  <a:pt x="123736" y="466089"/>
                </a:lnTo>
                <a:lnTo>
                  <a:pt x="121488" y="462279"/>
                </a:lnTo>
                <a:lnTo>
                  <a:pt x="119024" y="459739"/>
                </a:lnTo>
                <a:lnTo>
                  <a:pt x="119151" y="459739"/>
                </a:lnTo>
                <a:lnTo>
                  <a:pt x="116357" y="455929"/>
                </a:lnTo>
                <a:lnTo>
                  <a:pt x="116484" y="455929"/>
                </a:lnTo>
                <a:lnTo>
                  <a:pt x="113499" y="453389"/>
                </a:lnTo>
                <a:lnTo>
                  <a:pt x="113639" y="453389"/>
                </a:lnTo>
                <a:lnTo>
                  <a:pt x="110451" y="449579"/>
                </a:lnTo>
                <a:lnTo>
                  <a:pt x="120611" y="449579"/>
                </a:lnTo>
                <a:lnTo>
                  <a:pt x="122174" y="450850"/>
                </a:lnTo>
                <a:lnTo>
                  <a:pt x="137071" y="476250"/>
                </a:lnTo>
                <a:lnTo>
                  <a:pt x="129197" y="476250"/>
                </a:lnTo>
                <a:lnTo>
                  <a:pt x="129285" y="477520"/>
                </a:lnTo>
                <a:close/>
              </a:path>
              <a:path w="245110" h="834389">
                <a:moveTo>
                  <a:pt x="130644" y="481329"/>
                </a:moveTo>
                <a:lnTo>
                  <a:pt x="129197" y="476250"/>
                </a:lnTo>
                <a:lnTo>
                  <a:pt x="137071" y="476250"/>
                </a:lnTo>
                <a:lnTo>
                  <a:pt x="137833" y="478789"/>
                </a:lnTo>
                <a:lnTo>
                  <a:pt x="138256" y="480060"/>
                </a:lnTo>
                <a:lnTo>
                  <a:pt x="130568" y="480060"/>
                </a:lnTo>
                <a:lnTo>
                  <a:pt x="130644" y="481329"/>
                </a:lnTo>
                <a:close/>
              </a:path>
              <a:path w="245110" h="834389">
                <a:moveTo>
                  <a:pt x="131762" y="485139"/>
                </a:moveTo>
                <a:lnTo>
                  <a:pt x="130568" y="480060"/>
                </a:lnTo>
                <a:lnTo>
                  <a:pt x="138256" y="480060"/>
                </a:lnTo>
                <a:lnTo>
                  <a:pt x="139103" y="482600"/>
                </a:lnTo>
                <a:lnTo>
                  <a:pt x="139433" y="483870"/>
                </a:lnTo>
                <a:lnTo>
                  <a:pt x="131699" y="483870"/>
                </a:lnTo>
                <a:lnTo>
                  <a:pt x="131762" y="485139"/>
                </a:lnTo>
                <a:close/>
              </a:path>
              <a:path w="245110" h="834389">
                <a:moveTo>
                  <a:pt x="132638" y="488950"/>
                </a:moveTo>
                <a:lnTo>
                  <a:pt x="131699" y="483870"/>
                </a:lnTo>
                <a:lnTo>
                  <a:pt x="139433" y="483870"/>
                </a:lnTo>
                <a:lnTo>
                  <a:pt x="140093" y="486410"/>
                </a:lnTo>
                <a:lnTo>
                  <a:pt x="140274" y="487679"/>
                </a:lnTo>
                <a:lnTo>
                  <a:pt x="132600" y="487679"/>
                </a:lnTo>
                <a:lnTo>
                  <a:pt x="132638" y="488950"/>
                </a:lnTo>
                <a:close/>
              </a:path>
              <a:path w="245110" h="834389">
                <a:moveTo>
                  <a:pt x="133273" y="492760"/>
                </a:moveTo>
                <a:lnTo>
                  <a:pt x="132600" y="487679"/>
                </a:lnTo>
                <a:lnTo>
                  <a:pt x="140274" y="487679"/>
                </a:lnTo>
                <a:lnTo>
                  <a:pt x="140817" y="491489"/>
                </a:lnTo>
                <a:lnTo>
                  <a:pt x="133248" y="491489"/>
                </a:lnTo>
                <a:lnTo>
                  <a:pt x="133273" y="492760"/>
                </a:lnTo>
                <a:close/>
              </a:path>
              <a:path w="245110" h="834389">
                <a:moveTo>
                  <a:pt x="244627" y="834389"/>
                </a:moveTo>
                <a:lnTo>
                  <a:pt x="227939" y="834389"/>
                </a:lnTo>
                <a:lnTo>
                  <a:pt x="211950" y="830579"/>
                </a:lnTo>
                <a:lnTo>
                  <a:pt x="196926" y="826770"/>
                </a:lnTo>
                <a:lnTo>
                  <a:pt x="192163" y="824229"/>
                </a:lnTo>
                <a:lnTo>
                  <a:pt x="187540" y="822960"/>
                </a:lnTo>
                <a:lnTo>
                  <a:pt x="162940" y="806450"/>
                </a:lnTo>
                <a:lnTo>
                  <a:pt x="159435" y="803910"/>
                </a:lnTo>
                <a:lnTo>
                  <a:pt x="156121" y="800100"/>
                </a:lnTo>
                <a:lnTo>
                  <a:pt x="153009" y="797560"/>
                </a:lnTo>
                <a:lnTo>
                  <a:pt x="150101" y="793750"/>
                </a:lnTo>
                <a:lnTo>
                  <a:pt x="137350" y="769620"/>
                </a:lnTo>
                <a:lnTo>
                  <a:pt x="136080" y="765810"/>
                </a:lnTo>
                <a:lnTo>
                  <a:pt x="133781" y="500379"/>
                </a:lnTo>
                <a:lnTo>
                  <a:pt x="133642" y="496570"/>
                </a:lnTo>
                <a:lnTo>
                  <a:pt x="133248" y="491489"/>
                </a:lnTo>
                <a:lnTo>
                  <a:pt x="140817" y="491489"/>
                </a:lnTo>
                <a:lnTo>
                  <a:pt x="141249" y="495300"/>
                </a:lnTo>
                <a:lnTo>
                  <a:pt x="141287" y="496570"/>
                </a:lnTo>
                <a:lnTo>
                  <a:pt x="141401" y="748029"/>
                </a:lnTo>
                <a:lnTo>
                  <a:pt x="141516" y="751839"/>
                </a:lnTo>
                <a:lnTo>
                  <a:pt x="141935" y="756920"/>
                </a:lnTo>
                <a:lnTo>
                  <a:pt x="142068" y="756920"/>
                </a:lnTo>
                <a:lnTo>
                  <a:pt x="142582" y="760729"/>
                </a:lnTo>
                <a:lnTo>
                  <a:pt x="142770" y="760729"/>
                </a:lnTo>
                <a:lnTo>
                  <a:pt x="143484" y="764539"/>
                </a:lnTo>
                <a:lnTo>
                  <a:pt x="143719" y="764539"/>
                </a:lnTo>
                <a:lnTo>
                  <a:pt x="144614" y="768350"/>
                </a:lnTo>
                <a:lnTo>
                  <a:pt x="144900" y="768350"/>
                </a:lnTo>
                <a:lnTo>
                  <a:pt x="145986" y="772160"/>
                </a:lnTo>
                <a:lnTo>
                  <a:pt x="146460" y="772160"/>
                </a:lnTo>
                <a:lnTo>
                  <a:pt x="147586" y="774700"/>
                </a:lnTo>
                <a:lnTo>
                  <a:pt x="149402" y="778510"/>
                </a:lnTo>
                <a:lnTo>
                  <a:pt x="151447" y="782320"/>
                </a:lnTo>
                <a:lnTo>
                  <a:pt x="153695" y="786129"/>
                </a:lnTo>
                <a:lnTo>
                  <a:pt x="154440" y="786129"/>
                </a:lnTo>
                <a:lnTo>
                  <a:pt x="156159" y="788670"/>
                </a:lnTo>
                <a:lnTo>
                  <a:pt x="158813" y="792479"/>
                </a:lnTo>
                <a:lnTo>
                  <a:pt x="161670" y="795020"/>
                </a:lnTo>
                <a:lnTo>
                  <a:pt x="164719" y="798829"/>
                </a:lnTo>
                <a:lnTo>
                  <a:pt x="165713" y="798829"/>
                </a:lnTo>
                <a:lnTo>
                  <a:pt x="167957" y="801370"/>
                </a:lnTo>
                <a:lnTo>
                  <a:pt x="167817" y="801370"/>
                </a:lnTo>
                <a:lnTo>
                  <a:pt x="171361" y="803910"/>
                </a:lnTo>
                <a:lnTo>
                  <a:pt x="171221" y="803910"/>
                </a:lnTo>
                <a:lnTo>
                  <a:pt x="174942" y="806450"/>
                </a:lnTo>
                <a:lnTo>
                  <a:pt x="174802" y="806450"/>
                </a:lnTo>
                <a:lnTo>
                  <a:pt x="178688" y="808989"/>
                </a:lnTo>
                <a:lnTo>
                  <a:pt x="178549" y="808989"/>
                </a:lnTo>
                <a:lnTo>
                  <a:pt x="182600" y="811529"/>
                </a:lnTo>
                <a:lnTo>
                  <a:pt x="182448" y="811529"/>
                </a:lnTo>
                <a:lnTo>
                  <a:pt x="186651" y="814070"/>
                </a:lnTo>
                <a:lnTo>
                  <a:pt x="186512" y="814070"/>
                </a:lnTo>
                <a:lnTo>
                  <a:pt x="190855" y="815339"/>
                </a:lnTo>
                <a:lnTo>
                  <a:pt x="190715" y="815339"/>
                </a:lnTo>
                <a:lnTo>
                  <a:pt x="195199" y="817879"/>
                </a:lnTo>
                <a:lnTo>
                  <a:pt x="195046" y="817879"/>
                </a:lnTo>
                <a:lnTo>
                  <a:pt x="199669" y="819150"/>
                </a:lnTo>
                <a:lnTo>
                  <a:pt x="199529" y="819150"/>
                </a:lnTo>
                <a:lnTo>
                  <a:pt x="204266" y="820420"/>
                </a:lnTo>
                <a:lnTo>
                  <a:pt x="204127" y="820420"/>
                </a:lnTo>
                <a:lnTo>
                  <a:pt x="208991" y="822960"/>
                </a:lnTo>
                <a:lnTo>
                  <a:pt x="208838" y="822960"/>
                </a:lnTo>
                <a:lnTo>
                  <a:pt x="213817" y="824229"/>
                </a:lnTo>
                <a:lnTo>
                  <a:pt x="218605" y="824229"/>
                </a:lnTo>
                <a:lnTo>
                  <a:pt x="223786" y="825500"/>
                </a:lnTo>
                <a:lnTo>
                  <a:pt x="223634" y="825500"/>
                </a:lnTo>
                <a:lnTo>
                  <a:pt x="228917" y="826770"/>
                </a:lnTo>
                <a:lnTo>
                  <a:pt x="244779" y="826770"/>
                </a:lnTo>
                <a:lnTo>
                  <a:pt x="244627" y="834389"/>
                </a:lnTo>
                <a:close/>
              </a:path>
              <a:path w="245110" h="834389">
                <a:moveTo>
                  <a:pt x="142068" y="756920"/>
                </a:moveTo>
                <a:lnTo>
                  <a:pt x="141935" y="756920"/>
                </a:lnTo>
                <a:lnTo>
                  <a:pt x="141897" y="755650"/>
                </a:lnTo>
                <a:lnTo>
                  <a:pt x="142068" y="756920"/>
                </a:lnTo>
                <a:close/>
              </a:path>
              <a:path w="245110" h="834389">
                <a:moveTo>
                  <a:pt x="142770" y="760729"/>
                </a:moveTo>
                <a:lnTo>
                  <a:pt x="142582" y="760729"/>
                </a:lnTo>
                <a:lnTo>
                  <a:pt x="142532" y="759460"/>
                </a:lnTo>
                <a:lnTo>
                  <a:pt x="142770" y="760729"/>
                </a:lnTo>
                <a:close/>
              </a:path>
              <a:path w="245110" h="834389">
                <a:moveTo>
                  <a:pt x="143719" y="764539"/>
                </a:moveTo>
                <a:lnTo>
                  <a:pt x="143484" y="764539"/>
                </a:lnTo>
                <a:lnTo>
                  <a:pt x="143421" y="763270"/>
                </a:lnTo>
                <a:lnTo>
                  <a:pt x="143719" y="764539"/>
                </a:lnTo>
                <a:close/>
              </a:path>
              <a:path w="245110" h="834389">
                <a:moveTo>
                  <a:pt x="144900" y="768350"/>
                </a:moveTo>
                <a:lnTo>
                  <a:pt x="144614" y="768350"/>
                </a:lnTo>
                <a:lnTo>
                  <a:pt x="144538" y="767079"/>
                </a:lnTo>
                <a:lnTo>
                  <a:pt x="144900" y="768350"/>
                </a:lnTo>
                <a:close/>
              </a:path>
              <a:path w="245110" h="834389">
                <a:moveTo>
                  <a:pt x="146460" y="772160"/>
                </a:moveTo>
                <a:lnTo>
                  <a:pt x="145986" y="772160"/>
                </a:lnTo>
                <a:lnTo>
                  <a:pt x="145897" y="770889"/>
                </a:lnTo>
                <a:lnTo>
                  <a:pt x="146460" y="772160"/>
                </a:lnTo>
                <a:close/>
              </a:path>
              <a:path w="245110" h="834389">
                <a:moveTo>
                  <a:pt x="154440" y="786129"/>
                </a:moveTo>
                <a:lnTo>
                  <a:pt x="153695" y="786129"/>
                </a:lnTo>
                <a:lnTo>
                  <a:pt x="153581" y="784860"/>
                </a:lnTo>
                <a:lnTo>
                  <a:pt x="154440" y="786129"/>
                </a:lnTo>
                <a:close/>
              </a:path>
              <a:path w="245110" h="834389">
                <a:moveTo>
                  <a:pt x="165713" y="798829"/>
                </a:moveTo>
                <a:lnTo>
                  <a:pt x="164719" y="798829"/>
                </a:lnTo>
                <a:lnTo>
                  <a:pt x="164591" y="797560"/>
                </a:lnTo>
                <a:lnTo>
                  <a:pt x="165713" y="7988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/>
          <p:cNvSpPr txBox="1"/>
          <p:nvPr/>
        </p:nvSpPr>
        <p:spPr>
          <a:xfrm>
            <a:off x="4185513" y="3865397"/>
            <a:ext cx="78105" cy="15113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00" spc="10">
                <a:latin typeface="Times New Roman"/>
                <a:cs typeface="Times New Roman"/>
              </a:rPr>
              <a:t>2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319" name="object 3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317" name="object 317"/>
          <p:cNvSpPr txBox="1"/>
          <p:nvPr/>
        </p:nvSpPr>
        <p:spPr>
          <a:xfrm>
            <a:off x="3771481" y="3756240"/>
            <a:ext cx="116205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u="sng" sz="1400" spc="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18" name="object 318"/>
          <p:cNvSpPr txBox="1"/>
          <p:nvPr/>
        </p:nvSpPr>
        <p:spPr>
          <a:xfrm>
            <a:off x="3283800" y="3870413"/>
            <a:ext cx="916940" cy="24193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400" spc="40" i="1">
                <a:latin typeface="Times New Roman"/>
                <a:cs typeface="Times New Roman"/>
              </a:rPr>
              <a:t>eU</a:t>
            </a:r>
            <a:r>
              <a:rPr dirty="0" baseline="-24305" sz="1200" spc="60">
                <a:latin typeface="Times New Roman"/>
                <a:cs typeface="Times New Roman"/>
              </a:rPr>
              <a:t>0 </a:t>
            </a:r>
            <a:r>
              <a:rPr dirty="0" sz="1400" spc="10">
                <a:latin typeface="Symbol"/>
                <a:cs typeface="Symbol"/>
              </a:rPr>
              <a:t></a:t>
            </a:r>
            <a:r>
              <a:rPr dirty="0" sz="1400" spc="10">
                <a:latin typeface="Times New Roman"/>
                <a:cs typeface="Times New Roman"/>
              </a:rPr>
              <a:t> </a:t>
            </a:r>
            <a:r>
              <a:rPr dirty="0" baseline="-43650" sz="2100" spc="15">
                <a:latin typeface="Times New Roman"/>
                <a:cs typeface="Times New Roman"/>
              </a:rPr>
              <a:t>2</a:t>
            </a:r>
            <a:r>
              <a:rPr dirty="0" baseline="-43650" sz="2100" spc="-120">
                <a:latin typeface="Times New Roman"/>
                <a:cs typeface="Times New Roman"/>
              </a:rPr>
              <a:t> </a:t>
            </a:r>
            <a:r>
              <a:rPr dirty="0" sz="1400" spc="15" i="1">
                <a:latin typeface="Times New Roman"/>
                <a:cs typeface="Times New Roman"/>
              </a:rPr>
              <a:t>m</a:t>
            </a:r>
            <a:r>
              <a:rPr dirty="0" sz="1400" spc="15" i="1">
                <a:latin typeface="Book Antiqua"/>
                <a:cs typeface="Book Antiqua"/>
              </a:rPr>
              <a:t>v</a:t>
            </a:r>
            <a:r>
              <a:rPr dirty="0" baseline="-24305" sz="1200" spc="22">
                <a:latin typeface="Times New Roman"/>
                <a:cs typeface="Times New Roman"/>
              </a:rPr>
              <a:t>0</a:t>
            </a:r>
            <a:endParaRPr baseline="-24305"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4764" y="1836547"/>
            <a:ext cx="3552190" cy="1278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7019" y="2995472"/>
            <a:ext cx="16256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华文楷体"/>
                <a:cs typeface="华文楷体"/>
              </a:rPr>
              <a:t>从右向左看屏幕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38771" y="1804416"/>
            <a:ext cx="2409825" cy="2333625"/>
          </a:xfrm>
          <a:custGeom>
            <a:avLst/>
            <a:gdLst/>
            <a:ahLst/>
            <a:cxnLst/>
            <a:rect l="l" t="t" r="r" b="b"/>
            <a:pathLst>
              <a:path w="2409825" h="2333625">
                <a:moveTo>
                  <a:pt x="2112263" y="2333243"/>
                </a:moveTo>
                <a:lnTo>
                  <a:pt x="297179" y="2333243"/>
                </a:lnTo>
                <a:lnTo>
                  <a:pt x="249123" y="2329325"/>
                </a:lnTo>
                <a:lnTo>
                  <a:pt x="203518" y="2318050"/>
                </a:lnTo>
                <a:lnTo>
                  <a:pt x="160975" y="2300028"/>
                </a:lnTo>
                <a:lnTo>
                  <a:pt x="122101" y="2275867"/>
                </a:lnTo>
                <a:lnTo>
                  <a:pt x="87506" y="2246175"/>
                </a:lnTo>
                <a:lnTo>
                  <a:pt x="57797" y="2211562"/>
                </a:lnTo>
                <a:lnTo>
                  <a:pt x="33583" y="2172636"/>
                </a:lnTo>
                <a:lnTo>
                  <a:pt x="15474" y="2130005"/>
                </a:lnTo>
                <a:lnTo>
                  <a:pt x="4076" y="2084278"/>
                </a:lnTo>
                <a:lnTo>
                  <a:pt x="0" y="2036063"/>
                </a:lnTo>
                <a:lnTo>
                  <a:pt x="0" y="297179"/>
                </a:lnTo>
                <a:lnTo>
                  <a:pt x="4076" y="249037"/>
                </a:lnTo>
                <a:lnTo>
                  <a:pt x="15474" y="203366"/>
                </a:lnTo>
                <a:lnTo>
                  <a:pt x="33583" y="160775"/>
                </a:lnTo>
                <a:lnTo>
                  <a:pt x="57797" y="121873"/>
                </a:lnTo>
                <a:lnTo>
                  <a:pt x="87506" y="87268"/>
                </a:lnTo>
                <a:lnTo>
                  <a:pt x="122101" y="57568"/>
                </a:lnTo>
                <a:lnTo>
                  <a:pt x="160975" y="33383"/>
                </a:lnTo>
                <a:lnTo>
                  <a:pt x="203518" y="15321"/>
                </a:lnTo>
                <a:lnTo>
                  <a:pt x="249123" y="3990"/>
                </a:lnTo>
                <a:lnTo>
                  <a:pt x="297179" y="0"/>
                </a:lnTo>
                <a:lnTo>
                  <a:pt x="2112263" y="0"/>
                </a:lnTo>
                <a:lnTo>
                  <a:pt x="2160557" y="3990"/>
                </a:lnTo>
                <a:lnTo>
                  <a:pt x="2206346" y="15321"/>
                </a:lnTo>
                <a:lnTo>
                  <a:pt x="2249020" y="33383"/>
                </a:lnTo>
                <a:lnTo>
                  <a:pt x="2287973" y="57568"/>
                </a:lnTo>
                <a:lnTo>
                  <a:pt x="2322595" y="87268"/>
                </a:lnTo>
                <a:lnTo>
                  <a:pt x="2352277" y="121873"/>
                </a:lnTo>
                <a:lnTo>
                  <a:pt x="2376412" y="160775"/>
                </a:lnTo>
                <a:lnTo>
                  <a:pt x="2394390" y="203366"/>
                </a:lnTo>
                <a:lnTo>
                  <a:pt x="2405603" y="249037"/>
                </a:lnTo>
                <a:lnTo>
                  <a:pt x="2409444" y="297179"/>
                </a:lnTo>
                <a:lnTo>
                  <a:pt x="2409444" y="2036063"/>
                </a:lnTo>
                <a:lnTo>
                  <a:pt x="2405603" y="2084278"/>
                </a:lnTo>
                <a:lnTo>
                  <a:pt x="2394390" y="2130005"/>
                </a:lnTo>
                <a:lnTo>
                  <a:pt x="2376412" y="2172636"/>
                </a:lnTo>
                <a:lnTo>
                  <a:pt x="2352277" y="2211562"/>
                </a:lnTo>
                <a:lnTo>
                  <a:pt x="2322595" y="2246175"/>
                </a:lnTo>
                <a:lnTo>
                  <a:pt x="2287973" y="2275867"/>
                </a:lnTo>
                <a:lnTo>
                  <a:pt x="2249020" y="2300028"/>
                </a:lnTo>
                <a:lnTo>
                  <a:pt x="2206346" y="2318050"/>
                </a:lnTo>
                <a:lnTo>
                  <a:pt x="2160557" y="2329325"/>
                </a:lnTo>
                <a:lnTo>
                  <a:pt x="2112263" y="2333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20433" y="1785759"/>
            <a:ext cx="2447290" cy="2362200"/>
          </a:xfrm>
          <a:custGeom>
            <a:avLst/>
            <a:gdLst/>
            <a:ahLst/>
            <a:cxnLst/>
            <a:rect l="l" t="t" r="r" b="b"/>
            <a:pathLst>
              <a:path w="2447290" h="2362200">
                <a:moveTo>
                  <a:pt x="2225319" y="12700"/>
                </a:moveTo>
                <a:lnTo>
                  <a:pt x="222135" y="12700"/>
                </a:lnTo>
                <a:lnTo>
                  <a:pt x="229603" y="0"/>
                </a:lnTo>
                <a:lnTo>
                  <a:pt x="2217864" y="0"/>
                </a:lnTo>
                <a:lnTo>
                  <a:pt x="2225319" y="12700"/>
                </a:lnTo>
                <a:close/>
              </a:path>
              <a:path w="2447290" h="2362200">
                <a:moveTo>
                  <a:pt x="225526" y="25400"/>
                </a:moveTo>
                <a:lnTo>
                  <a:pt x="186054" y="25400"/>
                </a:lnTo>
                <a:lnTo>
                  <a:pt x="193090" y="12700"/>
                </a:lnTo>
                <a:lnTo>
                  <a:pt x="232689" y="12700"/>
                </a:lnTo>
                <a:lnTo>
                  <a:pt x="225526" y="25400"/>
                </a:lnTo>
                <a:close/>
              </a:path>
              <a:path w="2447290" h="2362200">
                <a:moveTo>
                  <a:pt x="2261374" y="25400"/>
                </a:moveTo>
                <a:lnTo>
                  <a:pt x="2221166" y="25400"/>
                </a:lnTo>
                <a:lnTo>
                  <a:pt x="2214003" y="12700"/>
                </a:lnTo>
                <a:lnTo>
                  <a:pt x="2254338" y="12700"/>
                </a:lnTo>
                <a:lnTo>
                  <a:pt x="2261374" y="25400"/>
                </a:lnTo>
                <a:close/>
              </a:path>
              <a:path w="2447290" h="2362200">
                <a:moveTo>
                  <a:pt x="190931" y="38100"/>
                </a:moveTo>
                <a:lnTo>
                  <a:pt x="158800" y="38100"/>
                </a:lnTo>
                <a:lnTo>
                  <a:pt x="165468" y="25400"/>
                </a:lnTo>
                <a:lnTo>
                  <a:pt x="197688" y="25400"/>
                </a:lnTo>
                <a:lnTo>
                  <a:pt x="190931" y="38100"/>
                </a:lnTo>
                <a:close/>
              </a:path>
              <a:path w="2447290" h="2362200">
                <a:moveTo>
                  <a:pt x="2217623" y="38100"/>
                </a:moveTo>
                <a:lnTo>
                  <a:pt x="229527" y="38100"/>
                </a:lnTo>
                <a:lnTo>
                  <a:pt x="236385" y="25400"/>
                </a:lnTo>
                <a:lnTo>
                  <a:pt x="2210765" y="25400"/>
                </a:lnTo>
                <a:lnTo>
                  <a:pt x="2217623" y="38100"/>
                </a:lnTo>
                <a:close/>
              </a:path>
              <a:path w="2447290" h="2362200">
                <a:moveTo>
                  <a:pt x="2281935" y="38100"/>
                </a:moveTo>
                <a:lnTo>
                  <a:pt x="2255786" y="38100"/>
                </a:lnTo>
                <a:lnTo>
                  <a:pt x="2249030" y="25400"/>
                </a:lnTo>
                <a:lnTo>
                  <a:pt x="2275179" y="25400"/>
                </a:lnTo>
                <a:lnTo>
                  <a:pt x="2281935" y="38100"/>
                </a:lnTo>
                <a:close/>
              </a:path>
              <a:path w="2447290" h="2362200">
                <a:moveTo>
                  <a:pt x="164807" y="50800"/>
                </a:moveTo>
                <a:lnTo>
                  <a:pt x="139420" y="50800"/>
                </a:lnTo>
                <a:lnTo>
                  <a:pt x="145770" y="38100"/>
                </a:lnTo>
                <a:lnTo>
                  <a:pt x="171195" y="38100"/>
                </a:lnTo>
                <a:lnTo>
                  <a:pt x="164807" y="50800"/>
                </a:lnTo>
                <a:close/>
              </a:path>
              <a:path w="2447290" h="2362200">
                <a:moveTo>
                  <a:pt x="226745" y="50800"/>
                </a:moveTo>
                <a:lnTo>
                  <a:pt x="196380" y="50800"/>
                </a:lnTo>
                <a:lnTo>
                  <a:pt x="202844" y="38100"/>
                </a:lnTo>
                <a:lnTo>
                  <a:pt x="233222" y="38100"/>
                </a:lnTo>
                <a:lnTo>
                  <a:pt x="226745" y="50800"/>
                </a:lnTo>
                <a:close/>
              </a:path>
              <a:path w="2447290" h="2362200">
                <a:moveTo>
                  <a:pt x="2250770" y="50800"/>
                </a:moveTo>
                <a:lnTo>
                  <a:pt x="2220264" y="50800"/>
                </a:lnTo>
                <a:lnTo>
                  <a:pt x="2213775" y="38100"/>
                </a:lnTo>
                <a:lnTo>
                  <a:pt x="2244293" y="38100"/>
                </a:lnTo>
                <a:lnTo>
                  <a:pt x="2250770" y="50800"/>
                </a:lnTo>
                <a:close/>
              </a:path>
              <a:path w="2447290" h="2362200">
                <a:moveTo>
                  <a:pt x="2307958" y="50800"/>
                </a:moveTo>
                <a:lnTo>
                  <a:pt x="2281935" y="50800"/>
                </a:lnTo>
                <a:lnTo>
                  <a:pt x="2275535" y="38100"/>
                </a:lnTo>
                <a:lnTo>
                  <a:pt x="2301608" y="38100"/>
                </a:lnTo>
                <a:lnTo>
                  <a:pt x="2307958" y="50800"/>
                </a:lnTo>
                <a:close/>
              </a:path>
              <a:path w="2447290" h="2362200">
                <a:moveTo>
                  <a:pt x="146215" y="63500"/>
                </a:moveTo>
                <a:lnTo>
                  <a:pt x="121005" y="63500"/>
                </a:lnTo>
                <a:lnTo>
                  <a:pt x="127025" y="50800"/>
                </a:lnTo>
                <a:lnTo>
                  <a:pt x="152311" y="50800"/>
                </a:lnTo>
                <a:lnTo>
                  <a:pt x="146215" y="63500"/>
                </a:lnTo>
                <a:close/>
              </a:path>
              <a:path w="2447290" h="2362200">
                <a:moveTo>
                  <a:pt x="195427" y="63500"/>
                </a:moveTo>
                <a:lnTo>
                  <a:pt x="171335" y="63500"/>
                </a:lnTo>
                <a:lnTo>
                  <a:pt x="177457" y="50800"/>
                </a:lnTo>
                <a:lnTo>
                  <a:pt x="201536" y="50800"/>
                </a:lnTo>
                <a:lnTo>
                  <a:pt x="195427" y="63500"/>
                </a:lnTo>
                <a:close/>
              </a:path>
              <a:path w="2447290" h="2362200">
                <a:moveTo>
                  <a:pt x="2275674" y="63500"/>
                </a:moveTo>
                <a:lnTo>
                  <a:pt x="2251570" y="63500"/>
                </a:lnTo>
                <a:lnTo>
                  <a:pt x="2245461" y="50800"/>
                </a:lnTo>
                <a:lnTo>
                  <a:pt x="2269680" y="50800"/>
                </a:lnTo>
                <a:lnTo>
                  <a:pt x="2275674" y="63500"/>
                </a:lnTo>
                <a:close/>
              </a:path>
              <a:path w="2447290" h="2362200">
                <a:moveTo>
                  <a:pt x="2326347" y="63500"/>
                </a:moveTo>
                <a:lnTo>
                  <a:pt x="2300541" y="63500"/>
                </a:lnTo>
                <a:lnTo>
                  <a:pt x="2294432" y="50800"/>
                </a:lnTo>
                <a:lnTo>
                  <a:pt x="2320340" y="50800"/>
                </a:lnTo>
                <a:lnTo>
                  <a:pt x="2326347" y="63500"/>
                </a:lnTo>
                <a:close/>
              </a:path>
              <a:path w="2447290" h="2362200">
                <a:moveTo>
                  <a:pt x="128549" y="76200"/>
                </a:moveTo>
                <a:lnTo>
                  <a:pt x="109308" y="76200"/>
                </a:lnTo>
                <a:lnTo>
                  <a:pt x="115100" y="63500"/>
                </a:lnTo>
                <a:lnTo>
                  <a:pt x="134327" y="63500"/>
                </a:lnTo>
                <a:lnTo>
                  <a:pt x="128549" y="76200"/>
                </a:lnTo>
                <a:close/>
              </a:path>
              <a:path w="2447290" h="2362200">
                <a:moveTo>
                  <a:pt x="171830" y="76200"/>
                </a:moveTo>
                <a:lnTo>
                  <a:pt x="147764" y="76200"/>
                </a:lnTo>
                <a:lnTo>
                  <a:pt x="153504" y="63500"/>
                </a:lnTo>
                <a:lnTo>
                  <a:pt x="177596" y="63500"/>
                </a:lnTo>
                <a:lnTo>
                  <a:pt x="171830" y="76200"/>
                </a:lnTo>
                <a:close/>
              </a:path>
              <a:path w="2447290" h="2362200">
                <a:moveTo>
                  <a:pt x="2299360" y="76200"/>
                </a:moveTo>
                <a:lnTo>
                  <a:pt x="2275179" y="76200"/>
                </a:lnTo>
                <a:lnTo>
                  <a:pt x="2269401" y="63500"/>
                </a:lnTo>
                <a:lnTo>
                  <a:pt x="2293619" y="63500"/>
                </a:lnTo>
                <a:lnTo>
                  <a:pt x="2299360" y="76200"/>
                </a:lnTo>
                <a:close/>
              </a:path>
              <a:path w="2447290" h="2362200">
                <a:moveTo>
                  <a:pt x="2338044" y="76200"/>
                </a:moveTo>
                <a:lnTo>
                  <a:pt x="2318207" y="76200"/>
                </a:lnTo>
                <a:lnTo>
                  <a:pt x="2312428" y="63500"/>
                </a:lnTo>
                <a:lnTo>
                  <a:pt x="2332253" y="63500"/>
                </a:lnTo>
                <a:lnTo>
                  <a:pt x="2338044" y="76200"/>
                </a:lnTo>
                <a:close/>
              </a:path>
              <a:path w="2447290" h="2362200">
                <a:moveTo>
                  <a:pt x="111899" y="88900"/>
                </a:moveTo>
                <a:lnTo>
                  <a:pt x="92659" y="88900"/>
                </a:lnTo>
                <a:lnTo>
                  <a:pt x="98082" y="76200"/>
                </a:lnTo>
                <a:lnTo>
                  <a:pt x="117335" y="76200"/>
                </a:lnTo>
                <a:lnTo>
                  <a:pt x="111899" y="88900"/>
                </a:lnTo>
                <a:close/>
              </a:path>
              <a:path w="2447290" h="2362200">
                <a:moveTo>
                  <a:pt x="155066" y="88900"/>
                </a:moveTo>
                <a:lnTo>
                  <a:pt x="131140" y="88900"/>
                </a:lnTo>
                <a:lnTo>
                  <a:pt x="136575" y="76200"/>
                </a:lnTo>
                <a:lnTo>
                  <a:pt x="160553" y="76200"/>
                </a:lnTo>
                <a:lnTo>
                  <a:pt x="155066" y="88900"/>
                </a:lnTo>
                <a:close/>
              </a:path>
              <a:path w="2447290" h="2362200">
                <a:moveTo>
                  <a:pt x="2315971" y="88900"/>
                </a:moveTo>
                <a:lnTo>
                  <a:pt x="2291943" y="88900"/>
                </a:lnTo>
                <a:lnTo>
                  <a:pt x="2286444" y="76200"/>
                </a:lnTo>
                <a:lnTo>
                  <a:pt x="2310536" y="76200"/>
                </a:lnTo>
                <a:lnTo>
                  <a:pt x="2315971" y="88900"/>
                </a:lnTo>
                <a:close/>
              </a:path>
              <a:path w="2447290" h="2362200">
                <a:moveTo>
                  <a:pt x="2354656" y="88900"/>
                </a:moveTo>
                <a:lnTo>
                  <a:pt x="2334882" y="88900"/>
                </a:lnTo>
                <a:lnTo>
                  <a:pt x="2329433" y="76200"/>
                </a:lnTo>
                <a:lnTo>
                  <a:pt x="2349245" y="76200"/>
                </a:lnTo>
                <a:lnTo>
                  <a:pt x="2354656" y="88900"/>
                </a:lnTo>
                <a:close/>
              </a:path>
              <a:path w="2447290" h="2362200">
                <a:moveTo>
                  <a:pt x="96291" y="101600"/>
                </a:moveTo>
                <a:lnTo>
                  <a:pt x="82194" y="101600"/>
                </a:lnTo>
                <a:lnTo>
                  <a:pt x="87363" y="88900"/>
                </a:lnTo>
                <a:lnTo>
                  <a:pt x="101371" y="88900"/>
                </a:lnTo>
                <a:lnTo>
                  <a:pt x="96291" y="101600"/>
                </a:lnTo>
                <a:close/>
              </a:path>
              <a:path w="2447290" h="2362200">
                <a:moveTo>
                  <a:pt x="134073" y="101600"/>
                </a:moveTo>
                <a:lnTo>
                  <a:pt x="115506" y="101600"/>
                </a:lnTo>
                <a:lnTo>
                  <a:pt x="120599" y="88900"/>
                </a:lnTo>
                <a:lnTo>
                  <a:pt x="139166" y="88900"/>
                </a:lnTo>
                <a:lnTo>
                  <a:pt x="134073" y="101600"/>
                </a:lnTo>
                <a:close/>
              </a:path>
              <a:path w="2447290" h="2362200">
                <a:moveTo>
                  <a:pt x="2331504" y="101600"/>
                </a:moveTo>
                <a:lnTo>
                  <a:pt x="2312923" y="101600"/>
                </a:lnTo>
                <a:lnTo>
                  <a:pt x="2307831" y="88900"/>
                </a:lnTo>
                <a:lnTo>
                  <a:pt x="2326512" y="88900"/>
                </a:lnTo>
                <a:lnTo>
                  <a:pt x="2331504" y="101600"/>
                </a:lnTo>
                <a:close/>
              </a:path>
              <a:path w="2447290" h="2362200">
                <a:moveTo>
                  <a:pt x="2365108" y="101600"/>
                </a:moveTo>
                <a:lnTo>
                  <a:pt x="2350490" y="101600"/>
                </a:lnTo>
                <a:lnTo>
                  <a:pt x="2345410" y="88900"/>
                </a:lnTo>
                <a:lnTo>
                  <a:pt x="2359952" y="88900"/>
                </a:lnTo>
                <a:lnTo>
                  <a:pt x="2365108" y="101600"/>
                </a:lnTo>
                <a:close/>
              </a:path>
              <a:path w="2447290" h="2362200">
                <a:moveTo>
                  <a:pt x="86525" y="114300"/>
                </a:moveTo>
                <a:lnTo>
                  <a:pt x="72275" y="114300"/>
                </a:lnTo>
                <a:lnTo>
                  <a:pt x="77165" y="101600"/>
                </a:lnTo>
                <a:lnTo>
                  <a:pt x="91338" y="101600"/>
                </a:lnTo>
                <a:lnTo>
                  <a:pt x="86525" y="114300"/>
                </a:lnTo>
                <a:close/>
              </a:path>
              <a:path w="2447290" h="2362200">
                <a:moveTo>
                  <a:pt x="124205" y="114300"/>
                </a:moveTo>
                <a:lnTo>
                  <a:pt x="105651" y="114300"/>
                </a:lnTo>
                <a:lnTo>
                  <a:pt x="110515" y="101600"/>
                </a:lnTo>
                <a:lnTo>
                  <a:pt x="129095" y="101600"/>
                </a:lnTo>
                <a:lnTo>
                  <a:pt x="124205" y="114300"/>
                </a:lnTo>
                <a:close/>
              </a:path>
              <a:path w="2447290" h="2362200">
                <a:moveTo>
                  <a:pt x="2341460" y="114300"/>
                </a:moveTo>
                <a:lnTo>
                  <a:pt x="2322791" y="114300"/>
                </a:lnTo>
                <a:lnTo>
                  <a:pt x="2317915" y="101600"/>
                </a:lnTo>
                <a:lnTo>
                  <a:pt x="2336596" y="101600"/>
                </a:lnTo>
                <a:lnTo>
                  <a:pt x="2341460" y="114300"/>
                </a:lnTo>
                <a:close/>
              </a:path>
              <a:path w="2447290" h="2362200">
                <a:moveTo>
                  <a:pt x="2374734" y="114300"/>
                </a:moveTo>
                <a:lnTo>
                  <a:pt x="2360282" y="114300"/>
                </a:lnTo>
                <a:lnTo>
                  <a:pt x="2355456" y="101600"/>
                </a:lnTo>
                <a:lnTo>
                  <a:pt x="2370124" y="101600"/>
                </a:lnTo>
                <a:lnTo>
                  <a:pt x="2374734" y="114300"/>
                </a:lnTo>
                <a:close/>
              </a:path>
              <a:path w="2447290" h="2362200">
                <a:moveTo>
                  <a:pt x="77444" y="127000"/>
                </a:moveTo>
                <a:lnTo>
                  <a:pt x="58407" y="127000"/>
                </a:lnTo>
                <a:lnTo>
                  <a:pt x="62890" y="114300"/>
                </a:lnTo>
                <a:lnTo>
                  <a:pt x="81826" y="114300"/>
                </a:lnTo>
                <a:lnTo>
                  <a:pt x="77444" y="127000"/>
                </a:lnTo>
                <a:close/>
              </a:path>
              <a:path w="2447290" h="2362200">
                <a:moveTo>
                  <a:pt x="110248" y="127000"/>
                </a:moveTo>
                <a:lnTo>
                  <a:pt x="91757" y="127000"/>
                </a:lnTo>
                <a:lnTo>
                  <a:pt x="96265" y="114300"/>
                </a:lnTo>
                <a:lnTo>
                  <a:pt x="114782" y="114300"/>
                </a:lnTo>
                <a:lnTo>
                  <a:pt x="110248" y="127000"/>
                </a:lnTo>
                <a:close/>
              </a:path>
              <a:path w="2447290" h="2362200">
                <a:moveTo>
                  <a:pt x="2355240" y="127000"/>
                </a:moveTo>
                <a:lnTo>
                  <a:pt x="2336761" y="127000"/>
                </a:lnTo>
                <a:lnTo>
                  <a:pt x="2332215" y="114300"/>
                </a:lnTo>
                <a:lnTo>
                  <a:pt x="2350833" y="114300"/>
                </a:lnTo>
                <a:lnTo>
                  <a:pt x="2355240" y="127000"/>
                </a:lnTo>
                <a:close/>
              </a:path>
              <a:path w="2447290" h="2362200">
                <a:moveTo>
                  <a:pt x="2384386" y="127000"/>
                </a:moveTo>
                <a:lnTo>
                  <a:pt x="2369553" y="127000"/>
                </a:lnTo>
                <a:lnTo>
                  <a:pt x="2364981" y="114300"/>
                </a:lnTo>
                <a:lnTo>
                  <a:pt x="2379776" y="114300"/>
                </a:lnTo>
                <a:lnTo>
                  <a:pt x="2384386" y="127000"/>
                </a:lnTo>
                <a:close/>
              </a:path>
              <a:path w="2447290" h="2362200">
                <a:moveTo>
                  <a:pt x="68541" y="139700"/>
                </a:moveTo>
                <a:lnTo>
                  <a:pt x="49885" y="139700"/>
                </a:lnTo>
                <a:lnTo>
                  <a:pt x="54076" y="127000"/>
                </a:lnTo>
                <a:lnTo>
                  <a:pt x="73012" y="127000"/>
                </a:lnTo>
                <a:lnTo>
                  <a:pt x="68541" y="139700"/>
                </a:lnTo>
                <a:close/>
              </a:path>
              <a:path w="2447290" h="2362200">
                <a:moveTo>
                  <a:pt x="97320" y="139700"/>
                </a:moveTo>
                <a:lnTo>
                  <a:pt x="83134" y="139700"/>
                </a:lnTo>
                <a:lnTo>
                  <a:pt x="87388" y="127000"/>
                </a:lnTo>
                <a:lnTo>
                  <a:pt x="101511" y="127000"/>
                </a:lnTo>
                <a:lnTo>
                  <a:pt x="97320" y="139700"/>
                </a:lnTo>
                <a:close/>
              </a:path>
              <a:path w="2447290" h="2362200">
                <a:moveTo>
                  <a:pt x="2363952" y="139700"/>
                </a:moveTo>
                <a:lnTo>
                  <a:pt x="2349677" y="139700"/>
                </a:lnTo>
                <a:lnTo>
                  <a:pt x="2345486" y="127000"/>
                </a:lnTo>
                <a:lnTo>
                  <a:pt x="2359710" y="127000"/>
                </a:lnTo>
                <a:lnTo>
                  <a:pt x="2363952" y="139700"/>
                </a:lnTo>
                <a:close/>
              </a:path>
              <a:path w="2447290" h="2362200">
                <a:moveTo>
                  <a:pt x="2397353" y="139700"/>
                </a:moveTo>
                <a:lnTo>
                  <a:pt x="2378278" y="139700"/>
                </a:lnTo>
                <a:lnTo>
                  <a:pt x="2373985" y="127000"/>
                </a:lnTo>
                <a:lnTo>
                  <a:pt x="2393175" y="127000"/>
                </a:lnTo>
                <a:lnTo>
                  <a:pt x="2397353" y="139700"/>
                </a:lnTo>
                <a:close/>
              </a:path>
              <a:path w="2447290" h="2362200">
                <a:moveTo>
                  <a:pt x="60375" y="152400"/>
                </a:moveTo>
                <a:lnTo>
                  <a:pt x="41973" y="152400"/>
                </a:lnTo>
                <a:lnTo>
                  <a:pt x="45859" y="139700"/>
                </a:lnTo>
                <a:lnTo>
                  <a:pt x="64388" y="139700"/>
                </a:lnTo>
                <a:lnTo>
                  <a:pt x="60375" y="152400"/>
                </a:lnTo>
                <a:close/>
              </a:path>
              <a:path w="2447290" h="2362200">
                <a:moveTo>
                  <a:pt x="89331" y="152400"/>
                </a:moveTo>
                <a:lnTo>
                  <a:pt x="75044" y="152400"/>
                </a:lnTo>
                <a:lnTo>
                  <a:pt x="79019" y="139700"/>
                </a:lnTo>
                <a:lnTo>
                  <a:pt x="93268" y="139700"/>
                </a:lnTo>
                <a:lnTo>
                  <a:pt x="89331" y="152400"/>
                </a:lnTo>
                <a:close/>
              </a:path>
              <a:path w="2447290" h="2362200">
                <a:moveTo>
                  <a:pt x="2372042" y="152400"/>
                </a:moveTo>
                <a:lnTo>
                  <a:pt x="2357678" y="152400"/>
                </a:lnTo>
                <a:lnTo>
                  <a:pt x="2353741" y="139700"/>
                </a:lnTo>
                <a:lnTo>
                  <a:pt x="2368067" y="139700"/>
                </a:lnTo>
                <a:lnTo>
                  <a:pt x="2372042" y="152400"/>
                </a:lnTo>
                <a:close/>
              </a:path>
              <a:path w="2447290" h="2362200">
                <a:moveTo>
                  <a:pt x="2408986" y="165100"/>
                </a:moveTo>
                <a:lnTo>
                  <a:pt x="2397632" y="165100"/>
                </a:lnTo>
                <a:lnTo>
                  <a:pt x="2394064" y="152400"/>
                </a:lnTo>
                <a:lnTo>
                  <a:pt x="2390330" y="152400"/>
                </a:lnTo>
                <a:lnTo>
                  <a:pt x="2386456" y="139700"/>
                </a:lnTo>
                <a:lnTo>
                  <a:pt x="2401150" y="139700"/>
                </a:lnTo>
                <a:lnTo>
                  <a:pt x="2405265" y="152400"/>
                </a:lnTo>
                <a:lnTo>
                  <a:pt x="2408986" y="165100"/>
                </a:lnTo>
                <a:close/>
              </a:path>
              <a:path w="2447290" h="2362200">
                <a:moveTo>
                  <a:pt x="45796" y="177800"/>
                </a:moveTo>
                <a:lnTo>
                  <a:pt x="31254" y="177800"/>
                </a:lnTo>
                <a:lnTo>
                  <a:pt x="34670" y="165100"/>
                </a:lnTo>
                <a:lnTo>
                  <a:pt x="38239" y="152400"/>
                </a:lnTo>
                <a:lnTo>
                  <a:pt x="52793" y="152400"/>
                </a:lnTo>
                <a:lnTo>
                  <a:pt x="49212" y="165100"/>
                </a:lnTo>
                <a:lnTo>
                  <a:pt x="45796" y="177800"/>
                </a:lnTo>
                <a:close/>
              </a:path>
              <a:path w="2447290" h="2362200">
                <a:moveTo>
                  <a:pt x="81838" y="165100"/>
                </a:moveTo>
                <a:lnTo>
                  <a:pt x="67475" y="165100"/>
                </a:lnTo>
                <a:lnTo>
                  <a:pt x="71196" y="152400"/>
                </a:lnTo>
                <a:lnTo>
                  <a:pt x="85521" y="152400"/>
                </a:lnTo>
                <a:lnTo>
                  <a:pt x="81838" y="165100"/>
                </a:lnTo>
                <a:close/>
              </a:path>
              <a:path w="2447290" h="2362200">
                <a:moveTo>
                  <a:pt x="2379598" y="165100"/>
                </a:moveTo>
                <a:lnTo>
                  <a:pt x="2365159" y="165100"/>
                </a:lnTo>
                <a:lnTo>
                  <a:pt x="2361476" y="152400"/>
                </a:lnTo>
                <a:lnTo>
                  <a:pt x="2375890" y="152400"/>
                </a:lnTo>
                <a:lnTo>
                  <a:pt x="2379598" y="165100"/>
                </a:lnTo>
                <a:close/>
              </a:path>
              <a:path w="2447290" h="2362200">
                <a:moveTo>
                  <a:pt x="71602" y="177800"/>
                </a:moveTo>
                <a:lnTo>
                  <a:pt x="57200" y="177800"/>
                </a:lnTo>
                <a:lnTo>
                  <a:pt x="60490" y="165100"/>
                </a:lnTo>
                <a:lnTo>
                  <a:pt x="74879" y="165100"/>
                </a:lnTo>
                <a:lnTo>
                  <a:pt x="71602" y="177800"/>
                </a:lnTo>
                <a:close/>
              </a:path>
              <a:path w="2447290" h="2362200">
                <a:moveTo>
                  <a:pt x="2389860" y="177800"/>
                </a:moveTo>
                <a:lnTo>
                  <a:pt x="2375395" y="177800"/>
                </a:lnTo>
                <a:lnTo>
                  <a:pt x="2372118" y="165100"/>
                </a:lnTo>
                <a:lnTo>
                  <a:pt x="2386583" y="165100"/>
                </a:lnTo>
                <a:lnTo>
                  <a:pt x="2389860" y="177800"/>
                </a:lnTo>
                <a:close/>
              </a:path>
              <a:path w="2447290" h="2362200">
                <a:moveTo>
                  <a:pt x="2422270" y="190500"/>
                </a:moveTo>
                <a:lnTo>
                  <a:pt x="2407589" y="190500"/>
                </a:lnTo>
                <a:lnTo>
                  <a:pt x="2401061" y="165100"/>
                </a:lnTo>
                <a:lnTo>
                  <a:pt x="2412542" y="165100"/>
                </a:lnTo>
                <a:lnTo>
                  <a:pt x="2415946" y="177800"/>
                </a:lnTo>
                <a:lnTo>
                  <a:pt x="2419184" y="177800"/>
                </a:lnTo>
                <a:lnTo>
                  <a:pt x="2422270" y="190500"/>
                </a:lnTo>
                <a:close/>
              </a:path>
              <a:path w="2447290" h="2362200">
                <a:moveTo>
                  <a:pt x="39420" y="190500"/>
                </a:moveTo>
                <a:lnTo>
                  <a:pt x="24917" y="190500"/>
                </a:lnTo>
                <a:lnTo>
                  <a:pt x="28003" y="177800"/>
                </a:lnTo>
                <a:lnTo>
                  <a:pt x="42532" y="177800"/>
                </a:lnTo>
                <a:lnTo>
                  <a:pt x="39420" y="190500"/>
                </a:lnTo>
                <a:close/>
              </a:path>
              <a:path w="2447290" h="2362200">
                <a:moveTo>
                  <a:pt x="65481" y="190500"/>
                </a:moveTo>
                <a:lnTo>
                  <a:pt x="51079" y="190500"/>
                </a:lnTo>
                <a:lnTo>
                  <a:pt x="54063" y="177800"/>
                </a:lnTo>
                <a:lnTo>
                  <a:pt x="68465" y="177800"/>
                </a:lnTo>
                <a:lnTo>
                  <a:pt x="65481" y="190500"/>
                </a:lnTo>
                <a:close/>
              </a:path>
              <a:path w="2447290" h="2362200">
                <a:moveTo>
                  <a:pt x="2395981" y="190500"/>
                </a:moveTo>
                <a:lnTo>
                  <a:pt x="2381529" y="190500"/>
                </a:lnTo>
                <a:lnTo>
                  <a:pt x="2378532" y="177800"/>
                </a:lnTo>
                <a:lnTo>
                  <a:pt x="2392997" y="177800"/>
                </a:lnTo>
                <a:lnTo>
                  <a:pt x="2395981" y="190500"/>
                </a:lnTo>
                <a:close/>
              </a:path>
              <a:path w="2447290" h="2362200">
                <a:moveTo>
                  <a:pt x="33667" y="203200"/>
                </a:moveTo>
                <a:lnTo>
                  <a:pt x="19253" y="203200"/>
                </a:lnTo>
                <a:lnTo>
                  <a:pt x="21996" y="190500"/>
                </a:lnTo>
                <a:lnTo>
                  <a:pt x="36461" y="190500"/>
                </a:lnTo>
                <a:lnTo>
                  <a:pt x="33667" y="203200"/>
                </a:lnTo>
                <a:close/>
              </a:path>
              <a:path w="2447290" h="2362200">
                <a:moveTo>
                  <a:pt x="59918" y="203200"/>
                </a:moveTo>
                <a:lnTo>
                  <a:pt x="45567" y="203200"/>
                </a:lnTo>
                <a:lnTo>
                  <a:pt x="48247" y="190500"/>
                </a:lnTo>
                <a:lnTo>
                  <a:pt x="62623" y="190500"/>
                </a:lnTo>
                <a:lnTo>
                  <a:pt x="59918" y="203200"/>
                </a:lnTo>
                <a:close/>
              </a:path>
              <a:path w="2447290" h="2362200">
                <a:moveTo>
                  <a:pt x="2404008" y="215900"/>
                </a:moveTo>
                <a:lnTo>
                  <a:pt x="2392057" y="215900"/>
                </a:lnTo>
                <a:lnTo>
                  <a:pt x="2389644" y="203200"/>
                </a:lnTo>
                <a:lnTo>
                  <a:pt x="2387079" y="203200"/>
                </a:lnTo>
                <a:lnTo>
                  <a:pt x="2384374" y="190500"/>
                </a:lnTo>
                <a:lnTo>
                  <a:pt x="2398814" y="190500"/>
                </a:lnTo>
                <a:lnTo>
                  <a:pt x="2401481" y="203200"/>
                </a:lnTo>
                <a:lnTo>
                  <a:pt x="2404008" y="215900"/>
                </a:lnTo>
                <a:close/>
              </a:path>
              <a:path w="2447290" h="2362200">
                <a:moveTo>
                  <a:pt x="2427909" y="203200"/>
                </a:moveTo>
                <a:lnTo>
                  <a:pt x="2413215" y="203200"/>
                </a:lnTo>
                <a:lnTo>
                  <a:pt x="2410421" y="190500"/>
                </a:lnTo>
                <a:lnTo>
                  <a:pt x="2425179" y="190500"/>
                </a:lnTo>
                <a:lnTo>
                  <a:pt x="2427909" y="203200"/>
                </a:lnTo>
                <a:close/>
              </a:path>
              <a:path w="2447290" h="2362200">
                <a:moveTo>
                  <a:pt x="24155" y="228600"/>
                </a:moveTo>
                <a:lnTo>
                  <a:pt x="11912" y="228600"/>
                </a:lnTo>
                <a:lnTo>
                  <a:pt x="14274" y="215900"/>
                </a:lnTo>
                <a:lnTo>
                  <a:pt x="16675" y="203200"/>
                </a:lnTo>
                <a:lnTo>
                  <a:pt x="31038" y="203200"/>
                </a:lnTo>
                <a:lnTo>
                  <a:pt x="28575" y="215900"/>
                </a:lnTo>
                <a:lnTo>
                  <a:pt x="26276" y="215900"/>
                </a:lnTo>
                <a:lnTo>
                  <a:pt x="24155" y="228600"/>
                </a:lnTo>
                <a:close/>
              </a:path>
              <a:path w="2447290" h="2362200">
                <a:moveTo>
                  <a:pt x="50584" y="228600"/>
                </a:moveTo>
                <a:lnTo>
                  <a:pt x="38480" y="228600"/>
                </a:lnTo>
                <a:lnTo>
                  <a:pt x="40678" y="215900"/>
                </a:lnTo>
                <a:lnTo>
                  <a:pt x="43052" y="203200"/>
                </a:lnTo>
                <a:lnTo>
                  <a:pt x="57353" y="203200"/>
                </a:lnTo>
                <a:lnTo>
                  <a:pt x="54952" y="215900"/>
                </a:lnTo>
                <a:lnTo>
                  <a:pt x="52692" y="215900"/>
                </a:lnTo>
                <a:lnTo>
                  <a:pt x="50584" y="228600"/>
                </a:lnTo>
                <a:close/>
              </a:path>
              <a:path w="2447290" h="2362200">
                <a:moveTo>
                  <a:pt x="2435085" y="228600"/>
                </a:moveTo>
                <a:lnTo>
                  <a:pt x="2422753" y="228600"/>
                </a:lnTo>
                <a:lnTo>
                  <a:pt x="2420721" y="215900"/>
                </a:lnTo>
                <a:lnTo>
                  <a:pt x="2418321" y="215900"/>
                </a:lnTo>
                <a:lnTo>
                  <a:pt x="2415857" y="203200"/>
                </a:lnTo>
                <a:lnTo>
                  <a:pt x="2430475" y="203200"/>
                </a:lnTo>
                <a:lnTo>
                  <a:pt x="2432862" y="215900"/>
                </a:lnTo>
                <a:lnTo>
                  <a:pt x="2435085" y="228600"/>
                </a:lnTo>
                <a:close/>
              </a:path>
              <a:path w="2447290" h="2362200">
                <a:moveTo>
                  <a:pt x="2408567" y="228600"/>
                </a:moveTo>
                <a:lnTo>
                  <a:pt x="2396413" y="228600"/>
                </a:lnTo>
                <a:lnTo>
                  <a:pt x="2394318" y="215900"/>
                </a:lnTo>
                <a:lnTo>
                  <a:pt x="2406370" y="215900"/>
                </a:lnTo>
                <a:lnTo>
                  <a:pt x="2408567" y="228600"/>
                </a:lnTo>
                <a:close/>
              </a:path>
              <a:path w="2447290" h="2362200">
                <a:moveTo>
                  <a:pt x="16167" y="266700"/>
                </a:moveTo>
                <a:lnTo>
                  <a:pt x="3670" y="266700"/>
                </a:lnTo>
                <a:lnTo>
                  <a:pt x="4978" y="254000"/>
                </a:lnTo>
                <a:lnTo>
                  <a:pt x="6464" y="241300"/>
                </a:lnTo>
                <a:lnTo>
                  <a:pt x="8140" y="241300"/>
                </a:lnTo>
                <a:lnTo>
                  <a:pt x="9880" y="228600"/>
                </a:lnTo>
                <a:lnTo>
                  <a:pt x="22199" y="228600"/>
                </a:lnTo>
                <a:lnTo>
                  <a:pt x="20421" y="241300"/>
                </a:lnTo>
                <a:lnTo>
                  <a:pt x="18821" y="254000"/>
                </a:lnTo>
                <a:lnTo>
                  <a:pt x="17411" y="254000"/>
                </a:lnTo>
                <a:lnTo>
                  <a:pt x="16167" y="266700"/>
                </a:lnTo>
                <a:close/>
              </a:path>
              <a:path w="2447290" h="2362200">
                <a:moveTo>
                  <a:pt x="46837" y="241300"/>
                </a:moveTo>
                <a:lnTo>
                  <a:pt x="34518" y="241300"/>
                </a:lnTo>
                <a:lnTo>
                  <a:pt x="36436" y="228600"/>
                </a:lnTo>
                <a:lnTo>
                  <a:pt x="48628" y="228600"/>
                </a:lnTo>
                <a:lnTo>
                  <a:pt x="46837" y="241300"/>
                </a:lnTo>
                <a:close/>
              </a:path>
              <a:path w="2447290" h="2362200">
                <a:moveTo>
                  <a:pt x="2412479" y="241300"/>
                </a:moveTo>
                <a:lnTo>
                  <a:pt x="2400160" y="241300"/>
                </a:lnTo>
                <a:lnTo>
                  <a:pt x="2398369" y="228600"/>
                </a:lnTo>
                <a:lnTo>
                  <a:pt x="2410599" y="228600"/>
                </a:lnTo>
                <a:lnTo>
                  <a:pt x="2412479" y="241300"/>
                </a:lnTo>
                <a:close/>
              </a:path>
              <a:path w="2447290" h="2362200">
                <a:moveTo>
                  <a:pt x="2443403" y="266700"/>
                </a:moveTo>
                <a:lnTo>
                  <a:pt x="2430779" y="266700"/>
                </a:lnTo>
                <a:lnTo>
                  <a:pt x="2429535" y="254000"/>
                </a:lnTo>
                <a:lnTo>
                  <a:pt x="2428112" y="254000"/>
                </a:lnTo>
                <a:lnTo>
                  <a:pt x="2426500" y="241300"/>
                </a:lnTo>
                <a:lnTo>
                  <a:pt x="2424722" y="228600"/>
                </a:lnTo>
                <a:lnTo>
                  <a:pt x="2437117" y="228600"/>
                </a:lnTo>
                <a:lnTo>
                  <a:pt x="2438971" y="241300"/>
                </a:lnTo>
                <a:lnTo>
                  <a:pt x="2440635" y="241300"/>
                </a:lnTo>
                <a:lnTo>
                  <a:pt x="2442108" y="254000"/>
                </a:lnTo>
                <a:lnTo>
                  <a:pt x="2443403" y="266700"/>
                </a:lnTo>
                <a:close/>
              </a:path>
              <a:path w="2447290" h="2362200">
                <a:moveTo>
                  <a:pt x="43738" y="254000"/>
                </a:moveTo>
                <a:lnTo>
                  <a:pt x="31318" y="254000"/>
                </a:lnTo>
                <a:lnTo>
                  <a:pt x="32854" y="241300"/>
                </a:lnTo>
                <a:lnTo>
                  <a:pt x="45211" y="241300"/>
                </a:lnTo>
                <a:lnTo>
                  <a:pt x="43738" y="254000"/>
                </a:lnTo>
                <a:close/>
              </a:path>
              <a:path w="2447290" h="2362200">
                <a:moveTo>
                  <a:pt x="2415717" y="254000"/>
                </a:moveTo>
                <a:lnTo>
                  <a:pt x="2403259" y="254000"/>
                </a:lnTo>
                <a:lnTo>
                  <a:pt x="2401785" y="241300"/>
                </a:lnTo>
                <a:lnTo>
                  <a:pt x="2414181" y="241300"/>
                </a:lnTo>
                <a:lnTo>
                  <a:pt x="2415717" y="254000"/>
                </a:lnTo>
                <a:close/>
              </a:path>
              <a:path w="2447290" h="2362200">
                <a:moveTo>
                  <a:pt x="38912" y="292100"/>
                </a:moveTo>
                <a:lnTo>
                  <a:pt x="26250" y="292100"/>
                </a:lnTo>
                <a:lnTo>
                  <a:pt x="26911" y="279400"/>
                </a:lnTo>
                <a:lnTo>
                  <a:pt x="27749" y="266700"/>
                </a:lnTo>
                <a:lnTo>
                  <a:pt x="28765" y="266700"/>
                </a:lnTo>
                <a:lnTo>
                  <a:pt x="29946" y="254000"/>
                </a:lnTo>
                <a:lnTo>
                  <a:pt x="42443" y="254000"/>
                </a:lnTo>
                <a:lnTo>
                  <a:pt x="41300" y="266700"/>
                </a:lnTo>
                <a:lnTo>
                  <a:pt x="40335" y="279400"/>
                </a:lnTo>
                <a:lnTo>
                  <a:pt x="39535" y="279400"/>
                </a:lnTo>
                <a:lnTo>
                  <a:pt x="38912" y="292100"/>
                </a:lnTo>
                <a:close/>
              </a:path>
              <a:path w="2447290" h="2362200">
                <a:moveTo>
                  <a:pt x="2420759" y="292100"/>
                </a:moveTo>
                <a:lnTo>
                  <a:pt x="2408085" y="292100"/>
                </a:lnTo>
                <a:lnTo>
                  <a:pt x="2407462" y="279400"/>
                </a:lnTo>
                <a:lnTo>
                  <a:pt x="2406662" y="279400"/>
                </a:lnTo>
                <a:lnTo>
                  <a:pt x="2405697" y="266700"/>
                </a:lnTo>
                <a:lnTo>
                  <a:pt x="2404567" y="254000"/>
                </a:lnTo>
                <a:lnTo>
                  <a:pt x="2417076" y="254000"/>
                </a:lnTo>
                <a:lnTo>
                  <a:pt x="2418270" y="266700"/>
                </a:lnTo>
                <a:lnTo>
                  <a:pt x="2419273" y="266700"/>
                </a:lnTo>
                <a:lnTo>
                  <a:pt x="2420111" y="279400"/>
                </a:lnTo>
                <a:lnTo>
                  <a:pt x="2420759" y="292100"/>
                </a:lnTo>
                <a:close/>
              </a:path>
              <a:path w="2447290" h="2362200">
                <a:moveTo>
                  <a:pt x="12801" y="304800"/>
                </a:moveTo>
                <a:lnTo>
                  <a:pt x="101" y="304800"/>
                </a:lnTo>
                <a:lnTo>
                  <a:pt x="419" y="292100"/>
                </a:lnTo>
                <a:lnTo>
                  <a:pt x="939" y="279400"/>
                </a:lnTo>
                <a:lnTo>
                  <a:pt x="1650" y="279400"/>
                </a:lnTo>
                <a:lnTo>
                  <a:pt x="2565" y="266700"/>
                </a:lnTo>
                <a:lnTo>
                  <a:pt x="15112" y="266700"/>
                </a:lnTo>
                <a:lnTo>
                  <a:pt x="14249" y="279400"/>
                </a:lnTo>
                <a:lnTo>
                  <a:pt x="13576" y="292100"/>
                </a:lnTo>
                <a:lnTo>
                  <a:pt x="13080" y="292100"/>
                </a:lnTo>
                <a:lnTo>
                  <a:pt x="12801" y="304800"/>
                </a:lnTo>
                <a:close/>
              </a:path>
              <a:path w="2447290" h="2362200">
                <a:moveTo>
                  <a:pt x="2446908" y="304800"/>
                </a:moveTo>
                <a:lnTo>
                  <a:pt x="2434196" y="304800"/>
                </a:lnTo>
                <a:lnTo>
                  <a:pt x="2433916" y="292100"/>
                </a:lnTo>
                <a:lnTo>
                  <a:pt x="2433408" y="292100"/>
                </a:lnTo>
                <a:lnTo>
                  <a:pt x="2432723" y="279400"/>
                </a:lnTo>
                <a:lnTo>
                  <a:pt x="2431846" y="266700"/>
                </a:lnTo>
                <a:lnTo>
                  <a:pt x="2444495" y="266700"/>
                </a:lnTo>
                <a:lnTo>
                  <a:pt x="2445397" y="279400"/>
                </a:lnTo>
                <a:lnTo>
                  <a:pt x="2446096" y="279400"/>
                </a:lnTo>
                <a:lnTo>
                  <a:pt x="2446604" y="292100"/>
                </a:lnTo>
                <a:lnTo>
                  <a:pt x="2446908" y="304800"/>
                </a:lnTo>
                <a:close/>
              </a:path>
              <a:path w="2447290" h="2362200">
                <a:moveTo>
                  <a:pt x="38188" y="304800"/>
                </a:moveTo>
                <a:lnTo>
                  <a:pt x="25488" y="304800"/>
                </a:lnTo>
                <a:lnTo>
                  <a:pt x="25780" y="292100"/>
                </a:lnTo>
                <a:lnTo>
                  <a:pt x="38468" y="292100"/>
                </a:lnTo>
                <a:lnTo>
                  <a:pt x="38188" y="304800"/>
                </a:lnTo>
                <a:close/>
              </a:path>
              <a:path w="2447290" h="2362200">
                <a:moveTo>
                  <a:pt x="2421508" y="304800"/>
                </a:moveTo>
                <a:lnTo>
                  <a:pt x="2408808" y="304800"/>
                </a:lnTo>
                <a:lnTo>
                  <a:pt x="2408542" y="292100"/>
                </a:lnTo>
                <a:lnTo>
                  <a:pt x="2421229" y="292100"/>
                </a:lnTo>
                <a:lnTo>
                  <a:pt x="2421508" y="304800"/>
                </a:lnTo>
                <a:close/>
              </a:path>
              <a:path w="2447290" h="2362200">
                <a:moveTo>
                  <a:pt x="13080" y="2070100"/>
                </a:moveTo>
                <a:lnTo>
                  <a:pt x="393" y="2070100"/>
                </a:lnTo>
                <a:lnTo>
                  <a:pt x="101" y="2057400"/>
                </a:lnTo>
                <a:lnTo>
                  <a:pt x="0" y="304800"/>
                </a:lnTo>
                <a:lnTo>
                  <a:pt x="12700" y="304800"/>
                </a:lnTo>
                <a:lnTo>
                  <a:pt x="12801" y="2057400"/>
                </a:lnTo>
                <a:lnTo>
                  <a:pt x="13080" y="2070100"/>
                </a:lnTo>
                <a:close/>
              </a:path>
              <a:path w="2447290" h="2362200">
                <a:moveTo>
                  <a:pt x="38188" y="2057400"/>
                </a:moveTo>
                <a:lnTo>
                  <a:pt x="25488" y="2057400"/>
                </a:lnTo>
                <a:lnTo>
                  <a:pt x="25400" y="304800"/>
                </a:lnTo>
                <a:lnTo>
                  <a:pt x="38100" y="304800"/>
                </a:lnTo>
                <a:lnTo>
                  <a:pt x="38188" y="2057400"/>
                </a:lnTo>
                <a:close/>
              </a:path>
              <a:path w="2447290" h="2362200">
                <a:moveTo>
                  <a:pt x="2421508" y="2057400"/>
                </a:moveTo>
                <a:lnTo>
                  <a:pt x="2408808" y="2057400"/>
                </a:lnTo>
                <a:lnTo>
                  <a:pt x="2408897" y="304800"/>
                </a:lnTo>
                <a:lnTo>
                  <a:pt x="2421597" y="304800"/>
                </a:lnTo>
                <a:lnTo>
                  <a:pt x="2421508" y="2057400"/>
                </a:lnTo>
                <a:close/>
              </a:path>
              <a:path w="2447290" h="2362200">
                <a:moveTo>
                  <a:pt x="2446578" y="2070100"/>
                </a:moveTo>
                <a:lnTo>
                  <a:pt x="2433916" y="2070100"/>
                </a:lnTo>
                <a:lnTo>
                  <a:pt x="2434208" y="2057400"/>
                </a:lnTo>
                <a:lnTo>
                  <a:pt x="2434297" y="304800"/>
                </a:lnTo>
                <a:lnTo>
                  <a:pt x="2446997" y="304800"/>
                </a:lnTo>
                <a:lnTo>
                  <a:pt x="2446896" y="2057400"/>
                </a:lnTo>
                <a:lnTo>
                  <a:pt x="2446578" y="2070100"/>
                </a:lnTo>
                <a:close/>
              </a:path>
              <a:path w="2447290" h="2362200">
                <a:moveTo>
                  <a:pt x="39535" y="2082800"/>
                </a:moveTo>
                <a:lnTo>
                  <a:pt x="26898" y="2082800"/>
                </a:lnTo>
                <a:lnTo>
                  <a:pt x="26238" y="2070100"/>
                </a:lnTo>
                <a:lnTo>
                  <a:pt x="25768" y="2057400"/>
                </a:lnTo>
                <a:lnTo>
                  <a:pt x="38468" y="2057400"/>
                </a:lnTo>
                <a:lnTo>
                  <a:pt x="38912" y="2070100"/>
                </a:lnTo>
                <a:lnTo>
                  <a:pt x="39535" y="2082800"/>
                </a:lnTo>
                <a:close/>
              </a:path>
              <a:path w="2447290" h="2362200">
                <a:moveTo>
                  <a:pt x="2420086" y="2082800"/>
                </a:moveTo>
                <a:lnTo>
                  <a:pt x="2407462" y="2082800"/>
                </a:lnTo>
                <a:lnTo>
                  <a:pt x="2408085" y="2070100"/>
                </a:lnTo>
                <a:lnTo>
                  <a:pt x="2408542" y="2057400"/>
                </a:lnTo>
                <a:lnTo>
                  <a:pt x="2421216" y="2057400"/>
                </a:lnTo>
                <a:lnTo>
                  <a:pt x="2420746" y="2070100"/>
                </a:lnTo>
                <a:lnTo>
                  <a:pt x="2420086" y="2082800"/>
                </a:lnTo>
                <a:close/>
              </a:path>
              <a:path w="2447290" h="2362200">
                <a:moveTo>
                  <a:pt x="14287" y="2082800"/>
                </a:moveTo>
                <a:lnTo>
                  <a:pt x="1600" y="2082800"/>
                </a:lnTo>
                <a:lnTo>
                  <a:pt x="901" y="2070100"/>
                </a:lnTo>
                <a:lnTo>
                  <a:pt x="13601" y="2070100"/>
                </a:lnTo>
                <a:lnTo>
                  <a:pt x="14287" y="2082800"/>
                </a:lnTo>
                <a:close/>
              </a:path>
              <a:path w="2447290" h="2362200">
                <a:moveTo>
                  <a:pt x="2445346" y="2082800"/>
                </a:moveTo>
                <a:lnTo>
                  <a:pt x="2432748" y="2082800"/>
                </a:lnTo>
                <a:lnTo>
                  <a:pt x="2433434" y="2070100"/>
                </a:lnTo>
                <a:lnTo>
                  <a:pt x="2446058" y="2070100"/>
                </a:lnTo>
                <a:lnTo>
                  <a:pt x="2445346" y="2082800"/>
                </a:lnTo>
                <a:close/>
              </a:path>
              <a:path w="2447290" h="2362200">
                <a:moveTo>
                  <a:pt x="17462" y="2108200"/>
                </a:moveTo>
                <a:lnTo>
                  <a:pt x="4889" y="2108200"/>
                </a:lnTo>
                <a:lnTo>
                  <a:pt x="3670" y="2095500"/>
                </a:lnTo>
                <a:lnTo>
                  <a:pt x="2501" y="2082800"/>
                </a:lnTo>
                <a:lnTo>
                  <a:pt x="15151" y="2082800"/>
                </a:lnTo>
                <a:lnTo>
                  <a:pt x="16217" y="2095500"/>
                </a:lnTo>
                <a:lnTo>
                  <a:pt x="17462" y="2108200"/>
                </a:lnTo>
                <a:close/>
              </a:path>
              <a:path w="2447290" h="2362200">
                <a:moveTo>
                  <a:pt x="41300" y="2095500"/>
                </a:moveTo>
                <a:lnTo>
                  <a:pt x="28740" y="2095500"/>
                </a:lnTo>
                <a:lnTo>
                  <a:pt x="27724" y="2082800"/>
                </a:lnTo>
                <a:lnTo>
                  <a:pt x="40335" y="2082800"/>
                </a:lnTo>
                <a:lnTo>
                  <a:pt x="41300" y="2095500"/>
                </a:lnTo>
                <a:close/>
              </a:path>
              <a:path w="2447290" h="2362200">
                <a:moveTo>
                  <a:pt x="2418245" y="2095500"/>
                </a:moveTo>
                <a:lnTo>
                  <a:pt x="2405697" y="2095500"/>
                </a:lnTo>
                <a:lnTo>
                  <a:pt x="2406662" y="2082800"/>
                </a:lnTo>
                <a:lnTo>
                  <a:pt x="2419261" y="2082800"/>
                </a:lnTo>
                <a:lnTo>
                  <a:pt x="2418245" y="2095500"/>
                </a:lnTo>
                <a:close/>
              </a:path>
              <a:path w="2447290" h="2362200">
                <a:moveTo>
                  <a:pt x="2442019" y="2108200"/>
                </a:moveTo>
                <a:lnTo>
                  <a:pt x="2429598" y="2108200"/>
                </a:lnTo>
                <a:lnTo>
                  <a:pt x="2430830" y="2095500"/>
                </a:lnTo>
                <a:lnTo>
                  <a:pt x="2431884" y="2082800"/>
                </a:lnTo>
                <a:lnTo>
                  <a:pt x="2444432" y="2082800"/>
                </a:lnTo>
                <a:lnTo>
                  <a:pt x="2443327" y="2095500"/>
                </a:lnTo>
                <a:lnTo>
                  <a:pt x="2442019" y="2108200"/>
                </a:lnTo>
                <a:close/>
              </a:path>
              <a:path w="2447290" h="2362200">
                <a:moveTo>
                  <a:pt x="43738" y="2108200"/>
                </a:moveTo>
                <a:lnTo>
                  <a:pt x="31280" y="2108200"/>
                </a:lnTo>
                <a:lnTo>
                  <a:pt x="29921" y="2095500"/>
                </a:lnTo>
                <a:lnTo>
                  <a:pt x="42443" y="2095500"/>
                </a:lnTo>
                <a:lnTo>
                  <a:pt x="43738" y="2108200"/>
                </a:lnTo>
                <a:close/>
              </a:path>
              <a:path w="2447290" h="2362200">
                <a:moveTo>
                  <a:pt x="2415679" y="2108200"/>
                </a:moveTo>
                <a:lnTo>
                  <a:pt x="2403259" y="2108200"/>
                </a:lnTo>
                <a:lnTo>
                  <a:pt x="2404567" y="2095500"/>
                </a:lnTo>
                <a:lnTo>
                  <a:pt x="2417051" y="2095500"/>
                </a:lnTo>
                <a:lnTo>
                  <a:pt x="2415679" y="2108200"/>
                </a:lnTo>
                <a:close/>
              </a:path>
              <a:path w="2447290" h="2362200">
                <a:moveTo>
                  <a:pt x="24244" y="2133600"/>
                </a:moveTo>
                <a:lnTo>
                  <a:pt x="9880" y="2133600"/>
                </a:lnTo>
                <a:lnTo>
                  <a:pt x="8039" y="2120900"/>
                </a:lnTo>
                <a:lnTo>
                  <a:pt x="6362" y="2108200"/>
                </a:lnTo>
                <a:lnTo>
                  <a:pt x="18821" y="2108200"/>
                </a:lnTo>
                <a:lnTo>
                  <a:pt x="20497" y="2120900"/>
                </a:lnTo>
                <a:lnTo>
                  <a:pt x="22199" y="2120900"/>
                </a:lnTo>
                <a:lnTo>
                  <a:pt x="24244" y="2133600"/>
                </a:lnTo>
                <a:close/>
              </a:path>
              <a:path w="2447290" h="2362200">
                <a:moveTo>
                  <a:pt x="50584" y="2133600"/>
                </a:moveTo>
                <a:lnTo>
                  <a:pt x="36398" y="2133600"/>
                </a:lnTo>
                <a:lnTo>
                  <a:pt x="34518" y="2120900"/>
                </a:lnTo>
                <a:lnTo>
                  <a:pt x="32816" y="2108200"/>
                </a:lnTo>
                <a:lnTo>
                  <a:pt x="45211" y="2108200"/>
                </a:lnTo>
                <a:lnTo>
                  <a:pt x="46837" y="2120900"/>
                </a:lnTo>
                <a:lnTo>
                  <a:pt x="48628" y="2120900"/>
                </a:lnTo>
                <a:lnTo>
                  <a:pt x="50584" y="2133600"/>
                </a:lnTo>
                <a:close/>
              </a:path>
              <a:path w="2447290" h="2362200">
                <a:moveTo>
                  <a:pt x="2410561" y="2133600"/>
                </a:moveTo>
                <a:lnTo>
                  <a:pt x="2396413" y="2133600"/>
                </a:lnTo>
                <a:lnTo>
                  <a:pt x="2398369" y="2120900"/>
                </a:lnTo>
                <a:lnTo>
                  <a:pt x="2400160" y="2120900"/>
                </a:lnTo>
                <a:lnTo>
                  <a:pt x="2401785" y="2108200"/>
                </a:lnTo>
                <a:lnTo>
                  <a:pt x="2414142" y="2108200"/>
                </a:lnTo>
                <a:lnTo>
                  <a:pt x="2412441" y="2120900"/>
                </a:lnTo>
                <a:lnTo>
                  <a:pt x="2410561" y="2133600"/>
                </a:lnTo>
                <a:close/>
              </a:path>
              <a:path w="2447290" h="2362200">
                <a:moveTo>
                  <a:pt x="2437003" y="2133600"/>
                </a:moveTo>
                <a:lnTo>
                  <a:pt x="2422842" y="2133600"/>
                </a:lnTo>
                <a:lnTo>
                  <a:pt x="2424798" y="2120900"/>
                </a:lnTo>
                <a:lnTo>
                  <a:pt x="2426576" y="2120900"/>
                </a:lnTo>
                <a:lnTo>
                  <a:pt x="2428176" y="2108200"/>
                </a:lnTo>
                <a:lnTo>
                  <a:pt x="2440635" y="2108200"/>
                </a:lnTo>
                <a:lnTo>
                  <a:pt x="2438857" y="2120900"/>
                </a:lnTo>
                <a:lnTo>
                  <a:pt x="2437003" y="2133600"/>
                </a:lnTo>
                <a:close/>
              </a:path>
              <a:path w="2447290" h="2362200">
                <a:moveTo>
                  <a:pt x="31153" y="2159000"/>
                </a:moveTo>
                <a:lnTo>
                  <a:pt x="19088" y="2159000"/>
                </a:lnTo>
                <a:lnTo>
                  <a:pt x="16522" y="2146300"/>
                </a:lnTo>
                <a:lnTo>
                  <a:pt x="14135" y="2146300"/>
                </a:lnTo>
                <a:lnTo>
                  <a:pt x="11912" y="2133600"/>
                </a:lnTo>
                <a:lnTo>
                  <a:pt x="26377" y="2133600"/>
                </a:lnTo>
                <a:lnTo>
                  <a:pt x="28676" y="2146300"/>
                </a:lnTo>
                <a:lnTo>
                  <a:pt x="31153" y="2159000"/>
                </a:lnTo>
                <a:close/>
              </a:path>
              <a:path w="2447290" h="2362200">
                <a:moveTo>
                  <a:pt x="54952" y="2146300"/>
                </a:moveTo>
                <a:lnTo>
                  <a:pt x="40627" y="2146300"/>
                </a:lnTo>
                <a:lnTo>
                  <a:pt x="38430" y="2133600"/>
                </a:lnTo>
                <a:lnTo>
                  <a:pt x="52692" y="2133600"/>
                </a:lnTo>
                <a:lnTo>
                  <a:pt x="54952" y="2146300"/>
                </a:lnTo>
                <a:close/>
              </a:path>
              <a:path w="2447290" h="2362200">
                <a:moveTo>
                  <a:pt x="2406319" y="2146300"/>
                </a:moveTo>
                <a:lnTo>
                  <a:pt x="2392057" y="2146300"/>
                </a:lnTo>
                <a:lnTo>
                  <a:pt x="2394318" y="2133600"/>
                </a:lnTo>
                <a:lnTo>
                  <a:pt x="2408516" y="2133600"/>
                </a:lnTo>
                <a:lnTo>
                  <a:pt x="2406319" y="2146300"/>
                </a:lnTo>
                <a:close/>
              </a:path>
              <a:path w="2447290" h="2362200">
                <a:moveTo>
                  <a:pt x="2427744" y="2159000"/>
                </a:moveTo>
                <a:lnTo>
                  <a:pt x="2415959" y="2159000"/>
                </a:lnTo>
                <a:lnTo>
                  <a:pt x="2418422" y="2146300"/>
                </a:lnTo>
                <a:lnTo>
                  <a:pt x="2420721" y="2133600"/>
                </a:lnTo>
                <a:lnTo>
                  <a:pt x="2434958" y="2133600"/>
                </a:lnTo>
                <a:lnTo>
                  <a:pt x="2432723" y="2146300"/>
                </a:lnTo>
                <a:lnTo>
                  <a:pt x="2430322" y="2146300"/>
                </a:lnTo>
                <a:lnTo>
                  <a:pt x="2427744" y="2159000"/>
                </a:lnTo>
                <a:close/>
              </a:path>
              <a:path w="2447290" h="2362200">
                <a:moveTo>
                  <a:pt x="59918" y="2159000"/>
                </a:moveTo>
                <a:lnTo>
                  <a:pt x="45516" y="2159000"/>
                </a:lnTo>
                <a:lnTo>
                  <a:pt x="42989" y="2146300"/>
                </a:lnTo>
                <a:lnTo>
                  <a:pt x="57353" y="2146300"/>
                </a:lnTo>
                <a:lnTo>
                  <a:pt x="59918" y="2159000"/>
                </a:lnTo>
                <a:close/>
              </a:path>
              <a:path w="2447290" h="2362200">
                <a:moveTo>
                  <a:pt x="2401430" y="2159000"/>
                </a:moveTo>
                <a:lnTo>
                  <a:pt x="2387079" y="2159000"/>
                </a:lnTo>
                <a:lnTo>
                  <a:pt x="2389644" y="2146300"/>
                </a:lnTo>
                <a:lnTo>
                  <a:pt x="2403957" y="2146300"/>
                </a:lnTo>
                <a:lnTo>
                  <a:pt x="2401430" y="2159000"/>
                </a:lnTo>
                <a:close/>
              </a:path>
              <a:path w="2447290" h="2362200">
                <a:moveTo>
                  <a:pt x="42659" y="2184400"/>
                </a:moveTo>
                <a:lnTo>
                  <a:pt x="27812" y="2184400"/>
                </a:lnTo>
                <a:lnTo>
                  <a:pt x="24739" y="2171700"/>
                </a:lnTo>
                <a:lnTo>
                  <a:pt x="21996" y="2159000"/>
                </a:lnTo>
                <a:lnTo>
                  <a:pt x="33781" y="2159000"/>
                </a:lnTo>
                <a:lnTo>
                  <a:pt x="36588" y="2171700"/>
                </a:lnTo>
                <a:lnTo>
                  <a:pt x="39547" y="2171700"/>
                </a:lnTo>
                <a:lnTo>
                  <a:pt x="42659" y="2184400"/>
                </a:lnTo>
                <a:close/>
              </a:path>
              <a:path w="2447290" h="2362200">
                <a:moveTo>
                  <a:pt x="65481" y="2171700"/>
                </a:moveTo>
                <a:lnTo>
                  <a:pt x="51015" y="2171700"/>
                </a:lnTo>
                <a:lnTo>
                  <a:pt x="48196" y="2159000"/>
                </a:lnTo>
                <a:lnTo>
                  <a:pt x="62623" y="2159000"/>
                </a:lnTo>
                <a:lnTo>
                  <a:pt x="65481" y="2171700"/>
                </a:lnTo>
                <a:close/>
              </a:path>
              <a:path w="2447290" h="2362200">
                <a:moveTo>
                  <a:pt x="2395918" y="2171700"/>
                </a:moveTo>
                <a:lnTo>
                  <a:pt x="2381529" y="2171700"/>
                </a:lnTo>
                <a:lnTo>
                  <a:pt x="2384374" y="2159000"/>
                </a:lnTo>
                <a:lnTo>
                  <a:pt x="2398750" y="2159000"/>
                </a:lnTo>
                <a:lnTo>
                  <a:pt x="2395918" y="2171700"/>
                </a:lnTo>
                <a:close/>
              </a:path>
              <a:path w="2447290" h="2362200">
                <a:moveTo>
                  <a:pt x="2418994" y="2184400"/>
                </a:moveTo>
                <a:lnTo>
                  <a:pt x="2404478" y="2184400"/>
                </a:lnTo>
                <a:lnTo>
                  <a:pt x="2407589" y="2171700"/>
                </a:lnTo>
                <a:lnTo>
                  <a:pt x="2410536" y="2171700"/>
                </a:lnTo>
                <a:lnTo>
                  <a:pt x="2413330" y="2159000"/>
                </a:lnTo>
                <a:lnTo>
                  <a:pt x="2425001" y="2159000"/>
                </a:lnTo>
                <a:lnTo>
                  <a:pt x="2422080" y="2171700"/>
                </a:lnTo>
                <a:lnTo>
                  <a:pt x="2418994" y="2184400"/>
                </a:lnTo>
                <a:close/>
              </a:path>
              <a:path w="2447290" h="2362200">
                <a:moveTo>
                  <a:pt x="71602" y="2184400"/>
                </a:moveTo>
                <a:lnTo>
                  <a:pt x="57137" y="2184400"/>
                </a:lnTo>
                <a:lnTo>
                  <a:pt x="54000" y="2171700"/>
                </a:lnTo>
                <a:lnTo>
                  <a:pt x="68465" y="2171700"/>
                </a:lnTo>
                <a:lnTo>
                  <a:pt x="71602" y="2184400"/>
                </a:lnTo>
                <a:close/>
              </a:path>
              <a:path w="2447290" h="2362200">
                <a:moveTo>
                  <a:pt x="2389797" y="2184400"/>
                </a:moveTo>
                <a:lnTo>
                  <a:pt x="2375395" y="2184400"/>
                </a:lnTo>
                <a:lnTo>
                  <a:pt x="2378532" y="2171700"/>
                </a:lnTo>
                <a:lnTo>
                  <a:pt x="2392933" y="2171700"/>
                </a:lnTo>
                <a:lnTo>
                  <a:pt x="2389797" y="2184400"/>
                </a:lnTo>
                <a:close/>
              </a:path>
              <a:path w="2447290" h="2362200">
                <a:moveTo>
                  <a:pt x="49364" y="2197100"/>
                </a:moveTo>
                <a:lnTo>
                  <a:pt x="34455" y="2197100"/>
                </a:lnTo>
                <a:lnTo>
                  <a:pt x="31051" y="2184400"/>
                </a:lnTo>
                <a:lnTo>
                  <a:pt x="45935" y="2184400"/>
                </a:lnTo>
                <a:lnTo>
                  <a:pt x="49364" y="2197100"/>
                </a:lnTo>
                <a:close/>
              </a:path>
              <a:path w="2447290" h="2362200">
                <a:moveTo>
                  <a:pt x="78295" y="2197100"/>
                </a:moveTo>
                <a:lnTo>
                  <a:pt x="63830" y="2197100"/>
                </a:lnTo>
                <a:lnTo>
                  <a:pt x="60413" y="2184400"/>
                </a:lnTo>
                <a:lnTo>
                  <a:pt x="74879" y="2184400"/>
                </a:lnTo>
                <a:lnTo>
                  <a:pt x="78295" y="2197100"/>
                </a:lnTo>
                <a:close/>
              </a:path>
              <a:path w="2447290" h="2362200">
                <a:moveTo>
                  <a:pt x="2383091" y="2197100"/>
                </a:moveTo>
                <a:lnTo>
                  <a:pt x="2368702" y="2197100"/>
                </a:lnTo>
                <a:lnTo>
                  <a:pt x="2372118" y="2184400"/>
                </a:lnTo>
                <a:lnTo>
                  <a:pt x="2386520" y="2184400"/>
                </a:lnTo>
                <a:lnTo>
                  <a:pt x="2383091" y="2197100"/>
                </a:lnTo>
                <a:close/>
              </a:path>
              <a:path w="2447290" h="2362200">
                <a:moveTo>
                  <a:pt x="2412339" y="2197100"/>
                </a:moveTo>
                <a:lnTo>
                  <a:pt x="2397785" y="2197100"/>
                </a:lnTo>
                <a:lnTo>
                  <a:pt x="2401201" y="2184400"/>
                </a:lnTo>
                <a:lnTo>
                  <a:pt x="2415743" y="2184400"/>
                </a:lnTo>
                <a:lnTo>
                  <a:pt x="2412339" y="2197100"/>
                </a:lnTo>
                <a:close/>
              </a:path>
              <a:path w="2447290" h="2362200">
                <a:moveTo>
                  <a:pt x="56667" y="2209800"/>
                </a:moveTo>
                <a:lnTo>
                  <a:pt x="41744" y="2209800"/>
                </a:lnTo>
                <a:lnTo>
                  <a:pt x="38023" y="2197100"/>
                </a:lnTo>
                <a:lnTo>
                  <a:pt x="52946" y="2197100"/>
                </a:lnTo>
                <a:lnTo>
                  <a:pt x="56667" y="2209800"/>
                </a:lnTo>
                <a:close/>
              </a:path>
              <a:path w="2447290" h="2362200">
                <a:moveTo>
                  <a:pt x="85521" y="2209800"/>
                </a:moveTo>
                <a:lnTo>
                  <a:pt x="71107" y="2209800"/>
                </a:lnTo>
                <a:lnTo>
                  <a:pt x="67398" y="2197100"/>
                </a:lnTo>
                <a:lnTo>
                  <a:pt x="81838" y="2197100"/>
                </a:lnTo>
                <a:lnTo>
                  <a:pt x="85521" y="2209800"/>
                </a:lnTo>
                <a:close/>
              </a:path>
              <a:path w="2447290" h="2362200">
                <a:moveTo>
                  <a:pt x="2375814" y="2209800"/>
                </a:moveTo>
                <a:lnTo>
                  <a:pt x="2361476" y="2209800"/>
                </a:lnTo>
                <a:lnTo>
                  <a:pt x="2365159" y="2197100"/>
                </a:lnTo>
                <a:lnTo>
                  <a:pt x="2379522" y="2197100"/>
                </a:lnTo>
                <a:lnTo>
                  <a:pt x="2375814" y="2209800"/>
                </a:lnTo>
                <a:close/>
              </a:path>
              <a:path w="2447290" h="2362200">
                <a:moveTo>
                  <a:pt x="2405037" y="2209800"/>
                </a:moveTo>
                <a:lnTo>
                  <a:pt x="2390495" y="2209800"/>
                </a:lnTo>
                <a:lnTo>
                  <a:pt x="2394216" y="2197100"/>
                </a:lnTo>
                <a:lnTo>
                  <a:pt x="2408758" y="2197100"/>
                </a:lnTo>
                <a:lnTo>
                  <a:pt x="2405037" y="2209800"/>
                </a:lnTo>
                <a:close/>
              </a:path>
              <a:path w="2447290" h="2362200">
                <a:moveTo>
                  <a:pt x="64554" y="2222500"/>
                </a:moveTo>
                <a:lnTo>
                  <a:pt x="49885" y="2222500"/>
                </a:lnTo>
                <a:lnTo>
                  <a:pt x="45618" y="2209800"/>
                </a:lnTo>
                <a:lnTo>
                  <a:pt x="60540" y="2209800"/>
                </a:lnTo>
                <a:lnTo>
                  <a:pt x="64554" y="2222500"/>
                </a:lnTo>
                <a:close/>
              </a:path>
              <a:path w="2447290" h="2362200">
                <a:moveTo>
                  <a:pt x="97320" y="2222500"/>
                </a:moveTo>
                <a:lnTo>
                  <a:pt x="78930" y="2222500"/>
                </a:lnTo>
                <a:lnTo>
                  <a:pt x="74955" y="2209800"/>
                </a:lnTo>
                <a:lnTo>
                  <a:pt x="93268" y="2209800"/>
                </a:lnTo>
                <a:lnTo>
                  <a:pt x="97320" y="2222500"/>
                </a:lnTo>
                <a:close/>
              </a:path>
              <a:path w="2447290" h="2362200">
                <a:moveTo>
                  <a:pt x="2367978" y="2222500"/>
                </a:moveTo>
                <a:lnTo>
                  <a:pt x="2349677" y="2222500"/>
                </a:lnTo>
                <a:lnTo>
                  <a:pt x="2353741" y="2209800"/>
                </a:lnTo>
                <a:lnTo>
                  <a:pt x="2371966" y="2209800"/>
                </a:lnTo>
                <a:lnTo>
                  <a:pt x="2367978" y="2222500"/>
                </a:lnTo>
                <a:close/>
              </a:path>
              <a:path w="2447290" h="2362200">
                <a:moveTo>
                  <a:pt x="2397112" y="2222500"/>
                </a:moveTo>
                <a:lnTo>
                  <a:pt x="2382608" y="2222500"/>
                </a:lnTo>
                <a:lnTo>
                  <a:pt x="2386622" y="2209800"/>
                </a:lnTo>
                <a:lnTo>
                  <a:pt x="2401150" y="2209800"/>
                </a:lnTo>
                <a:lnTo>
                  <a:pt x="2397112" y="2222500"/>
                </a:lnTo>
                <a:close/>
              </a:path>
              <a:path w="2447290" h="2362200">
                <a:moveTo>
                  <a:pt x="73012" y="2235200"/>
                </a:moveTo>
                <a:lnTo>
                  <a:pt x="58140" y="2235200"/>
                </a:lnTo>
                <a:lnTo>
                  <a:pt x="53822" y="2222500"/>
                </a:lnTo>
                <a:lnTo>
                  <a:pt x="68719" y="2222500"/>
                </a:lnTo>
                <a:lnTo>
                  <a:pt x="73012" y="2235200"/>
                </a:lnTo>
                <a:close/>
              </a:path>
              <a:path w="2447290" h="2362200">
                <a:moveTo>
                  <a:pt x="105816" y="2235200"/>
                </a:moveTo>
                <a:lnTo>
                  <a:pt x="91668" y="2235200"/>
                </a:lnTo>
                <a:lnTo>
                  <a:pt x="87287" y="2222500"/>
                </a:lnTo>
                <a:lnTo>
                  <a:pt x="101511" y="2222500"/>
                </a:lnTo>
                <a:lnTo>
                  <a:pt x="105816" y="2235200"/>
                </a:lnTo>
                <a:close/>
              </a:path>
              <a:path w="2447290" h="2362200">
                <a:moveTo>
                  <a:pt x="2355240" y="2235200"/>
                </a:moveTo>
                <a:lnTo>
                  <a:pt x="2341181" y="2235200"/>
                </a:lnTo>
                <a:lnTo>
                  <a:pt x="2345486" y="2222500"/>
                </a:lnTo>
                <a:lnTo>
                  <a:pt x="2359609" y="2222500"/>
                </a:lnTo>
                <a:lnTo>
                  <a:pt x="2355240" y="2235200"/>
                </a:lnTo>
                <a:close/>
              </a:path>
              <a:path w="2447290" h="2362200">
                <a:moveTo>
                  <a:pt x="2388590" y="2235200"/>
                </a:moveTo>
                <a:lnTo>
                  <a:pt x="2374163" y="2235200"/>
                </a:lnTo>
                <a:lnTo>
                  <a:pt x="2378455" y="2222500"/>
                </a:lnTo>
                <a:lnTo>
                  <a:pt x="2392921" y="2222500"/>
                </a:lnTo>
                <a:lnTo>
                  <a:pt x="2388590" y="2235200"/>
                </a:lnTo>
                <a:close/>
              </a:path>
              <a:path w="2447290" h="2362200">
                <a:moveTo>
                  <a:pt x="82016" y="2247900"/>
                </a:moveTo>
                <a:lnTo>
                  <a:pt x="67233" y="2247900"/>
                </a:lnTo>
                <a:lnTo>
                  <a:pt x="62610" y="2235200"/>
                </a:lnTo>
                <a:lnTo>
                  <a:pt x="77444" y="2235200"/>
                </a:lnTo>
                <a:lnTo>
                  <a:pt x="82016" y="2247900"/>
                </a:lnTo>
                <a:close/>
              </a:path>
              <a:path w="2447290" h="2362200">
                <a:moveTo>
                  <a:pt x="119443" y="2247900"/>
                </a:moveTo>
                <a:lnTo>
                  <a:pt x="100787" y="2247900"/>
                </a:lnTo>
                <a:lnTo>
                  <a:pt x="96164" y="2235200"/>
                </a:lnTo>
                <a:lnTo>
                  <a:pt x="114782" y="2235200"/>
                </a:lnTo>
                <a:lnTo>
                  <a:pt x="119443" y="2247900"/>
                </a:lnTo>
                <a:close/>
              </a:path>
              <a:path w="2447290" h="2362200">
                <a:moveTo>
                  <a:pt x="2346109" y="2247900"/>
                </a:moveTo>
                <a:lnTo>
                  <a:pt x="2327554" y="2247900"/>
                </a:lnTo>
                <a:lnTo>
                  <a:pt x="2332215" y="2235200"/>
                </a:lnTo>
                <a:lnTo>
                  <a:pt x="2350731" y="2235200"/>
                </a:lnTo>
                <a:lnTo>
                  <a:pt x="2346109" y="2247900"/>
                </a:lnTo>
                <a:close/>
              </a:path>
              <a:path w="2447290" h="2362200">
                <a:moveTo>
                  <a:pt x="2379497" y="2247900"/>
                </a:moveTo>
                <a:lnTo>
                  <a:pt x="2360485" y="2247900"/>
                </a:lnTo>
                <a:lnTo>
                  <a:pt x="2365171" y="2235200"/>
                </a:lnTo>
                <a:lnTo>
                  <a:pt x="2384107" y="2235200"/>
                </a:lnTo>
                <a:lnTo>
                  <a:pt x="2379497" y="2247900"/>
                </a:lnTo>
                <a:close/>
              </a:path>
              <a:path w="2447290" h="2362200">
                <a:moveTo>
                  <a:pt x="96507" y="2260600"/>
                </a:moveTo>
                <a:lnTo>
                  <a:pt x="76873" y="2260600"/>
                </a:lnTo>
                <a:lnTo>
                  <a:pt x="71983" y="2247900"/>
                </a:lnTo>
                <a:lnTo>
                  <a:pt x="91554" y="2247900"/>
                </a:lnTo>
                <a:lnTo>
                  <a:pt x="96507" y="2260600"/>
                </a:lnTo>
                <a:close/>
              </a:path>
              <a:path w="2447290" h="2362200">
                <a:moveTo>
                  <a:pt x="134073" y="2260600"/>
                </a:moveTo>
                <a:lnTo>
                  <a:pt x="115392" y="2260600"/>
                </a:lnTo>
                <a:lnTo>
                  <a:pt x="110413" y="2247900"/>
                </a:lnTo>
                <a:lnTo>
                  <a:pt x="129095" y="2247900"/>
                </a:lnTo>
                <a:lnTo>
                  <a:pt x="134073" y="2260600"/>
                </a:lnTo>
                <a:close/>
              </a:path>
              <a:path w="2447290" h="2362200">
                <a:moveTo>
                  <a:pt x="2331504" y="2260600"/>
                </a:moveTo>
                <a:lnTo>
                  <a:pt x="2312923" y="2260600"/>
                </a:lnTo>
                <a:lnTo>
                  <a:pt x="2317915" y="2247900"/>
                </a:lnTo>
                <a:lnTo>
                  <a:pt x="2336482" y="2247900"/>
                </a:lnTo>
                <a:lnTo>
                  <a:pt x="2331504" y="2260600"/>
                </a:lnTo>
                <a:close/>
              </a:path>
              <a:path w="2447290" h="2362200">
                <a:moveTo>
                  <a:pt x="2369832" y="2260600"/>
                </a:moveTo>
                <a:lnTo>
                  <a:pt x="2350706" y="2260600"/>
                </a:lnTo>
                <a:lnTo>
                  <a:pt x="2355659" y="2247900"/>
                </a:lnTo>
                <a:lnTo>
                  <a:pt x="2374734" y="2247900"/>
                </a:lnTo>
                <a:lnTo>
                  <a:pt x="2369832" y="2260600"/>
                </a:lnTo>
                <a:close/>
              </a:path>
              <a:path w="2447290" h="2362200">
                <a:moveTo>
                  <a:pt x="106794" y="2273300"/>
                </a:moveTo>
                <a:lnTo>
                  <a:pt x="92659" y="2273300"/>
                </a:lnTo>
                <a:lnTo>
                  <a:pt x="87058" y="2260600"/>
                </a:lnTo>
                <a:lnTo>
                  <a:pt x="101587" y="2260600"/>
                </a:lnTo>
                <a:lnTo>
                  <a:pt x="106794" y="2273300"/>
                </a:lnTo>
                <a:close/>
              </a:path>
              <a:path w="2447290" h="2362200">
                <a:moveTo>
                  <a:pt x="144373" y="2273300"/>
                </a:moveTo>
                <a:lnTo>
                  <a:pt x="125704" y="2273300"/>
                </a:lnTo>
                <a:lnTo>
                  <a:pt x="120497" y="2260600"/>
                </a:lnTo>
                <a:lnTo>
                  <a:pt x="139166" y="2260600"/>
                </a:lnTo>
                <a:lnTo>
                  <a:pt x="144373" y="2273300"/>
                </a:lnTo>
                <a:close/>
              </a:path>
              <a:path w="2447290" h="2362200">
                <a:moveTo>
                  <a:pt x="2321179" y="2273300"/>
                </a:moveTo>
                <a:lnTo>
                  <a:pt x="2302636" y="2273300"/>
                </a:lnTo>
                <a:lnTo>
                  <a:pt x="2307831" y="2260600"/>
                </a:lnTo>
                <a:lnTo>
                  <a:pt x="2326398" y="2260600"/>
                </a:lnTo>
                <a:lnTo>
                  <a:pt x="2321179" y="2273300"/>
                </a:lnTo>
                <a:close/>
              </a:path>
              <a:path w="2447290" h="2362200">
                <a:moveTo>
                  <a:pt x="2354338" y="2273300"/>
                </a:moveTo>
                <a:lnTo>
                  <a:pt x="2340432" y="2273300"/>
                </a:lnTo>
                <a:lnTo>
                  <a:pt x="2345626" y="2260600"/>
                </a:lnTo>
                <a:lnTo>
                  <a:pt x="2359634" y="2260600"/>
                </a:lnTo>
                <a:lnTo>
                  <a:pt x="2354338" y="2273300"/>
                </a:lnTo>
                <a:close/>
              </a:path>
              <a:path w="2447290" h="2362200">
                <a:moveTo>
                  <a:pt x="123126" y="2286000"/>
                </a:moveTo>
                <a:lnTo>
                  <a:pt x="103301" y="2286000"/>
                </a:lnTo>
                <a:lnTo>
                  <a:pt x="97751" y="2273300"/>
                </a:lnTo>
                <a:lnTo>
                  <a:pt x="117563" y="2273300"/>
                </a:lnTo>
                <a:lnTo>
                  <a:pt x="123126" y="2286000"/>
                </a:lnTo>
                <a:close/>
              </a:path>
              <a:path w="2447290" h="2362200">
                <a:moveTo>
                  <a:pt x="166141" y="2286000"/>
                </a:moveTo>
                <a:lnTo>
                  <a:pt x="141998" y="2286000"/>
                </a:lnTo>
                <a:lnTo>
                  <a:pt x="136461" y="2273300"/>
                </a:lnTo>
                <a:lnTo>
                  <a:pt x="160553" y="2273300"/>
                </a:lnTo>
                <a:lnTo>
                  <a:pt x="166141" y="2286000"/>
                </a:lnTo>
                <a:close/>
              </a:path>
              <a:path w="2447290" h="2362200">
                <a:moveTo>
                  <a:pt x="2304884" y="2286000"/>
                </a:moveTo>
                <a:lnTo>
                  <a:pt x="2280856" y="2286000"/>
                </a:lnTo>
                <a:lnTo>
                  <a:pt x="2286444" y="2273300"/>
                </a:lnTo>
                <a:lnTo>
                  <a:pt x="2310422" y="2273300"/>
                </a:lnTo>
                <a:lnTo>
                  <a:pt x="2304884" y="2286000"/>
                </a:lnTo>
                <a:close/>
              </a:path>
              <a:path w="2447290" h="2362200">
                <a:moveTo>
                  <a:pt x="2343365" y="2286000"/>
                </a:moveTo>
                <a:lnTo>
                  <a:pt x="2323884" y="2286000"/>
                </a:lnTo>
                <a:lnTo>
                  <a:pt x="2329662" y="2273300"/>
                </a:lnTo>
                <a:lnTo>
                  <a:pt x="2348915" y="2273300"/>
                </a:lnTo>
                <a:lnTo>
                  <a:pt x="2343365" y="2286000"/>
                </a:lnTo>
                <a:close/>
              </a:path>
              <a:path w="2447290" h="2362200">
                <a:moveTo>
                  <a:pt x="140461" y="2298700"/>
                </a:moveTo>
                <a:lnTo>
                  <a:pt x="120650" y="2298700"/>
                </a:lnTo>
                <a:lnTo>
                  <a:pt x="114744" y="2286000"/>
                </a:lnTo>
                <a:lnTo>
                  <a:pt x="134581" y="2286000"/>
                </a:lnTo>
                <a:lnTo>
                  <a:pt x="140461" y="2298700"/>
                </a:lnTo>
                <a:close/>
              </a:path>
              <a:path w="2447290" h="2362200">
                <a:moveTo>
                  <a:pt x="183451" y="2298700"/>
                </a:moveTo>
                <a:lnTo>
                  <a:pt x="159219" y="2298700"/>
                </a:lnTo>
                <a:lnTo>
                  <a:pt x="153377" y="2286000"/>
                </a:lnTo>
                <a:lnTo>
                  <a:pt x="177596" y="2286000"/>
                </a:lnTo>
                <a:lnTo>
                  <a:pt x="183451" y="2298700"/>
                </a:lnTo>
                <a:close/>
              </a:path>
              <a:path w="2447290" h="2362200">
                <a:moveTo>
                  <a:pt x="2287651" y="2298700"/>
                </a:moveTo>
                <a:lnTo>
                  <a:pt x="2263546" y="2298700"/>
                </a:lnTo>
                <a:lnTo>
                  <a:pt x="2269401" y="2286000"/>
                </a:lnTo>
                <a:lnTo>
                  <a:pt x="2293492" y="2286000"/>
                </a:lnTo>
                <a:lnTo>
                  <a:pt x="2287651" y="2298700"/>
                </a:lnTo>
                <a:close/>
              </a:path>
              <a:path w="2447290" h="2362200">
                <a:moveTo>
                  <a:pt x="2331910" y="2298700"/>
                </a:moveTo>
                <a:lnTo>
                  <a:pt x="2306777" y="2298700"/>
                </a:lnTo>
                <a:lnTo>
                  <a:pt x="2312669" y="2286000"/>
                </a:lnTo>
                <a:lnTo>
                  <a:pt x="2337701" y="2286000"/>
                </a:lnTo>
                <a:lnTo>
                  <a:pt x="2331910" y="2298700"/>
                </a:lnTo>
                <a:close/>
              </a:path>
              <a:path w="2447290" h="2362200">
                <a:moveTo>
                  <a:pt x="158762" y="2311400"/>
                </a:moveTo>
                <a:lnTo>
                  <a:pt x="132791" y="2311400"/>
                </a:lnTo>
                <a:lnTo>
                  <a:pt x="126669" y="2298700"/>
                </a:lnTo>
                <a:lnTo>
                  <a:pt x="152565" y="2298700"/>
                </a:lnTo>
                <a:lnTo>
                  <a:pt x="158762" y="2311400"/>
                </a:lnTo>
                <a:close/>
              </a:path>
              <a:path w="2447290" h="2362200">
                <a:moveTo>
                  <a:pt x="213994" y="2311400"/>
                </a:moveTo>
                <a:lnTo>
                  <a:pt x="183540" y="2311400"/>
                </a:lnTo>
                <a:lnTo>
                  <a:pt x="177330" y="2298700"/>
                </a:lnTo>
                <a:lnTo>
                  <a:pt x="207721" y="2298700"/>
                </a:lnTo>
                <a:lnTo>
                  <a:pt x="213994" y="2311400"/>
                </a:lnTo>
                <a:close/>
              </a:path>
              <a:path w="2447290" h="2362200">
                <a:moveTo>
                  <a:pt x="2263317" y="2311400"/>
                </a:moveTo>
                <a:lnTo>
                  <a:pt x="2233015" y="2311400"/>
                </a:lnTo>
                <a:lnTo>
                  <a:pt x="2239276" y="2298700"/>
                </a:lnTo>
                <a:lnTo>
                  <a:pt x="2269540" y="2298700"/>
                </a:lnTo>
                <a:lnTo>
                  <a:pt x="2263317" y="2311400"/>
                </a:lnTo>
                <a:close/>
              </a:path>
              <a:path w="2447290" h="2362200">
                <a:moveTo>
                  <a:pt x="2313825" y="2311400"/>
                </a:moveTo>
                <a:lnTo>
                  <a:pt x="2288501" y="2311400"/>
                </a:lnTo>
                <a:lnTo>
                  <a:pt x="2294699" y="2298700"/>
                </a:lnTo>
                <a:lnTo>
                  <a:pt x="2319972" y="2298700"/>
                </a:lnTo>
                <a:lnTo>
                  <a:pt x="2313825" y="2311400"/>
                </a:lnTo>
                <a:close/>
              </a:path>
              <a:path w="2447290" h="2362200">
                <a:moveTo>
                  <a:pt x="177952" y="2324100"/>
                </a:moveTo>
                <a:lnTo>
                  <a:pt x="151841" y="2324100"/>
                </a:lnTo>
                <a:lnTo>
                  <a:pt x="145770" y="2311400"/>
                </a:lnTo>
                <a:lnTo>
                  <a:pt x="171462" y="2311400"/>
                </a:lnTo>
                <a:lnTo>
                  <a:pt x="177952" y="2324100"/>
                </a:lnTo>
                <a:close/>
              </a:path>
              <a:path w="2447290" h="2362200">
                <a:moveTo>
                  <a:pt x="253085" y="2324100"/>
                </a:moveTo>
                <a:lnTo>
                  <a:pt x="209257" y="2324100"/>
                </a:lnTo>
                <a:lnTo>
                  <a:pt x="202704" y="2311400"/>
                </a:lnTo>
                <a:lnTo>
                  <a:pt x="246392" y="2311400"/>
                </a:lnTo>
                <a:lnTo>
                  <a:pt x="253085" y="2324100"/>
                </a:lnTo>
                <a:close/>
              </a:path>
              <a:path w="2447290" h="2362200">
                <a:moveTo>
                  <a:pt x="2237600" y="2324100"/>
                </a:moveTo>
                <a:lnTo>
                  <a:pt x="2193925" y="2324100"/>
                </a:lnTo>
                <a:lnTo>
                  <a:pt x="2200605" y="2311400"/>
                </a:lnTo>
                <a:lnTo>
                  <a:pt x="2244153" y="2311400"/>
                </a:lnTo>
                <a:lnTo>
                  <a:pt x="2237600" y="2324100"/>
                </a:lnTo>
                <a:close/>
              </a:path>
              <a:path w="2447290" h="2362200">
                <a:moveTo>
                  <a:pt x="2294762" y="2324100"/>
                </a:moveTo>
                <a:lnTo>
                  <a:pt x="2269324" y="2324100"/>
                </a:lnTo>
                <a:lnTo>
                  <a:pt x="2275801" y="2311400"/>
                </a:lnTo>
                <a:lnTo>
                  <a:pt x="2301227" y="2311400"/>
                </a:lnTo>
                <a:lnTo>
                  <a:pt x="2294762" y="2324100"/>
                </a:lnTo>
                <a:close/>
              </a:path>
              <a:path w="2447290" h="2362200">
                <a:moveTo>
                  <a:pt x="204812" y="2336800"/>
                </a:moveTo>
                <a:lnTo>
                  <a:pt x="178676" y="2336800"/>
                </a:lnTo>
                <a:lnTo>
                  <a:pt x="171818" y="2324100"/>
                </a:lnTo>
                <a:lnTo>
                  <a:pt x="197967" y="2324100"/>
                </a:lnTo>
                <a:lnTo>
                  <a:pt x="204812" y="2336800"/>
                </a:lnTo>
                <a:close/>
              </a:path>
              <a:path w="2447290" h="2362200">
                <a:moveTo>
                  <a:pt x="2196693" y="2336800"/>
                </a:moveTo>
                <a:lnTo>
                  <a:pt x="250151" y="2336800"/>
                </a:lnTo>
                <a:lnTo>
                  <a:pt x="243154" y="2324100"/>
                </a:lnTo>
                <a:lnTo>
                  <a:pt x="2203691" y="2324100"/>
                </a:lnTo>
                <a:lnTo>
                  <a:pt x="2196693" y="2336800"/>
                </a:lnTo>
                <a:close/>
              </a:path>
              <a:path w="2447290" h="2362200">
                <a:moveTo>
                  <a:pt x="2267902" y="2336800"/>
                </a:moveTo>
                <a:lnTo>
                  <a:pt x="2242477" y="2336800"/>
                </a:lnTo>
                <a:lnTo>
                  <a:pt x="2249309" y="2324100"/>
                </a:lnTo>
                <a:lnTo>
                  <a:pt x="2275179" y="2324100"/>
                </a:lnTo>
                <a:lnTo>
                  <a:pt x="2267902" y="2336800"/>
                </a:lnTo>
                <a:close/>
              </a:path>
              <a:path w="2447290" h="2362200">
                <a:moveTo>
                  <a:pt x="247522" y="2349500"/>
                </a:moveTo>
                <a:lnTo>
                  <a:pt x="207009" y="2349500"/>
                </a:lnTo>
                <a:lnTo>
                  <a:pt x="199796" y="2336800"/>
                </a:lnTo>
                <a:lnTo>
                  <a:pt x="240220" y="2336800"/>
                </a:lnTo>
                <a:lnTo>
                  <a:pt x="247522" y="2349500"/>
                </a:lnTo>
                <a:close/>
              </a:path>
              <a:path w="2447290" h="2362200">
                <a:moveTo>
                  <a:pt x="2239556" y="2349500"/>
                </a:moveTo>
                <a:lnTo>
                  <a:pt x="2199792" y="2349500"/>
                </a:lnTo>
                <a:lnTo>
                  <a:pt x="2207082" y="2336800"/>
                </a:lnTo>
                <a:lnTo>
                  <a:pt x="2246769" y="2336800"/>
                </a:lnTo>
                <a:lnTo>
                  <a:pt x="2239556" y="2349500"/>
                </a:lnTo>
                <a:close/>
              </a:path>
              <a:path w="2447290" h="2362200">
                <a:moveTo>
                  <a:pt x="2202256" y="2362200"/>
                </a:moveTo>
                <a:lnTo>
                  <a:pt x="244741" y="2362200"/>
                </a:lnTo>
                <a:lnTo>
                  <a:pt x="236677" y="2349500"/>
                </a:lnTo>
                <a:lnTo>
                  <a:pt x="2209863" y="2349500"/>
                </a:lnTo>
                <a:lnTo>
                  <a:pt x="2202256" y="2362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67067" y="1943354"/>
            <a:ext cx="2118931" cy="207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833499" y="4908880"/>
            <a:ext cx="133350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5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29179" y="4908880"/>
            <a:ext cx="133350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5">
                <a:latin typeface="Times New Roman"/>
                <a:cs typeface="Times New Roman"/>
              </a:rPr>
              <a:t>Y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82599" y="4784420"/>
            <a:ext cx="2465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7744" algn="l"/>
                <a:tab pos="1994535" algn="l"/>
              </a:tabLst>
            </a:pPr>
            <a:r>
              <a:rPr dirty="0" sz="1800" i="1">
                <a:latin typeface="华文楷体"/>
                <a:cs typeface="华文楷体"/>
              </a:rPr>
              <a:t>时刻，</a:t>
            </a:r>
            <a:r>
              <a:rPr dirty="0" sz="1800" i="1">
                <a:latin typeface="Times New Roman"/>
                <a:cs typeface="Times New Roman"/>
              </a:rPr>
              <a:t>U	</a:t>
            </a:r>
            <a:r>
              <a:rPr dirty="0" sz="1800" i="1">
                <a:latin typeface="华文楷体"/>
                <a:cs typeface="华文楷体"/>
              </a:rPr>
              <a:t>变化，</a:t>
            </a:r>
            <a:r>
              <a:rPr dirty="0" sz="1800" i="1">
                <a:latin typeface="Times New Roman"/>
                <a:cs typeface="Times New Roman"/>
              </a:rPr>
              <a:t>U	</a:t>
            </a:r>
            <a:r>
              <a:rPr dirty="0" sz="1800" i="1">
                <a:latin typeface="华文楷体"/>
                <a:cs typeface="华文楷体"/>
              </a:rPr>
              <a:t>没变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1756" y="4937201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4" h="0">
                <a:moveTo>
                  <a:pt x="0" y="0"/>
                </a:moveTo>
                <a:lnTo>
                  <a:pt x="127419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846823" y="4787836"/>
            <a:ext cx="123189" cy="4032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135"/>
              </a:spcBef>
            </a:pPr>
            <a:r>
              <a:rPr dirty="0" sz="850" spc="1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15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35140" y="4206276"/>
            <a:ext cx="2138680" cy="70866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840"/>
              </a:spcBef>
            </a:pPr>
            <a:r>
              <a:rPr dirty="0" sz="1800" spc="-5">
                <a:latin typeface="Cambria Math"/>
                <a:cs typeface="Cambria Math"/>
              </a:rPr>
              <a:t>0</a:t>
            </a:r>
            <a:r>
              <a:rPr dirty="0" sz="1800" i="1">
                <a:latin typeface="华文楷体"/>
                <a:cs typeface="华文楷体"/>
              </a:rPr>
              <a:t>时刻，注意</a:t>
            </a:r>
            <a:r>
              <a:rPr dirty="0" sz="1800" spc="5" i="1">
                <a:latin typeface="Times New Roman"/>
                <a:cs typeface="Times New Roman"/>
              </a:rPr>
              <a:t>U</a:t>
            </a:r>
            <a:r>
              <a:rPr dirty="0" baseline="-16908" sz="1725" spc="7">
                <a:latin typeface="Times New Roman"/>
                <a:cs typeface="Times New Roman"/>
              </a:rPr>
              <a:t>X</a:t>
            </a:r>
            <a:r>
              <a:rPr dirty="0" baseline="-16908" sz="1725" spc="-97">
                <a:latin typeface="Times New Roman"/>
                <a:cs typeface="Times New Roman"/>
              </a:rPr>
              <a:t> </a:t>
            </a:r>
            <a:r>
              <a:rPr dirty="0" sz="1800" i="1">
                <a:latin typeface="华文楷体"/>
                <a:cs typeface="华文楷体"/>
              </a:rPr>
              <a:t>与</a:t>
            </a:r>
            <a:r>
              <a:rPr dirty="0" sz="1800" spc="5" i="1">
                <a:latin typeface="Times New Roman"/>
                <a:cs typeface="Times New Roman"/>
              </a:rPr>
              <a:t>U</a:t>
            </a:r>
            <a:r>
              <a:rPr dirty="0" baseline="-16908" sz="1725" spc="7">
                <a:latin typeface="Times New Roman"/>
                <a:cs typeface="Times New Roman"/>
              </a:rPr>
              <a:t>Y</a:t>
            </a:r>
            <a:endParaRPr baseline="-16908" sz="17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500" spc="10" i="1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7552" y="5236324"/>
            <a:ext cx="1981835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>
                <a:latin typeface="Times New Roman"/>
                <a:cs typeface="Times New Roman"/>
              </a:rPr>
              <a:t>2</a:t>
            </a:r>
            <a:r>
              <a:rPr dirty="0" sz="1500" i="1">
                <a:latin typeface="Times New Roman"/>
                <a:cs typeface="Times New Roman"/>
              </a:rPr>
              <a:t>t </a:t>
            </a:r>
            <a:r>
              <a:rPr dirty="0" sz="1500" spc="-25">
                <a:latin typeface="Times New Roman"/>
                <a:cs typeface="Times New Roman"/>
              </a:rPr>
              <a:t>3</a:t>
            </a:r>
            <a:r>
              <a:rPr dirty="0" sz="1500" spc="-25" i="1">
                <a:latin typeface="Times New Roman"/>
                <a:cs typeface="Times New Roman"/>
              </a:rPr>
              <a:t>t </a:t>
            </a:r>
            <a:r>
              <a:rPr dirty="0" sz="1500">
                <a:latin typeface="Times New Roman"/>
                <a:cs typeface="Times New Roman"/>
              </a:rPr>
              <a:t>4</a:t>
            </a:r>
            <a:r>
              <a:rPr dirty="0" sz="1500" i="1">
                <a:latin typeface="Times New Roman"/>
                <a:cs typeface="Times New Roman"/>
              </a:rPr>
              <a:t>t </a:t>
            </a:r>
            <a:r>
              <a:rPr dirty="0" sz="1500" spc="-15">
                <a:latin typeface="Times New Roman"/>
                <a:cs typeface="Times New Roman"/>
              </a:rPr>
              <a:t>5</a:t>
            </a:r>
            <a:r>
              <a:rPr dirty="0" sz="1500" spc="-15" i="1">
                <a:latin typeface="Times New Roman"/>
                <a:cs typeface="Times New Roman"/>
              </a:rPr>
              <a:t>t </a:t>
            </a:r>
            <a:r>
              <a:rPr dirty="0" sz="1500">
                <a:latin typeface="Times New Roman"/>
                <a:cs typeface="Times New Roman"/>
              </a:rPr>
              <a:t>6</a:t>
            </a:r>
            <a:r>
              <a:rPr dirty="0" sz="1500" i="1">
                <a:latin typeface="Times New Roman"/>
                <a:cs typeface="Times New Roman"/>
              </a:rPr>
              <a:t>t </a:t>
            </a:r>
            <a:r>
              <a:rPr dirty="0" sz="1500" spc="10">
                <a:latin typeface="Times New Roman"/>
                <a:cs typeface="Times New Roman"/>
              </a:rPr>
              <a:t>7</a:t>
            </a:r>
            <a:r>
              <a:rPr dirty="0" sz="1500" spc="10" i="1">
                <a:latin typeface="Times New Roman"/>
                <a:cs typeface="Times New Roman"/>
              </a:rPr>
              <a:t>t </a:t>
            </a:r>
            <a:r>
              <a:rPr dirty="0" sz="1500" spc="-15">
                <a:latin typeface="Times New Roman"/>
                <a:cs typeface="Times New Roman"/>
              </a:rPr>
              <a:t>8</a:t>
            </a:r>
            <a:r>
              <a:rPr dirty="0" sz="1500" spc="-15" i="1">
                <a:latin typeface="Times New Roman"/>
                <a:cs typeface="Times New Roman"/>
              </a:rPr>
              <a:t>t</a:t>
            </a:r>
            <a:r>
              <a:rPr dirty="0" sz="1500" spc="125" i="1">
                <a:latin typeface="Times New Roman"/>
                <a:cs typeface="Times New Roman"/>
              </a:rPr>
              <a:t> </a:t>
            </a:r>
            <a:r>
              <a:rPr dirty="0" baseline="1851" sz="2250">
                <a:latin typeface="Times New Roman"/>
                <a:cs typeface="Times New Roman"/>
              </a:rPr>
              <a:t>9</a:t>
            </a:r>
            <a:r>
              <a:rPr dirty="0" baseline="1851" sz="2250" i="1">
                <a:latin typeface="Times New Roman"/>
                <a:cs typeface="Times New Roman"/>
              </a:rPr>
              <a:t>t</a:t>
            </a:r>
            <a:endParaRPr baseline="1851" sz="22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75361" y="5286641"/>
            <a:ext cx="2459990" cy="485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789"/>
              </a:lnSpc>
              <a:spcBef>
                <a:spcPts val="135"/>
              </a:spcBef>
              <a:tabLst>
                <a:tab pos="417195" algn="l"/>
                <a:tab pos="681990" algn="l"/>
                <a:tab pos="937260" algn="l"/>
                <a:tab pos="1198880" algn="l"/>
                <a:tab pos="1463675" algn="l"/>
                <a:tab pos="1716405" algn="l"/>
                <a:tab pos="1971675" algn="l"/>
              </a:tabLst>
            </a:pPr>
            <a:r>
              <a:rPr dirty="0" u="sng" sz="8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dirty="0" u="sng" sz="850" spc="-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5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1	1	1	1	1	1	</a:t>
            </a:r>
            <a:r>
              <a:rPr dirty="0" u="sng" baseline="3267" sz="1275" spc="2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267" sz="1275" spc="157">
                <a:latin typeface="Times New Roman"/>
                <a:cs typeface="Times New Roman"/>
              </a:rPr>
              <a:t> </a:t>
            </a:r>
            <a:r>
              <a:rPr dirty="0" baseline="-20370" sz="2250" spc="-509">
                <a:latin typeface="Symbol"/>
                <a:cs typeface="Symbol"/>
              </a:rPr>
              <a:t></a:t>
            </a:r>
            <a:endParaRPr baseline="-20370" sz="2250">
              <a:latin typeface="Symbol"/>
              <a:cs typeface="Symbol"/>
            </a:endParaRPr>
          </a:p>
          <a:p>
            <a:pPr marL="80645">
              <a:lnSpc>
                <a:spcPts val="1789"/>
              </a:lnSpc>
              <a:tabLst>
                <a:tab pos="339090" algn="l"/>
                <a:tab pos="597535" algn="l"/>
                <a:tab pos="857885" algn="l"/>
                <a:tab pos="1116330" algn="l"/>
                <a:tab pos="1379220" algn="l"/>
                <a:tab pos="1637664" algn="l"/>
                <a:tab pos="1890395" algn="l"/>
              </a:tabLst>
            </a:pPr>
            <a:r>
              <a:rPr dirty="0" sz="1500" spc="15">
                <a:latin typeface="Times New Roman"/>
                <a:cs typeface="Times New Roman"/>
              </a:rPr>
              <a:t>4	4	4	4	4	4	4	</a:t>
            </a:r>
            <a:r>
              <a:rPr dirty="0" baseline="1851" sz="2250" spc="22">
                <a:latin typeface="Times New Roman"/>
                <a:cs typeface="Times New Roman"/>
              </a:rPr>
              <a:t>4</a:t>
            </a:r>
            <a:endParaRPr baseline="1851" sz="22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71737" y="3397618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宋体"/>
                <a:cs typeface="宋体"/>
              </a:rPr>
              <a:t> 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87535" y="3537673"/>
            <a:ext cx="51435" cy="965835"/>
          </a:xfrm>
          <a:custGeom>
            <a:avLst/>
            <a:gdLst/>
            <a:ahLst/>
            <a:cxnLst/>
            <a:rect l="l" t="t" r="r" b="b"/>
            <a:pathLst>
              <a:path w="51435" h="965835">
                <a:moveTo>
                  <a:pt x="19100" y="126568"/>
                </a:moveTo>
                <a:lnTo>
                  <a:pt x="0" y="126568"/>
                </a:lnTo>
                <a:lnTo>
                  <a:pt x="25412" y="0"/>
                </a:lnTo>
                <a:lnTo>
                  <a:pt x="48352" y="113855"/>
                </a:lnTo>
                <a:lnTo>
                  <a:pt x="19100" y="113855"/>
                </a:lnTo>
                <a:lnTo>
                  <a:pt x="19100" y="126568"/>
                </a:lnTo>
                <a:close/>
              </a:path>
              <a:path w="51435" h="965835">
                <a:moveTo>
                  <a:pt x="31813" y="965835"/>
                </a:moveTo>
                <a:lnTo>
                  <a:pt x="19100" y="965835"/>
                </a:lnTo>
                <a:lnTo>
                  <a:pt x="19100" y="113855"/>
                </a:lnTo>
                <a:lnTo>
                  <a:pt x="31813" y="113855"/>
                </a:lnTo>
                <a:lnTo>
                  <a:pt x="31813" y="965835"/>
                </a:lnTo>
                <a:close/>
              </a:path>
              <a:path w="51435" h="965835">
                <a:moveTo>
                  <a:pt x="50914" y="126568"/>
                </a:moveTo>
                <a:lnTo>
                  <a:pt x="31813" y="126568"/>
                </a:lnTo>
                <a:lnTo>
                  <a:pt x="31813" y="113855"/>
                </a:lnTo>
                <a:lnTo>
                  <a:pt x="48352" y="113855"/>
                </a:lnTo>
                <a:lnTo>
                  <a:pt x="50914" y="126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712993" y="3650767"/>
            <a:ext cx="0" cy="854075"/>
          </a:xfrm>
          <a:custGeom>
            <a:avLst/>
            <a:gdLst/>
            <a:ahLst/>
            <a:cxnLst/>
            <a:rect l="l" t="t" r="r" b="b"/>
            <a:pathLst>
              <a:path w="0" h="854075">
                <a:moveTo>
                  <a:pt x="0" y="0"/>
                </a:moveTo>
                <a:lnTo>
                  <a:pt x="0" y="853503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687535" y="3537673"/>
            <a:ext cx="51435" cy="127000"/>
          </a:xfrm>
          <a:custGeom>
            <a:avLst/>
            <a:gdLst/>
            <a:ahLst/>
            <a:cxnLst/>
            <a:rect l="l" t="t" r="r" b="b"/>
            <a:pathLst>
              <a:path w="51435" h="127000">
                <a:moveTo>
                  <a:pt x="50914" y="126568"/>
                </a:moveTo>
                <a:lnTo>
                  <a:pt x="25412" y="0"/>
                </a:lnTo>
                <a:lnTo>
                  <a:pt x="0" y="126568"/>
                </a:lnTo>
                <a:lnTo>
                  <a:pt x="50914" y="1265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719057" y="3946588"/>
            <a:ext cx="1694814" cy="50800"/>
          </a:xfrm>
          <a:custGeom>
            <a:avLst/>
            <a:gdLst/>
            <a:ahLst/>
            <a:cxnLst/>
            <a:rect l="l" t="t" r="r" b="b"/>
            <a:pathLst>
              <a:path w="1694814" h="50800">
                <a:moveTo>
                  <a:pt x="1567408" y="50571"/>
                </a:moveTo>
                <a:lnTo>
                  <a:pt x="1567408" y="0"/>
                </a:lnTo>
                <a:lnTo>
                  <a:pt x="1663156" y="18973"/>
                </a:lnTo>
                <a:lnTo>
                  <a:pt x="1580121" y="18973"/>
                </a:lnTo>
                <a:lnTo>
                  <a:pt x="1580121" y="31597"/>
                </a:lnTo>
                <a:lnTo>
                  <a:pt x="1662772" y="31597"/>
                </a:lnTo>
                <a:lnTo>
                  <a:pt x="1567408" y="50571"/>
                </a:lnTo>
                <a:close/>
              </a:path>
              <a:path w="1694814" h="50800">
                <a:moveTo>
                  <a:pt x="1567408" y="31597"/>
                </a:moveTo>
                <a:lnTo>
                  <a:pt x="0" y="31597"/>
                </a:lnTo>
                <a:lnTo>
                  <a:pt x="0" y="18973"/>
                </a:lnTo>
                <a:lnTo>
                  <a:pt x="1567408" y="18973"/>
                </a:lnTo>
                <a:lnTo>
                  <a:pt x="1567408" y="31597"/>
                </a:lnTo>
                <a:close/>
              </a:path>
              <a:path w="1694814" h="50800">
                <a:moveTo>
                  <a:pt x="1662772" y="31597"/>
                </a:moveTo>
                <a:lnTo>
                  <a:pt x="1580121" y="31597"/>
                </a:lnTo>
                <a:lnTo>
                  <a:pt x="1580121" y="18973"/>
                </a:lnTo>
                <a:lnTo>
                  <a:pt x="1663156" y="18973"/>
                </a:lnTo>
                <a:lnTo>
                  <a:pt x="1694751" y="25234"/>
                </a:lnTo>
                <a:lnTo>
                  <a:pt x="1662772" y="315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718295" y="3971874"/>
            <a:ext cx="1581785" cy="0"/>
          </a:xfrm>
          <a:custGeom>
            <a:avLst/>
            <a:gdLst/>
            <a:ahLst/>
            <a:cxnLst/>
            <a:rect l="l" t="t" r="r" b="b"/>
            <a:pathLst>
              <a:path w="1581785" h="0">
                <a:moveTo>
                  <a:pt x="0" y="0"/>
                </a:moveTo>
                <a:lnTo>
                  <a:pt x="1581645" y="0"/>
                </a:lnTo>
              </a:path>
            </a:pathLst>
          </a:custGeom>
          <a:ln w="141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286465" y="3946588"/>
            <a:ext cx="127635" cy="50800"/>
          </a:xfrm>
          <a:custGeom>
            <a:avLst/>
            <a:gdLst/>
            <a:ahLst/>
            <a:cxnLst/>
            <a:rect l="l" t="t" r="r" b="b"/>
            <a:pathLst>
              <a:path w="127635" h="50800">
                <a:moveTo>
                  <a:pt x="0" y="0"/>
                </a:moveTo>
                <a:lnTo>
                  <a:pt x="127342" y="25234"/>
                </a:lnTo>
                <a:lnTo>
                  <a:pt x="0" y="50571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4255998" y="3946778"/>
            <a:ext cx="217055" cy="2641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449233" y="3407879"/>
            <a:ext cx="232371" cy="2641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536405" y="3441281"/>
            <a:ext cx="168135" cy="2018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019412" y="3966514"/>
            <a:ext cx="217055" cy="247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091256" y="3999915"/>
            <a:ext cx="166611" cy="2018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450463" y="3966514"/>
            <a:ext cx="250672" cy="233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26891" y="3966514"/>
            <a:ext cx="217055" cy="233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98722" y="3999915"/>
            <a:ext cx="166611" cy="2003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850931" y="3960444"/>
            <a:ext cx="250672" cy="2610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927360" y="3960444"/>
            <a:ext cx="217055" cy="2610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99204" y="3993845"/>
            <a:ext cx="166611" cy="2018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2709887" y="3689477"/>
            <a:ext cx="826769" cy="551815"/>
          </a:xfrm>
          <a:custGeom>
            <a:avLst/>
            <a:gdLst/>
            <a:ahLst/>
            <a:cxnLst/>
            <a:rect l="l" t="t" r="r" b="b"/>
            <a:pathLst>
              <a:path w="826770" h="551814">
                <a:moveTo>
                  <a:pt x="0" y="551611"/>
                </a:moveTo>
                <a:lnTo>
                  <a:pt x="826744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30714" y="3689477"/>
            <a:ext cx="826769" cy="551815"/>
          </a:xfrm>
          <a:custGeom>
            <a:avLst/>
            <a:gdLst/>
            <a:ahLst/>
            <a:cxnLst/>
            <a:rect l="l" t="t" r="r" b="b"/>
            <a:pathLst>
              <a:path w="826770" h="551814">
                <a:moveTo>
                  <a:pt x="0" y="551611"/>
                </a:moveTo>
                <a:lnTo>
                  <a:pt x="826731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24402" y="3701618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47"/>
                </a:moveTo>
                <a:lnTo>
                  <a:pt x="0" y="37947"/>
                </a:lnTo>
                <a:lnTo>
                  <a:pt x="0" y="0"/>
                </a:lnTo>
                <a:lnTo>
                  <a:pt x="9550" y="0"/>
                </a:lnTo>
                <a:lnTo>
                  <a:pt x="9550" y="379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24402" y="3768039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47"/>
                </a:moveTo>
                <a:lnTo>
                  <a:pt x="0" y="37947"/>
                </a:lnTo>
                <a:lnTo>
                  <a:pt x="0" y="0"/>
                </a:lnTo>
                <a:lnTo>
                  <a:pt x="9550" y="0"/>
                </a:lnTo>
                <a:lnTo>
                  <a:pt x="9550" y="379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24402" y="3834447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47"/>
                </a:moveTo>
                <a:lnTo>
                  <a:pt x="0" y="37947"/>
                </a:lnTo>
                <a:lnTo>
                  <a:pt x="0" y="0"/>
                </a:lnTo>
                <a:lnTo>
                  <a:pt x="9550" y="0"/>
                </a:lnTo>
                <a:lnTo>
                  <a:pt x="9550" y="379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24402" y="3900855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47"/>
                </a:moveTo>
                <a:lnTo>
                  <a:pt x="0" y="37947"/>
                </a:lnTo>
                <a:lnTo>
                  <a:pt x="0" y="0"/>
                </a:lnTo>
                <a:lnTo>
                  <a:pt x="9550" y="0"/>
                </a:lnTo>
                <a:lnTo>
                  <a:pt x="9550" y="379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3524402" y="3967276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47"/>
                </a:moveTo>
                <a:lnTo>
                  <a:pt x="0" y="37947"/>
                </a:lnTo>
                <a:lnTo>
                  <a:pt x="0" y="0"/>
                </a:lnTo>
                <a:lnTo>
                  <a:pt x="9550" y="0"/>
                </a:lnTo>
                <a:lnTo>
                  <a:pt x="9550" y="379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524402" y="4033685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47"/>
                </a:moveTo>
                <a:lnTo>
                  <a:pt x="0" y="37947"/>
                </a:lnTo>
                <a:lnTo>
                  <a:pt x="0" y="0"/>
                </a:lnTo>
                <a:lnTo>
                  <a:pt x="9550" y="0"/>
                </a:lnTo>
                <a:lnTo>
                  <a:pt x="9550" y="379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3524402" y="4100093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60"/>
                </a:moveTo>
                <a:lnTo>
                  <a:pt x="0" y="37960"/>
                </a:lnTo>
                <a:lnTo>
                  <a:pt x="0" y="0"/>
                </a:lnTo>
                <a:lnTo>
                  <a:pt x="9550" y="0"/>
                </a:lnTo>
                <a:lnTo>
                  <a:pt x="9550" y="3796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3524402" y="4166514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47"/>
                </a:moveTo>
                <a:lnTo>
                  <a:pt x="0" y="37947"/>
                </a:lnTo>
                <a:lnTo>
                  <a:pt x="0" y="0"/>
                </a:lnTo>
                <a:lnTo>
                  <a:pt x="9550" y="0"/>
                </a:lnTo>
                <a:lnTo>
                  <a:pt x="9550" y="379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489022" y="3822306"/>
            <a:ext cx="284302" cy="2610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3213544" y="4368787"/>
            <a:ext cx="574725" cy="1700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 txBox="1"/>
          <p:nvPr/>
        </p:nvSpPr>
        <p:spPr>
          <a:xfrm>
            <a:off x="2784106" y="4517529"/>
            <a:ext cx="1682750" cy="1237615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345"/>
              </a:spcBef>
            </a:pPr>
            <a:r>
              <a:rPr dirty="0" sz="1800" i="1">
                <a:latin typeface="Times New Roman"/>
                <a:cs typeface="Times New Roman"/>
              </a:rPr>
              <a:t>U</a:t>
            </a:r>
            <a:r>
              <a:rPr dirty="0" baseline="-16908" sz="1725" spc="15">
                <a:latin typeface="Times New Roman"/>
                <a:cs typeface="Times New Roman"/>
              </a:rPr>
              <a:t>X</a:t>
            </a:r>
            <a:r>
              <a:rPr dirty="0" sz="1800" i="1">
                <a:latin typeface="华文楷体"/>
                <a:cs typeface="华文楷体"/>
              </a:rPr>
              <a:t>为正，表明</a:t>
            </a:r>
            <a:endParaRPr sz="1800">
              <a:latin typeface="华文楷体"/>
              <a:cs typeface="华文楷体"/>
            </a:endParaRPr>
          </a:p>
          <a:p>
            <a:pPr marL="82550">
              <a:lnSpc>
                <a:spcPct val="100000"/>
              </a:lnSpc>
              <a:spcBef>
                <a:spcPts val="1245"/>
              </a:spcBef>
            </a:pP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i="1">
                <a:latin typeface="华文楷体"/>
                <a:cs typeface="华文楷体"/>
              </a:rPr>
              <a:t>比</a:t>
            </a: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b="0">
                <a:latin typeface="Yu Gothic UI Semilight"/>
                <a:cs typeface="Yu Gothic UI Semilight"/>
              </a:rPr>
              <a:t>’</a:t>
            </a:r>
            <a:r>
              <a:rPr dirty="0" sz="1800" i="1">
                <a:latin typeface="华文楷体"/>
                <a:cs typeface="华文楷体"/>
              </a:rPr>
              <a:t>电势高</a:t>
            </a:r>
            <a:endParaRPr sz="1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800" i="1">
                <a:latin typeface="华文楷体"/>
                <a:cs typeface="华文楷体"/>
              </a:rPr>
              <a:t>前面已求</a:t>
            </a:r>
            <a:r>
              <a:rPr dirty="0" sz="1800" spc="50" i="1">
                <a:latin typeface="华文楷体"/>
                <a:cs typeface="华文楷体"/>
              </a:rPr>
              <a:t> </a:t>
            </a:r>
            <a:r>
              <a:rPr dirty="0" baseline="1851" sz="2250" spc="-7" i="1">
                <a:latin typeface="Times New Roman"/>
                <a:cs typeface="Times New Roman"/>
              </a:rPr>
              <a:t>y</a:t>
            </a:r>
            <a:r>
              <a:rPr dirty="0" baseline="1851" sz="2250" spc="-97" i="1">
                <a:latin typeface="Times New Roman"/>
                <a:cs typeface="Times New Roman"/>
              </a:rPr>
              <a:t> </a:t>
            </a:r>
            <a:r>
              <a:rPr dirty="0" baseline="1851" sz="2250" spc="300">
                <a:latin typeface="Symbol"/>
                <a:cs typeface="Symbol"/>
              </a:rPr>
              <a:t></a:t>
            </a:r>
            <a:r>
              <a:rPr dirty="0" baseline="1851" sz="2250" spc="-284">
                <a:latin typeface="Times New Roman"/>
                <a:cs typeface="Times New Roman"/>
              </a:rPr>
              <a:t> </a:t>
            </a:r>
            <a:r>
              <a:rPr dirty="0" baseline="1851" sz="2250" spc="-7" i="1">
                <a:latin typeface="Times New Roman"/>
                <a:cs typeface="Times New Roman"/>
              </a:rPr>
              <a:t>U</a:t>
            </a:r>
            <a:r>
              <a:rPr dirty="0" baseline="1851" sz="2250" spc="-352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华文楷体"/>
                <a:cs typeface="华文楷体"/>
              </a:rPr>
              <a:t>，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670056" y="4517529"/>
            <a:ext cx="1636395" cy="1244600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345"/>
              </a:spcBef>
            </a:pPr>
            <a:r>
              <a:rPr dirty="0" sz="1800" i="1">
                <a:latin typeface="Times New Roman"/>
                <a:cs typeface="Times New Roman"/>
              </a:rPr>
              <a:t>U</a:t>
            </a:r>
            <a:r>
              <a:rPr dirty="0" baseline="-16908" sz="1725" spc="15">
                <a:latin typeface="Times New Roman"/>
                <a:cs typeface="Times New Roman"/>
              </a:rPr>
              <a:t>Y</a:t>
            </a:r>
            <a:r>
              <a:rPr dirty="0" sz="1800" i="1">
                <a:latin typeface="华文楷体"/>
                <a:cs typeface="华文楷体"/>
              </a:rPr>
              <a:t>为正，表明</a:t>
            </a:r>
            <a:endParaRPr sz="1800">
              <a:latin typeface="华文楷体"/>
              <a:cs typeface="华文楷体"/>
            </a:endParaRPr>
          </a:p>
          <a:p>
            <a:pPr marL="12700" marR="5080" indent="158750">
              <a:lnSpc>
                <a:spcPct val="128899"/>
              </a:lnSpc>
              <a:spcBef>
                <a:spcPts val="620"/>
              </a:spcBef>
            </a:pP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i="1">
                <a:latin typeface="华文楷体"/>
                <a:cs typeface="华文楷体"/>
              </a:rPr>
              <a:t>比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b="0">
                <a:latin typeface="Yu Gothic UI Semilight"/>
                <a:cs typeface="Yu Gothic UI Semilight"/>
              </a:rPr>
              <a:t>’</a:t>
            </a:r>
            <a:r>
              <a:rPr dirty="0" sz="1800" i="1">
                <a:latin typeface="华文楷体"/>
                <a:cs typeface="华文楷体"/>
              </a:rPr>
              <a:t>电势高 </a:t>
            </a:r>
            <a:r>
              <a:rPr dirty="0" baseline="1543" sz="2700" i="1">
                <a:latin typeface="华文楷体"/>
                <a:cs typeface="华文楷体"/>
              </a:rPr>
              <a:t>同样可得</a:t>
            </a:r>
            <a:r>
              <a:rPr dirty="0" baseline="1543" sz="2700" spc="-44" i="1">
                <a:latin typeface="华文楷体"/>
                <a:cs typeface="华文楷体"/>
              </a:rPr>
              <a:t>：</a:t>
            </a:r>
            <a:r>
              <a:rPr dirty="0" sz="1650" spc="-30" i="1">
                <a:latin typeface="Times New Roman"/>
                <a:cs typeface="Times New Roman"/>
              </a:rPr>
              <a:t>x</a:t>
            </a:r>
            <a:r>
              <a:rPr dirty="0" sz="1650" spc="-105" i="1">
                <a:latin typeface="Times New Roman"/>
                <a:cs typeface="Times New Roman"/>
              </a:rPr>
              <a:t> </a:t>
            </a:r>
            <a:r>
              <a:rPr dirty="0" sz="1650" spc="250">
                <a:latin typeface="Symbol"/>
                <a:cs typeface="Symbol"/>
              </a:rPr>
              <a:t></a:t>
            </a:r>
            <a:r>
              <a:rPr dirty="0" sz="1650" spc="-229">
                <a:latin typeface="Times New Roman"/>
                <a:cs typeface="Times New Roman"/>
              </a:rPr>
              <a:t> </a:t>
            </a:r>
            <a:r>
              <a:rPr dirty="0" sz="1650" spc="25" i="1">
                <a:latin typeface="Times New Roman"/>
                <a:cs typeface="Times New Roman"/>
              </a:rPr>
              <a:t>U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40148" y="339825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宋体"/>
                <a:cs typeface="宋体"/>
              </a:rPr>
              <a:t> 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71452" y="3678428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071452" y="3745103"/>
            <a:ext cx="10160" cy="38735"/>
          </a:xfrm>
          <a:custGeom>
            <a:avLst/>
            <a:gdLst/>
            <a:ahLst/>
            <a:cxnLst/>
            <a:rect l="l" t="t" r="r" b="b"/>
            <a:pathLst>
              <a:path w="10160" h="38735">
                <a:moveTo>
                  <a:pt x="9563" y="38112"/>
                </a:moveTo>
                <a:lnTo>
                  <a:pt x="0" y="38112"/>
                </a:lnTo>
                <a:lnTo>
                  <a:pt x="0" y="0"/>
                </a:lnTo>
                <a:lnTo>
                  <a:pt x="9563" y="0"/>
                </a:lnTo>
                <a:lnTo>
                  <a:pt x="9563" y="3811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071452" y="3811790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071452" y="3878478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071452" y="3945153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071452" y="4011841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071452" y="4078516"/>
            <a:ext cx="10160" cy="38735"/>
          </a:xfrm>
          <a:custGeom>
            <a:avLst/>
            <a:gdLst/>
            <a:ahLst/>
            <a:cxnLst/>
            <a:rect l="l" t="t" r="r" b="b"/>
            <a:pathLst>
              <a:path w="10160" h="38735">
                <a:moveTo>
                  <a:pt x="9563" y="38112"/>
                </a:moveTo>
                <a:lnTo>
                  <a:pt x="0" y="38112"/>
                </a:lnTo>
                <a:lnTo>
                  <a:pt x="0" y="0"/>
                </a:lnTo>
                <a:lnTo>
                  <a:pt x="9563" y="0"/>
                </a:lnTo>
                <a:lnTo>
                  <a:pt x="9563" y="3811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071452" y="4145203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656111" y="3519906"/>
            <a:ext cx="51435" cy="970280"/>
          </a:xfrm>
          <a:custGeom>
            <a:avLst/>
            <a:gdLst/>
            <a:ahLst/>
            <a:cxnLst/>
            <a:rect l="l" t="t" r="r" b="b"/>
            <a:pathLst>
              <a:path w="51435" h="970279">
                <a:moveTo>
                  <a:pt x="19126" y="127076"/>
                </a:moveTo>
                <a:lnTo>
                  <a:pt x="0" y="127076"/>
                </a:lnTo>
                <a:lnTo>
                  <a:pt x="25438" y="0"/>
                </a:lnTo>
                <a:lnTo>
                  <a:pt x="48401" y="114312"/>
                </a:lnTo>
                <a:lnTo>
                  <a:pt x="19126" y="114312"/>
                </a:lnTo>
                <a:lnTo>
                  <a:pt x="19126" y="127076"/>
                </a:lnTo>
                <a:close/>
              </a:path>
              <a:path w="51435" h="970279">
                <a:moveTo>
                  <a:pt x="31838" y="969759"/>
                </a:moveTo>
                <a:lnTo>
                  <a:pt x="19126" y="969759"/>
                </a:lnTo>
                <a:lnTo>
                  <a:pt x="19126" y="114312"/>
                </a:lnTo>
                <a:lnTo>
                  <a:pt x="31838" y="114312"/>
                </a:lnTo>
                <a:lnTo>
                  <a:pt x="31838" y="969759"/>
                </a:lnTo>
                <a:close/>
              </a:path>
              <a:path w="51435" h="970279">
                <a:moveTo>
                  <a:pt x="50965" y="127076"/>
                </a:moveTo>
                <a:lnTo>
                  <a:pt x="31838" y="127076"/>
                </a:lnTo>
                <a:lnTo>
                  <a:pt x="31838" y="114312"/>
                </a:lnTo>
                <a:lnTo>
                  <a:pt x="48401" y="114312"/>
                </a:lnTo>
                <a:lnTo>
                  <a:pt x="50965" y="127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681594" y="3633457"/>
            <a:ext cx="0" cy="857250"/>
          </a:xfrm>
          <a:custGeom>
            <a:avLst/>
            <a:gdLst/>
            <a:ahLst/>
            <a:cxnLst/>
            <a:rect l="l" t="t" r="r" b="b"/>
            <a:pathLst>
              <a:path w="0" h="857250">
                <a:moveTo>
                  <a:pt x="0" y="0"/>
                </a:moveTo>
                <a:lnTo>
                  <a:pt x="0" y="856970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656111" y="3519906"/>
            <a:ext cx="51435" cy="127635"/>
          </a:xfrm>
          <a:custGeom>
            <a:avLst/>
            <a:gdLst/>
            <a:ahLst/>
            <a:cxnLst/>
            <a:rect l="l" t="t" r="r" b="b"/>
            <a:pathLst>
              <a:path w="51435" h="127635">
                <a:moveTo>
                  <a:pt x="50965" y="127076"/>
                </a:moveTo>
                <a:lnTo>
                  <a:pt x="25438" y="0"/>
                </a:lnTo>
                <a:lnTo>
                  <a:pt x="0" y="127076"/>
                </a:lnTo>
                <a:lnTo>
                  <a:pt x="50965" y="1270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687671" y="3930484"/>
            <a:ext cx="1696720" cy="50800"/>
          </a:xfrm>
          <a:custGeom>
            <a:avLst/>
            <a:gdLst/>
            <a:ahLst/>
            <a:cxnLst/>
            <a:rect l="l" t="t" r="r" b="b"/>
            <a:pathLst>
              <a:path w="1696720" h="50800">
                <a:moveTo>
                  <a:pt x="1568678" y="50774"/>
                </a:moveTo>
                <a:lnTo>
                  <a:pt x="1568678" y="0"/>
                </a:lnTo>
                <a:lnTo>
                  <a:pt x="1664511" y="19050"/>
                </a:lnTo>
                <a:lnTo>
                  <a:pt x="1581403" y="19050"/>
                </a:lnTo>
                <a:lnTo>
                  <a:pt x="1581403" y="31724"/>
                </a:lnTo>
                <a:lnTo>
                  <a:pt x="1664128" y="31724"/>
                </a:lnTo>
                <a:lnTo>
                  <a:pt x="1568678" y="50774"/>
                </a:lnTo>
                <a:close/>
              </a:path>
              <a:path w="1696720" h="50800">
                <a:moveTo>
                  <a:pt x="1568678" y="31724"/>
                </a:moveTo>
                <a:lnTo>
                  <a:pt x="0" y="31724"/>
                </a:lnTo>
                <a:lnTo>
                  <a:pt x="0" y="19050"/>
                </a:lnTo>
                <a:lnTo>
                  <a:pt x="1568678" y="19050"/>
                </a:lnTo>
                <a:lnTo>
                  <a:pt x="1568678" y="31724"/>
                </a:lnTo>
                <a:close/>
              </a:path>
              <a:path w="1696720" h="50800">
                <a:moveTo>
                  <a:pt x="1664128" y="31724"/>
                </a:moveTo>
                <a:lnTo>
                  <a:pt x="1581403" y="31724"/>
                </a:lnTo>
                <a:lnTo>
                  <a:pt x="1581403" y="19050"/>
                </a:lnTo>
                <a:lnTo>
                  <a:pt x="1664511" y="19050"/>
                </a:lnTo>
                <a:lnTo>
                  <a:pt x="1696135" y="25336"/>
                </a:lnTo>
                <a:lnTo>
                  <a:pt x="1664128" y="3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686909" y="3955872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 h="0">
                <a:moveTo>
                  <a:pt x="0" y="0"/>
                </a:moveTo>
                <a:lnTo>
                  <a:pt x="1582927" y="0"/>
                </a:lnTo>
              </a:path>
            </a:pathLst>
          </a:custGeom>
          <a:ln w="141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256350" y="3930484"/>
            <a:ext cx="127635" cy="50800"/>
          </a:xfrm>
          <a:custGeom>
            <a:avLst/>
            <a:gdLst/>
            <a:ahLst/>
            <a:cxnLst/>
            <a:rect l="l" t="t" r="r" b="b"/>
            <a:pathLst>
              <a:path w="127635" h="50800">
                <a:moveTo>
                  <a:pt x="0" y="0"/>
                </a:moveTo>
                <a:lnTo>
                  <a:pt x="127457" y="25336"/>
                </a:lnTo>
                <a:lnTo>
                  <a:pt x="0" y="50774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247269" y="3929151"/>
            <a:ext cx="217233" cy="26520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365650" y="3445992"/>
            <a:ext cx="284543" cy="26520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518634" y="3503917"/>
            <a:ext cx="143802" cy="1524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017338" y="3935247"/>
            <a:ext cx="217233" cy="24996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089232" y="3968775"/>
            <a:ext cx="166750" cy="20271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425782" y="3939819"/>
            <a:ext cx="250888" cy="23624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502275" y="3939819"/>
            <a:ext cx="217233" cy="2362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574169" y="3973347"/>
            <a:ext cx="166750" cy="20271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832703" y="3930675"/>
            <a:ext cx="250888" cy="26215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909195" y="3930675"/>
            <a:ext cx="217233" cy="26215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981090" y="3964203"/>
            <a:ext cx="166750" cy="20271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695316" y="3666235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789" y="0"/>
                </a:lnTo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481434" y="3684523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8100"/>
                </a:moveTo>
                <a:lnTo>
                  <a:pt x="0" y="38100"/>
                </a:lnTo>
                <a:lnTo>
                  <a:pt x="0" y="0"/>
                </a:lnTo>
                <a:lnTo>
                  <a:pt x="9550" y="0"/>
                </a:lnTo>
                <a:lnTo>
                  <a:pt x="9550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481434" y="3751198"/>
            <a:ext cx="10160" cy="38735"/>
          </a:xfrm>
          <a:custGeom>
            <a:avLst/>
            <a:gdLst/>
            <a:ahLst/>
            <a:cxnLst/>
            <a:rect l="l" t="t" r="r" b="b"/>
            <a:pathLst>
              <a:path w="10160" h="38735">
                <a:moveTo>
                  <a:pt x="9550" y="38112"/>
                </a:moveTo>
                <a:lnTo>
                  <a:pt x="0" y="38112"/>
                </a:lnTo>
                <a:lnTo>
                  <a:pt x="0" y="0"/>
                </a:lnTo>
                <a:lnTo>
                  <a:pt x="9550" y="0"/>
                </a:lnTo>
                <a:lnTo>
                  <a:pt x="9550" y="3811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481434" y="3817886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8100"/>
                </a:moveTo>
                <a:lnTo>
                  <a:pt x="0" y="38100"/>
                </a:lnTo>
                <a:lnTo>
                  <a:pt x="0" y="0"/>
                </a:lnTo>
                <a:lnTo>
                  <a:pt x="9550" y="0"/>
                </a:lnTo>
                <a:lnTo>
                  <a:pt x="9550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481434" y="3884574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8100"/>
                </a:moveTo>
                <a:lnTo>
                  <a:pt x="0" y="38100"/>
                </a:lnTo>
                <a:lnTo>
                  <a:pt x="0" y="0"/>
                </a:lnTo>
                <a:lnTo>
                  <a:pt x="9550" y="0"/>
                </a:lnTo>
                <a:lnTo>
                  <a:pt x="9550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481434" y="3951249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8100"/>
                </a:moveTo>
                <a:lnTo>
                  <a:pt x="0" y="38100"/>
                </a:lnTo>
                <a:lnTo>
                  <a:pt x="0" y="0"/>
                </a:lnTo>
                <a:lnTo>
                  <a:pt x="9550" y="0"/>
                </a:lnTo>
                <a:lnTo>
                  <a:pt x="9550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481434" y="4017936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8100"/>
                </a:moveTo>
                <a:lnTo>
                  <a:pt x="0" y="38100"/>
                </a:lnTo>
                <a:lnTo>
                  <a:pt x="0" y="0"/>
                </a:lnTo>
                <a:lnTo>
                  <a:pt x="9550" y="0"/>
                </a:lnTo>
                <a:lnTo>
                  <a:pt x="9550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481434" y="4084611"/>
            <a:ext cx="10160" cy="38735"/>
          </a:xfrm>
          <a:custGeom>
            <a:avLst/>
            <a:gdLst/>
            <a:ahLst/>
            <a:cxnLst/>
            <a:rect l="l" t="t" r="r" b="b"/>
            <a:pathLst>
              <a:path w="10160" h="38735">
                <a:moveTo>
                  <a:pt x="9550" y="38112"/>
                </a:moveTo>
                <a:lnTo>
                  <a:pt x="0" y="38112"/>
                </a:lnTo>
                <a:lnTo>
                  <a:pt x="0" y="0"/>
                </a:lnTo>
                <a:lnTo>
                  <a:pt x="9550" y="0"/>
                </a:lnTo>
                <a:lnTo>
                  <a:pt x="9550" y="3811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481434" y="4151299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8100"/>
                </a:moveTo>
                <a:lnTo>
                  <a:pt x="0" y="38100"/>
                </a:lnTo>
                <a:lnTo>
                  <a:pt x="0" y="0"/>
                </a:lnTo>
                <a:lnTo>
                  <a:pt x="9550" y="0"/>
                </a:lnTo>
                <a:lnTo>
                  <a:pt x="9550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455909" y="3860558"/>
            <a:ext cx="284543" cy="26215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208561" y="4264469"/>
            <a:ext cx="345732" cy="19052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438025" y="4264469"/>
            <a:ext cx="345732" cy="19052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089994" y="4227131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802" y="0"/>
                </a:lnTo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496915" y="3678428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802" y="0"/>
                </a:lnTo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879172" y="3678428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879172" y="3745103"/>
            <a:ext cx="10160" cy="38735"/>
          </a:xfrm>
          <a:custGeom>
            <a:avLst/>
            <a:gdLst/>
            <a:ahLst/>
            <a:cxnLst/>
            <a:rect l="l" t="t" r="r" b="b"/>
            <a:pathLst>
              <a:path w="10160" h="38735">
                <a:moveTo>
                  <a:pt x="9563" y="38112"/>
                </a:moveTo>
                <a:lnTo>
                  <a:pt x="0" y="38112"/>
                </a:lnTo>
                <a:lnTo>
                  <a:pt x="0" y="0"/>
                </a:lnTo>
                <a:lnTo>
                  <a:pt x="9563" y="0"/>
                </a:lnTo>
                <a:lnTo>
                  <a:pt x="9563" y="3811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879172" y="3811790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879172" y="3878478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879172" y="3945153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879172" y="4011841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879172" y="4078516"/>
            <a:ext cx="10160" cy="38735"/>
          </a:xfrm>
          <a:custGeom>
            <a:avLst/>
            <a:gdLst/>
            <a:ahLst/>
            <a:cxnLst/>
            <a:rect l="l" t="t" r="r" b="b"/>
            <a:pathLst>
              <a:path w="10160" h="38735">
                <a:moveTo>
                  <a:pt x="9563" y="38112"/>
                </a:moveTo>
                <a:lnTo>
                  <a:pt x="0" y="38112"/>
                </a:lnTo>
                <a:lnTo>
                  <a:pt x="0" y="0"/>
                </a:lnTo>
                <a:lnTo>
                  <a:pt x="9563" y="0"/>
                </a:lnTo>
                <a:lnTo>
                  <a:pt x="9563" y="3811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879172" y="4145203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891593" y="4227131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802" y="0"/>
                </a:lnTo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4764" y="1836547"/>
            <a:ext cx="3552190" cy="1278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7019" y="2995472"/>
            <a:ext cx="16256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华文楷体"/>
                <a:cs typeface="华文楷体"/>
              </a:rPr>
              <a:t>从右向左看屏幕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38771" y="1804416"/>
            <a:ext cx="2409825" cy="2333625"/>
          </a:xfrm>
          <a:custGeom>
            <a:avLst/>
            <a:gdLst/>
            <a:ahLst/>
            <a:cxnLst/>
            <a:rect l="l" t="t" r="r" b="b"/>
            <a:pathLst>
              <a:path w="2409825" h="2333625">
                <a:moveTo>
                  <a:pt x="2112263" y="2333243"/>
                </a:moveTo>
                <a:lnTo>
                  <a:pt x="297179" y="2333243"/>
                </a:lnTo>
                <a:lnTo>
                  <a:pt x="249123" y="2329325"/>
                </a:lnTo>
                <a:lnTo>
                  <a:pt x="203518" y="2318050"/>
                </a:lnTo>
                <a:lnTo>
                  <a:pt x="160975" y="2300028"/>
                </a:lnTo>
                <a:lnTo>
                  <a:pt x="122101" y="2275867"/>
                </a:lnTo>
                <a:lnTo>
                  <a:pt x="87506" y="2246175"/>
                </a:lnTo>
                <a:lnTo>
                  <a:pt x="57797" y="2211562"/>
                </a:lnTo>
                <a:lnTo>
                  <a:pt x="33583" y="2172636"/>
                </a:lnTo>
                <a:lnTo>
                  <a:pt x="15474" y="2130005"/>
                </a:lnTo>
                <a:lnTo>
                  <a:pt x="4076" y="2084278"/>
                </a:lnTo>
                <a:lnTo>
                  <a:pt x="0" y="2036063"/>
                </a:lnTo>
                <a:lnTo>
                  <a:pt x="0" y="297179"/>
                </a:lnTo>
                <a:lnTo>
                  <a:pt x="4076" y="249037"/>
                </a:lnTo>
                <a:lnTo>
                  <a:pt x="15474" y="203366"/>
                </a:lnTo>
                <a:lnTo>
                  <a:pt x="33583" y="160775"/>
                </a:lnTo>
                <a:lnTo>
                  <a:pt x="57797" y="121873"/>
                </a:lnTo>
                <a:lnTo>
                  <a:pt x="87506" y="87268"/>
                </a:lnTo>
                <a:lnTo>
                  <a:pt x="122101" y="57568"/>
                </a:lnTo>
                <a:lnTo>
                  <a:pt x="160975" y="33383"/>
                </a:lnTo>
                <a:lnTo>
                  <a:pt x="203518" y="15321"/>
                </a:lnTo>
                <a:lnTo>
                  <a:pt x="249123" y="3990"/>
                </a:lnTo>
                <a:lnTo>
                  <a:pt x="297179" y="0"/>
                </a:lnTo>
                <a:lnTo>
                  <a:pt x="2112263" y="0"/>
                </a:lnTo>
                <a:lnTo>
                  <a:pt x="2160557" y="3990"/>
                </a:lnTo>
                <a:lnTo>
                  <a:pt x="2206346" y="15321"/>
                </a:lnTo>
                <a:lnTo>
                  <a:pt x="2249020" y="33383"/>
                </a:lnTo>
                <a:lnTo>
                  <a:pt x="2287973" y="57568"/>
                </a:lnTo>
                <a:lnTo>
                  <a:pt x="2322595" y="87268"/>
                </a:lnTo>
                <a:lnTo>
                  <a:pt x="2352277" y="121873"/>
                </a:lnTo>
                <a:lnTo>
                  <a:pt x="2376412" y="160775"/>
                </a:lnTo>
                <a:lnTo>
                  <a:pt x="2394390" y="203366"/>
                </a:lnTo>
                <a:lnTo>
                  <a:pt x="2405603" y="249037"/>
                </a:lnTo>
                <a:lnTo>
                  <a:pt x="2409444" y="297179"/>
                </a:lnTo>
                <a:lnTo>
                  <a:pt x="2409444" y="2036063"/>
                </a:lnTo>
                <a:lnTo>
                  <a:pt x="2405603" y="2084278"/>
                </a:lnTo>
                <a:lnTo>
                  <a:pt x="2394390" y="2130005"/>
                </a:lnTo>
                <a:lnTo>
                  <a:pt x="2376412" y="2172636"/>
                </a:lnTo>
                <a:lnTo>
                  <a:pt x="2352277" y="2211562"/>
                </a:lnTo>
                <a:lnTo>
                  <a:pt x="2322595" y="2246175"/>
                </a:lnTo>
                <a:lnTo>
                  <a:pt x="2287973" y="2275867"/>
                </a:lnTo>
                <a:lnTo>
                  <a:pt x="2249020" y="2300028"/>
                </a:lnTo>
                <a:lnTo>
                  <a:pt x="2206346" y="2318050"/>
                </a:lnTo>
                <a:lnTo>
                  <a:pt x="2160557" y="2329325"/>
                </a:lnTo>
                <a:lnTo>
                  <a:pt x="2112263" y="2333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20433" y="1785759"/>
            <a:ext cx="2447290" cy="2362200"/>
          </a:xfrm>
          <a:custGeom>
            <a:avLst/>
            <a:gdLst/>
            <a:ahLst/>
            <a:cxnLst/>
            <a:rect l="l" t="t" r="r" b="b"/>
            <a:pathLst>
              <a:path w="2447290" h="2362200">
                <a:moveTo>
                  <a:pt x="2225319" y="12700"/>
                </a:moveTo>
                <a:lnTo>
                  <a:pt x="222135" y="12700"/>
                </a:lnTo>
                <a:lnTo>
                  <a:pt x="229603" y="0"/>
                </a:lnTo>
                <a:lnTo>
                  <a:pt x="2217864" y="0"/>
                </a:lnTo>
                <a:lnTo>
                  <a:pt x="2225319" y="12700"/>
                </a:lnTo>
                <a:close/>
              </a:path>
              <a:path w="2447290" h="2362200">
                <a:moveTo>
                  <a:pt x="225539" y="25400"/>
                </a:moveTo>
                <a:lnTo>
                  <a:pt x="186054" y="25400"/>
                </a:lnTo>
                <a:lnTo>
                  <a:pt x="193103" y="12700"/>
                </a:lnTo>
                <a:lnTo>
                  <a:pt x="232689" y="12700"/>
                </a:lnTo>
                <a:lnTo>
                  <a:pt x="225539" y="25400"/>
                </a:lnTo>
                <a:close/>
              </a:path>
              <a:path w="2447290" h="2362200">
                <a:moveTo>
                  <a:pt x="2261374" y="25400"/>
                </a:moveTo>
                <a:lnTo>
                  <a:pt x="2221166" y="25400"/>
                </a:lnTo>
                <a:lnTo>
                  <a:pt x="2214016" y="12700"/>
                </a:lnTo>
                <a:lnTo>
                  <a:pt x="2254338" y="12700"/>
                </a:lnTo>
                <a:lnTo>
                  <a:pt x="2261374" y="25400"/>
                </a:lnTo>
                <a:close/>
              </a:path>
              <a:path w="2447290" h="2362200">
                <a:moveTo>
                  <a:pt x="190931" y="38100"/>
                </a:moveTo>
                <a:lnTo>
                  <a:pt x="158800" y="38100"/>
                </a:lnTo>
                <a:lnTo>
                  <a:pt x="165468" y="25400"/>
                </a:lnTo>
                <a:lnTo>
                  <a:pt x="197688" y="25400"/>
                </a:lnTo>
                <a:lnTo>
                  <a:pt x="190931" y="38100"/>
                </a:lnTo>
                <a:close/>
              </a:path>
              <a:path w="2447290" h="2362200">
                <a:moveTo>
                  <a:pt x="2217623" y="38100"/>
                </a:moveTo>
                <a:lnTo>
                  <a:pt x="229527" y="38100"/>
                </a:lnTo>
                <a:lnTo>
                  <a:pt x="236385" y="25400"/>
                </a:lnTo>
                <a:lnTo>
                  <a:pt x="2210765" y="25400"/>
                </a:lnTo>
                <a:lnTo>
                  <a:pt x="2217623" y="38100"/>
                </a:lnTo>
                <a:close/>
              </a:path>
              <a:path w="2447290" h="2362200">
                <a:moveTo>
                  <a:pt x="2281935" y="38100"/>
                </a:moveTo>
                <a:lnTo>
                  <a:pt x="2255786" y="38100"/>
                </a:lnTo>
                <a:lnTo>
                  <a:pt x="2249030" y="25400"/>
                </a:lnTo>
                <a:lnTo>
                  <a:pt x="2275179" y="25400"/>
                </a:lnTo>
                <a:lnTo>
                  <a:pt x="2281935" y="38100"/>
                </a:lnTo>
                <a:close/>
              </a:path>
              <a:path w="2447290" h="2362200">
                <a:moveTo>
                  <a:pt x="164807" y="50800"/>
                </a:moveTo>
                <a:lnTo>
                  <a:pt x="139420" y="50800"/>
                </a:lnTo>
                <a:lnTo>
                  <a:pt x="145389" y="38100"/>
                </a:lnTo>
                <a:lnTo>
                  <a:pt x="171195" y="38100"/>
                </a:lnTo>
                <a:lnTo>
                  <a:pt x="164807" y="50800"/>
                </a:lnTo>
                <a:close/>
              </a:path>
              <a:path w="2447290" h="2362200">
                <a:moveTo>
                  <a:pt x="226745" y="50800"/>
                </a:moveTo>
                <a:lnTo>
                  <a:pt x="196380" y="50800"/>
                </a:lnTo>
                <a:lnTo>
                  <a:pt x="202844" y="38100"/>
                </a:lnTo>
                <a:lnTo>
                  <a:pt x="233222" y="38100"/>
                </a:lnTo>
                <a:lnTo>
                  <a:pt x="226745" y="50800"/>
                </a:lnTo>
                <a:close/>
              </a:path>
              <a:path w="2447290" h="2362200">
                <a:moveTo>
                  <a:pt x="2250770" y="50800"/>
                </a:moveTo>
                <a:lnTo>
                  <a:pt x="2220264" y="50800"/>
                </a:lnTo>
                <a:lnTo>
                  <a:pt x="2213775" y="38100"/>
                </a:lnTo>
                <a:lnTo>
                  <a:pt x="2244293" y="38100"/>
                </a:lnTo>
                <a:lnTo>
                  <a:pt x="2250770" y="50800"/>
                </a:lnTo>
                <a:close/>
              </a:path>
              <a:path w="2447290" h="2362200">
                <a:moveTo>
                  <a:pt x="2307970" y="50800"/>
                </a:moveTo>
                <a:lnTo>
                  <a:pt x="2281935" y="50800"/>
                </a:lnTo>
                <a:lnTo>
                  <a:pt x="2275535" y="38100"/>
                </a:lnTo>
                <a:lnTo>
                  <a:pt x="2301608" y="38100"/>
                </a:lnTo>
                <a:lnTo>
                  <a:pt x="2307970" y="50800"/>
                </a:lnTo>
                <a:close/>
              </a:path>
              <a:path w="2447290" h="2362200">
                <a:moveTo>
                  <a:pt x="146215" y="63500"/>
                </a:moveTo>
                <a:lnTo>
                  <a:pt x="121005" y="63500"/>
                </a:lnTo>
                <a:lnTo>
                  <a:pt x="127038" y="50800"/>
                </a:lnTo>
                <a:lnTo>
                  <a:pt x="152311" y="50800"/>
                </a:lnTo>
                <a:lnTo>
                  <a:pt x="146215" y="63500"/>
                </a:lnTo>
                <a:close/>
              </a:path>
              <a:path w="2447290" h="2362200">
                <a:moveTo>
                  <a:pt x="195427" y="63500"/>
                </a:moveTo>
                <a:lnTo>
                  <a:pt x="171335" y="63500"/>
                </a:lnTo>
                <a:lnTo>
                  <a:pt x="177457" y="50800"/>
                </a:lnTo>
                <a:lnTo>
                  <a:pt x="201536" y="50800"/>
                </a:lnTo>
                <a:lnTo>
                  <a:pt x="195427" y="63500"/>
                </a:lnTo>
                <a:close/>
              </a:path>
              <a:path w="2447290" h="2362200">
                <a:moveTo>
                  <a:pt x="2275674" y="63500"/>
                </a:moveTo>
                <a:lnTo>
                  <a:pt x="2251582" y="63500"/>
                </a:lnTo>
                <a:lnTo>
                  <a:pt x="2245461" y="50800"/>
                </a:lnTo>
                <a:lnTo>
                  <a:pt x="2269680" y="50800"/>
                </a:lnTo>
                <a:lnTo>
                  <a:pt x="2275674" y="63500"/>
                </a:lnTo>
                <a:close/>
              </a:path>
              <a:path w="2447290" h="2362200">
                <a:moveTo>
                  <a:pt x="2326360" y="63500"/>
                </a:moveTo>
                <a:lnTo>
                  <a:pt x="2300541" y="63500"/>
                </a:lnTo>
                <a:lnTo>
                  <a:pt x="2294432" y="50800"/>
                </a:lnTo>
                <a:lnTo>
                  <a:pt x="2320340" y="50800"/>
                </a:lnTo>
                <a:lnTo>
                  <a:pt x="2326360" y="63500"/>
                </a:lnTo>
                <a:close/>
              </a:path>
              <a:path w="2447290" h="2362200">
                <a:moveTo>
                  <a:pt x="128562" y="76200"/>
                </a:moveTo>
                <a:lnTo>
                  <a:pt x="109308" y="76200"/>
                </a:lnTo>
                <a:lnTo>
                  <a:pt x="115100" y="63500"/>
                </a:lnTo>
                <a:lnTo>
                  <a:pt x="134340" y="63500"/>
                </a:lnTo>
                <a:lnTo>
                  <a:pt x="128562" y="76200"/>
                </a:lnTo>
                <a:close/>
              </a:path>
              <a:path w="2447290" h="2362200">
                <a:moveTo>
                  <a:pt x="171830" y="76200"/>
                </a:moveTo>
                <a:lnTo>
                  <a:pt x="147764" y="76200"/>
                </a:lnTo>
                <a:lnTo>
                  <a:pt x="153517" y="63500"/>
                </a:lnTo>
                <a:lnTo>
                  <a:pt x="177596" y="63500"/>
                </a:lnTo>
                <a:lnTo>
                  <a:pt x="171830" y="76200"/>
                </a:lnTo>
                <a:close/>
              </a:path>
              <a:path w="2447290" h="2362200">
                <a:moveTo>
                  <a:pt x="2299360" y="76200"/>
                </a:moveTo>
                <a:lnTo>
                  <a:pt x="2275179" y="76200"/>
                </a:lnTo>
                <a:lnTo>
                  <a:pt x="2269401" y="63500"/>
                </a:lnTo>
                <a:lnTo>
                  <a:pt x="2293619" y="63500"/>
                </a:lnTo>
                <a:lnTo>
                  <a:pt x="2299360" y="76200"/>
                </a:lnTo>
                <a:close/>
              </a:path>
              <a:path w="2447290" h="2362200">
                <a:moveTo>
                  <a:pt x="2338044" y="76200"/>
                </a:moveTo>
                <a:lnTo>
                  <a:pt x="2318207" y="76200"/>
                </a:lnTo>
                <a:lnTo>
                  <a:pt x="2312428" y="63500"/>
                </a:lnTo>
                <a:lnTo>
                  <a:pt x="2332253" y="63500"/>
                </a:lnTo>
                <a:lnTo>
                  <a:pt x="2338044" y="76200"/>
                </a:lnTo>
                <a:close/>
              </a:path>
              <a:path w="2447290" h="2362200">
                <a:moveTo>
                  <a:pt x="111899" y="88900"/>
                </a:moveTo>
                <a:lnTo>
                  <a:pt x="92659" y="88900"/>
                </a:lnTo>
                <a:lnTo>
                  <a:pt x="98082" y="76200"/>
                </a:lnTo>
                <a:lnTo>
                  <a:pt x="117335" y="76200"/>
                </a:lnTo>
                <a:lnTo>
                  <a:pt x="111899" y="88900"/>
                </a:lnTo>
                <a:close/>
              </a:path>
              <a:path w="2447290" h="2362200">
                <a:moveTo>
                  <a:pt x="155066" y="88900"/>
                </a:moveTo>
                <a:lnTo>
                  <a:pt x="131152" y="88900"/>
                </a:lnTo>
                <a:lnTo>
                  <a:pt x="136588" y="76200"/>
                </a:lnTo>
                <a:lnTo>
                  <a:pt x="160553" y="76200"/>
                </a:lnTo>
                <a:lnTo>
                  <a:pt x="155066" y="88900"/>
                </a:lnTo>
                <a:close/>
              </a:path>
              <a:path w="2447290" h="2362200">
                <a:moveTo>
                  <a:pt x="2315971" y="88900"/>
                </a:moveTo>
                <a:lnTo>
                  <a:pt x="2291943" y="88900"/>
                </a:lnTo>
                <a:lnTo>
                  <a:pt x="2286444" y="76200"/>
                </a:lnTo>
                <a:lnTo>
                  <a:pt x="2310536" y="76200"/>
                </a:lnTo>
                <a:lnTo>
                  <a:pt x="2315971" y="88900"/>
                </a:lnTo>
                <a:close/>
              </a:path>
              <a:path w="2447290" h="2362200">
                <a:moveTo>
                  <a:pt x="2354668" y="88900"/>
                </a:moveTo>
                <a:lnTo>
                  <a:pt x="2334882" y="88900"/>
                </a:lnTo>
                <a:lnTo>
                  <a:pt x="2329433" y="76200"/>
                </a:lnTo>
                <a:lnTo>
                  <a:pt x="2349245" y="76200"/>
                </a:lnTo>
                <a:lnTo>
                  <a:pt x="2354668" y="88900"/>
                </a:lnTo>
                <a:close/>
              </a:path>
              <a:path w="2447290" h="2362200">
                <a:moveTo>
                  <a:pt x="96304" y="101600"/>
                </a:moveTo>
                <a:lnTo>
                  <a:pt x="82207" y="101600"/>
                </a:lnTo>
                <a:lnTo>
                  <a:pt x="87363" y="88900"/>
                </a:lnTo>
                <a:lnTo>
                  <a:pt x="101371" y="88900"/>
                </a:lnTo>
                <a:lnTo>
                  <a:pt x="96304" y="101600"/>
                </a:lnTo>
                <a:close/>
              </a:path>
              <a:path w="2447290" h="2362200">
                <a:moveTo>
                  <a:pt x="134086" y="101600"/>
                </a:moveTo>
                <a:lnTo>
                  <a:pt x="115506" y="101600"/>
                </a:lnTo>
                <a:lnTo>
                  <a:pt x="120611" y="88900"/>
                </a:lnTo>
                <a:lnTo>
                  <a:pt x="139179" y="88900"/>
                </a:lnTo>
                <a:lnTo>
                  <a:pt x="134086" y="101600"/>
                </a:lnTo>
                <a:close/>
              </a:path>
              <a:path w="2447290" h="2362200">
                <a:moveTo>
                  <a:pt x="2331504" y="101600"/>
                </a:moveTo>
                <a:lnTo>
                  <a:pt x="2312923" y="101600"/>
                </a:lnTo>
                <a:lnTo>
                  <a:pt x="2307831" y="88900"/>
                </a:lnTo>
                <a:lnTo>
                  <a:pt x="2326512" y="88900"/>
                </a:lnTo>
                <a:lnTo>
                  <a:pt x="2331504" y="101600"/>
                </a:lnTo>
                <a:close/>
              </a:path>
              <a:path w="2447290" h="2362200">
                <a:moveTo>
                  <a:pt x="2365108" y="101600"/>
                </a:moveTo>
                <a:lnTo>
                  <a:pt x="2350503" y="101600"/>
                </a:lnTo>
                <a:lnTo>
                  <a:pt x="2345410" y="88900"/>
                </a:lnTo>
                <a:lnTo>
                  <a:pt x="2359952" y="88900"/>
                </a:lnTo>
                <a:lnTo>
                  <a:pt x="2365108" y="101600"/>
                </a:lnTo>
                <a:close/>
              </a:path>
              <a:path w="2447290" h="2362200">
                <a:moveTo>
                  <a:pt x="86525" y="114300"/>
                </a:moveTo>
                <a:lnTo>
                  <a:pt x="72275" y="114300"/>
                </a:lnTo>
                <a:lnTo>
                  <a:pt x="77165" y="101600"/>
                </a:lnTo>
                <a:lnTo>
                  <a:pt x="91351" y="101600"/>
                </a:lnTo>
                <a:lnTo>
                  <a:pt x="86525" y="114300"/>
                </a:lnTo>
                <a:close/>
              </a:path>
              <a:path w="2447290" h="2362200">
                <a:moveTo>
                  <a:pt x="124218" y="114300"/>
                </a:moveTo>
                <a:lnTo>
                  <a:pt x="105651" y="114300"/>
                </a:lnTo>
                <a:lnTo>
                  <a:pt x="110515" y="101600"/>
                </a:lnTo>
                <a:lnTo>
                  <a:pt x="129095" y="101600"/>
                </a:lnTo>
                <a:lnTo>
                  <a:pt x="124218" y="114300"/>
                </a:lnTo>
                <a:close/>
              </a:path>
              <a:path w="2447290" h="2362200">
                <a:moveTo>
                  <a:pt x="2341460" y="114300"/>
                </a:moveTo>
                <a:lnTo>
                  <a:pt x="2322791" y="114300"/>
                </a:lnTo>
                <a:lnTo>
                  <a:pt x="2317915" y="101600"/>
                </a:lnTo>
                <a:lnTo>
                  <a:pt x="2336596" y="101600"/>
                </a:lnTo>
                <a:lnTo>
                  <a:pt x="2341460" y="114300"/>
                </a:lnTo>
                <a:close/>
              </a:path>
              <a:path w="2447290" h="2362200">
                <a:moveTo>
                  <a:pt x="2375027" y="114300"/>
                </a:moveTo>
                <a:lnTo>
                  <a:pt x="2360282" y="114300"/>
                </a:lnTo>
                <a:lnTo>
                  <a:pt x="2355456" y="101600"/>
                </a:lnTo>
                <a:lnTo>
                  <a:pt x="2370137" y="101600"/>
                </a:lnTo>
                <a:lnTo>
                  <a:pt x="2375027" y="114300"/>
                </a:lnTo>
                <a:close/>
              </a:path>
              <a:path w="2447290" h="2362200">
                <a:moveTo>
                  <a:pt x="77444" y="127000"/>
                </a:moveTo>
                <a:lnTo>
                  <a:pt x="58407" y="127000"/>
                </a:lnTo>
                <a:lnTo>
                  <a:pt x="62890" y="114300"/>
                </a:lnTo>
                <a:lnTo>
                  <a:pt x="81826" y="114300"/>
                </a:lnTo>
                <a:lnTo>
                  <a:pt x="77444" y="127000"/>
                </a:lnTo>
                <a:close/>
              </a:path>
              <a:path w="2447290" h="2362200">
                <a:moveTo>
                  <a:pt x="110248" y="127000"/>
                </a:moveTo>
                <a:lnTo>
                  <a:pt x="91770" y="127000"/>
                </a:lnTo>
                <a:lnTo>
                  <a:pt x="96265" y="114300"/>
                </a:lnTo>
                <a:lnTo>
                  <a:pt x="114782" y="114300"/>
                </a:lnTo>
                <a:lnTo>
                  <a:pt x="110248" y="127000"/>
                </a:lnTo>
                <a:close/>
              </a:path>
              <a:path w="2447290" h="2362200">
                <a:moveTo>
                  <a:pt x="2355240" y="127000"/>
                </a:moveTo>
                <a:lnTo>
                  <a:pt x="2336761" y="127000"/>
                </a:lnTo>
                <a:lnTo>
                  <a:pt x="2332215" y="114300"/>
                </a:lnTo>
                <a:lnTo>
                  <a:pt x="2350833" y="114300"/>
                </a:lnTo>
                <a:lnTo>
                  <a:pt x="2355240" y="127000"/>
                </a:lnTo>
                <a:close/>
              </a:path>
              <a:path w="2447290" h="2362200">
                <a:moveTo>
                  <a:pt x="2384386" y="127000"/>
                </a:moveTo>
                <a:lnTo>
                  <a:pt x="2369553" y="127000"/>
                </a:lnTo>
                <a:lnTo>
                  <a:pt x="2364981" y="114300"/>
                </a:lnTo>
                <a:lnTo>
                  <a:pt x="2379776" y="114300"/>
                </a:lnTo>
                <a:lnTo>
                  <a:pt x="2384386" y="127000"/>
                </a:lnTo>
                <a:close/>
              </a:path>
              <a:path w="2447290" h="2362200">
                <a:moveTo>
                  <a:pt x="68541" y="139700"/>
                </a:moveTo>
                <a:lnTo>
                  <a:pt x="49644" y="139700"/>
                </a:lnTo>
                <a:lnTo>
                  <a:pt x="54076" y="127000"/>
                </a:lnTo>
                <a:lnTo>
                  <a:pt x="73012" y="127000"/>
                </a:lnTo>
                <a:lnTo>
                  <a:pt x="68541" y="139700"/>
                </a:lnTo>
                <a:close/>
              </a:path>
              <a:path w="2447290" h="2362200">
                <a:moveTo>
                  <a:pt x="97332" y="139700"/>
                </a:moveTo>
                <a:lnTo>
                  <a:pt x="83146" y="139700"/>
                </a:lnTo>
                <a:lnTo>
                  <a:pt x="87388" y="127000"/>
                </a:lnTo>
                <a:lnTo>
                  <a:pt x="101511" y="127000"/>
                </a:lnTo>
                <a:lnTo>
                  <a:pt x="97332" y="139700"/>
                </a:lnTo>
                <a:close/>
              </a:path>
              <a:path w="2447290" h="2362200">
                <a:moveTo>
                  <a:pt x="2363952" y="139700"/>
                </a:moveTo>
                <a:lnTo>
                  <a:pt x="2349677" y="139700"/>
                </a:lnTo>
                <a:lnTo>
                  <a:pt x="2345486" y="127000"/>
                </a:lnTo>
                <a:lnTo>
                  <a:pt x="2359710" y="127000"/>
                </a:lnTo>
                <a:lnTo>
                  <a:pt x="2363952" y="139700"/>
                </a:lnTo>
                <a:close/>
              </a:path>
              <a:path w="2447290" h="2362200">
                <a:moveTo>
                  <a:pt x="2397366" y="139700"/>
                </a:moveTo>
                <a:lnTo>
                  <a:pt x="2378290" y="139700"/>
                </a:lnTo>
                <a:lnTo>
                  <a:pt x="2373985" y="127000"/>
                </a:lnTo>
                <a:lnTo>
                  <a:pt x="2393187" y="127000"/>
                </a:lnTo>
                <a:lnTo>
                  <a:pt x="2397366" y="139700"/>
                </a:lnTo>
                <a:close/>
              </a:path>
              <a:path w="2447290" h="2362200">
                <a:moveTo>
                  <a:pt x="60375" y="152400"/>
                </a:moveTo>
                <a:lnTo>
                  <a:pt x="41973" y="152400"/>
                </a:lnTo>
                <a:lnTo>
                  <a:pt x="45859" y="139700"/>
                </a:lnTo>
                <a:lnTo>
                  <a:pt x="64388" y="139700"/>
                </a:lnTo>
                <a:lnTo>
                  <a:pt x="60375" y="152400"/>
                </a:lnTo>
                <a:close/>
              </a:path>
              <a:path w="2447290" h="2362200">
                <a:moveTo>
                  <a:pt x="89331" y="152400"/>
                </a:moveTo>
                <a:lnTo>
                  <a:pt x="75044" y="152400"/>
                </a:lnTo>
                <a:lnTo>
                  <a:pt x="79019" y="139700"/>
                </a:lnTo>
                <a:lnTo>
                  <a:pt x="93268" y="139700"/>
                </a:lnTo>
                <a:lnTo>
                  <a:pt x="89331" y="152400"/>
                </a:lnTo>
                <a:close/>
              </a:path>
              <a:path w="2447290" h="2362200">
                <a:moveTo>
                  <a:pt x="2372055" y="152400"/>
                </a:moveTo>
                <a:lnTo>
                  <a:pt x="2357678" y="152400"/>
                </a:lnTo>
                <a:lnTo>
                  <a:pt x="2353741" y="139700"/>
                </a:lnTo>
                <a:lnTo>
                  <a:pt x="2368067" y="139700"/>
                </a:lnTo>
                <a:lnTo>
                  <a:pt x="2372055" y="152400"/>
                </a:lnTo>
                <a:close/>
              </a:path>
              <a:path w="2447290" h="2362200">
                <a:moveTo>
                  <a:pt x="2415946" y="177800"/>
                </a:moveTo>
                <a:lnTo>
                  <a:pt x="2401214" y="177800"/>
                </a:lnTo>
                <a:lnTo>
                  <a:pt x="2394064" y="152400"/>
                </a:lnTo>
                <a:lnTo>
                  <a:pt x="2390330" y="152400"/>
                </a:lnTo>
                <a:lnTo>
                  <a:pt x="2386456" y="139700"/>
                </a:lnTo>
                <a:lnTo>
                  <a:pt x="2401392" y="139700"/>
                </a:lnTo>
                <a:lnTo>
                  <a:pt x="2405265" y="152400"/>
                </a:lnTo>
                <a:lnTo>
                  <a:pt x="2408986" y="165100"/>
                </a:lnTo>
                <a:lnTo>
                  <a:pt x="2412542" y="165100"/>
                </a:lnTo>
                <a:lnTo>
                  <a:pt x="2415946" y="177800"/>
                </a:lnTo>
                <a:close/>
              </a:path>
              <a:path w="2447290" h="2362200">
                <a:moveTo>
                  <a:pt x="45796" y="177800"/>
                </a:moveTo>
                <a:lnTo>
                  <a:pt x="31254" y="177800"/>
                </a:lnTo>
                <a:lnTo>
                  <a:pt x="34670" y="165100"/>
                </a:lnTo>
                <a:lnTo>
                  <a:pt x="38239" y="152400"/>
                </a:lnTo>
                <a:lnTo>
                  <a:pt x="52793" y="152400"/>
                </a:lnTo>
                <a:lnTo>
                  <a:pt x="49212" y="165100"/>
                </a:lnTo>
                <a:lnTo>
                  <a:pt x="45796" y="177800"/>
                </a:lnTo>
                <a:close/>
              </a:path>
              <a:path w="2447290" h="2362200">
                <a:moveTo>
                  <a:pt x="81838" y="165100"/>
                </a:moveTo>
                <a:lnTo>
                  <a:pt x="67487" y="165100"/>
                </a:lnTo>
                <a:lnTo>
                  <a:pt x="71196" y="152400"/>
                </a:lnTo>
                <a:lnTo>
                  <a:pt x="85521" y="152400"/>
                </a:lnTo>
                <a:lnTo>
                  <a:pt x="81838" y="165100"/>
                </a:lnTo>
                <a:close/>
              </a:path>
              <a:path w="2447290" h="2362200">
                <a:moveTo>
                  <a:pt x="2379598" y="165100"/>
                </a:moveTo>
                <a:lnTo>
                  <a:pt x="2365159" y="165100"/>
                </a:lnTo>
                <a:lnTo>
                  <a:pt x="2361488" y="152400"/>
                </a:lnTo>
                <a:lnTo>
                  <a:pt x="2375890" y="152400"/>
                </a:lnTo>
                <a:lnTo>
                  <a:pt x="2379598" y="165100"/>
                </a:lnTo>
                <a:close/>
              </a:path>
              <a:path w="2447290" h="2362200">
                <a:moveTo>
                  <a:pt x="71615" y="177800"/>
                </a:moveTo>
                <a:lnTo>
                  <a:pt x="57200" y="177800"/>
                </a:lnTo>
                <a:lnTo>
                  <a:pt x="60490" y="165100"/>
                </a:lnTo>
                <a:lnTo>
                  <a:pt x="74879" y="165100"/>
                </a:lnTo>
                <a:lnTo>
                  <a:pt x="71615" y="177800"/>
                </a:lnTo>
                <a:close/>
              </a:path>
              <a:path w="2447290" h="2362200">
                <a:moveTo>
                  <a:pt x="2389873" y="177800"/>
                </a:moveTo>
                <a:lnTo>
                  <a:pt x="2375395" y="177800"/>
                </a:lnTo>
                <a:lnTo>
                  <a:pt x="2372118" y="165100"/>
                </a:lnTo>
                <a:lnTo>
                  <a:pt x="2386596" y="165100"/>
                </a:lnTo>
                <a:lnTo>
                  <a:pt x="2389873" y="177800"/>
                </a:lnTo>
                <a:close/>
              </a:path>
              <a:path w="2447290" h="2362200">
                <a:moveTo>
                  <a:pt x="39420" y="190500"/>
                </a:moveTo>
                <a:lnTo>
                  <a:pt x="24917" y="190500"/>
                </a:lnTo>
                <a:lnTo>
                  <a:pt x="28003" y="177800"/>
                </a:lnTo>
                <a:lnTo>
                  <a:pt x="42532" y="177800"/>
                </a:lnTo>
                <a:lnTo>
                  <a:pt x="39420" y="190500"/>
                </a:lnTo>
                <a:close/>
              </a:path>
              <a:path w="2447290" h="2362200">
                <a:moveTo>
                  <a:pt x="65481" y="190500"/>
                </a:moveTo>
                <a:lnTo>
                  <a:pt x="51092" y="190500"/>
                </a:lnTo>
                <a:lnTo>
                  <a:pt x="54076" y="177800"/>
                </a:lnTo>
                <a:lnTo>
                  <a:pt x="68478" y="177800"/>
                </a:lnTo>
                <a:lnTo>
                  <a:pt x="65481" y="190500"/>
                </a:lnTo>
                <a:close/>
              </a:path>
              <a:path w="2447290" h="2362200">
                <a:moveTo>
                  <a:pt x="2395981" y="190500"/>
                </a:moveTo>
                <a:lnTo>
                  <a:pt x="2381529" y="190500"/>
                </a:lnTo>
                <a:lnTo>
                  <a:pt x="2378532" y="177800"/>
                </a:lnTo>
                <a:lnTo>
                  <a:pt x="2392997" y="177800"/>
                </a:lnTo>
                <a:lnTo>
                  <a:pt x="2395981" y="190500"/>
                </a:lnTo>
                <a:close/>
              </a:path>
              <a:path w="2447290" h="2362200">
                <a:moveTo>
                  <a:pt x="2422270" y="190500"/>
                </a:moveTo>
                <a:lnTo>
                  <a:pt x="2407462" y="190500"/>
                </a:lnTo>
                <a:lnTo>
                  <a:pt x="2404338" y="177800"/>
                </a:lnTo>
                <a:lnTo>
                  <a:pt x="2419184" y="177800"/>
                </a:lnTo>
                <a:lnTo>
                  <a:pt x="2422270" y="190500"/>
                </a:lnTo>
                <a:close/>
              </a:path>
              <a:path w="2447290" h="2362200">
                <a:moveTo>
                  <a:pt x="33667" y="203200"/>
                </a:moveTo>
                <a:lnTo>
                  <a:pt x="19253" y="203200"/>
                </a:lnTo>
                <a:lnTo>
                  <a:pt x="21996" y="190500"/>
                </a:lnTo>
                <a:lnTo>
                  <a:pt x="36461" y="190500"/>
                </a:lnTo>
                <a:lnTo>
                  <a:pt x="33667" y="203200"/>
                </a:lnTo>
                <a:close/>
              </a:path>
              <a:path w="2447290" h="2362200">
                <a:moveTo>
                  <a:pt x="59918" y="203200"/>
                </a:moveTo>
                <a:lnTo>
                  <a:pt x="45580" y="203200"/>
                </a:lnTo>
                <a:lnTo>
                  <a:pt x="48247" y="190500"/>
                </a:lnTo>
                <a:lnTo>
                  <a:pt x="62623" y="190500"/>
                </a:lnTo>
                <a:lnTo>
                  <a:pt x="59918" y="203200"/>
                </a:lnTo>
                <a:close/>
              </a:path>
              <a:path w="2447290" h="2362200">
                <a:moveTo>
                  <a:pt x="2404008" y="215900"/>
                </a:moveTo>
                <a:lnTo>
                  <a:pt x="2392057" y="215900"/>
                </a:lnTo>
                <a:lnTo>
                  <a:pt x="2389644" y="203200"/>
                </a:lnTo>
                <a:lnTo>
                  <a:pt x="2387079" y="203200"/>
                </a:lnTo>
                <a:lnTo>
                  <a:pt x="2384374" y="190500"/>
                </a:lnTo>
                <a:lnTo>
                  <a:pt x="2398814" y="190500"/>
                </a:lnTo>
                <a:lnTo>
                  <a:pt x="2401493" y="203200"/>
                </a:lnTo>
                <a:lnTo>
                  <a:pt x="2404008" y="215900"/>
                </a:lnTo>
                <a:close/>
              </a:path>
              <a:path w="2447290" h="2362200">
                <a:moveTo>
                  <a:pt x="2427757" y="203200"/>
                </a:moveTo>
                <a:lnTo>
                  <a:pt x="2413215" y="203200"/>
                </a:lnTo>
                <a:lnTo>
                  <a:pt x="2410421" y="190500"/>
                </a:lnTo>
                <a:lnTo>
                  <a:pt x="2425179" y="190500"/>
                </a:lnTo>
                <a:lnTo>
                  <a:pt x="2427757" y="203200"/>
                </a:lnTo>
                <a:close/>
              </a:path>
              <a:path w="2447290" h="2362200">
                <a:moveTo>
                  <a:pt x="24155" y="228600"/>
                </a:moveTo>
                <a:lnTo>
                  <a:pt x="12052" y="228600"/>
                </a:lnTo>
                <a:lnTo>
                  <a:pt x="14274" y="215900"/>
                </a:lnTo>
                <a:lnTo>
                  <a:pt x="16675" y="203200"/>
                </a:lnTo>
                <a:lnTo>
                  <a:pt x="31038" y="203200"/>
                </a:lnTo>
                <a:lnTo>
                  <a:pt x="28575" y="215900"/>
                </a:lnTo>
                <a:lnTo>
                  <a:pt x="26288" y="215900"/>
                </a:lnTo>
                <a:lnTo>
                  <a:pt x="24155" y="228600"/>
                </a:lnTo>
                <a:close/>
              </a:path>
              <a:path w="2447290" h="2362200">
                <a:moveTo>
                  <a:pt x="50584" y="228600"/>
                </a:moveTo>
                <a:lnTo>
                  <a:pt x="38480" y="228600"/>
                </a:lnTo>
                <a:lnTo>
                  <a:pt x="40690" y="215900"/>
                </a:lnTo>
                <a:lnTo>
                  <a:pt x="43052" y="203200"/>
                </a:lnTo>
                <a:lnTo>
                  <a:pt x="57365" y="203200"/>
                </a:lnTo>
                <a:lnTo>
                  <a:pt x="54952" y="215900"/>
                </a:lnTo>
                <a:lnTo>
                  <a:pt x="52692" y="215900"/>
                </a:lnTo>
                <a:lnTo>
                  <a:pt x="50584" y="228600"/>
                </a:lnTo>
                <a:close/>
              </a:path>
              <a:path w="2447290" h="2362200">
                <a:moveTo>
                  <a:pt x="2435085" y="228600"/>
                </a:moveTo>
                <a:lnTo>
                  <a:pt x="2422753" y="228600"/>
                </a:lnTo>
                <a:lnTo>
                  <a:pt x="2420632" y="215900"/>
                </a:lnTo>
                <a:lnTo>
                  <a:pt x="2418321" y="215900"/>
                </a:lnTo>
                <a:lnTo>
                  <a:pt x="2415857" y="203200"/>
                </a:lnTo>
                <a:lnTo>
                  <a:pt x="2430335" y="203200"/>
                </a:lnTo>
                <a:lnTo>
                  <a:pt x="2432875" y="215900"/>
                </a:lnTo>
                <a:lnTo>
                  <a:pt x="2435085" y="228600"/>
                </a:lnTo>
                <a:close/>
              </a:path>
              <a:path w="2447290" h="2362200">
                <a:moveTo>
                  <a:pt x="2408567" y="228600"/>
                </a:moveTo>
                <a:lnTo>
                  <a:pt x="2396413" y="228600"/>
                </a:lnTo>
                <a:lnTo>
                  <a:pt x="2394318" y="215900"/>
                </a:lnTo>
                <a:lnTo>
                  <a:pt x="2406370" y="215900"/>
                </a:lnTo>
                <a:lnTo>
                  <a:pt x="2408567" y="228600"/>
                </a:lnTo>
                <a:close/>
              </a:path>
              <a:path w="2447290" h="2362200">
                <a:moveTo>
                  <a:pt x="16167" y="266700"/>
                </a:moveTo>
                <a:lnTo>
                  <a:pt x="3682" y="266700"/>
                </a:lnTo>
                <a:lnTo>
                  <a:pt x="4978" y="254000"/>
                </a:lnTo>
                <a:lnTo>
                  <a:pt x="6464" y="241300"/>
                </a:lnTo>
                <a:lnTo>
                  <a:pt x="8140" y="241300"/>
                </a:lnTo>
                <a:lnTo>
                  <a:pt x="10007" y="228600"/>
                </a:lnTo>
                <a:lnTo>
                  <a:pt x="22212" y="228600"/>
                </a:lnTo>
                <a:lnTo>
                  <a:pt x="20434" y="241300"/>
                </a:lnTo>
                <a:lnTo>
                  <a:pt x="18834" y="254000"/>
                </a:lnTo>
                <a:lnTo>
                  <a:pt x="17411" y="254000"/>
                </a:lnTo>
                <a:lnTo>
                  <a:pt x="16167" y="266700"/>
                </a:lnTo>
                <a:close/>
              </a:path>
              <a:path w="2447290" h="2362200">
                <a:moveTo>
                  <a:pt x="46850" y="241300"/>
                </a:moveTo>
                <a:lnTo>
                  <a:pt x="34569" y="241300"/>
                </a:lnTo>
                <a:lnTo>
                  <a:pt x="36436" y="228600"/>
                </a:lnTo>
                <a:lnTo>
                  <a:pt x="48640" y="228600"/>
                </a:lnTo>
                <a:lnTo>
                  <a:pt x="46850" y="241300"/>
                </a:lnTo>
                <a:close/>
              </a:path>
              <a:path w="2447290" h="2362200">
                <a:moveTo>
                  <a:pt x="2412479" y="241300"/>
                </a:moveTo>
                <a:lnTo>
                  <a:pt x="2400160" y="241300"/>
                </a:lnTo>
                <a:lnTo>
                  <a:pt x="2398369" y="228600"/>
                </a:lnTo>
                <a:lnTo>
                  <a:pt x="2410612" y="228600"/>
                </a:lnTo>
                <a:lnTo>
                  <a:pt x="2412479" y="241300"/>
                </a:lnTo>
                <a:close/>
              </a:path>
              <a:path w="2447290" h="2362200">
                <a:moveTo>
                  <a:pt x="2443403" y="266700"/>
                </a:moveTo>
                <a:lnTo>
                  <a:pt x="2430779" y="266700"/>
                </a:lnTo>
                <a:lnTo>
                  <a:pt x="2429535" y="254000"/>
                </a:lnTo>
                <a:lnTo>
                  <a:pt x="2428112" y="254000"/>
                </a:lnTo>
                <a:lnTo>
                  <a:pt x="2426500" y="241300"/>
                </a:lnTo>
                <a:lnTo>
                  <a:pt x="2424722" y="228600"/>
                </a:lnTo>
                <a:lnTo>
                  <a:pt x="2437117" y="228600"/>
                </a:lnTo>
                <a:lnTo>
                  <a:pt x="2438971" y="241300"/>
                </a:lnTo>
                <a:lnTo>
                  <a:pt x="2440635" y="241300"/>
                </a:lnTo>
                <a:lnTo>
                  <a:pt x="2443403" y="266700"/>
                </a:lnTo>
                <a:close/>
              </a:path>
              <a:path w="2447290" h="2362200">
                <a:moveTo>
                  <a:pt x="43751" y="254000"/>
                </a:moveTo>
                <a:lnTo>
                  <a:pt x="31318" y="254000"/>
                </a:lnTo>
                <a:lnTo>
                  <a:pt x="32854" y="241300"/>
                </a:lnTo>
                <a:lnTo>
                  <a:pt x="45211" y="241300"/>
                </a:lnTo>
                <a:lnTo>
                  <a:pt x="43751" y="254000"/>
                </a:lnTo>
                <a:close/>
              </a:path>
              <a:path w="2447290" h="2362200">
                <a:moveTo>
                  <a:pt x="2415717" y="254000"/>
                </a:moveTo>
                <a:lnTo>
                  <a:pt x="2403259" y="254000"/>
                </a:lnTo>
                <a:lnTo>
                  <a:pt x="2401785" y="241300"/>
                </a:lnTo>
                <a:lnTo>
                  <a:pt x="2414181" y="241300"/>
                </a:lnTo>
                <a:lnTo>
                  <a:pt x="2415717" y="254000"/>
                </a:lnTo>
                <a:close/>
              </a:path>
              <a:path w="2447290" h="2362200">
                <a:moveTo>
                  <a:pt x="38912" y="292100"/>
                </a:moveTo>
                <a:lnTo>
                  <a:pt x="26250" y="292100"/>
                </a:lnTo>
                <a:lnTo>
                  <a:pt x="26911" y="279400"/>
                </a:lnTo>
                <a:lnTo>
                  <a:pt x="27749" y="266700"/>
                </a:lnTo>
                <a:lnTo>
                  <a:pt x="28765" y="266700"/>
                </a:lnTo>
                <a:lnTo>
                  <a:pt x="29959" y="254000"/>
                </a:lnTo>
                <a:lnTo>
                  <a:pt x="42443" y="254000"/>
                </a:lnTo>
                <a:lnTo>
                  <a:pt x="41300" y="266700"/>
                </a:lnTo>
                <a:lnTo>
                  <a:pt x="40335" y="279400"/>
                </a:lnTo>
                <a:lnTo>
                  <a:pt x="39535" y="279400"/>
                </a:lnTo>
                <a:lnTo>
                  <a:pt x="38912" y="292100"/>
                </a:lnTo>
                <a:close/>
              </a:path>
              <a:path w="2447290" h="2362200">
                <a:moveTo>
                  <a:pt x="2420759" y="292100"/>
                </a:moveTo>
                <a:lnTo>
                  <a:pt x="2408097" y="292100"/>
                </a:lnTo>
                <a:lnTo>
                  <a:pt x="2407462" y="279400"/>
                </a:lnTo>
                <a:lnTo>
                  <a:pt x="2406675" y="279400"/>
                </a:lnTo>
                <a:lnTo>
                  <a:pt x="2405697" y="266700"/>
                </a:lnTo>
                <a:lnTo>
                  <a:pt x="2404567" y="254000"/>
                </a:lnTo>
                <a:lnTo>
                  <a:pt x="2417076" y="254000"/>
                </a:lnTo>
                <a:lnTo>
                  <a:pt x="2418270" y="266700"/>
                </a:lnTo>
                <a:lnTo>
                  <a:pt x="2419273" y="266700"/>
                </a:lnTo>
                <a:lnTo>
                  <a:pt x="2420111" y="279400"/>
                </a:lnTo>
                <a:lnTo>
                  <a:pt x="2420759" y="292100"/>
                </a:lnTo>
                <a:close/>
              </a:path>
              <a:path w="2447290" h="2362200">
                <a:moveTo>
                  <a:pt x="12801" y="304800"/>
                </a:moveTo>
                <a:lnTo>
                  <a:pt x="101" y="304800"/>
                </a:lnTo>
                <a:lnTo>
                  <a:pt x="431" y="292100"/>
                </a:lnTo>
                <a:lnTo>
                  <a:pt x="939" y="279400"/>
                </a:lnTo>
                <a:lnTo>
                  <a:pt x="1663" y="279400"/>
                </a:lnTo>
                <a:lnTo>
                  <a:pt x="2565" y="266700"/>
                </a:lnTo>
                <a:lnTo>
                  <a:pt x="15112" y="266700"/>
                </a:lnTo>
                <a:lnTo>
                  <a:pt x="14249" y="279400"/>
                </a:lnTo>
                <a:lnTo>
                  <a:pt x="13576" y="292100"/>
                </a:lnTo>
                <a:lnTo>
                  <a:pt x="13093" y="292100"/>
                </a:lnTo>
                <a:lnTo>
                  <a:pt x="12801" y="304800"/>
                </a:lnTo>
                <a:close/>
              </a:path>
              <a:path w="2447290" h="2362200">
                <a:moveTo>
                  <a:pt x="2446908" y="304800"/>
                </a:moveTo>
                <a:lnTo>
                  <a:pt x="2434196" y="304800"/>
                </a:lnTo>
                <a:lnTo>
                  <a:pt x="2433904" y="292100"/>
                </a:lnTo>
                <a:lnTo>
                  <a:pt x="2433408" y="292100"/>
                </a:lnTo>
                <a:lnTo>
                  <a:pt x="2432723" y="279400"/>
                </a:lnTo>
                <a:lnTo>
                  <a:pt x="2431846" y="266700"/>
                </a:lnTo>
                <a:lnTo>
                  <a:pt x="2444495" y="266700"/>
                </a:lnTo>
                <a:lnTo>
                  <a:pt x="2445397" y="279400"/>
                </a:lnTo>
                <a:lnTo>
                  <a:pt x="2446096" y="279400"/>
                </a:lnTo>
                <a:lnTo>
                  <a:pt x="2446604" y="292100"/>
                </a:lnTo>
                <a:lnTo>
                  <a:pt x="2446908" y="304800"/>
                </a:lnTo>
                <a:close/>
              </a:path>
              <a:path w="2447290" h="2362200">
                <a:moveTo>
                  <a:pt x="38188" y="304800"/>
                </a:moveTo>
                <a:lnTo>
                  <a:pt x="25501" y="304800"/>
                </a:lnTo>
                <a:lnTo>
                  <a:pt x="25780" y="292100"/>
                </a:lnTo>
                <a:lnTo>
                  <a:pt x="38468" y="292100"/>
                </a:lnTo>
                <a:lnTo>
                  <a:pt x="38188" y="304800"/>
                </a:lnTo>
                <a:close/>
              </a:path>
              <a:path w="2447290" h="2362200">
                <a:moveTo>
                  <a:pt x="2421508" y="304800"/>
                </a:moveTo>
                <a:lnTo>
                  <a:pt x="2408808" y="304800"/>
                </a:lnTo>
                <a:lnTo>
                  <a:pt x="2408542" y="292100"/>
                </a:lnTo>
                <a:lnTo>
                  <a:pt x="2421229" y="292100"/>
                </a:lnTo>
                <a:lnTo>
                  <a:pt x="2421508" y="304800"/>
                </a:lnTo>
                <a:close/>
              </a:path>
              <a:path w="2447290" h="2362200">
                <a:moveTo>
                  <a:pt x="13106" y="2070100"/>
                </a:moveTo>
                <a:lnTo>
                  <a:pt x="406" y="2070100"/>
                </a:lnTo>
                <a:lnTo>
                  <a:pt x="101" y="2057400"/>
                </a:lnTo>
                <a:lnTo>
                  <a:pt x="0" y="304800"/>
                </a:lnTo>
                <a:lnTo>
                  <a:pt x="12700" y="304800"/>
                </a:lnTo>
                <a:lnTo>
                  <a:pt x="12801" y="2057400"/>
                </a:lnTo>
                <a:lnTo>
                  <a:pt x="13106" y="2070100"/>
                </a:lnTo>
                <a:close/>
              </a:path>
              <a:path w="2447290" h="2362200">
                <a:moveTo>
                  <a:pt x="38188" y="2057400"/>
                </a:moveTo>
                <a:lnTo>
                  <a:pt x="25501" y="2057400"/>
                </a:lnTo>
                <a:lnTo>
                  <a:pt x="25400" y="304800"/>
                </a:lnTo>
                <a:lnTo>
                  <a:pt x="38100" y="304800"/>
                </a:lnTo>
                <a:lnTo>
                  <a:pt x="38188" y="2057400"/>
                </a:lnTo>
                <a:close/>
              </a:path>
              <a:path w="2447290" h="2362200">
                <a:moveTo>
                  <a:pt x="2421508" y="2057400"/>
                </a:moveTo>
                <a:lnTo>
                  <a:pt x="2408808" y="2057400"/>
                </a:lnTo>
                <a:lnTo>
                  <a:pt x="2408897" y="304800"/>
                </a:lnTo>
                <a:lnTo>
                  <a:pt x="2421597" y="304800"/>
                </a:lnTo>
                <a:lnTo>
                  <a:pt x="2421508" y="2057400"/>
                </a:lnTo>
                <a:close/>
              </a:path>
              <a:path w="2447290" h="2362200">
                <a:moveTo>
                  <a:pt x="2446578" y="2070100"/>
                </a:moveTo>
                <a:lnTo>
                  <a:pt x="2433916" y="2070100"/>
                </a:lnTo>
                <a:lnTo>
                  <a:pt x="2434208" y="2057400"/>
                </a:lnTo>
                <a:lnTo>
                  <a:pt x="2434297" y="304800"/>
                </a:lnTo>
                <a:lnTo>
                  <a:pt x="2446997" y="304800"/>
                </a:lnTo>
                <a:lnTo>
                  <a:pt x="2446896" y="2057400"/>
                </a:lnTo>
                <a:lnTo>
                  <a:pt x="2446578" y="2070100"/>
                </a:lnTo>
                <a:close/>
              </a:path>
              <a:path w="2447290" h="2362200">
                <a:moveTo>
                  <a:pt x="39535" y="2082800"/>
                </a:moveTo>
                <a:lnTo>
                  <a:pt x="26898" y="2082800"/>
                </a:lnTo>
                <a:lnTo>
                  <a:pt x="26238" y="2070100"/>
                </a:lnTo>
                <a:lnTo>
                  <a:pt x="25780" y="2057400"/>
                </a:lnTo>
                <a:lnTo>
                  <a:pt x="38468" y="2057400"/>
                </a:lnTo>
                <a:lnTo>
                  <a:pt x="38912" y="2070100"/>
                </a:lnTo>
                <a:lnTo>
                  <a:pt x="39535" y="2082800"/>
                </a:lnTo>
                <a:close/>
              </a:path>
              <a:path w="2447290" h="2362200">
                <a:moveTo>
                  <a:pt x="2420099" y="2082800"/>
                </a:moveTo>
                <a:lnTo>
                  <a:pt x="2407462" y="2082800"/>
                </a:lnTo>
                <a:lnTo>
                  <a:pt x="2408097" y="2070100"/>
                </a:lnTo>
                <a:lnTo>
                  <a:pt x="2408542" y="2057400"/>
                </a:lnTo>
                <a:lnTo>
                  <a:pt x="2421216" y="2057400"/>
                </a:lnTo>
                <a:lnTo>
                  <a:pt x="2420746" y="2070100"/>
                </a:lnTo>
                <a:lnTo>
                  <a:pt x="2420099" y="2082800"/>
                </a:lnTo>
                <a:close/>
              </a:path>
              <a:path w="2447290" h="2362200">
                <a:moveTo>
                  <a:pt x="14287" y="2082800"/>
                </a:moveTo>
                <a:lnTo>
                  <a:pt x="1612" y="2082800"/>
                </a:lnTo>
                <a:lnTo>
                  <a:pt x="901" y="2070100"/>
                </a:lnTo>
                <a:lnTo>
                  <a:pt x="13601" y="2070100"/>
                </a:lnTo>
                <a:lnTo>
                  <a:pt x="14287" y="2082800"/>
                </a:lnTo>
                <a:close/>
              </a:path>
              <a:path w="2447290" h="2362200">
                <a:moveTo>
                  <a:pt x="2445346" y="2082800"/>
                </a:moveTo>
                <a:lnTo>
                  <a:pt x="2432748" y="2082800"/>
                </a:lnTo>
                <a:lnTo>
                  <a:pt x="2433434" y="2070100"/>
                </a:lnTo>
                <a:lnTo>
                  <a:pt x="2446058" y="2070100"/>
                </a:lnTo>
                <a:lnTo>
                  <a:pt x="2445346" y="2082800"/>
                </a:lnTo>
                <a:close/>
              </a:path>
              <a:path w="2447290" h="2362200">
                <a:moveTo>
                  <a:pt x="17462" y="2108200"/>
                </a:moveTo>
                <a:lnTo>
                  <a:pt x="4889" y="2108200"/>
                </a:lnTo>
                <a:lnTo>
                  <a:pt x="3606" y="2095500"/>
                </a:lnTo>
                <a:lnTo>
                  <a:pt x="2565" y="2082800"/>
                </a:lnTo>
                <a:lnTo>
                  <a:pt x="15112" y="2082800"/>
                </a:lnTo>
                <a:lnTo>
                  <a:pt x="16217" y="2095500"/>
                </a:lnTo>
                <a:lnTo>
                  <a:pt x="17462" y="2108200"/>
                </a:lnTo>
                <a:close/>
              </a:path>
              <a:path w="2447290" h="2362200">
                <a:moveTo>
                  <a:pt x="41300" y="2095500"/>
                </a:moveTo>
                <a:lnTo>
                  <a:pt x="28740" y="2095500"/>
                </a:lnTo>
                <a:lnTo>
                  <a:pt x="27724" y="2082800"/>
                </a:lnTo>
                <a:lnTo>
                  <a:pt x="40335" y="2082800"/>
                </a:lnTo>
                <a:lnTo>
                  <a:pt x="41300" y="2095500"/>
                </a:lnTo>
                <a:close/>
              </a:path>
              <a:path w="2447290" h="2362200">
                <a:moveTo>
                  <a:pt x="2418245" y="2095500"/>
                </a:moveTo>
                <a:lnTo>
                  <a:pt x="2405697" y="2095500"/>
                </a:lnTo>
                <a:lnTo>
                  <a:pt x="2406675" y="2082800"/>
                </a:lnTo>
                <a:lnTo>
                  <a:pt x="2419261" y="2082800"/>
                </a:lnTo>
                <a:lnTo>
                  <a:pt x="2418245" y="2095500"/>
                </a:lnTo>
                <a:close/>
              </a:path>
              <a:path w="2447290" h="2362200">
                <a:moveTo>
                  <a:pt x="2442032" y="2108200"/>
                </a:moveTo>
                <a:lnTo>
                  <a:pt x="2429598" y="2108200"/>
                </a:lnTo>
                <a:lnTo>
                  <a:pt x="2430830" y="2095500"/>
                </a:lnTo>
                <a:lnTo>
                  <a:pt x="2431884" y="2082800"/>
                </a:lnTo>
                <a:lnTo>
                  <a:pt x="2444432" y="2082800"/>
                </a:lnTo>
                <a:lnTo>
                  <a:pt x="2443327" y="2095500"/>
                </a:lnTo>
                <a:lnTo>
                  <a:pt x="2442032" y="2108200"/>
                </a:lnTo>
                <a:close/>
              </a:path>
              <a:path w="2447290" h="2362200">
                <a:moveTo>
                  <a:pt x="43751" y="2108200"/>
                </a:moveTo>
                <a:lnTo>
                  <a:pt x="31292" y="2108200"/>
                </a:lnTo>
                <a:lnTo>
                  <a:pt x="29921" y="2095500"/>
                </a:lnTo>
                <a:lnTo>
                  <a:pt x="42443" y="2095500"/>
                </a:lnTo>
                <a:lnTo>
                  <a:pt x="43751" y="2108200"/>
                </a:lnTo>
                <a:close/>
              </a:path>
              <a:path w="2447290" h="2362200">
                <a:moveTo>
                  <a:pt x="2415679" y="2108200"/>
                </a:moveTo>
                <a:lnTo>
                  <a:pt x="2403259" y="2108200"/>
                </a:lnTo>
                <a:lnTo>
                  <a:pt x="2404567" y="2095500"/>
                </a:lnTo>
                <a:lnTo>
                  <a:pt x="2417051" y="2095500"/>
                </a:lnTo>
                <a:lnTo>
                  <a:pt x="2415679" y="2108200"/>
                </a:lnTo>
                <a:close/>
              </a:path>
              <a:path w="2447290" h="2362200">
                <a:moveTo>
                  <a:pt x="24244" y="2133600"/>
                </a:moveTo>
                <a:lnTo>
                  <a:pt x="9893" y="2133600"/>
                </a:lnTo>
                <a:lnTo>
                  <a:pt x="8039" y="2120900"/>
                </a:lnTo>
                <a:lnTo>
                  <a:pt x="6375" y="2108200"/>
                </a:lnTo>
                <a:lnTo>
                  <a:pt x="18897" y="2108200"/>
                </a:lnTo>
                <a:lnTo>
                  <a:pt x="20497" y="2120900"/>
                </a:lnTo>
                <a:lnTo>
                  <a:pt x="22288" y="2120900"/>
                </a:lnTo>
                <a:lnTo>
                  <a:pt x="24244" y="2133600"/>
                </a:lnTo>
                <a:close/>
              </a:path>
              <a:path w="2447290" h="2362200">
                <a:moveTo>
                  <a:pt x="50584" y="2133600"/>
                </a:moveTo>
                <a:lnTo>
                  <a:pt x="36398" y="2133600"/>
                </a:lnTo>
                <a:lnTo>
                  <a:pt x="34531" y="2120900"/>
                </a:lnTo>
                <a:lnTo>
                  <a:pt x="32816" y="2108200"/>
                </a:lnTo>
                <a:lnTo>
                  <a:pt x="45211" y="2108200"/>
                </a:lnTo>
                <a:lnTo>
                  <a:pt x="46850" y="2120900"/>
                </a:lnTo>
                <a:lnTo>
                  <a:pt x="48640" y="2120900"/>
                </a:lnTo>
                <a:lnTo>
                  <a:pt x="50584" y="2133600"/>
                </a:lnTo>
                <a:close/>
              </a:path>
              <a:path w="2447290" h="2362200">
                <a:moveTo>
                  <a:pt x="2410561" y="2133600"/>
                </a:moveTo>
                <a:lnTo>
                  <a:pt x="2396413" y="2133600"/>
                </a:lnTo>
                <a:lnTo>
                  <a:pt x="2398369" y="2120900"/>
                </a:lnTo>
                <a:lnTo>
                  <a:pt x="2400160" y="2120900"/>
                </a:lnTo>
                <a:lnTo>
                  <a:pt x="2401785" y="2108200"/>
                </a:lnTo>
                <a:lnTo>
                  <a:pt x="2414142" y="2108200"/>
                </a:lnTo>
                <a:lnTo>
                  <a:pt x="2412441" y="2120900"/>
                </a:lnTo>
                <a:lnTo>
                  <a:pt x="2410561" y="2133600"/>
                </a:lnTo>
                <a:close/>
              </a:path>
              <a:path w="2447290" h="2362200">
                <a:moveTo>
                  <a:pt x="2437003" y="2133600"/>
                </a:moveTo>
                <a:lnTo>
                  <a:pt x="2422842" y="2133600"/>
                </a:lnTo>
                <a:lnTo>
                  <a:pt x="2424798" y="2120900"/>
                </a:lnTo>
                <a:lnTo>
                  <a:pt x="2426576" y="2120900"/>
                </a:lnTo>
                <a:lnTo>
                  <a:pt x="2428176" y="2108200"/>
                </a:lnTo>
                <a:lnTo>
                  <a:pt x="2440635" y="2108200"/>
                </a:lnTo>
                <a:lnTo>
                  <a:pt x="2438857" y="2120900"/>
                </a:lnTo>
                <a:lnTo>
                  <a:pt x="2437003" y="2133600"/>
                </a:lnTo>
                <a:close/>
              </a:path>
              <a:path w="2447290" h="2362200">
                <a:moveTo>
                  <a:pt x="31153" y="2159000"/>
                </a:moveTo>
                <a:lnTo>
                  <a:pt x="19088" y="2159000"/>
                </a:lnTo>
                <a:lnTo>
                  <a:pt x="16522" y="2146300"/>
                </a:lnTo>
                <a:lnTo>
                  <a:pt x="14135" y="2146300"/>
                </a:lnTo>
                <a:lnTo>
                  <a:pt x="11925" y="2133600"/>
                </a:lnTo>
                <a:lnTo>
                  <a:pt x="26377" y="2133600"/>
                </a:lnTo>
                <a:lnTo>
                  <a:pt x="28676" y="2146300"/>
                </a:lnTo>
                <a:lnTo>
                  <a:pt x="31153" y="2159000"/>
                </a:lnTo>
                <a:close/>
              </a:path>
              <a:path w="2447290" h="2362200">
                <a:moveTo>
                  <a:pt x="54952" y="2146300"/>
                </a:moveTo>
                <a:lnTo>
                  <a:pt x="40639" y="2146300"/>
                </a:lnTo>
                <a:lnTo>
                  <a:pt x="38430" y="2133600"/>
                </a:lnTo>
                <a:lnTo>
                  <a:pt x="52692" y="2133600"/>
                </a:lnTo>
                <a:lnTo>
                  <a:pt x="54952" y="2146300"/>
                </a:lnTo>
                <a:close/>
              </a:path>
              <a:path w="2447290" h="2362200">
                <a:moveTo>
                  <a:pt x="2406319" y="2146300"/>
                </a:moveTo>
                <a:lnTo>
                  <a:pt x="2392057" y="2146300"/>
                </a:lnTo>
                <a:lnTo>
                  <a:pt x="2394318" y="2133600"/>
                </a:lnTo>
                <a:lnTo>
                  <a:pt x="2408516" y="2133600"/>
                </a:lnTo>
                <a:lnTo>
                  <a:pt x="2406319" y="2146300"/>
                </a:lnTo>
                <a:close/>
              </a:path>
              <a:path w="2447290" h="2362200">
                <a:moveTo>
                  <a:pt x="2427757" y="2159000"/>
                </a:moveTo>
                <a:lnTo>
                  <a:pt x="2415959" y="2159000"/>
                </a:lnTo>
                <a:lnTo>
                  <a:pt x="2418422" y="2146300"/>
                </a:lnTo>
                <a:lnTo>
                  <a:pt x="2420721" y="2133600"/>
                </a:lnTo>
                <a:lnTo>
                  <a:pt x="2434958" y="2133600"/>
                </a:lnTo>
                <a:lnTo>
                  <a:pt x="2432735" y="2146300"/>
                </a:lnTo>
                <a:lnTo>
                  <a:pt x="2430335" y="2146300"/>
                </a:lnTo>
                <a:lnTo>
                  <a:pt x="2427757" y="2159000"/>
                </a:lnTo>
                <a:close/>
              </a:path>
              <a:path w="2447290" h="2362200">
                <a:moveTo>
                  <a:pt x="59918" y="2159000"/>
                </a:moveTo>
                <a:lnTo>
                  <a:pt x="45516" y="2159000"/>
                </a:lnTo>
                <a:lnTo>
                  <a:pt x="43002" y="2146300"/>
                </a:lnTo>
                <a:lnTo>
                  <a:pt x="57365" y="2146300"/>
                </a:lnTo>
                <a:lnTo>
                  <a:pt x="59918" y="2159000"/>
                </a:lnTo>
                <a:close/>
              </a:path>
              <a:path w="2447290" h="2362200">
                <a:moveTo>
                  <a:pt x="2401430" y="2159000"/>
                </a:moveTo>
                <a:lnTo>
                  <a:pt x="2387079" y="2159000"/>
                </a:lnTo>
                <a:lnTo>
                  <a:pt x="2389644" y="2146300"/>
                </a:lnTo>
                <a:lnTo>
                  <a:pt x="2403957" y="2146300"/>
                </a:lnTo>
                <a:lnTo>
                  <a:pt x="2401430" y="2159000"/>
                </a:lnTo>
                <a:close/>
              </a:path>
              <a:path w="2447290" h="2362200">
                <a:moveTo>
                  <a:pt x="42659" y="2184400"/>
                </a:moveTo>
                <a:lnTo>
                  <a:pt x="27812" y="2184400"/>
                </a:lnTo>
                <a:lnTo>
                  <a:pt x="24739" y="2171700"/>
                </a:lnTo>
                <a:lnTo>
                  <a:pt x="21996" y="2159000"/>
                </a:lnTo>
                <a:lnTo>
                  <a:pt x="33781" y="2159000"/>
                </a:lnTo>
                <a:lnTo>
                  <a:pt x="36588" y="2171700"/>
                </a:lnTo>
                <a:lnTo>
                  <a:pt x="39547" y="2171700"/>
                </a:lnTo>
                <a:lnTo>
                  <a:pt x="42659" y="2184400"/>
                </a:lnTo>
                <a:close/>
              </a:path>
              <a:path w="2447290" h="2362200">
                <a:moveTo>
                  <a:pt x="65481" y="2171700"/>
                </a:moveTo>
                <a:lnTo>
                  <a:pt x="51028" y="2171700"/>
                </a:lnTo>
                <a:lnTo>
                  <a:pt x="48196" y="2159000"/>
                </a:lnTo>
                <a:lnTo>
                  <a:pt x="62623" y="2159000"/>
                </a:lnTo>
                <a:lnTo>
                  <a:pt x="65481" y="2171700"/>
                </a:lnTo>
                <a:close/>
              </a:path>
              <a:path w="2447290" h="2362200">
                <a:moveTo>
                  <a:pt x="2395918" y="2171700"/>
                </a:moveTo>
                <a:lnTo>
                  <a:pt x="2381529" y="2171700"/>
                </a:lnTo>
                <a:lnTo>
                  <a:pt x="2384374" y="2159000"/>
                </a:lnTo>
                <a:lnTo>
                  <a:pt x="2398750" y="2159000"/>
                </a:lnTo>
                <a:lnTo>
                  <a:pt x="2395918" y="2171700"/>
                </a:lnTo>
                <a:close/>
              </a:path>
              <a:path w="2447290" h="2362200">
                <a:moveTo>
                  <a:pt x="2418994" y="2184400"/>
                </a:moveTo>
                <a:lnTo>
                  <a:pt x="2404478" y="2184400"/>
                </a:lnTo>
                <a:lnTo>
                  <a:pt x="2407589" y="2171700"/>
                </a:lnTo>
                <a:lnTo>
                  <a:pt x="2410536" y="2171700"/>
                </a:lnTo>
                <a:lnTo>
                  <a:pt x="2413330" y="2159000"/>
                </a:lnTo>
                <a:lnTo>
                  <a:pt x="2425001" y="2159000"/>
                </a:lnTo>
                <a:lnTo>
                  <a:pt x="2422080" y="2171700"/>
                </a:lnTo>
                <a:lnTo>
                  <a:pt x="2418994" y="2184400"/>
                </a:lnTo>
                <a:close/>
              </a:path>
              <a:path w="2447290" h="2362200">
                <a:moveTo>
                  <a:pt x="71615" y="2184400"/>
                </a:moveTo>
                <a:lnTo>
                  <a:pt x="57137" y="2184400"/>
                </a:lnTo>
                <a:lnTo>
                  <a:pt x="54000" y="2171700"/>
                </a:lnTo>
                <a:lnTo>
                  <a:pt x="68478" y="2171700"/>
                </a:lnTo>
                <a:lnTo>
                  <a:pt x="71615" y="2184400"/>
                </a:lnTo>
                <a:close/>
              </a:path>
              <a:path w="2447290" h="2362200">
                <a:moveTo>
                  <a:pt x="2389797" y="2184400"/>
                </a:moveTo>
                <a:lnTo>
                  <a:pt x="2375395" y="2184400"/>
                </a:lnTo>
                <a:lnTo>
                  <a:pt x="2378532" y="2171700"/>
                </a:lnTo>
                <a:lnTo>
                  <a:pt x="2392933" y="2171700"/>
                </a:lnTo>
                <a:lnTo>
                  <a:pt x="2389797" y="2184400"/>
                </a:lnTo>
                <a:close/>
              </a:path>
              <a:path w="2447290" h="2362200">
                <a:moveTo>
                  <a:pt x="49364" y="2197100"/>
                </a:moveTo>
                <a:lnTo>
                  <a:pt x="34455" y="2197100"/>
                </a:lnTo>
                <a:lnTo>
                  <a:pt x="31051" y="2184400"/>
                </a:lnTo>
                <a:lnTo>
                  <a:pt x="45935" y="2184400"/>
                </a:lnTo>
                <a:lnTo>
                  <a:pt x="49364" y="2197100"/>
                </a:lnTo>
                <a:close/>
              </a:path>
              <a:path w="2447290" h="2362200">
                <a:moveTo>
                  <a:pt x="78295" y="2197100"/>
                </a:moveTo>
                <a:lnTo>
                  <a:pt x="63842" y="2197100"/>
                </a:lnTo>
                <a:lnTo>
                  <a:pt x="60413" y="2184400"/>
                </a:lnTo>
                <a:lnTo>
                  <a:pt x="74879" y="2184400"/>
                </a:lnTo>
                <a:lnTo>
                  <a:pt x="78295" y="2197100"/>
                </a:lnTo>
                <a:close/>
              </a:path>
              <a:path w="2447290" h="2362200">
                <a:moveTo>
                  <a:pt x="2383091" y="2197100"/>
                </a:moveTo>
                <a:lnTo>
                  <a:pt x="2368702" y="2197100"/>
                </a:lnTo>
                <a:lnTo>
                  <a:pt x="2372118" y="2184400"/>
                </a:lnTo>
                <a:lnTo>
                  <a:pt x="2386520" y="2184400"/>
                </a:lnTo>
                <a:lnTo>
                  <a:pt x="2383091" y="2197100"/>
                </a:lnTo>
                <a:close/>
              </a:path>
              <a:path w="2447290" h="2362200">
                <a:moveTo>
                  <a:pt x="2412339" y="2197100"/>
                </a:moveTo>
                <a:lnTo>
                  <a:pt x="2397645" y="2197100"/>
                </a:lnTo>
                <a:lnTo>
                  <a:pt x="2401214" y="2184400"/>
                </a:lnTo>
                <a:lnTo>
                  <a:pt x="2415743" y="2184400"/>
                </a:lnTo>
                <a:lnTo>
                  <a:pt x="2412339" y="2197100"/>
                </a:lnTo>
                <a:close/>
              </a:path>
              <a:path w="2447290" h="2362200">
                <a:moveTo>
                  <a:pt x="56667" y="2209800"/>
                </a:moveTo>
                <a:lnTo>
                  <a:pt x="41744" y="2209800"/>
                </a:lnTo>
                <a:lnTo>
                  <a:pt x="38023" y="2197100"/>
                </a:lnTo>
                <a:lnTo>
                  <a:pt x="52946" y="2197100"/>
                </a:lnTo>
                <a:lnTo>
                  <a:pt x="56667" y="2209800"/>
                </a:lnTo>
                <a:close/>
              </a:path>
              <a:path w="2447290" h="2362200">
                <a:moveTo>
                  <a:pt x="85521" y="2209800"/>
                </a:moveTo>
                <a:lnTo>
                  <a:pt x="71107" y="2209800"/>
                </a:lnTo>
                <a:lnTo>
                  <a:pt x="67398" y="2197100"/>
                </a:lnTo>
                <a:lnTo>
                  <a:pt x="81838" y="2197100"/>
                </a:lnTo>
                <a:lnTo>
                  <a:pt x="85521" y="2209800"/>
                </a:lnTo>
                <a:close/>
              </a:path>
              <a:path w="2447290" h="2362200">
                <a:moveTo>
                  <a:pt x="2375814" y="2209800"/>
                </a:moveTo>
                <a:lnTo>
                  <a:pt x="2361488" y="2209800"/>
                </a:lnTo>
                <a:lnTo>
                  <a:pt x="2365159" y="2197100"/>
                </a:lnTo>
                <a:lnTo>
                  <a:pt x="2379522" y="2197100"/>
                </a:lnTo>
                <a:lnTo>
                  <a:pt x="2375814" y="2209800"/>
                </a:lnTo>
                <a:close/>
              </a:path>
              <a:path w="2447290" h="2362200">
                <a:moveTo>
                  <a:pt x="2405037" y="2209800"/>
                </a:moveTo>
                <a:lnTo>
                  <a:pt x="2390495" y="2209800"/>
                </a:lnTo>
                <a:lnTo>
                  <a:pt x="2394216" y="2197100"/>
                </a:lnTo>
                <a:lnTo>
                  <a:pt x="2408758" y="2197100"/>
                </a:lnTo>
                <a:lnTo>
                  <a:pt x="2405037" y="2209800"/>
                </a:lnTo>
                <a:close/>
              </a:path>
              <a:path w="2447290" h="2362200">
                <a:moveTo>
                  <a:pt x="64554" y="2222500"/>
                </a:moveTo>
                <a:lnTo>
                  <a:pt x="49644" y="2222500"/>
                </a:lnTo>
                <a:lnTo>
                  <a:pt x="45618" y="2209800"/>
                </a:lnTo>
                <a:lnTo>
                  <a:pt x="60540" y="2209800"/>
                </a:lnTo>
                <a:lnTo>
                  <a:pt x="64554" y="2222500"/>
                </a:lnTo>
                <a:close/>
              </a:path>
              <a:path w="2447290" h="2362200">
                <a:moveTo>
                  <a:pt x="97332" y="2222500"/>
                </a:moveTo>
                <a:lnTo>
                  <a:pt x="78930" y="2222500"/>
                </a:lnTo>
                <a:lnTo>
                  <a:pt x="74955" y="2209800"/>
                </a:lnTo>
                <a:lnTo>
                  <a:pt x="93268" y="2209800"/>
                </a:lnTo>
                <a:lnTo>
                  <a:pt x="97332" y="2222500"/>
                </a:lnTo>
                <a:close/>
              </a:path>
              <a:path w="2447290" h="2362200">
                <a:moveTo>
                  <a:pt x="2367978" y="2222500"/>
                </a:moveTo>
                <a:lnTo>
                  <a:pt x="2349677" y="2222500"/>
                </a:lnTo>
                <a:lnTo>
                  <a:pt x="2353741" y="2209800"/>
                </a:lnTo>
                <a:lnTo>
                  <a:pt x="2371966" y="2209800"/>
                </a:lnTo>
                <a:lnTo>
                  <a:pt x="2367978" y="2222500"/>
                </a:lnTo>
                <a:close/>
              </a:path>
              <a:path w="2447290" h="2362200">
                <a:moveTo>
                  <a:pt x="2397112" y="2222500"/>
                </a:moveTo>
                <a:lnTo>
                  <a:pt x="2382621" y="2222500"/>
                </a:lnTo>
                <a:lnTo>
                  <a:pt x="2386622" y="2209800"/>
                </a:lnTo>
                <a:lnTo>
                  <a:pt x="2401150" y="2209800"/>
                </a:lnTo>
                <a:lnTo>
                  <a:pt x="2397112" y="2222500"/>
                </a:lnTo>
                <a:close/>
              </a:path>
              <a:path w="2447290" h="2362200">
                <a:moveTo>
                  <a:pt x="73012" y="2235200"/>
                </a:moveTo>
                <a:lnTo>
                  <a:pt x="58153" y="2235200"/>
                </a:lnTo>
                <a:lnTo>
                  <a:pt x="53822" y="2222500"/>
                </a:lnTo>
                <a:lnTo>
                  <a:pt x="68719" y="2222500"/>
                </a:lnTo>
                <a:lnTo>
                  <a:pt x="73012" y="2235200"/>
                </a:lnTo>
                <a:close/>
              </a:path>
              <a:path w="2447290" h="2362200">
                <a:moveTo>
                  <a:pt x="105816" y="2235200"/>
                </a:moveTo>
                <a:lnTo>
                  <a:pt x="91668" y="2235200"/>
                </a:lnTo>
                <a:lnTo>
                  <a:pt x="87299" y="2222500"/>
                </a:lnTo>
                <a:lnTo>
                  <a:pt x="101511" y="2222500"/>
                </a:lnTo>
                <a:lnTo>
                  <a:pt x="105816" y="2235200"/>
                </a:lnTo>
                <a:close/>
              </a:path>
              <a:path w="2447290" h="2362200">
                <a:moveTo>
                  <a:pt x="2355240" y="2235200"/>
                </a:moveTo>
                <a:lnTo>
                  <a:pt x="2341181" y="2235200"/>
                </a:lnTo>
                <a:lnTo>
                  <a:pt x="2345486" y="2222500"/>
                </a:lnTo>
                <a:lnTo>
                  <a:pt x="2359621" y="2222500"/>
                </a:lnTo>
                <a:lnTo>
                  <a:pt x="2355240" y="2235200"/>
                </a:lnTo>
                <a:close/>
              </a:path>
              <a:path w="2447290" h="2362200">
                <a:moveTo>
                  <a:pt x="2388590" y="2235200"/>
                </a:moveTo>
                <a:lnTo>
                  <a:pt x="2374176" y="2235200"/>
                </a:lnTo>
                <a:lnTo>
                  <a:pt x="2378468" y="2222500"/>
                </a:lnTo>
                <a:lnTo>
                  <a:pt x="2393187" y="2222500"/>
                </a:lnTo>
                <a:lnTo>
                  <a:pt x="2388590" y="2235200"/>
                </a:lnTo>
                <a:close/>
              </a:path>
              <a:path w="2447290" h="2362200">
                <a:moveTo>
                  <a:pt x="82016" y="2247900"/>
                </a:moveTo>
                <a:lnTo>
                  <a:pt x="67233" y="2247900"/>
                </a:lnTo>
                <a:lnTo>
                  <a:pt x="62623" y="2235200"/>
                </a:lnTo>
                <a:lnTo>
                  <a:pt x="77444" y="2235200"/>
                </a:lnTo>
                <a:lnTo>
                  <a:pt x="82016" y="2247900"/>
                </a:lnTo>
                <a:close/>
              </a:path>
              <a:path w="2447290" h="2362200">
                <a:moveTo>
                  <a:pt x="119443" y="2247900"/>
                </a:moveTo>
                <a:lnTo>
                  <a:pt x="100799" y="2247900"/>
                </a:lnTo>
                <a:lnTo>
                  <a:pt x="96164" y="2235200"/>
                </a:lnTo>
                <a:lnTo>
                  <a:pt x="114782" y="2235200"/>
                </a:lnTo>
                <a:lnTo>
                  <a:pt x="119443" y="2247900"/>
                </a:lnTo>
                <a:close/>
              </a:path>
              <a:path w="2447290" h="2362200">
                <a:moveTo>
                  <a:pt x="2346109" y="2247900"/>
                </a:moveTo>
                <a:lnTo>
                  <a:pt x="2327554" y="2247900"/>
                </a:lnTo>
                <a:lnTo>
                  <a:pt x="2332215" y="2235200"/>
                </a:lnTo>
                <a:lnTo>
                  <a:pt x="2350731" y="2235200"/>
                </a:lnTo>
                <a:lnTo>
                  <a:pt x="2346109" y="2247900"/>
                </a:lnTo>
                <a:close/>
              </a:path>
              <a:path w="2447290" h="2362200">
                <a:moveTo>
                  <a:pt x="2379497" y="2247900"/>
                </a:moveTo>
                <a:lnTo>
                  <a:pt x="2360485" y="2247900"/>
                </a:lnTo>
                <a:lnTo>
                  <a:pt x="2365184" y="2235200"/>
                </a:lnTo>
                <a:lnTo>
                  <a:pt x="2384120" y="2235200"/>
                </a:lnTo>
                <a:lnTo>
                  <a:pt x="2379497" y="2247900"/>
                </a:lnTo>
                <a:close/>
              </a:path>
              <a:path w="2447290" h="2362200">
                <a:moveTo>
                  <a:pt x="96507" y="2260600"/>
                </a:moveTo>
                <a:lnTo>
                  <a:pt x="76873" y="2260600"/>
                </a:lnTo>
                <a:lnTo>
                  <a:pt x="71983" y="2247900"/>
                </a:lnTo>
                <a:lnTo>
                  <a:pt x="91554" y="2247900"/>
                </a:lnTo>
                <a:lnTo>
                  <a:pt x="96507" y="2260600"/>
                </a:lnTo>
                <a:close/>
              </a:path>
              <a:path w="2447290" h="2362200">
                <a:moveTo>
                  <a:pt x="134086" y="2260600"/>
                </a:moveTo>
                <a:lnTo>
                  <a:pt x="115392" y="2260600"/>
                </a:lnTo>
                <a:lnTo>
                  <a:pt x="110413" y="2247900"/>
                </a:lnTo>
                <a:lnTo>
                  <a:pt x="129095" y="2247900"/>
                </a:lnTo>
                <a:lnTo>
                  <a:pt x="134086" y="2260600"/>
                </a:lnTo>
                <a:close/>
              </a:path>
              <a:path w="2447290" h="2362200">
                <a:moveTo>
                  <a:pt x="2331504" y="2260600"/>
                </a:moveTo>
                <a:lnTo>
                  <a:pt x="2312923" y="2260600"/>
                </a:lnTo>
                <a:lnTo>
                  <a:pt x="2317915" y="2247900"/>
                </a:lnTo>
                <a:lnTo>
                  <a:pt x="2336482" y="2247900"/>
                </a:lnTo>
                <a:lnTo>
                  <a:pt x="2331504" y="2260600"/>
                </a:lnTo>
                <a:close/>
              </a:path>
              <a:path w="2447290" h="2362200">
                <a:moveTo>
                  <a:pt x="2369832" y="2260600"/>
                </a:moveTo>
                <a:lnTo>
                  <a:pt x="2350503" y="2260600"/>
                </a:lnTo>
                <a:lnTo>
                  <a:pt x="2355659" y="2247900"/>
                </a:lnTo>
                <a:lnTo>
                  <a:pt x="2374734" y="2247900"/>
                </a:lnTo>
                <a:lnTo>
                  <a:pt x="2369832" y="2260600"/>
                </a:lnTo>
                <a:close/>
              </a:path>
              <a:path w="2447290" h="2362200">
                <a:moveTo>
                  <a:pt x="106794" y="2273300"/>
                </a:moveTo>
                <a:lnTo>
                  <a:pt x="92659" y="2273300"/>
                </a:lnTo>
                <a:lnTo>
                  <a:pt x="87058" y="2260600"/>
                </a:lnTo>
                <a:lnTo>
                  <a:pt x="101587" y="2260600"/>
                </a:lnTo>
                <a:lnTo>
                  <a:pt x="106794" y="2273300"/>
                </a:lnTo>
                <a:close/>
              </a:path>
              <a:path w="2447290" h="2362200">
                <a:moveTo>
                  <a:pt x="144373" y="2273300"/>
                </a:moveTo>
                <a:lnTo>
                  <a:pt x="125704" y="2273300"/>
                </a:lnTo>
                <a:lnTo>
                  <a:pt x="120497" y="2260600"/>
                </a:lnTo>
                <a:lnTo>
                  <a:pt x="139179" y="2260600"/>
                </a:lnTo>
                <a:lnTo>
                  <a:pt x="144373" y="2273300"/>
                </a:lnTo>
                <a:close/>
              </a:path>
              <a:path w="2447290" h="2362200">
                <a:moveTo>
                  <a:pt x="2321179" y="2273300"/>
                </a:moveTo>
                <a:lnTo>
                  <a:pt x="2302636" y="2273300"/>
                </a:lnTo>
                <a:lnTo>
                  <a:pt x="2307831" y="2260600"/>
                </a:lnTo>
                <a:lnTo>
                  <a:pt x="2326398" y="2260600"/>
                </a:lnTo>
                <a:lnTo>
                  <a:pt x="2321179" y="2273300"/>
                </a:lnTo>
                <a:close/>
              </a:path>
              <a:path w="2447290" h="2362200">
                <a:moveTo>
                  <a:pt x="2354338" y="2273300"/>
                </a:moveTo>
                <a:lnTo>
                  <a:pt x="2340432" y="2273300"/>
                </a:lnTo>
                <a:lnTo>
                  <a:pt x="2345626" y="2260600"/>
                </a:lnTo>
                <a:lnTo>
                  <a:pt x="2359634" y="2260600"/>
                </a:lnTo>
                <a:lnTo>
                  <a:pt x="2354338" y="2273300"/>
                </a:lnTo>
                <a:close/>
              </a:path>
              <a:path w="2447290" h="2362200">
                <a:moveTo>
                  <a:pt x="123126" y="2286000"/>
                </a:moveTo>
                <a:lnTo>
                  <a:pt x="103301" y="2286000"/>
                </a:lnTo>
                <a:lnTo>
                  <a:pt x="98082" y="2273300"/>
                </a:lnTo>
                <a:lnTo>
                  <a:pt x="117563" y="2273300"/>
                </a:lnTo>
                <a:lnTo>
                  <a:pt x="123126" y="2286000"/>
                </a:lnTo>
                <a:close/>
              </a:path>
              <a:path w="2447290" h="2362200">
                <a:moveTo>
                  <a:pt x="166141" y="2286000"/>
                </a:moveTo>
                <a:lnTo>
                  <a:pt x="141998" y="2286000"/>
                </a:lnTo>
                <a:lnTo>
                  <a:pt x="136461" y="2273300"/>
                </a:lnTo>
                <a:lnTo>
                  <a:pt x="160553" y="2273300"/>
                </a:lnTo>
                <a:lnTo>
                  <a:pt x="166141" y="2286000"/>
                </a:lnTo>
                <a:close/>
              </a:path>
              <a:path w="2447290" h="2362200">
                <a:moveTo>
                  <a:pt x="2304884" y="2286000"/>
                </a:moveTo>
                <a:lnTo>
                  <a:pt x="2280856" y="2286000"/>
                </a:lnTo>
                <a:lnTo>
                  <a:pt x="2286444" y="2273300"/>
                </a:lnTo>
                <a:lnTo>
                  <a:pt x="2310422" y="2273300"/>
                </a:lnTo>
                <a:lnTo>
                  <a:pt x="2304884" y="2286000"/>
                </a:lnTo>
                <a:close/>
              </a:path>
              <a:path w="2447290" h="2362200">
                <a:moveTo>
                  <a:pt x="2343365" y="2286000"/>
                </a:moveTo>
                <a:lnTo>
                  <a:pt x="2323884" y="2286000"/>
                </a:lnTo>
                <a:lnTo>
                  <a:pt x="2329662" y="2273300"/>
                </a:lnTo>
                <a:lnTo>
                  <a:pt x="2348915" y="2273300"/>
                </a:lnTo>
                <a:lnTo>
                  <a:pt x="2343365" y="2286000"/>
                </a:lnTo>
                <a:close/>
              </a:path>
              <a:path w="2447290" h="2362200">
                <a:moveTo>
                  <a:pt x="140474" y="2298700"/>
                </a:moveTo>
                <a:lnTo>
                  <a:pt x="120650" y="2298700"/>
                </a:lnTo>
                <a:lnTo>
                  <a:pt x="114744" y="2286000"/>
                </a:lnTo>
                <a:lnTo>
                  <a:pt x="134581" y="2286000"/>
                </a:lnTo>
                <a:lnTo>
                  <a:pt x="140474" y="2298700"/>
                </a:lnTo>
                <a:close/>
              </a:path>
              <a:path w="2447290" h="2362200">
                <a:moveTo>
                  <a:pt x="183451" y="2298700"/>
                </a:moveTo>
                <a:lnTo>
                  <a:pt x="159232" y="2298700"/>
                </a:lnTo>
                <a:lnTo>
                  <a:pt x="153390" y="2286000"/>
                </a:lnTo>
                <a:lnTo>
                  <a:pt x="177596" y="2286000"/>
                </a:lnTo>
                <a:lnTo>
                  <a:pt x="183451" y="2298700"/>
                </a:lnTo>
                <a:close/>
              </a:path>
              <a:path w="2447290" h="2362200">
                <a:moveTo>
                  <a:pt x="2287651" y="2298700"/>
                </a:moveTo>
                <a:lnTo>
                  <a:pt x="2263546" y="2298700"/>
                </a:lnTo>
                <a:lnTo>
                  <a:pt x="2269401" y="2286000"/>
                </a:lnTo>
                <a:lnTo>
                  <a:pt x="2293492" y="2286000"/>
                </a:lnTo>
                <a:lnTo>
                  <a:pt x="2287651" y="2298700"/>
                </a:lnTo>
                <a:close/>
              </a:path>
              <a:path w="2447290" h="2362200">
                <a:moveTo>
                  <a:pt x="2331910" y="2298700"/>
                </a:moveTo>
                <a:lnTo>
                  <a:pt x="2306789" y="2298700"/>
                </a:lnTo>
                <a:lnTo>
                  <a:pt x="2312669" y="2286000"/>
                </a:lnTo>
                <a:lnTo>
                  <a:pt x="2337701" y="2286000"/>
                </a:lnTo>
                <a:lnTo>
                  <a:pt x="2331910" y="2298700"/>
                </a:lnTo>
                <a:close/>
              </a:path>
              <a:path w="2447290" h="2362200">
                <a:moveTo>
                  <a:pt x="158762" y="2311400"/>
                </a:moveTo>
                <a:lnTo>
                  <a:pt x="132803" y="2311400"/>
                </a:lnTo>
                <a:lnTo>
                  <a:pt x="126669" y="2298700"/>
                </a:lnTo>
                <a:lnTo>
                  <a:pt x="152565" y="2298700"/>
                </a:lnTo>
                <a:lnTo>
                  <a:pt x="158762" y="2311400"/>
                </a:lnTo>
                <a:close/>
              </a:path>
              <a:path w="2447290" h="2362200">
                <a:moveTo>
                  <a:pt x="213994" y="2311400"/>
                </a:moveTo>
                <a:lnTo>
                  <a:pt x="183540" y="2311400"/>
                </a:lnTo>
                <a:lnTo>
                  <a:pt x="177330" y="2298700"/>
                </a:lnTo>
                <a:lnTo>
                  <a:pt x="207721" y="2298700"/>
                </a:lnTo>
                <a:lnTo>
                  <a:pt x="213994" y="2311400"/>
                </a:lnTo>
                <a:close/>
              </a:path>
              <a:path w="2447290" h="2362200">
                <a:moveTo>
                  <a:pt x="2263330" y="2311400"/>
                </a:moveTo>
                <a:lnTo>
                  <a:pt x="2233015" y="2311400"/>
                </a:lnTo>
                <a:lnTo>
                  <a:pt x="2239276" y="2298700"/>
                </a:lnTo>
                <a:lnTo>
                  <a:pt x="2269540" y="2298700"/>
                </a:lnTo>
                <a:lnTo>
                  <a:pt x="2263330" y="2311400"/>
                </a:lnTo>
                <a:close/>
              </a:path>
              <a:path w="2447290" h="2362200">
                <a:moveTo>
                  <a:pt x="2313838" y="2311400"/>
                </a:moveTo>
                <a:lnTo>
                  <a:pt x="2288501" y="2311400"/>
                </a:lnTo>
                <a:lnTo>
                  <a:pt x="2294699" y="2298700"/>
                </a:lnTo>
                <a:lnTo>
                  <a:pt x="2319972" y="2298700"/>
                </a:lnTo>
                <a:lnTo>
                  <a:pt x="2313838" y="2311400"/>
                </a:lnTo>
                <a:close/>
              </a:path>
              <a:path w="2447290" h="2362200">
                <a:moveTo>
                  <a:pt x="177965" y="2324100"/>
                </a:moveTo>
                <a:lnTo>
                  <a:pt x="151841" y="2324100"/>
                </a:lnTo>
                <a:lnTo>
                  <a:pt x="145389" y="2311400"/>
                </a:lnTo>
                <a:lnTo>
                  <a:pt x="171462" y="2311400"/>
                </a:lnTo>
                <a:lnTo>
                  <a:pt x="177965" y="2324100"/>
                </a:lnTo>
                <a:close/>
              </a:path>
              <a:path w="2447290" h="2362200">
                <a:moveTo>
                  <a:pt x="253085" y="2324100"/>
                </a:moveTo>
                <a:lnTo>
                  <a:pt x="209257" y="2324100"/>
                </a:lnTo>
                <a:lnTo>
                  <a:pt x="202704" y="2311400"/>
                </a:lnTo>
                <a:lnTo>
                  <a:pt x="246405" y="2311400"/>
                </a:lnTo>
                <a:lnTo>
                  <a:pt x="253085" y="2324100"/>
                </a:lnTo>
                <a:close/>
              </a:path>
              <a:path w="2447290" h="2362200">
                <a:moveTo>
                  <a:pt x="2237600" y="2324100"/>
                </a:moveTo>
                <a:lnTo>
                  <a:pt x="2193925" y="2324100"/>
                </a:lnTo>
                <a:lnTo>
                  <a:pt x="2200605" y="2311400"/>
                </a:lnTo>
                <a:lnTo>
                  <a:pt x="2244153" y="2311400"/>
                </a:lnTo>
                <a:lnTo>
                  <a:pt x="2237600" y="2324100"/>
                </a:lnTo>
                <a:close/>
              </a:path>
              <a:path w="2447290" h="2362200">
                <a:moveTo>
                  <a:pt x="2294762" y="2324100"/>
                </a:moveTo>
                <a:lnTo>
                  <a:pt x="2269324" y="2324100"/>
                </a:lnTo>
                <a:lnTo>
                  <a:pt x="2275814" y="2311400"/>
                </a:lnTo>
                <a:lnTo>
                  <a:pt x="2301227" y="2311400"/>
                </a:lnTo>
                <a:lnTo>
                  <a:pt x="2294762" y="2324100"/>
                </a:lnTo>
                <a:close/>
              </a:path>
              <a:path w="2447290" h="2362200">
                <a:moveTo>
                  <a:pt x="204812" y="2336800"/>
                </a:moveTo>
                <a:lnTo>
                  <a:pt x="178676" y="2336800"/>
                </a:lnTo>
                <a:lnTo>
                  <a:pt x="171830" y="2324100"/>
                </a:lnTo>
                <a:lnTo>
                  <a:pt x="197980" y="2324100"/>
                </a:lnTo>
                <a:lnTo>
                  <a:pt x="204812" y="2336800"/>
                </a:lnTo>
                <a:close/>
              </a:path>
              <a:path w="2447290" h="2362200">
                <a:moveTo>
                  <a:pt x="2196706" y="2336800"/>
                </a:moveTo>
                <a:lnTo>
                  <a:pt x="250151" y="2336800"/>
                </a:lnTo>
                <a:lnTo>
                  <a:pt x="243154" y="2324100"/>
                </a:lnTo>
                <a:lnTo>
                  <a:pt x="2203691" y="2324100"/>
                </a:lnTo>
                <a:lnTo>
                  <a:pt x="2196706" y="2336800"/>
                </a:lnTo>
                <a:close/>
              </a:path>
              <a:path w="2447290" h="2362200">
                <a:moveTo>
                  <a:pt x="2267902" y="2336800"/>
                </a:moveTo>
                <a:lnTo>
                  <a:pt x="2242477" y="2336800"/>
                </a:lnTo>
                <a:lnTo>
                  <a:pt x="2249322" y="2324100"/>
                </a:lnTo>
                <a:lnTo>
                  <a:pt x="2275179" y="2324100"/>
                </a:lnTo>
                <a:lnTo>
                  <a:pt x="2267902" y="2336800"/>
                </a:lnTo>
                <a:close/>
              </a:path>
              <a:path w="2447290" h="2362200">
                <a:moveTo>
                  <a:pt x="247522" y="2349500"/>
                </a:moveTo>
                <a:lnTo>
                  <a:pt x="207009" y="2349500"/>
                </a:lnTo>
                <a:lnTo>
                  <a:pt x="199796" y="2336800"/>
                </a:lnTo>
                <a:lnTo>
                  <a:pt x="240220" y="2336800"/>
                </a:lnTo>
                <a:lnTo>
                  <a:pt x="247522" y="2349500"/>
                </a:lnTo>
                <a:close/>
              </a:path>
              <a:path w="2447290" h="2362200">
                <a:moveTo>
                  <a:pt x="2239556" y="2349500"/>
                </a:moveTo>
                <a:lnTo>
                  <a:pt x="2199792" y="2349500"/>
                </a:lnTo>
                <a:lnTo>
                  <a:pt x="2207082" y="2336800"/>
                </a:lnTo>
                <a:lnTo>
                  <a:pt x="2246769" y="2336800"/>
                </a:lnTo>
                <a:lnTo>
                  <a:pt x="2239556" y="2349500"/>
                </a:lnTo>
                <a:close/>
              </a:path>
              <a:path w="2447290" h="2362200">
                <a:moveTo>
                  <a:pt x="2202256" y="2362200"/>
                </a:moveTo>
                <a:lnTo>
                  <a:pt x="244741" y="2362200"/>
                </a:lnTo>
                <a:lnTo>
                  <a:pt x="236677" y="2349500"/>
                </a:lnTo>
                <a:lnTo>
                  <a:pt x="2209863" y="2349500"/>
                </a:lnTo>
                <a:lnTo>
                  <a:pt x="2202256" y="2362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67067" y="1943354"/>
            <a:ext cx="2118931" cy="207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2471737" y="3397618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宋体"/>
                <a:cs typeface="宋体"/>
              </a:rPr>
              <a:t> 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87535" y="3537673"/>
            <a:ext cx="51435" cy="965835"/>
          </a:xfrm>
          <a:custGeom>
            <a:avLst/>
            <a:gdLst/>
            <a:ahLst/>
            <a:cxnLst/>
            <a:rect l="l" t="t" r="r" b="b"/>
            <a:pathLst>
              <a:path w="51435" h="965835">
                <a:moveTo>
                  <a:pt x="19113" y="126568"/>
                </a:moveTo>
                <a:lnTo>
                  <a:pt x="0" y="126568"/>
                </a:lnTo>
                <a:lnTo>
                  <a:pt x="25412" y="0"/>
                </a:lnTo>
                <a:lnTo>
                  <a:pt x="48364" y="113855"/>
                </a:lnTo>
                <a:lnTo>
                  <a:pt x="19113" y="113855"/>
                </a:lnTo>
                <a:lnTo>
                  <a:pt x="19113" y="126568"/>
                </a:lnTo>
                <a:close/>
              </a:path>
              <a:path w="51435" h="965835">
                <a:moveTo>
                  <a:pt x="31813" y="965835"/>
                </a:moveTo>
                <a:lnTo>
                  <a:pt x="19113" y="965835"/>
                </a:lnTo>
                <a:lnTo>
                  <a:pt x="19113" y="113855"/>
                </a:lnTo>
                <a:lnTo>
                  <a:pt x="31813" y="113855"/>
                </a:lnTo>
                <a:lnTo>
                  <a:pt x="31813" y="965835"/>
                </a:lnTo>
                <a:close/>
              </a:path>
              <a:path w="51435" h="965835">
                <a:moveTo>
                  <a:pt x="50927" y="126568"/>
                </a:moveTo>
                <a:lnTo>
                  <a:pt x="31813" y="126568"/>
                </a:lnTo>
                <a:lnTo>
                  <a:pt x="31813" y="113855"/>
                </a:lnTo>
                <a:lnTo>
                  <a:pt x="48364" y="113855"/>
                </a:lnTo>
                <a:lnTo>
                  <a:pt x="50927" y="126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712999" y="3650767"/>
            <a:ext cx="0" cy="854075"/>
          </a:xfrm>
          <a:custGeom>
            <a:avLst/>
            <a:gdLst/>
            <a:ahLst/>
            <a:cxnLst/>
            <a:rect l="l" t="t" r="r" b="b"/>
            <a:pathLst>
              <a:path w="0" h="854075">
                <a:moveTo>
                  <a:pt x="0" y="0"/>
                </a:moveTo>
                <a:lnTo>
                  <a:pt x="0" y="853503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687535" y="3537673"/>
            <a:ext cx="51435" cy="127000"/>
          </a:xfrm>
          <a:custGeom>
            <a:avLst/>
            <a:gdLst/>
            <a:ahLst/>
            <a:cxnLst/>
            <a:rect l="l" t="t" r="r" b="b"/>
            <a:pathLst>
              <a:path w="51435" h="127000">
                <a:moveTo>
                  <a:pt x="50927" y="126568"/>
                </a:moveTo>
                <a:lnTo>
                  <a:pt x="25412" y="0"/>
                </a:lnTo>
                <a:lnTo>
                  <a:pt x="0" y="126568"/>
                </a:lnTo>
                <a:lnTo>
                  <a:pt x="50927" y="1265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719070" y="3946588"/>
            <a:ext cx="1694814" cy="50800"/>
          </a:xfrm>
          <a:custGeom>
            <a:avLst/>
            <a:gdLst/>
            <a:ahLst/>
            <a:cxnLst/>
            <a:rect l="l" t="t" r="r" b="b"/>
            <a:pathLst>
              <a:path w="1694814" h="50800">
                <a:moveTo>
                  <a:pt x="1567395" y="50571"/>
                </a:moveTo>
                <a:lnTo>
                  <a:pt x="1567395" y="0"/>
                </a:lnTo>
                <a:lnTo>
                  <a:pt x="1663152" y="18973"/>
                </a:lnTo>
                <a:lnTo>
                  <a:pt x="1580108" y="18973"/>
                </a:lnTo>
                <a:lnTo>
                  <a:pt x="1580108" y="31597"/>
                </a:lnTo>
                <a:lnTo>
                  <a:pt x="1662768" y="31597"/>
                </a:lnTo>
                <a:lnTo>
                  <a:pt x="1567395" y="50571"/>
                </a:lnTo>
                <a:close/>
              </a:path>
              <a:path w="1694814" h="50800">
                <a:moveTo>
                  <a:pt x="1567395" y="31597"/>
                </a:moveTo>
                <a:lnTo>
                  <a:pt x="0" y="31597"/>
                </a:lnTo>
                <a:lnTo>
                  <a:pt x="0" y="18973"/>
                </a:lnTo>
                <a:lnTo>
                  <a:pt x="1567395" y="18973"/>
                </a:lnTo>
                <a:lnTo>
                  <a:pt x="1567395" y="31597"/>
                </a:lnTo>
                <a:close/>
              </a:path>
              <a:path w="1694814" h="50800">
                <a:moveTo>
                  <a:pt x="1662768" y="31597"/>
                </a:moveTo>
                <a:lnTo>
                  <a:pt x="1580108" y="31597"/>
                </a:lnTo>
                <a:lnTo>
                  <a:pt x="1580108" y="18973"/>
                </a:lnTo>
                <a:lnTo>
                  <a:pt x="1663152" y="18973"/>
                </a:lnTo>
                <a:lnTo>
                  <a:pt x="1694751" y="25234"/>
                </a:lnTo>
                <a:lnTo>
                  <a:pt x="1662768" y="315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718307" y="3971874"/>
            <a:ext cx="1581785" cy="0"/>
          </a:xfrm>
          <a:custGeom>
            <a:avLst/>
            <a:gdLst/>
            <a:ahLst/>
            <a:cxnLst/>
            <a:rect l="l" t="t" r="r" b="b"/>
            <a:pathLst>
              <a:path w="1581785" h="0">
                <a:moveTo>
                  <a:pt x="0" y="0"/>
                </a:moveTo>
                <a:lnTo>
                  <a:pt x="1581632" y="0"/>
                </a:lnTo>
              </a:path>
            </a:pathLst>
          </a:custGeom>
          <a:ln w="141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286465" y="3946588"/>
            <a:ext cx="127635" cy="50800"/>
          </a:xfrm>
          <a:custGeom>
            <a:avLst/>
            <a:gdLst/>
            <a:ahLst/>
            <a:cxnLst/>
            <a:rect l="l" t="t" r="r" b="b"/>
            <a:pathLst>
              <a:path w="127635" h="50800">
                <a:moveTo>
                  <a:pt x="0" y="0"/>
                </a:moveTo>
                <a:lnTo>
                  <a:pt x="127355" y="25234"/>
                </a:lnTo>
                <a:lnTo>
                  <a:pt x="0" y="50571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55998" y="3946778"/>
            <a:ext cx="217055" cy="26413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449245" y="3407879"/>
            <a:ext cx="232371" cy="26413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536405" y="3441281"/>
            <a:ext cx="168135" cy="2018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019425" y="3966514"/>
            <a:ext cx="217055" cy="247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091256" y="3999915"/>
            <a:ext cx="166611" cy="2018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450463" y="3966514"/>
            <a:ext cx="250672" cy="23376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526891" y="3966514"/>
            <a:ext cx="217055" cy="2337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98735" y="3999915"/>
            <a:ext cx="166611" cy="20036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850931" y="3960444"/>
            <a:ext cx="250672" cy="26109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927360" y="3960444"/>
            <a:ext cx="217055" cy="26109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999204" y="3993845"/>
            <a:ext cx="166611" cy="201891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709887" y="3689477"/>
            <a:ext cx="826769" cy="551815"/>
          </a:xfrm>
          <a:custGeom>
            <a:avLst/>
            <a:gdLst/>
            <a:ahLst/>
            <a:cxnLst/>
            <a:rect l="l" t="t" r="r" b="b"/>
            <a:pathLst>
              <a:path w="826770" h="551814">
                <a:moveTo>
                  <a:pt x="0" y="551611"/>
                </a:moveTo>
                <a:lnTo>
                  <a:pt x="826744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530714" y="3689477"/>
            <a:ext cx="826769" cy="551815"/>
          </a:xfrm>
          <a:custGeom>
            <a:avLst/>
            <a:gdLst/>
            <a:ahLst/>
            <a:cxnLst/>
            <a:rect l="l" t="t" r="r" b="b"/>
            <a:pathLst>
              <a:path w="826770" h="551814">
                <a:moveTo>
                  <a:pt x="0" y="551611"/>
                </a:moveTo>
                <a:lnTo>
                  <a:pt x="826731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524402" y="3701618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47"/>
                </a:moveTo>
                <a:lnTo>
                  <a:pt x="0" y="37947"/>
                </a:lnTo>
                <a:lnTo>
                  <a:pt x="0" y="0"/>
                </a:lnTo>
                <a:lnTo>
                  <a:pt x="9550" y="0"/>
                </a:lnTo>
                <a:lnTo>
                  <a:pt x="9550" y="379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524402" y="3768039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47"/>
                </a:moveTo>
                <a:lnTo>
                  <a:pt x="0" y="37947"/>
                </a:lnTo>
                <a:lnTo>
                  <a:pt x="0" y="0"/>
                </a:lnTo>
                <a:lnTo>
                  <a:pt x="9550" y="0"/>
                </a:lnTo>
                <a:lnTo>
                  <a:pt x="9550" y="379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3524402" y="3834447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47"/>
                </a:moveTo>
                <a:lnTo>
                  <a:pt x="0" y="37947"/>
                </a:lnTo>
                <a:lnTo>
                  <a:pt x="0" y="0"/>
                </a:lnTo>
                <a:lnTo>
                  <a:pt x="9550" y="0"/>
                </a:lnTo>
                <a:lnTo>
                  <a:pt x="9550" y="379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24402" y="3900855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47"/>
                </a:moveTo>
                <a:lnTo>
                  <a:pt x="0" y="37947"/>
                </a:lnTo>
                <a:lnTo>
                  <a:pt x="0" y="0"/>
                </a:lnTo>
                <a:lnTo>
                  <a:pt x="9550" y="0"/>
                </a:lnTo>
                <a:lnTo>
                  <a:pt x="9550" y="379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24402" y="3967276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47"/>
                </a:moveTo>
                <a:lnTo>
                  <a:pt x="0" y="37947"/>
                </a:lnTo>
                <a:lnTo>
                  <a:pt x="0" y="0"/>
                </a:lnTo>
                <a:lnTo>
                  <a:pt x="9550" y="0"/>
                </a:lnTo>
                <a:lnTo>
                  <a:pt x="9550" y="379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524402" y="4033685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47"/>
                </a:moveTo>
                <a:lnTo>
                  <a:pt x="0" y="37947"/>
                </a:lnTo>
                <a:lnTo>
                  <a:pt x="0" y="0"/>
                </a:lnTo>
                <a:lnTo>
                  <a:pt x="9550" y="0"/>
                </a:lnTo>
                <a:lnTo>
                  <a:pt x="9550" y="379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24402" y="4100093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60"/>
                </a:moveTo>
                <a:lnTo>
                  <a:pt x="0" y="37960"/>
                </a:lnTo>
                <a:lnTo>
                  <a:pt x="0" y="0"/>
                </a:lnTo>
                <a:lnTo>
                  <a:pt x="9550" y="0"/>
                </a:lnTo>
                <a:lnTo>
                  <a:pt x="9550" y="3796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24402" y="4166514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47"/>
                </a:moveTo>
                <a:lnTo>
                  <a:pt x="0" y="37947"/>
                </a:lnTo>
                <a:lnTo>
                  <a:pt x="0" y="0"/>
                </a:lnTo>
                <a:lnTo>
                  <a:pt x="9550" y="0"/>
                </a:lnTo>
                <a:lnTo>
                  <a:pt x="9550" y="379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2489022" y="3822306"/>
            <a:ext cx="284302" cy="26109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213544" y="4368787"/>
            <a:ext cx="574725" cy="170027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784106" y="4517529"/>
            <a:ext cx="1682750" cy="1237615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345"/>
              </a:spcBef>
            </a:pPr>
            <a:r>
              <a:rPr dirty="0" sz="1800" i="1">
                <a:latin typeface="Times New Roman"/>
                <a:cs typeface="Times New Roman"/>
              </a:rPr>
              <a:t>U</a:t>
            </a:r>
            <a:r>
              <a:rPr dirty="0" baseline="-16908" sz="1725" spc="15">
                <a:latin typeface="Times New Roman"/>
                <a:cs typeface="Times New Roman"/>
              </a:rPr>
              <a:t>X</a:t>
            </a:r>
            <a:r>
              <a:rPr dirty="0" sz="1800" i="1">
                <a:latin typeface="华文楷体"/>
                <a:cs typeface="华文楷体"/>
              </a:rPr>
              <a:t>为正，表明</a:t>
            </a:r>
            <a:endParaRPr sz="1800">
              <a:latin typeface="华文楷体"/>
              <a:cs typeface="华文楷体"/>
            </a:endParaRPr>
          </a:p>
          <a:p>
            <a:pPr marL="82550">
              <a:lnSpc>
                <a:spcPct val="100000"/>
              </a:lnSpc>
              <a:spcBef>
                <a:spcPts val="1245"/>
              </a:spcBef>
            </a:pP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i="1">
                <a:latin typeface="华文楷体"/>
                <a:cs typeface="华文楷体"/>
              </a:rPr>
              <a:t>比</a:t>
            </a: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b="0">
                <a:latin typeface="Yu Gothic UI Semilight"/>
                <a:cs typeface="Yu Gothic UI Semilight"/>
              </a:rPr>
              <a:t>’</a:t>
            </a:r>
            <a:r>
              <a:rPr dirty="0" sz="1800" i="1">
                <a:latin typeface="华文楷体"/>
                <a:cs typeface="华文楷体"/>
              </a:rPr>
              <a:t>电势高</a:t>
            </a:r>
            <a:endParaRPr sz="1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800" i="1">
                <a:latin typeface="华文楷体"/>
                <a:cs typeface="华文楷体"/>
              </a:rPr>
              <a:t>前面已求</a:t>
            </a:r>
            <a:r>
              <a:rPr dirty="0" sz="1800" spc="50" i="1">
                <a:latin typeface="华文楷体"/>
                <a:cs typeface="华文楷体"/>
              </a:rPr>
              <a:t> </a:t>
            </a:r>
            <a:r>
              <a:rPr dirty="0" baseline="1851" sz="2250" spc="-7" i="1">
                <a:latin typeface="Times New Roman"/>
                <a:cs typeface="Times New Roman"/>
              </a:rPr>
              <a:t>y</a:t>
            </a:r>
            <a:r>
              <a:rPr dirty="0" baseline="1851" sz="2250" spc="-97" i="1">
                <a:latin typeface="Times New Roman"/>
                <a:cs typeface="Times New Roman"/>
              </a:rPr>
              <a:t> </a:t>
            </a:r>
            <a:r>
              <a:rPr dirty="0" baseline="1851" sz="2250" spc="300">
                <a:latin typeface="Symbol"/>
                <a:cs typeface="Symbol"/>
              </a:rPr>
              <a:t></a:t>
            </a:r>
            <a:r>
              <a:rPr dirty="0" baseline="1851" sz="2250" spc="-284">
                <a:latin typeface="Times New Roman"/>
                <a:cs typeface="Times New Roman"/>
              </a:rPr>
              <a:t> </a:t>
            </a:r>
            <a:r>
              <a:rPr dirty="0" baseline="1851" sz="2250" spc="-7" i="1">
                <a:latin typeface="Times New Roman"/>
                <a:cs typeface="Times New Roman"/>
              </a:rPr>
              <a:t>U</a:t>
            </a:r>
            <a:r>
              <a:rPr dirty="0" baseline="1851" sz="2250" spc="-352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华文楷体"/>
                <a:cs typeface="华文楷体"/>
              </a:rPr>
              <a:t>，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670056" y="4517529"/>
            <a:ext cx="1636395" cy="1244600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345"/>
              </a:spcBef>
            </a:pPr>
            <a:r>
              <a:rPr dirty="0" sz="1800" i="1">
                <a:latin typeface="Times New Roman"/>
                <a:cs typeface="Times New Roman"/>
              </a:rPr>
              <a:t>U</a:t>
            </a:r>
            <a:r>
              <a:rPr dirty="0" baseline="-16908" sz="1725" spc="15">
                <a:latin typeface="Times New Roman"/>
                <a:cs typeface="Times New Roman"/>
              </a:rPr>
              <a:t>Y</a:t>
            </a:r>
            <a:r>
              <a:rPr dirty="0" sz="1800" i="1">
                <a:latin typeface="华文楷体"/>
                <a:cs typeface="华文楷体"/>
              </a:rPr>
              <a:t>为正，表明</a:t>
            </a:r>
            <a:endParaRPr sz="1800">
              <a:latin typeface="华文楷体"/>
              <a:cs typeface="华文楷体"/>
            </a:endParaRPr>
          </a:p>
          <a:p>
            <a:pPr marL="12700" marR="5080" indent="158750">
              <a:lnSpc>
                <a:spcPct val="128899"/>
              </a:lnSpc>
              <a:spcBef>
                <a:spcPts val="620"/>
              </a:spcBef>
            </a:pP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i="1">
                <a:latin typeface="华文楷体"/>
                <a:cs typeface="华文楷体"/>
              </a:rPr>
              <a:t>比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b="0">
                <a:latin typeface="Yu Gothic UI Semilight"/>
                <a:cs typeface="Yu Gothic UI Semilight"/>
              </a:rPr>
              <a:t>’</a:t>
            </a:r>
            <a:r>
              <a:rPr dirty="0" sz="1800" i="1">
                <a:latin typeface="华文楷体"/>
                <a:cs typeface="华文楷体"/>
              </a:rPr>
              <a:t>电势高 </a:t>
            </a:r>
            <a:r>
              <a:rPr dirty="0" baseline="1543" sz="2700" i="1">
                <a:latin typeface="华文楷体"/>
                <a:cs typeface="华文楷体"/>
              </a:rPr>
              <a:t>同样可得</a:t>
            </a:r>
            <a:r>
              <a:rPr dirty="0" baseline="1543" sz="2700" spc="-44" i="1">
                <a:latin typeface="华文楷体"/>
                <a:cs typeface="华文楷体"/>
              </a:rPr>
              <a:t>：</a:t>
            </a:r>
            <a:r>
              <a:rPr dirty="0" sz="1650" spc="-30" i="1">
                <a:latin typeface="Times New Roman"/>
                <a:cs typeface="Times New Roman"/>
              </a:rPr>
              <a:t>x</a:t>
            </a:r>
            <a:r>
              <a:rPr dirty="0" sz="1650" spc="-105" i="1">
                <a:latin typeface="Times New Roman"/>
                <a:cs typeface="Times New Roman"/>
              </a:rPr>
              <a:t> </a:t>
            </a:r>
            <a:r>
              <a:rPr dirty="0" sz="1650" spc="250">
                <a:latin typeface="Symbol"/>
                <a:cs typeface="Symbol"/>
              </a:rPr>
              <a:t></a:t>
            </a:r>
            <a:r>
              <a:rPr dirty="0" sz="1650" spc="-229">
                <a:latin typeface="Times New Roman"/>
                <a:cs typeface="Times New Roman"/>
              </a:rPr>
              <a:t> </a:t>
            </a:r>
            <a:r>
              <a:rPr dirty="0" sz="1650" spc="25" i="1">
                <a:latin typeface="Times New Roman"/>
                <a:cs typeface="Times New Roman"/>
              </a:rPr>
              <a:t>U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33499" y="4908880"/>
            <a:ext cx="133350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5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829179" y="4908880"/>
            <a:ext cx="133350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5">
                <a:latin typeface="Times New Roman"/>
                <a:cs typeface="Times New Roman"/>
              </a:rPr>
              <a:t>Y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82599" y="4784420"/>
            <a:ext cx="2465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7744" algn="l"/>
                <a:tab pos="1994535" algn="l"/>
              </a:tabLst>
            </a:pPr>
            <a:r>
              <a:rPr dirty="0" sz="1800" i="1">
                <a:latin typeface="华文楷体"/>
                <a:cs typeface="华文楷体"/>
              </a:rPr>
              <a:t>时刻，</a:t>
            </a:r>
            <a:r>
              <a:rPr dirty="0" sz="1800" i="1">
                <a:latin typeface="Times New Roman"/>
                <a:cs typeface="Times New Roman"/>
              </a:rPr>
              <a:t>U	</a:t>
            </a:r>
            <a:r>
              <a:rPr dirty="0" sz="1800" i="1">
                <a:latin typeface="华文楷体"/>
                <a:cs typeface="华文楷体"/>
              </a:rPr>
              <a:t>变化，</a:t>
            </a:r>
            <a:r>
              <a:rPr dirty="0" sz="1800" i="1">
                <a:latin typeface="Times New Roman"/>
                <a:cs typeface="Times New Roman"/>
              </a:rPr>
              <a:t>U	</a:t>
            </a:r>
            <a:r>
              <a:rPr dirty="0" sz="1800" i="1">
                <a:latin typeface="华文楷体"/>
                <a:cs typeface="华文楷体"/>
              </a:rPr>
              <a:t>没变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6841756" y="4937201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4" h="0">
                <a:moveTo>
                  <a:pt x="0" y="0"/>
                </a:moveTo>
                <a:lnTo>
                  <a:pt x="127419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6846823" y="4787836"/>
            <a:ext cx="123189" cy="4032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135"/>
              </a:spcBef>
            </a:pPr>
            <a:r>
              <a:rPr dirty="0" sz="850" spc="1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15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35152" y="4206276"/>
            <a:ext cx="2138680" cy="70866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840"/>
              </a:spcBef>
            </a:pPr>
            <a:r>
              <a:rPr dirty="0" sz="1800" spc="-5">
                <a:latin typeface="Cambria Math"/>
                <a:cs typeface="Cambria Math"/>
              </a:rPr>
              <a:t>0</a:t>
            </a:r>
            <a:r>
              <a:rPr dirty="0" sz="1800" i="1">
                <a:latin typeface="华文楷体"/>
                <a:cs typeface="华文楷体"/>
              </a:rPr>
              <a:t>时刻，注意</a:t>
            </a:r>
            <a:r>
              <a:rPr dirty="0" sz="1800" spc="5" i="1">
                <a:latin typeface="Times New Roman"/>
                <a:cs typeface="Times New Roman"/>
              </a:rPr>
              <a:t>U</a:t>
            </a:r>
            <a:r>
              <a:rPr dirty="0" baseline="-16908" sz="1725" spc="7">
                <a:latin typeface="Times New Roman"/>
                <a:cs typeface="Times New Roman"/>
              </a:rPr>
              <a:t>X</a:t>
            </a:r>
            <a:r>
              <a:rPr dirty="0" baseline="-16908" sz="1725" spc="-97">
                <a:latin typeface="Times New Roman"/>
                <a:cs typeface="Times New Roman"/>
              </a:rPr>
              <a:t> </a:t>
            </a:r>
            <a:r>
              <a:rPr dirty="0" sz="1800" i="1">
                <a:latin typeface="华文楷体"/>
                <a:cs typeface="华文楷体"/>
              </a:rPr>
              <a:t>与</a:t>
            </a:r>
            <a:r>
              <a:rPr dirty="0" sz="1800" spc="5" i="1">
                <a:latin typeface="Times New Roman"/>
                <a:cs typeface="Times New Roman"/>
              </a:rPr>
              <a:t>U</a:t>
            </a:r>
            <a:r>
              <a:rPr dirty="0" baseline="-16908" sz="1725" spc="7">
                <a:latin typeface="Times New Roman"/>
                <a:cs typeface="Times New Roman"/>
              </a:rPr>
              <a:t>Y</a:t>
            </a:r>
            <a:endParaRPr baseline="-16908" sz="17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500" spc="10" i="1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87552" y="5236324"/>
            <a:ext cx="1981835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>
                <a:latin typeface="Times New Roman"/>
                <a:cs typeface="Times New Roman"/>
              </a:rPr>
              <a:t>2</a:t>
            </a:r>
            <a:r>
              <a:rPr dirty="0" sz="1500" i="1">
                <a:latin typeface="Times New Roman"/>
                <a:cs typeface="Times New Roman"/>
              </a:rPr>
              <a:t>t </a:t>
            </a:r>
            <a:r>
              <a:rPr dirty="0" sz="1500" spc="-25">
                <a:latin typeface="Times New Roman"/>
                <a:cs typeface="Times New Roman"/>
              </a:rPr>
              <a:t>3</a:t>
            </a:r>
            <a:r>
              <a:rPr dirty="0" sz="1500" spc="-25" i="1">
                <a:latin typeface="Times New Roman"/>
                <a:cs typeface="Times New Roman"/>
              </a:rPr>
              <a:t>t </a:t>
            </a:r>
            <a:r>
              <a:rPr dirty="0" sz="1500">
                <a:latin typeface="Times New Roman"/>
                <a:cs typeface="Times New Roman"/>
              </a:rPr>
              <a:t>4</a:t>
            </a:r>
            <a:r>
              <a:rPr dirty="0" sz="1500" i="1">
                <a:latin typeface="Times New Roman"/>
                <a:cs typeface="Times New Roman"/>
              </a:rPr>
              <a:t>t </a:t>
            </a:r>
            <a:r>
              <a:rPr dirty="0" sz="1500" spc="-15">
                <a:latin typeface="Times New Roman"/>
                <a:cs typeface="Times New Roman"/>
              </a:rPr>
              <a:t>5</a:t>
            </a:r>
            <a:r>
              <a:rPr dirty="0" sz="1500" spc="-15" i="1">
                <a:latin typeface="Times New Roman"/>
                <a:cs typeface="Times New Roman"/>
              </a:rPr>
              <a:t>t </a:t>
            </a:r>
            <a:r>
              <a:rPr dirty="0" sz="1500">
                <a:latin typeface="Times New Roman"/>
                <a:cs typeface="Times New Roman"/>
              </a:rPr>
              <a:t>6</a:t>
            </a:r>
            <a:r>
              <a:rPr dirty="0" sz="1500" i="1">
                <a:latin typeface="Times New Roman"/>
                <a:cs typeface="Times New Roman"/>
              </a:rPr>
              <a:t>t </a:t>
            </a:r>
            <a:r>
              <a:rPr dirty="0" sz="1500" spc="10">
                <a:latin typeface="Times New Roman"/>
                <a:cs typeface="Times New Roman"/>
              </a:rPr>
              <a:t>7</a:t>
            </a:r>
            <a:r>
              <a:rPr dirty="0" sz="1500" spc="10" i="1">
                <a:latin typeface="Times New Roman"/>
                <a:cs typeface="Times New Roman"/>
              </a:rPr>
              <a:t>t </a:t>
            </a:r>
            <a:r>
              <a:rPr dirty="0" sz="1500" spc="-15">
                <a:latin typeface="Times New Roman"/>
                <a:cs typeface="Times New Roman"/>
              </a:rPr>
              <a:t>8</a:t>
            </a:r>
            <a:r>
              <a:rPr dirty="0" sz="1500" spc="-15" i="1">
                <a:latin typeface="Times New Roman"/>
                <a:cs typeface="Times New Roman"/>
              </a:rPr>
              <a:t>t</a:t>
            </a:r>
            <a:r>
              <a:rPr dirty="0" sz="1500" spc="125" i="1">
                <a:latin typeface="Times New Roman"/>
                <a:cs typeface="Times New Roman"/>
              </a:rPr>
              <a:t> </a:t>
            </a:r>
            <a:r>
              <a:rPr dirty="0" baseline="1851" sz="2250">
                <a:latin typeface="Times New Roman"/>
                <a:cs typeface="Times New Roman"/>
              </a:rPr>
              <a:t>9</a:t>
            </a:r>
            <a:r>
              <a:rPr dirty="0" baseline="1851" sz="2250" i="1">
                <a:latin typeface="Times New Roman"/>
                <a:cs typeface="Times New Roman"/>
              </a:rPr>
              <a:t>t</a:t>
            </a:r>
            <a:endParaRPr baseline="1851" sz="22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75361" y="5286641"/>
            <a:ext cx="2459990" cy="485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789"/>
              </a:lnSpc>
              <a:spcBef>
                <a:spcPts val="135"/>
              </a:spcBef>
              <a:tabLst>
                <a:tab pos="417195" algn="l"/>
                <a:tab pos="681990" algn="l"/>
                <a:tab pos="937260" algn="l"/>
                <a:tab pos="1198880" algn="l"/>
                <a:tab pos="1463675" algn="l"/>
                <a:tab pos="1716405" algn="l"/>
                <a:tab pos="1971675" algn="l"/>
              </a:tabLst>
            </a:pPr>
            <a:r>
              <a:rPr dirty="0" u="sng" sz="8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dirty="0" u="sng" sz="850" spc="-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5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1	1	1	1	1	1	</a:t>
            </a:r>
            <a:r>
              <a:rPr dirty="0" u="sng" baseline="3267" sz="1275" spc="2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267" sz="1275" spc="157">
                <a:latin typeface="Times New Roman"/>
                <a:cs typeface="Times New Roman"/>
              </a:rPr>
              <a:t> </a:t>
            </a:r>
            <a:r>
              <a:rPr dirty="0" baseline="-20370" sz="2250" spc="-509">
                <a:latin typeface="Symbol"/>
                <a:cs typeface="Symbol"/>
              </a:rPr>
              <a:t></a:t>
            </a:r>
            <a:endParaRPr baseline="-20370" sz="2250">
              <a:latin typeface="Symbol"/>
              <a:cs typeface="Symbol"/>
            </a:endParaRPr>
          </a:p>
          <a:p>
            <a:pPr marL="80645">
              <a:lnSpc>
                <a:spcPts val="1789"/>
              </a:lnSpc>
              <a:tabLst>
                <a:tab pos="339090" algn="l"/>
                <a:tab pos="597535" algn="l"/>
                <a:tab pos="857885" algn="l"/>
                <a:tab pos="1116330" algn="l"/>
                <a:tab pos="1379220" algn="l"/>
                <a:tab pos="1637664" algn="l"/>
                <a:tab pos="1890395" algn="l"/>
              </a:tabLst>
            </a:pPr>
            <a:r>
              <a:rPr dirty="0" sz="1500" spc="15">
                <a:latin typeface="Times New Roman"/>
                <a:cs typeface="Times New Roman"/>
              </a:rPr>
              <a:t>4	4	4	4	4	4	4	</a:t>
            </a:r>
            <a:r>
              <a:rPr dirty="0" baseline="1851" sz="2250" spc="22">
                <a:latin typeface="Times New Roman"/>
                <a:cs typeface="Times New Roman"/>
              </a:rPr>
              <a:t>4</a:t>
            </a:r>
            <a:endParaRPr baseline="1851" sz="22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40148" y="339825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宋体"/>
                <a:cs typeface="宋体"/>
              </a:rPr>
              <a:t> 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71452" y="3678428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071452" y="3745103"/>
            <a:ext cx="10160" cy="38735"/>
          </a:xfrm>
          <a:custGeom>
            <a:avLst/>
            <a:gdLst/>
            <a:ahLst/>
            <a:cxnLst/>
            <a:rect l="l" t="t" r="r" b="b"/>
            <a:pathLst>
              <a:path w="10160" h="38735">
                <a:moveTo>
                  <a:pt x="9563" y="38112"/>
                </a:moveTo>
                <a:lnTo>
                  <a:pt x="0" y="38112"/>
                </a:lnTo>
                <a:lnTo>
                  <a:pt x="0" y="0"/>
                </a:lnTo>
                <a:lnTo>
                  <a:pt x="9563" y="0"/>
                </a:lnTo>
                <a:lnTo>
                  <a:pt x="9563" y="3811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5071452" y="3811790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071452" y="3878478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5071452" y="3945153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071452" y="4011841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071452" y="4078516"/>
            <a:ext cx="10160" cy="38735"/>
          </a:xfrm>
          <a:custGeom>
            <a:avLst/>
            <a:gdLst/>
            <a:ahLst/>
            <a:cxnLst/>
            <a:rect l="l" t="t" r="r" b="b"/>
            <a:pathLst>
              <a:path w="10160" h="38735">
                <a:moveTo>
                  <a:pt x="9563" y="38112"/>
                </a:moveTo>
                <a:lnTo>
                  <a:pt x="0" y="38112"/>
                </a:lnTo>
                <a:lnTo>
                  <a:pt x="0" y="0"/>
                </a:lnTo>
                <a:lnTo>
                  <a:pt x="9563" y="0"/>
                </a:lnTo>
                <a:lnTo>
                  <a:pt x="9563" y="3811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071452" y="4145203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4656124" y="3519906"/>
            <a:ext cx="51435" cy="970280"/>
          </a:xfrm>
          <a:custGeom>
            <a:avLst/>
            <a:gdLst/>
            <a:ahLst/>
            <a:cxnLst/>
            <a:rect l="l" t="t" r="r" b="b"/>
            <a:pathLst>
              <a:path w="51435" h="970279">
                <a:moveTo>
                  <a:pt x="19113" y="127076"/>
                </a:moveTo>
                <a:lnTo>
                  <a:pt x="0" y="127076"/>
                </a:lnTo>
                <a:lnTo>
                  <a:pt x="25425" y="0"/>
                </a:lnTo>
                <a:lnTo>
                  <a:pt x="48388" y="114312"/>
                </a:lnTo>
                <a:lnTo>
                  <a:pt x="19113" y="114312"/>
                </a:lnTo>
                <a:lnTo>
                  <a:pt x="19113" y="127076"/>
                </a:lnTo>
                <a:close/>
              </a:path>
              <a:path w="51435" h="970279">
                <a:moveTo>
                  <a:pt x="31826" y="969759"/>
                </a:moveTo>
                <a:lnTo>
                  <a:pt x="19113" y="969759"/>
                </a:lnTo>
                <a:lnTo>
                  <a:pt x="19113" y="114312"/>
                </a:lnTo>
                <a:lnTo>
                  <a:pt x="31826" y="114312"/>
                </a:lnTo>
                <a:lnTo>
                  <a:pt x="31826" y="969759"/>
                </a:lnTo>
                <a:close/>
              </a:path>
              <a:path w="51435" h="970279">
                <a:moveTo>
                  <a:pt x="50952" y="127076"/>
                </a:moveTo>
                <a:lnTo>
                  <a:pt x="31826" y="127076"/>
                </a:lnTo>
                <a:lnTo>
                  <a:pt x="31826" y="114312"/>
                </a:lnTo>
                <a:lnTo>
                  <a:pt x="48388" y="114312"/>
                </a:lnTo>
                <a:lnTo>
                  <a:pt x="50952" y="127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681594" y="3633457"/>
            <a:ext cx="0" cy="857250"/>
          </a:xfrm>
          <a:custGeom>
            <a:avLst/>
            <a:gdLst/>
            <a:ahLst/>
            <a:cxnLst/>
            <a:rect l="l" t="t" r="r" b="b"/>
            <a:pathLst>
              <a:path w="0" h="857250">
                <a:moveTo>
                  <a:pt x="0" y="0"/>
                </a:moveTo>
                <a:lnTo>
                  <a:pt x="0" y="856970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4656124" y="3519906"/>
            <a:ext cx="51435" cy="127635"/>
          </a:xfrm>
          <a:custGeom>
            <a:avLst/>
            <a:gdLst/>
            <a:ahLst/>
            <a:cxnLst/>
            <a:rect l="l" t="t" r="r" b="b"/>
            <a:pathLst>
              <a:path w="51435" h="127635">
                <a:moveTo>
                  <a:pt x="50952" y="127076"/>
                </a:moveTo>
                <a:lnTo>
                  <a:pt x="25425" y="0"/>
                </a:lnTo>
                <a:lnTo>
                  <a:pt x="0" y="127076"/>
                </a:lnTo>
                <a:lnTo>
                  <a:pt x="50952" y="1270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4687671" y="3930484"/>
            <a:ext cx="1696720" cy="50800"/>
          </a:xfrm>
          <a:custGeom>
            <a:avLst/>
            <a:gdLst/>
            <a:ahLst/>
            <a:cxnLst/>
            <a:rect l="l" t="t" r="r" b="b"/>
            <a:pathLst>
              <a:path w="1696720" h="50800">
                <a:moveTo>
                  <a:pt x="1568691" y="50774"/>
                </a:moveTo>
                <a:lnTo>
                  <a:pt x="1568691" y="0"/>
                </a:lnTo>
                <a:lnTo>
                  <a:pt x="1664514" y="19050"/>
                </a:lnTo>
                <a:lnTo>
                  <a:pt x="1581403" y="19050"/>
                </a:lnTo>
                <a:lnTo>
                  <a:pt x="1581403" y="31724"/>
                </a:lnTo>
                <a:lnTo>
                  <a:pt x="1664131" y="31724"/>
                </a:lnTo>
                <a:lnTo>
                  <a:pt x="1568691" y="50774"/>
                </a:lnTo>
                <a:close/>
              </a:path>
              <a:path w="1696720" h="50800">
                <a:moveTo>
                  <a:pt x="1568691" y="31724"/>
                </a:moveTo>
                <a:lnTo>
                  <a:pt x="0" y="31724"/>
                </a:lnTo>
                <a:lnTo>
                  <a:pt x="0" y="19050"/>
                </a:lnTo>
                <a:lnTo>
                  <a:pt x="1568691" y="19050"/>
                </a:lnTo>
                <a:lnTo>
                  <a:pt x="1568691" y="31724"/>
                </a:lnTo>
                <a:close/>
              </a:path>
              <a:path w="1696720" h="50800">
                <a:moveTo>
                  <a:pt x="1664131" y="31724"/>
                </a:moveTo>
                <a:lnTo>
                  <a:pt x="1581403" y="31724"/>
                </a:lnTo>
                <a:lnTo>
                  <a:pt x="1581403" y="19050"/>
                </a:lnTo>
                <a:lnTo>
                  <a:pt x="1664514" y="19050"/>
                </a:lnTo>
                <a:lnTo>
                  <a:pt x="1696135" y="25336"/>
                </a:lnTo>
                <a:lnTo>
                  <a:pt x="1664131" y="3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686909" y="3955872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 h="0">
                <a:moveTo>
                  <a:pt x="0" y="0"/>
                </a:moveTo>
                <a:lnTo>
                  <a:pt x="1582927" y="0"/>
                </a:lnTo>
              </a:path>
            </a:pathLst>
          </a:custGeom>
          <a:ln w="141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6256363" y="3930484"/>
            <a:ext cx="127635" cy="50800"/>
          </a:xfrm>
          <a:custGeom>
            <a:avLst/>
            <a:gdLst/>
            <a:ahLst/>
            <a:cxnLst/>
            <a:rect l="l" t="t" r="r" b="b"/>
            <a:pathLst>
              <a:path w="127635" h="50800">
                <a:moveTo>
                  <a:pt x="0" y="0"/>
                </a:moveTo>
                <a:lnTo>
                  <a:pt x="127444" y="25336"/>
                </a:lnTo>
                <a:lnTo>
                  <a:pt x="0" y="50774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6247269" y="3929151"/>
            <a:ext cx="217233" cy="265201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365650" y="3445992"/>
            <a:ext cx="284543" cy="26520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518634" y="3503917"/>
            <a:ext cx="143802" cy="152412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5017338" y="3935247"/>
            <a:ext cx="217233" cy="249961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5089232" y="3968775"/>
            <a:ext cx="166750" cy="20271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5425782" y="3939819"/>
            <a:ext cx="250888" cy="23624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5502275" y="3939819"/>
            <a:ext cx="217233" cy="236245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574169" y="3973347"/>
            <a:ext cx="166750" cy="20271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832703" y="3930675"/>
            <a:ext cx="250888" cy="262153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909195" y="3930675"/>
            <a:ext cx="217233" cy="262153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981090" y="3964203"/>
            <a:ext cx="166750" cy="202717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695316" y="3666235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802" y="0"/>
                </a:lnTo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481434" y="3684523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481434" y="3751198"/>
            <a:ext cx="10160" cy="38735"/>
          </a:xfrm>
          <a:custGeom>
            <a:avLst/>
            <a:gdLst/>
            <a:ahLst/>
            <a:cxnLst/>
            <a:rect l="l" t="t" r="r" b="b"/>
            <a:pathLst>
              <a:path w="10160" h="38735">
                <a:moveTo>
                  <a:pt x="9563" y="38112"/>
                </a:moveTo>
                <a:lnTo>
                  <a:pt x="0" y="38112"/>
                </a:lnTo>
                <a:lnTo>
                  <a:pt x="0" y="0"/>
                </a:lnTo>
                <a:lnTo>
                  <a:pt x="9563" y="0"/>
                </a:lnTo>
                <a:lnTo>
                  <a:pt x="9563" y="3811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481434" y="3817886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481434" y="3884574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481434" y="3951249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481434" y="4017936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481434" y="4084611"/>
            <a:ext cx="10160" cy="38735"/>
          </a:xfrm>
          <a:custGeom>
            <a:avLst/>
            <a:gdLst/>
            <a:ahLst/>
            <a:cxnLst/>
            <a:rect l="l" t="t" r="r" b="b"/>
            <a:pathLst>
              <a:path w="10160" h="38735">
                <a:moveTo>
                  <a:pt x="9563" y="38112"/>
                </a:moveTo>
                <a:lnTo>
                  <a:pt x="0" y="38112"/>
                </a:lnTo>
                <a:lnTo>
                  <a:pt x="0" y="0"/>
                </a:lnTo>
                <a:lnTo>
                  <a:pt x="9563" y="0"/>
                </a:lnTo>
                <a:lnTo>
                  <a:pt x="9563" y="3811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481434" y="4151299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4455909" y="3860558"/>
            <a:ext cx="284543" cy="262153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208561" y="4264469"/>
            <a:ext cx="345732" cy="19052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438025" y="4264469"/>
            <a:ext cx="345732" cy="190525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089994" y="4227131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802" y="0"/>
                </a:lnTo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496915" y="3678428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802" y="0"/>
                </a:lnTo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879172" y="3678428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879172" y="3745103"/>
            <a:ext cx="10160" cy="38735"/>
          </a:xfrm>
          <a:custGeom>
            <a:avLst/>
            <a:gdLst/>
            <a:ahLst/>
            <a:cxnLst/>
            <a:rect l="l" t="t" r="r" b="b"/>
            <a:pathLst>
              <a:path w="10160" h="38735">
                <a:moveTo>
                  <a:pt x="9563" y="38112"/>
                </a:moveTo>
                <a:lnTo>
                  <a:pt x="0" y="38112"/>
                </a:lnTo>
                <a:lnTo>
                  <a:pt x="0" y="0"/>
                </a:lnTo>
                <a:lnTo>
                  <a:pt x="9563" y="0"/>
                </a:lnTo>
                <a:lnTo>
                  <a:pt x="9563" y="3811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879172" y="3811790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879172" y="3878478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879172" y="3945153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879172" y="4011841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879172" y="4078516"/>
            <a:ext cx="10160" cy="38735"/>
          </a:xfrm>
          <a:custGeom>
            <a:avLst/>
            <a:gdLst/>
            <a:ahLst/>
            <a:cxnLst/>
            <a:rect l="l" t="t" r="r" b="b"/>
            <a:pathLst>
              <a:path w="10160" h="38735">
                <a:moveTo>
                  <a:pt x="9563" y="38112"/>
                </a:moveTo>
                <a:lnTo>
                  <a:pt x="0" y="38112"/>
                </a:lnTo>
                <a:lnTo>
                  <a:pt x="0" y="0"/>
                </a:lnTo>
                <a:lnTo>
                  <a:pt x="9563" y="0"/>
                </a:lnTo>
                <a:lnTo>
                  <a:pt x="9563" y="3811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879172" y="4145203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891606" y="4227131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789" y="0"/>
                </a:lnTo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564764" y="1836547"/>
            <a:ext cx="3552190" cy="1278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47019" y="2995472"/>
            <a:ext cx="162560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华文楷体"/>
                <a:cs typeface="华文楷体"/>
              </a:rPr>
              <a:t>从右向左看屏幕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38771" y="1804416"/>
            <a:ext cx="2409825" cy="2333625"/>
          </a:xfrm>
          <a:custGeom>
            <a:avLst/>
            <a:gdLst/>
            <a:ahLst/>
            <a:cxnLst/>
            <a:rect l="l" t="t" r="r" b="b"/>
            <a:pathLst>
              <a:path w="2409825" h="2333625">
                <a:moveTo>
                  <a:pt x="2112263" y="2333243"/>
                </a:moveTo>
                <a:lnTo>
                  <a:pt x="297179" y="2333243"/>
                </a:lnTo>
                <a:lnTo>
                  <a:pt x="249123" y="2329325"/>
                </a:lnTo>
                <a:lnTo>
                  <a:pt x="203518" y="2318050"/>
                </a:lnTo>
                <a:lnTo>
                  <a:pt x="160975" y="2300028"/>
                </a:lnTo>
                <a:lnTo>
                  <a:pt x="122101" y="2275867"/>
                </a:lnTo>
                <a:lnTo>
                  <a:pt x="87506" y="2246175"/>
                </a:lnTo>
                <a:lnTo>
                  <a:pt x="57797" y="2211562"/>
                </a:lnTo>
                <a:lnTo>
                  <a:pt x="33583" y="2172636"/>
                </a:lnTo>
                <a:lnTo>
                  <a:pt x="15474" y="2130005"/>
                </a:lnTo>
                <a:lnTo>
                  <a:pt x="4076" y="2084278"/>
                </a:lnTo>
                <a:lnTo>
                  <a:pt x="0" y="2036063"/>
                </a:lnTo>
                <a:lnTo>
                  <a:pt x="0" y="297179"/>
                </a:lnTo>
                <a:lnTo>
                  <a:pt x="4076" y="249037"/>
                </a:lnTo>
                <a:lnTo>
                  <a:pt x="15474" y="203366"/>
                </a:lnTo>
                <a:lnTo>
                  <a:pt x="33583" y="160775"/>
                </a:lnTo>
                <a:lnTo>
                  <a:pt x="57797" y="121873"/>
                </a:lnTo>
                <a:lnTo>
                  <a:pt x="87506" y="87268"/>
                </a:lnTo>
                <a:lnTo>
                  <a:pt x="122101" y="57568"/>
                </a:lnTo>
                <a:lnTo>
                  <a:pt x="160975" y="33383"/>
                </a:lnTo>
                <a:lnTo>
                  <a:pt x="203518" y="15321"/>
                </a:lnTo>
                <a:lnTo>
                  <a:pt x="249123" y="3990"/>
                </a:lnTo>
                <a:lnTo>
                  <a:pt x="297179" y="0"/>
                </a:lnTo>
                <a:lnTo>
                  <a:pt x="2112263" y="0"/>
                </a:lnTo>
                <a:lnTo>
                  <a:pt x="2160557" y="3990"/>
                </a:lnTo>
                <a:lnTo>
                  <a:pt x="2206346" y="15321"/>
                </a:lnTo>
                <a:lnTo>
                  <a:pt x="2249020" y="33383"/>
                </a:lnTo>
                <a:lnTo>
                  <a:pt x="2287973" y="57568"/>
                </a:lnTo>
                <a:lnTo>
                  <a:pt x="2322595" y="87268"/>
                </a:lnTo>
                <a:lnTo>
                  <a:pt x="2352277" y="121873"/>
                </a:lnTo>
                <a:lnTo>
                  <a:pt x="2376412" y="160775"/>
                </a:lnTo>
                <a:lnTo>
                  <a:pt x="2394390" y="203366"/>
                </a:lnTo>
                <a:lnTo>
                  <a:pt x="2405603" y="249037"/>
                </a:lnTo>
                <a:lnTo>
                  <a:pt x="2409444" y="297179"/>
                </a:lnTo>
                <a:lnTo>
                  <a:pt x="2409444" y="2036063"/>
                </a:lnTo>
                <a:lnTo>
                  <a:pt x="2405603" y="2084278"/>
                </a:lnTo>
                <a:lnTo>
                  <a:pt x="2394390" y="2130005"/>
                </a:lnTo>
                <a:lnTo>
                  <a:pt x="2376412" y="2172636"/>
                </a:lnTo>
                <a:lnTo>
                  <a:pt x="2352277" y="2211562"/>
                </a:lnTo>
                <a:lnTo>
                  <a:pt x="2322595" y="2246175"/>
                </a:lnTo>
                <a:lnTo>
                  <a:pt x="2287973" y="2275867"/>
                </a:lnTo>
                <a:lnTo>
                  <a:pt x="2249020" y="2300028"/>
                </a:lnTo>
                <a:lnTo>
                  <a:pt x="2206346" y="2318050"/>
                </a:lnTo>
                <a:lnTo>
                  <a:pt x="2160557" y="2329325"/>
                </a:lnTo>
                <a:lnTo>
                  <a:pt x="2112263" y="23332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920433" y="1785759"/>
            <a:ext cx="2447290" cy="2362200"/>
          </a:xfrm>
          <a:custGeom>
            <a:avLst/>
            <a:gdLst/>
            <a:ahLst/>
            <a:cxnLst/>
            <a:rect l="l" t="t" r="r" b="b"/>
            <a:pathLst>
              <a:path w="2447290" h="2362200">
                <a:moveTo>
                  <a:pt x="2225319" y="12700"/>
                </a:moveTo>
                <a:lnTo>
                  <a:pt x="222135" y="12700"/>
                </a:lnTo>
                <a:lnTo>
                  <a:pt x="229603" y="0"/>
                </a:lnTo>
                <a:lnTo>
                  <a:pt x="2217864" y="0"/>
                </a:lnTo>
                <a:lnTo>
                  <a:pt x="2225319" y="12700"/>
                </a:lnTo>
                <a:close/>
              </a:path>
              <a:path w="2447290" h="2362200">
                <a:moveTo>
                  <a:pt x="225539" y="25400"/>
                </a:moveTo>
                <a:lnTo>
                  <a:pt x="186054" y="25400"/>
                </a:lnTo>
                <a:lnTo>
                  <a:pt x="193103" y="12700"/>
                </a:lnTo>
                <a:lnTo>
                  <a:pt x="232689" y="12700"/>
                </a:lnTo>
                <a:lnTo>
                  <a:pt x="225539" y="25400"/>
                </a:lnTo>
                <a:close/>
              </a:path>
              <a:path w="2447290" h="2362200">
                <a:moveTo>
                  <a:pt x="2261374" y="25400"/>
                </a:moveTo>
                <a:lnTo>
                  <a:pt x="2221166" y="25400"/>
                </a:lnTo>
                <a:lnTo>
                  <a:pt x="2214016" y="12700"/>
                </a:lnTo>
                <a:lnTo>
                  <a:pt x="2254338" y="12700"/>
                </a:lnTo>
                <a:lnTo>
                  <a:pt x="2261374" y="25400"/>
                </a:lnTo>
                <a:close/>
              </a:path>
              <a:path w="2447290" h="2362200">
                <a:moveTo>
                  <a:pt x="190931" y="38100"/>
                </a:moveTo>
                <a:lnTo>
                  <a:pt x="158800" y="38100"/>
                </a:lnTo>
                <a:lnTo>
                  <a:pt x="165468" y="25400"/>
                </a:lnTo>
                <a:lnTo>
                  <a:pt x="197688" y="25400"/>
                </a:lnTo>
                <a:lnTo>
                  <a:pt x="190931" y="38100"/>
                </a:lnTo>
                <a:close/>
              </a:path>
              <a:path w="2447290" h="2362200">
                <a:moveTo>
                  <a:pt x="2217623" y="38100"/>
                </a:moveTo>
                <a:lnTo>
                  <a:pt x="229527" y="38100"/>
                </a:lnTo>
                <a:lnTo>
                  <a:pt x="236385" y="25400"/>
                </a:lnTo>
                <a:lnTo>
                  <a:pt x="2210765" y="25400"/>
                </a:lnTo>
                <a:lnTo>
                  <a:pt x="2217623" y="38100"/>
                </a:lnTo>
                <a:close/>
              </a:path>
              <a:path w="2447290" h="2362200">
                <a:moveTo>
                  <a:pt x="2281935" y="38100"/>
                </a:moveTo>
                <a:lnTo>
                  <a:pt x="2255786" y="38100"/>
                </a:lnTo>
                <a:lnTo>
                  <a:pt x="2249030" y="25400"/>
                </a:lnTo>
                <a:lnTo>
                  <a:pt x="2275179" y="25400"/>
                </a:lnTo>
                <a:lnTo>
                  <a:pt x="2281935" y="38100"/>
                </a:lnTo>
                <a:close/>
              </a:path>
              <a:path w="2447290" h="2362200">
                <a:moveTo>
                  <a:pt x="164807" y="50800"/>
                </a:moveTo>
                <a:lnTo>
                  <a:pt x="139420" y="50800"/>
                </a:lnTo>
                <a:lnTo>
                  <a:pt x="145389" y="38100"/>
                </a:lnTo>
                <a:lnTo>
                  <a:pt x="171195" y="38100"/>
                </a:lnTo>
                <a:lnTo>
                  <a:pt x="164807" y="50800"/>
                </a:lnTo>
                <a:close/>
              </a:path>
              <a:path w="2447290" h="2362200">
                <a:moveTo>
                  <a:pt x="226745" y="50800"/>
                </a:moveTo>
                <a:lnTo>
                  <a:pt x="196380" y="50800"/>
                </a:lnTo>
                <a:lnTo>
                  <a:pt x="202844" y="38100"/>
                </a:lnTo>
                <a:lnTo>
                  <a:pt x="233222" y="38100"/>
                </a:lnTo>
                <a:lnTo>
                  <a:pt x="226745" y="50800"/>
                </a:lnTo>
                <a:close/>
              </a:path>
              <a:path w="2447290" h="2362200">
                <a:moveTo>
                  <a:pt x="2250770" y="50800"/>
                </a:moveTo>
                <a:lnTo>
                  <a:pt x="2220264" y="50800"/>
                </a:lnTo>
                <a:lnTo>
                  <a:pt x="2213775" y="38100"/>
                </a:lnTo>
                <a:lnTo>
                  <a:pt x="2244293" y="38100"/>
                </a:lnTo>
                <a:lnTo>
                  <a:pt x="2250770" y="50800"/>
                </a:lnTo>
                <a:close/>
              </a:path>
              <a:path w="2447290" h="2362200">
                <a:moveTo>
                  <a:pt x="2307970" y="50800"/>
                </a:moveTo>
                <a:lnTo>
                  <a:pt x="2281935" y="50800"/>
                </a:lnTo>
                <a:lnTo>
                  <a:pt x="2275535" y="38100"/>
                </a:lnTo>
                <a:lnTo>
                  <a:pt x="2301608" y="38100"/>
                </a:lnTo>
                <a:lnTo>
                  <a:pt x="2307970" y="50800"/>
                </a:lnTo>
                <a:close/>
              </a:path>
              <a:path w="2447290" h="2362200">
                <a:moveTo>
                  <a:pt x="146215" y="63500"/>
                </a:moveTo>
                <a:lnTo>
                  <a:pt x="121005" y="63500"/>
                </a:lnTo>
                <a:lnTo>
                  <a:pt x="127038" y="50800"/>
                </a:lnTo>
                <a:lnTo>
                  <a:pt x="152311" y="50800"/>
                </a:lnTo>
                <a:lnTo>
                  <a:pt x="146215" y="63500"/>
                </a:lnTo>
                <a:close/>
              </a:path>
              <a:path w="2447290" h="2362200">
                <a:moveTo>
                  <a:pt x="195427" y="63500"/>
                </a:moveTo>
                <a:lnTo>
                  <a:pt x="171335" y="63500"/>
                </a:lnTo>
                <a:lnTo>
                  <a:pt x="177457" y="50800"/>
                </a:lnTo>
                <a:lnTo>
                  <a:pt x="201536" y="50800"/>
                </a:lnTo>
                <a:lnTo>
                  <a:pt x="195427" y="63500"/>
                </a:lnTo>
                <a:close/>
              </a:path>
              <a:path w="2447290" h="2362200">
                <a:moveTo>
                  <a:pt x="2275674" y="63500"/>
                </a:moveTo>
                <a:lnTo>
                  <a:pt x="2251582" y="63500"/>
                </a:lnTo>
                <a:lnTo>
                  <a:pt x="2245461" y="50800"/>
                </a:lnTo>
                <a:lnTo>
                  <a:pt x="2269680" y="50800"/>
                </a:lnTo>
                <a:lnTo>
                  <a:pt x="2275674" y="63500"/>
                </a:lnTo>
                <a:close/>
              </a:path>
              <a:path w="2447290" h="2362200">
                <a:moveTo>
                  <a:pt x="2326360" y="63500"/>
                </a:moveTo>
                <a:lnTo>
                  <a:pt x="2300541" y="63500"/>
                </a:lnTo>
                <a:lnTo>
                  <a:pt x="2294432" y="50800"/>
                </a:lnTo>
                <a:lnTo>
                  <a:pt x="2320340" y="50800"/>
                </a:lnTo>
                <a:lnTo>
                  <a:pt x="2326360" y="63500"/>
                </a:lnTo>
                <a:close/>
              </a:path>
              <a:path w="2447290" h="2362200">
                <a:moveTo>
                  <a:pt x="128562" y="76200"/>
                </a:moveTo>
                <a:lnTo>
                  <a:pt x="109308" y="76200"/>
                </a:lnTo>
                <a:lnTo>
                  <a:pt x="115100" y="63500"/>
                </a:lnTo>
                <a:lnTo>
                  <a:pt x="134340" y="63500"/>
                </a:lnTo>
                <a:lnTo>
                  <a:pt x="128562" y="76200"/>
                </a:lnTo>
                <a:close/>
              </a:path>
              <a:path w="2447290" h="2362200">
                <a:moveTo>
                  <a:pt x="171830" y="76200"/>
                </a:moveTo>
                <a:lnTo>
                  <a:pt x="147764" y="76200"/>
                </a:lnTo>
                <a:lnTo>
                  <a:pt x="153517" y="63500"/>
                </a:lnTo>
                <a:lnTo>
                  <a:pt x="177596" y="63500"/>
                </a:lnTo>
                <a:lnTo>
                  <a:pt x="171830" y="76200"/>
                </a:lnTo>
                <a:close/>
              </a:path>
              <a:path w="2447290" h="2362200">
                <a:moveTo>
                  <a:pt x="2299360" y="76200"/>
                </a:moveTo>
                <a:lnTo>
                  <a:pt x="2275179" y="76200"/>
                </a:lnTo>
                <a:lnTo>
                  <a:pt x="2269401" y="63500"/>
                </a:lnTo>
                <a:lnTo>
                  <a:pt x="2293619" y="63500"/>
                </a:lnTo>
                <a:lnTo>
                  <a:pt x="2299360" y="76200"/>
                </a:lnTo>
                <a:close/>
              </a:path>
              <a:path w="2447290" h="2362200">
                <a:moveTo>
                  <a:pt x="2338044" y="76200"/>
                </a:moveTo>
                <a:lnTo>
                  <a:pt x="2318207" y="76200"/>
                </a:lnTo>
                <a:lnTo>
                  <a:pt x="2312428" y="63500"/>
                </a:lnTo>
                <a:lnTo>
                  <a:pt x="2332253" y="63500"/>
                </a:lnTo>
                <a:lnTo>
                  <a:pt x="2338044" y="76200"/>
                </a:lnTo>
                <a:close/>
              </a:path>
              <a:path w="2447290" h="2362200">
                <a:moveTo>
                  <a:pt x="111899" y="88900"/>
                </a:moveTo>
                <a:lnTo>
                  <a:pt x="92659" y="88900"/>
                </a:lnTo>
                <a:lnTo>
                  <a:pt x="98082" y="76200"/>
                </a:lnTo>
                <a:lnTo>
                  <a:pt x="117335" y="76200"/>
                </a:lnTo>
                <a:lnTo>
                  <a:pt x="111899" y="88900"/>
                </a:lnTo>
                <a:close/>
              </a:path>
              <a:path w="2447290" h="2362200">
                <a:moveTo>
                  <a:pt x="155066" y="88900"/>
                </a:moveTo>
                <a:lnTo>
                  <a:pt x="131152" y="88900"/>
                </a:lnTo>
                <a:lnTo>
                  <a:pt x="136588" y="76200"/>
                </a:lnTo>
                <a:lnTo>
                  <a:pt x="160553" y="76200"/>
                </a:lnTo>
                <a:lnTo>
                  <a:pt x="155066" y="88900"/>
                </a:lnTo>
                <a:close/>
              </a:path>
              <a:path w="2447290" h="2362200">
                <a:moveTo>
                  <a:pt x="2315971" y="88900"/>
                </a:moveTo>
                <a:lnTo>
                  <a:pt x="2291943" y="88900"/>
                </a:lnTo>
                <a:lnTo>
                  <a:pt x="2286444" y="76200"/>
                </a:lnTo>
                <a:lnTo>
                  <a:pt x="2310536" y="76200"/>
                </a:lnTo>
                <a:lnTo>
                  <a:pt x="2315971" y="88900"/>
                </a:lnTo>
                <a:close/>
              </a:path>
              <a:path w="2447290" h="2362200">
                <a:moveTo>
                  <a:pt x="2354668" y="88900"/>
                </a:moveTo>
                <a:lnTo>
                  <a:pt x="2334882" y="88900"/>
                </a:lnTo>
                <a:lnTo>
                  <a:pt x="2329433" y="76200"/>
                </a:lnTo>
                <a:lnTo>
                  <a:pt x="2349245" y="76200"/>
                </a:lnTo>
                <a:lnTo>
                  <a:pt x="2354668" y="88900"/>
                </a:lnTo>
                <a:close/>
              </a:path>
              <a:path w="2447290" h="2362200">
                <a:moveTo>
                  <a:pt x="96304" y="101600"/>
                </a:moveTo>
                <a:lnTo>
                  <a:pt x="82207" y="101600"/>
                </a:lnTo>
                <a:lnTo>
                  <a:pt x="87363" y="88900"/>
                </a:lnTo>
                <a:lnTo>
                  <a:pt x="101371" y="88900"/>
                </a:lnTo>
                <a:lnTo>
                  <a:pt x="96304" y="101600"/>
                </a:lnTo>
                <a:close/>
              </a:path>
              <a:path w="2447290" h="2362200">
                <a:moveTo>
                  <a:pt x="134086" y="101600"/>
                </a:moveTo>
                <a:lnTo>
                  <a:pt x="115506" y="101600"/>
                </a:lnTo>
                <a:lnTo>
                  <a:pt x="120611" y="88900"/>
                </a:lnTo>
                <a:lnTo>
                  <a:pt x="139179" y="88900"/>
                </a:lnTo>
                <a:lnTo>
                  <a:pt x="134086" y="101600"/>
                </a:lnTo>
                <a:close/>
              </a:path>
              <a:path w="2447290" h="2362200">
                <a:moveTo>
                  <a:pt x="2331504" y="101600"/>
                </a:moveTo>
                <a:lnTo>
                  <a:pt x="2312923" y="101600"/>
                </a:lnTo>
                <a:lnTo>
                  <a:pt x="2307831" y="88900"/>
                </a:lnTo>
                <a:lnTo>
                  <a:pt x="2326512" y="88900"/>
                </a:lnTo>
                <a:lnTo>
                  <a:pt x="2331504" y="101600"/>
                </a:lnTo>
                <a:close/>
              </a:path>
              <a:path w="2447290" h="2362200">
                <a:moveTo>
                  <a:pt x="2365108" y="101600"/>
                </a:moveTo>
                <a:lnTo>
                  <a:pt x="2350503" y="101600"/>
                </a:lnTo>
                <a:lnTo>
                  <a:pt x="2345410" y="88900"/>
                </a:lnTo>
                <a:lnTo>
                  <a:pt x="2359952" y="88900"/>
                </a:lnTo>
                <a:lnTo>
                  <a:pt x="2365108" y="101600"/>
                </a:lnTo>
                <a:close/>
              </a:path>
              <a:path w="2447290" h="2362200">
                <a:moveTo>
                  <a:pt x="86525" y="114300"/>
                </a:moveTo>
                <a:lnTo>
                  <a:pt x="72275" y="114300"/>
                </a:lnTo>
                <a:lnTo>
                  <a:pt x="77165" y="101600"/>
                </a:lnTo>
                <a:lnTo>
                  <a:pt x="91351" y="101600"/>
                </a:lnTo>
                <a:lnTo>
                  <a:pt x="86525" y="114300"/>
                </a:lnTo>
                <a:close/>
              </a:path>
              <a:path w="2447290" h="2362200">
                <a:moveTo>
                  <a:pt x="124218" y="114300"/>
                </a:moveTo>
                <a:lnTo>
                  <a:pt x="105651" y="114300"/>
                </a:lnTo>
                <a:lnTo>
                  <a:pt x="110515" y="101600"/>
                </a:lnTo>
                <a:lnTo>
                  <a:pt x="129095" y="101600"/>
                </a:lnTo>
                <a:lnTo>
                  <a:pt x="124218" y="114300"/>
                </a:lnTo>
                <a:close/>
              </a:path>
              <a:path w="2447290" h="2362200">
                <a:moveTo>
                  <a:pt x="2341460" y="114300"/>
                </a:moveTo>
                <a:lnTo>
                  <a:pt x="2322791" y="114300"/>
                </a:lnTo>
                <a:lnTo>
                  <a:pt x="2317915" y="101600"/>
                </a:lnTo>
                <a:lnTo>
                  <a:pt x="2336596" y="101600"/>
                </a:lnTo>
                <a:lnTo>
                  <a:pt x="2341460" y="114300"/>
                </a:lnTo>
                <a:close/>
              </a:path>
              <a:path w="2447290" h="2362200">
                <a:moveTo>
                  <a:pt x="2375027" y="114300"/>
                </a:moveTo>
                <a:lnTo>
                  <a:pt x="2360282" y="114300"/>
                </a:lnTo>
                <a:lnTo>
                  <a:pt x="2355456" y="101600"/>
                </a:lnTo>
                <a:lnTo>
                  <a:pt x="2370137" y="101600"/>
                </a:lnTo>
                <a:lnTo>
                  <a:pt x="2375027" y="114300"/>
                </a:lnTo>
                <a:close/>
              </a:path>
              <a:path w="2447290" h="2362200">
                <a:moveTo>
                  <a:pt x="77444" y="127000"/>
                </a:moveTo>
                <a:lnTo>
                  <a:pt x="58407" y="127000"/>
                </a:lnTo>
                <a:lnTo>
                  <a:pt x="62890" y="114300"/>
                </a:lnTo>
                <a:lnTo>
                  <a:pt x="81826" y="114300"/>
                </a:lnTo>
                <a:lnTo>
                  <a:pt x="77444" y="127000"/>
                </a:lnTo>
                <a:close/>
              </a:path>
              <a:path w="2447290" h="2362200">
                <a:moveTo>
                  <a:pt x="110248" y="127000"/>
                </a:moveTo>
                <a:lnTo>
                  <a:pt x="91770" y="127000"/>
                </a:lnTo>
                <a:lnTo>
                  <a:pt x="96265" y="114300"/>
                </a:lnTo>
                <a:lnTo>
                  <a:pt x="114782" y="114300"/>
                </a:lnTo>
                <a:lnTo>
                  <a:pt x="110248" y="127000"/>
                </a:lnTo>
                <a:close/>
              </a:path>
              <a:path w="2447290" h="2362200">
                <a:moveTo>
                  <a:pt x="2355240" y="127000"/>
                </a:moveTo>
                <a:lnTo>
                  <a:pt x="2336761" y="127000"/>
                </a:lnTo>
                <a:lnTo>
                  <a:pt x="2332215" y="114300"/>
                </a:lnTo>
                <a:lnTo>
                  <a:pt x="2350833" y="114300"/>
                </a:lnTo>
                <a:lnTo>
                  <a:pt x="2355240" y="127000"/>
                </a:lnTo>
                <a:close/>
              </a:path>
              <a:path w="2447290" h="2362200">
                <a:moveTo>
                  <a:pt x="2384386" y="127000"/>
                </a:moveTo>
                <a:lnTo>
                  <a:pt x="2369553" y="127000"/>
                </a:lnTo>
                <a:lnTo>
                  <a:pt x="2364981" y="114300"/>
                </a:lnTo>
                <a:lnTo>
                  <a:pt x="2379776" y="114300"/>
                </a:lnTo>
                <a:lnTo>
                  <a:pt x="2384386" y="127000"/>
                </a:lnTo>
                <a:close/>
              </a:path>
              <a:path w="2447290" h="2362200">
                <a:moveTo>
                  <a:pt x="68541" y="139700"/>
                </a:moveTo>
                <a:lnTo>
                  <a:pt x="49644" y="139700"/>
                </a:lnTo>
                <a:lnTo>
                  <a:pt x="54076" y="127000"/>
                </a:lnTo>
                <a:lnTo>
                  <a:pt x="73012" y="127000"/>
                </a:lnTo>
                <a:lnTo>
                  <a:pt x="68541" y="139700"/>
                </a:lnTo>
                <a:close/>
              </a:path>
              <a:path w="2447290" h="2362200">
                <a:moveTo>
                  <a:pt x="97332" y="139700"/>
                </a:moveTo>
                <a:lnTo>
                  <a:pt x="83146" y="139700"/>
                </a:lnTo>
                <a:lnTo>
                  <a:pt x="87388" y="127000"/>
                </a:lnTo>
                <a:lnTo>
                  <a:pt x="101511" y="127000"/>
                </a:lnTo>
                <a:lnTo>
                  <a:pt x="97332" y="139700"/>
                </a:lnTo>
                <a:close/>
              </a:path>
              <a:path w="2447290" h="2362200">
                <a:moveTo>
                  <a:pt x="2363952" y="139700"/>
                </a:moveTo>
                <a:lnTo>
                  <a:pt x="2349677" y="139700"/>
                </a:lnTo>
                <a:lnTo>
                  <a:pt x="2345486" y="127000"/>
                </a:lnTo>
                <a:lnTo>
                  <a:pt x="2359710" y="127000"/>
                </a:lnTo>
                <a:lnTo>
                  <a:pt x="2363952" y="139700"/>
                </a:lnTo>
                <a:close/>
              </a:path>
              <a:path w="2447290" h="2362200">
                <a:moveTo>
                  <a:pt x="2397366" y="139700"/>
                </a:moveTo>
                <a:lnTo>
                  <a:pt x="2378290" y="139700"/>
                </a:lnTo>
                <a:lnTo>
                  <a:pt x="2373985" y="127000"/>
                </a:lnTo>
                <a:lnTo>
                  <a:pt x="2393187" y="127000"/>
                </a:lnTo>
                <a:lnTo>
                  <a:pt x="2397366" y="139700"/>
                </a:lnTo>
                <a:close/>
              </a:path>
              <a:path w="2447290" h="2362200">
                <a:moveTo>
                  <a:pt x="60375" y="152400"/>
                </a:moveTo>
                <a:lnTo>
                  <a:pt x="41973" y="152400"/>
                </a:lnTo>
                <a:lnTo>
                  <a:pt x="45859" y="139700"/>
                </a:lnTo>
                <a:lnTo>
                  <a:pt x="64388" y="139700"/>
                </a:lnTo>
                <a:lnTo>
                  <a:pt x="60375" y="152400"/>
                </a:lnTo>
                <a:close/>
              </a:path>
              <a:path w="2447290" h="2362200">
                <a:moveTo>
                  <a:pt x="89331" y="152400"/>
                </a:moveTo>
                <a:lnTo>
                  <a:pt x="75044" y="152400"/>
                </a:lnTo>
                <a:lnTo>
                  <a:pt x="79019" y="139700"/>
                </a:lnTo>
                <a:lnTo>
                  <a:pt x="93268" y="139700"/>
                </a:lnTo>
                <a:lnTo>
                  <a:pt x="89331" y="152400"/>
                </a:lnTo>
                <a:close/>
              </a:path>
              <a:path w="2447290" h="2362200">
                <a:moveTo>
                  <a:pt x="2372055" y="152400"/>
                </a:moveTo>
                <a:lnTo>
                  <a:pt x="2357678" y="152400"/>
                </a:lnTo>
                <a:lnTo>
                  <a:pt x="2353741" y="139700"/>
                </a:lnTo>
                <a:lnTo>
                  <a:pt x="2368067" y="139700"/>
                </a:lnTo>
                <a:lnTo>
                  <a:pt x="2372055" y="152400"/>
                </a:lnTo>
                <a:close/>
              </a:path>
              <a:path w="2447290" h="2362200">
                <a:moveTo>
                  <a:pt x="2415946" y="177800"/>
                </a:moveTo>
                <a:lnTo>
                  <a:pt x="2401214" y="177800"/>
                </a:lnTo>
                <a:lnTo>
                  <a:pt x="2394064" y="152400"/>
                </a:lnTo>
                <a:lnTo>
                  <a:pt x="2390330" y="152400"/>
                </a:lnTo>
                <a:lnTo>
                  <a:pt x="2386456" y="139700"/>
                </a:lnTo>
                <a:lnTo>
                  <a:pt x="2401392" y="139700"/>
                </a:lnTo>
                <a:lnTo>
                  <a:pt x="2405265" y="152400"/>
                </a:lnTo>
                <a:lnTo>
                  <a:pt x="2408986" y="165100"/>
                </a:lnTo>
                <a:lnTo>
                  <a:pt x="2412542" y="165100"/>
                </a:lnTo>
                <a:lnTo>
                  <a:pt x="2415946" y="177800"/>
                </a:lnTo>
                <a:close/>
              </a:path>
              <a:path w="2447290" h="2362200">
                <a:moveTo>
                  <a:pt x="45796" y="177800"/>
                </a:moveTo>
                <a:lnTo>
                  <a:pt x="31254" y="177800"/>
                </a:lnTo>
                <a:lnTo>
                  <a:pt x="34670" y="165100"/>
                </a:lnTo>
                <a:lnTo>
                  <a:pt x="38239" y="152400"/>
                </a:lnTo>
                <a:lnTo>
                  <a:pt x="52793" y="152400"/>
                </a:lnTo>
                <a:lnTo>
                  <a:pt x="49212" y="165100"/>
                </a:lnTo>
                <a:lnTo>
                  <a:pt x="45796" y="177800"/>
                </a:lnTo>
                <a:close/>
              </a:path>
              <a:path w="2447290" h="2362200">
                <a:moveTo>
                  <a:pt x="81838" y="165100"/>
                </a:moveTo>
                <a:lnTo>
                  <a:pt x="67487" y="165100"/>
                </a:lnTo>
                <a:lnTo>
                  <a:pt x="71196" y="152400"/>
                </a:lnTo>
                <a:lnTo>
                  <a:pt x="85521" y="152400"/>
                </a:lnTo>
                <a:lnTo>
                  <a:pt x="81838" y="165100"/>
                </a:lnTo>
                <a:close/>
              </a:path>
              <a:path w="2447290" h="2362200">
                <a:moveTo>
                  <a:pt x="2379598" y="165100"/>
                </a:moveTo>
                <a:lnTo>
                  <a:pt x="2365159" y="165100"/>
                </a:lnTo>
                <a:lnTo>
                  <a:pt x="2361488" y="152400"/>
                </a:lnTo>
                <a:lnTo>
                  <a:pt x="2375890" y="152400"/>
                </a:lnTo>
                <a:lnTo>
                  <a:pt x="2379598" y="165100"/>
                </a:lnTo>
                <a:close/>
              </a:path>
              <a:path w="2447290" h="2362200">
                <a:moveTo>
                  <a:pt x="71615" y="177800"/>
                </a:moveTo>
                <a:lnTo>
                  <a:pt x="57200" y="177800"/>
                </a:lnTo>
                <a:lnTo>
                  <a:pt x="60490" y="165100"/>
                </a:lnTo>
                <a:lnTo>
                  <a:pt x="74879" y="165100"/>
                </a:lnTo>
                <a:lnTo>
                  <a:pt x="71615" y="177800"/>
                </a:lnTo>
                <a:close/>
              </a:path>
              <a:path w="2447290" h="2362200">
                <a:moveTo>
                  <a:pt x="2389873" y="177800"/>
                </a:moveTo>
                <a:lnTo>
                  <a:pt x="2375395" y="177800"/>
                </a:lnTo>
                <a:lnTo>
                  <a:pt x="2372118" y="165100"/>
                </a:lnTo>
                <a:lnTo>
                  <a:pt x="2386596" y="165100"/>
                </a:lnTo>
                <a:lnTo>
                  <a:pt x="2389873" y="177800"/>
                </a:lnTo>
                <a:close/>
              </a:path>
              <a:path w="2447290" h="2362200">
                <a:moveTo>
                  <a:pt x="39420" y="190500"/>
                </a:moveTo>
                <a:lnTo>
                  <a:pt x="24917" y="190500"/>
                </a:lnTo>
                <a:lnTo>
                  <a:pt x="28003" y="177800"/>
                </a:lnTo>
                <a:lnTo>
                  <a:pt x="42532" y="177800"/>
                </a:lnTo>
                <a:lnTo>
                  <a:pt x="39420" y="190500"/>
                </a:lnTo>
                <a:close/>
              </a:path>
              <a:path w="2447290" h="2362200">
                <a:moveTo>
                  <a:pt x="65481" y="190500"/>
                </a:moveTo>
                <a:lnTo>
                  <a:pt x="51092" y="190500"/>
                </a:lnTo>
                <a:lnTo>
                  <a:pt x="54076" y="177800"/>
                </a:lnTo>
                <a:lnTo>
                  <a:pt x="68478" y="177800"/>
                </a:lnTo>
                <a:lnTo>
                  <a:pt x="65481" y="190500"/>
                </a:lnTo>
                <a:close/>
              </a:path>
              <a:path w="2447290" h="2362200">
                <a:moveTo>
                  <a:pt x="2395981" y="190500"/>
                </a:moveTo>
                <a:lnTo>
                  <a:pt x="2381529" y="190500"/>
                </a:lnTo>
                <a:lnTo>
                  <a:pt x="2378532" y="177800"/>
                </a:lnTo>
                <a:lnTo>
                  <a:pt x="2392997" y="177800"/>
                </a:lnTo>
                <a:lnTo>
                  <a:pt x="2395981" y="190500"/>
                </a:lnTo>
                <a:close/>
              </a:path>
              <a:path w="2447290" h="2362200">
                <a:moveTo>
                  <a:pt x="2422270" y="190500"/>
                </a:moveTo>
                <a:lnTo>
                  <a:pt x="2407462" y="190500"/>
                </a:lnTo>
                <a:lnTo>
                  <a:pt x="2404338" y="177800"/>
                </a:lnTo>
                <a:lnTo>
                  <a:pt x="2419184" y="177800"/>
                </a:lnTo>
                <a:lnTo>
                  <a:pt x="2422270" y="190500"/>
                </a:lnTo>
                <a:close/>
              </a:path>
              <a:path w="2447290" h="2362200">
                <a:moveTo>
                  <a:pt x="33667" y="203200"/>
                </a:moveTo>
                <a:lnTo>
                  <a:pt x="19253" y="203200"/>
                </a:lnTo>
                <a:lnTo>
                  <a:pt x="21996" y="190500"/>
                </a:lnTo>
                <a:lnTo>
                  <a:pt x="36461" y="190500"/>
                </a:lnTo>
                <a:lnTo>
                  <a:pt x="33667" y="203200"/>
                </a:lnTo>
                <a:close/>
              </a:path>
              <a:path w="2447290" h="2362200">
                <a:moveTo>
                  <a:pt x="59918" y="203200"/>
                </a:moveTo>
                <a:lnTo>
                  <a:pt x="45580" y="203200"/>
                </a:lnTo>
                <a:lnTo>
                  <a:pt x="48247" y="190500"/>
                </a:lnTo>
                <a:lnTo>
                  <a:pt x="62623" y="190500"/>
                </a:lnTo>
                <a:lnTo>
                  <a:pt x="59918" y="203200"/>
                </a:lnTo>
                <a:close/>
              </a:path>
              <a:path w="2447290" h="2362200">
                <a:moveTo>
                  <a:pt x="2404008" y="215900"/>
                </a:moveTo>
                <a:lnTo>
                  <a:pt x="2392057" y="215900"/>
                </a:lnTo>
                <a:lnTo>
                  <a:pt x="2389644" y="203200"/>
                </a:lnTo>
                <a:lnTo>
                  <a:pt x="2387079" y="203200"/>
                </a:lnTo>
                <a:lnTo>
                  <a:pt x="2384374" y="190500"/>
                </a:lnTo>
                <a:lnTo>
                  <a:pt x="2398814" y="190500"/>
                </a:lnTo>
                <a:lnTo>
                  <a:pt x="2401493" y="203200"/>
                </a:lnTo>
                <a:lnTo>
                  <a:pt x="2404008" y="215900"/>
                </a:lnTo>
                <a:close/>
              </a:path>
              <a:path w="2447290" h="2362200">
                <a:moveTo>
                  <a:pt x="2427757" y="203200"/>
                </a:moveTo>
                <a:lnTo>
                  <a:pt x="2413215" y="203200"/>
                </a:lnTo>
                <a:lnTo>
                  <a:pt x="2410421" y="190500"/>
                </a:lnTo>
                <a:lnTo>
                  <a:pt x="2425179" y="190500"/>
                </a:lnTo>
                <a:lnTo>
                  <a:pt x="2427757" y="203200"/>
                </a:lnTo>
                <a:close/>
              </a:path>
              <a:path w="2447290" h="2362200">
                <a:moveTo>
                  <a:pt x="24155" y="228600"/>
                </a:moveTo>
                <a:lnTo>
                  <a:pt x="12052" y="228600"/>
                </a:lnTo>
                <a:lnTo>
                  <a:pt x="14274" y="215900"/>
                </a:lnTo>
                <a:lnTo>
                  <a:pt x="16675" y="203200"/>
                </a:lnTo>
                <a:lnTo>
                  <a:pt x="31038" y="203200"/>
                </a:lnTo>
                <a:lnTo>
                  <a:pt x="28575" y="215900"/>
                </a:lnTo>
                <a:lnTo>
                  <a:pt x="26288" y="215900"/>
                </a:lnTo>
                <a:lnTo>
                  <a:pt x="24155" y="228600"/>
                </a:lnTo>
                <a:close/>
              </a:path>
              <a:path w="2447290" h="2362200">
                <a:moveTo>
                  <a:pt x="50584" y="228600"/>
                </a:moveTo>
                <a:lnTo>
                  <a:pt x="38480" y="228600"/>
                </a:lnTo>
                <a:lnTo>
                  <a:pt x="40690" y="215900"/>
                </a:lnTo>
                <a:lnTo>
                  <a:pt x="43052" y="203200"/>
                </a:lnTo>
                <a:lnTo>
                  <a:pt x="57365" y="203200"/>
                </a:lnTo>
                <a:lnTo>
                  <a:pt x="54952" y="215900"/>
                </a:lnTo>
                <a:lnTo>
                  <a:pt x="52692" y="215900"/>
                </a:lnTo>
                <a:lnTo>
                  <a:pt x="50584" y="228600"/>
                </a:lnTo>
                <a:close/>
              </a:path>
              <a:path w="2447290" h="2362200">
                <a:moveTo>
                  <a:pt x="2435085" y="228600"/>
                </a:moveTo>
                <a:lnTo>
                  <a:pt x="2422753" y="228600"/>
                </a:lnTo>
                <a:lnTo>
                  <a:pt x="2420632" y="215900"/>
                </a:lnTo>
                <a:lnTo>
                  <a:pt x="2418321" y="215900"/>
                </a:lnTo>
                <a:lnTo>
                  <a:pt x="2415857" y="203200"/>
                </a:lnTo>
                <a:lnTo>
                  <a:pt x="2430335" y="203200"/>
                </a:lnTo>
                <a:lnTo>
                  <a:pt x="2432875" y="215900"/>
                </a:lnTo>
                <a:lnTo>
                  <a:pt x="2435085" y="228600"/>
                </a:lnTo>
                <a:close/>
              </a:path>
              <a:path w="2447290" h="2362200">
                <a:moveTo>
                  <a:pt x="2408567" y="228600"/>
                </a:moveTo>
                <a:lnTo>
                  <a:pt x="2396413" y="228600"/>
                </a:lnTo>
                <a:lnTo>
                  <a:pt x="2394318" y="215900"/>
                </a:lnTo>
                <a:lnTo>
                  <a:pt x="2406370" y="215900"/>
                </a:lnTo>
                <a:lnTo>
                  <a:pt x="2408567" y="228600"/>
                </a:lnTo>
                <a:close/>
              </a:path>
              <a:path w="2447290" h="2362200">
                <a:moveTo>
                  <a:pt x="16167" y="266700"/>
                </a:moveTo>
                <a:lnTo>
                  <a:pt x="3682" y="266700"/>
                </a:lnTo>
                <a:lnTo>
                  <a:pt x="4978" y="254000"/>
                </a:lnTo>
                <a:lnTo>
                  <a:pt x="6464" y="241300"/>
                </a:lnTo>
                <a:lnTo>
                  <a:pt x="8140" y="241300"/>
                </a:lnTo>
                <a:lnTo>
                  <a:pt x="10007" y="228600"/>
                </a:lnTo>
                <a:lnTo>
                  <a:pt x="22212" y="228600"/>
                </a:lnTo>
                <a:lnTo>
                  <a:pt x="20434" y="241300"/>
                </a:lnTo>
                <a:lnTo>
                  <a:pt x="18834" y="254000"/>
                </a:lnTo>
                <a:lnTo>
                  <a:pt x="17411" y="254000"/>
                </a:lnTo>
                <a:lnTo>
                  <a:pt x="16167" y="266700"/>
                </a:lnTo>
                <a:close/>
              </a:path>
              <a:path w="2447290" h="2362200">
                <a:moveTo>
                  <a:pt x="46850" y="241300"/>
                </a:moveTo>
                <a:lnTo>
                  <a:pt x="34569" y="241300"/>
                </a:lnTo>
                <a:lnTo>
                  <a:pt x="36436" y="228600"/>
                </a:lnTo>
                <a:lnTo>
                  <a:pt x="48640" y="228600"/>
                </a:lnTo>
                <a:lnTo>
                  <a:pt x="46850" y="241300"/>
                </a:lnTo>
                <a:close/>
              </a:path>
              <a:path w="2447290" h="2362200">
                <a:moveTo>
                  <a:pt x="2412479" y="241300"/>
                </a:moveTo>
                <a:lnTo>
                  <a:pt x="2400160" y="241300"/>
                </a:lnTo>
                <a:lnTo>
                  <a:pt x="2398369" y="228600"/>
                </a:lnTo>
                <a:lnTo>
                  <a:pt x="2410612" y="228600"/>
                </a:lnTo>
                <a:lnTo>
                  <a:pt x="2412479" y="241300"/>
                </a:lnTo>
                <a:close/>
              </a:path>
              <a:path w="2447290" h="2362200">
                <a:moveTo>
                  <a:pt x="2443403" y="266700"/>
                </a:moveTo>
                <a:lnTo>
                  <a:pt x="2430779" y="266700"/>
                </a:lnTo>
                <a:lnTo>
                  <a:pt x="2429535" y="254000"/>
                </a:lnTo>
                <a:lnTo>
                  <a:pt x="2428112" y="254000"/>
                </a:lnTo>
                <a:lnTo>
                  <a:pt x="2426500" y="241300"/>
                </a:lnTo>
                <a:lnTo>
                  <a:pt x="2424722" y="228600"/>
                </a:lnTo>
                <a:lnTo>
                  <a:pt x="2437117" y="228600"/>
                </a:lnTo>
                <a:lnTo>
                  <a:pt x="2438971" y="241300"/>
                </a:lnTo>
                <a:lnTo>
                  <a:pt x="2440635" y="241300"/>
                </a:lnTo>
                <a:lnTo>
                  <a:pt x="2443403" y="266700"/>
                </a:lnTo>
                <a:close/>
              </a:path>
              <a:path w="2447290" h="2362200">
                <a:moveTo>
                  <a:pt x="43751" y="254000"/>
                </a:moveTo>
                <a:lnTo>
                  <a:pt x="31318" y="254000"/>
                </a:lnTo>
                <a:lnTo>
                  <a:pt x="32854" y="241300"/>
                </a:lnTo>
                <a:lnTo>
                  <a:pt x="45211" y="241300"/>
                </a:lnTo>
                <a:lnTo>
                  <a:pt x="43751" y="254000"/>
                </a:lnTo>
                <a:close/>
              </a:path>
              <a:path w="2447290" h="2362200">
                <a:moveTo>
                  <a:pt x="2415717" y="254000"/>
                </a:moveTo>
                <a:lnTo>
                  <a:pt x="2403259" y="254000"/>
                </a:lnTo>
                <a:lnTo>
                  <a:pt x="2401785" y="241300"/>
                </a:lnTo>
                <a:lnTo>
                  <a:pt x="2414181" y="241300"/>
                </a:lnTo>
                <a:lnTo>
                  <a:pt x="2415717" y="254000"/>
                </a:lnTo>
                <a:close/>
              </a:path>
              <a:path w="2447290" h="2362200">
                <a:moveTo>
                  <a:pt x="38912" y="292100"/>
                </a:moveTo>
                <a:lnTo>
                  <a:pt x="26250" y="292100"/>
                </a:lnTo>
                <a:lnTo>
                  <a:pt x="26911" y="279400"/>
                </a:lnTo>
                <a:lnTo>
                  <a:pt x="27749" y="266700"/>
                </a:lnTo>
                <a:lnTo>
                  <a:pt x="28765" y="266700"/>
                </a:lnTo>
                <a:lnTo>
                  <a:pt x="29959" y="254000"/>
                </a:lnTo>
                <a:lnTo>
                  <a:pt x="42443" y="254000"/>
                </a:lnTo>
                <a:lnTo>
                  <a:pt x="41300" y="266700"/>
                </a:lnTo>
                <a:lnTo>
                  <a:pt x="40335" y="279400"/>
                </a:lnTo>
                <a:lnTo>
                  <a:pt x="39535" y="279400"/>
                </a:lnTo>
                <a:lnTo>
                  <a:pt x="38912" y="292100"/>
                </a:lnTo>
                <a:close/>
              </a:path>
              <a:path w="2447290" h="2362200">
                <a:moveTo>
                  <a:pt x="2420759" y="292100"/>
                </a:moveTo>
                <a:lnTo>
                  <a:pt x="2408097" y="292100"/>
                </a:lnTo>
                <a:lnTo>
                  <a:pt x="2407462" y="279400"/>
                </a:lnTo>
                <a:lnTo>
                  <a:pt x="2406675" y="279400"/>
                </a:lnTo>
                <a:lnTo>
                  <a:pt x="2405697" y="266700"/>
                </a:lnTo>
                <a:lnTo>
                  <a:pt x="2404567" y="254000"/>
                </a:lnTo>
                <a:lnTo>
                  <a:pt x="2417076" y="254000"/>
                </a:lnTo>
                <a:lnTo>
                  <a:pt x="2418270" y="266700"/>
                </a:lnTo>
                <a:lnTo>
                  <a:pt x="2419273" y="266700"/>
                </a:lnTo>
                <a:lnTo>
                  <a:pt x="2420111" y="279400"/>
                </a:lnTo>
                <a:lnTo>
                  <a:pt x="2420759" y="292100"/>
                </a:lnTo>
                <a:close/>
              </a:path>
              <a:path w="2447290" h="2362200">
                <a:moveTo>
                  <a:pt x="12801" y="304800"/>
                </a:moveTo>
                <a:lnTo>
                  <a:pt x="101" y="304800"/>
                </a:lnTo>
                <a:lnTo>
                  <a:pt x="431" y="292100"/>
                </a:lnTo>
                <a:lnTo>
                  <a:pt x="939" y="279400"/>
                </a:lnTo>
                <a:lnTo>
                  <a:pt x="1663" y="279400"/>
                </a:lnTo>
                <a:lnTo>
                  <a:pt x="2565" y="266700"/>
                </a:lnTo>
                <a:lnTo>
                  <a:pt x="15112" y="266700"/>
                </a:lnTo>
                <a:lnTo>
                  <a:pt x="14249" y="279400"/>
                </a:lnTo>
                <a:lnTo>
                  <a:pt x="13576" y="292100"/>
                </a:lnTo>
                <a:lnTo>
                  <a:pt x="13093" y="292100"/>
                </a:lnTo>
                <a:lnTo>
                  <a:pt x="12801" y="304800"/>
                </a:lnTo>
                <a:close/>
              </a:path>
              <a:path w="2447290" h="2362200">
                <a:moveTo>
                  <a:pt x="2446908" y="304800"/>
                </a:moveTo>
                <a:lnTo>
                  <a:pt x="2434196" y="304800"/>
                </a:lnTo>
                <a:lnTo>
                  <a:pt x="2433904" y="292100"/>
                </a:lnTo>
                <a:lnTo>
                  <a:pt x="2433408" y="292100"/>
                </a:lnTo>
                <a:lnTo>
                  <a:pt x="2432723" y="279400"/>
                </a:lnTo>
                <a:lnTo>
                  <a:pt x="2431846" y="266700"/>
                </a:lnTo>
                <a:lnTo>
                  <a:pt x="2444495" y="266700"/>
                </a:lnTo>
                <a:lnTo>
                  <a:pt x="2445397" y="279400"/>
                </a:lnTo>
                <a:lnTo>
                  <a:pt x="2446096" y="279400"/>
                </a:lnTo>
                <a:lnTo>
                  <a:pt x="2446604" y="292100"/>
                </a:lnTo>
                <a:lnTo>
                  <a:pt x="2446908" y="304800"/>
                </a:lnTo>
                <a:close/>
              </a:path>
              <a:path w="2447290" h="2362200">
                <a:moveTo>
                  <a:pt x="38188" y="304800"/>
                </a:moveTo>
                <a:lnTo>
                  <a:pt x="25501" y="304800"/>
                </a:lnTo>
                <a:lnTo>
                  <a:pt x="25780" y="292100"/>
                </a:lnTo>
                <a:lnTo>
                  <a:pt x="38468" y="292100"/>
                </a:lnTo>
                <a:lnTo>
                  <a:pt x="38188" y="304800"/>
                </a:lnTo>
                <a:close/>
              </a:path>
              <a:path w="2447290" h="2362200">
                <a:moveTo>
                  <a:pt x="2421508" y="304800"/>
                </a:moveTo>
                <a:lnTo>
                  <a:pt x="2408808" y="304800"/>
                </a:lnTo>
                <a:lnTo>
                  <a:pt x="2408542" y="292100"/>
                </a:lnTo>
                <a:lnTo>
                  <a:pt x="2421229" y="292100"/>
                </a:lnTo>
                <a:lnTo>
                  <a:pt x="2421508" y="304800"/>
                </a:lnTo>
                <a:close/>
              </a:path>
              <a:path w="2447290" h="2362200">
                <a:moveTo>
                  <a:pt x="13106" y="2070100"/>
                </a:moveTo>
                <a:lnTo>
                  <a:pt x="406" y="2070100"/>
                </a:lnTo>
                <a:lnTo>
                  <a:pt x="101" y="2057400"/>
                </a:lnTo>
                <a:lnTo>
                  <a:pt x="0" y="304800"/>
                </a:lnTo>
                <a:lnTo>
                  <a:pt x="12700" y="304800"/>
                </a:lnTo>
                <a:lnTo>
                  <a:pt x="12801" y="2057400"/>
                </a:lnTo>
                <a:lnTo>
                  <a:pt x="13106" y="2070100"/>
                </a:lnTo>
                <a:close/>
              </a:path>
              <a:path w="2447290" h="2362200">
                <a:moveTo>
                  <a:pt x="38188" y="2057400"/>
                </a:moveTo>
                <a:lnTo>
                  <a:pt x="25501" y="2057400"/>
                </a:lnTo>
                <a:lnTo>
                  <a:pt x="25400" y="304800"/>
                </a:lnTo>
                <a:lnTo>
                  <a:pt x="38100" y="304800"/>
                </a:lnTo>
                <a:lnTo>
                  <a:pt x="38188" y="2057400"/>
                </a:lnTo>
                <a:close/>
              </a:path>
              <a:path w="2447290" h="2362200">
                <a:moveTo>
                  <a:pt x="2421508" y="2057400"/>
                </a:moveTo>
                <a:lnTo>
                  <a:pt x="2408808" y="2057400"/>
                </a:lnTo>
                <a:lnTo>
                  <a:pt x="2408897" y="304800"/>
                </a:lnTo>
                <a:lnTo>
                  <a:pt x="2421597" y="304800"/>
                </a:lnTo>
                <a:lnTo>
                  <a:pt x="2421508" y="2057400"/>
                </a:lnTo>
                <a:close/>
              </a:path>
              <a:path w="2447290" h="2362200">
                <a:moveTo>
                  <a:pt x="2446578" y="2070100"/>
                </a:moveTo>
                <a:lnTo>
                  <a:pt x="2433916" y="2070100"/>
                </a:lnTo>
                <a:lnTo>
                  <a:pt x="2434208" y="2057400"/>
                </a:lnTo>
                <a:lnTo>
                  <a:pt x="2434297" y="304800"/>
                </a:lnTo>
                <a:lnTo>
                  <a:pt x="2446997" y="304800"/>
                </a:lnTo>
                <a:lnTo>
                  <a:pt x="2446896" y="2057400"/>
                </a:lnTo>
                <a:lnTo>
                  <a:pt x="2446578" y="2070100"/>
                </a:lnTo>
                <a:close/>
              </a:path>
              <a:path w="2447290" h="2362200">
                <a:moveTo>
                  <a:pt x="39535" y="2082800"/>
                </a:moveTo>
                <a:lnTo>
                  <a:pt x="26898" y="2082800"/>
                </a:lnTo>
                <a:lnTo>
                  <a:pt x="26238" y="2070100"/>
                </a:lnTo>
                <a:lnTo>
                  <a:pt x="25780" y="2057400"/>
                </a:lnTo>
                <a:lnTo>
                  <a:pt x="38468" y="2057400"/>
                </a:lnTo>
                <a:lnTo>
                  <a:pt x="38912" y="2070100"/>
                </a:lnTo>
                <a:lnTo>
                  <a:pt x="39535" y="2082800"/>
                </a:lnTo>
                <a:close/>
              </a:path>
              <a:path w="2447290" h="2362200">
                <a:moveTo>
                  <a:pt x="2420099" y="2082800"/>
                </a:moveTo>
                <a:lnTo>
                  <a:pt x="2407462" y="2082800"/>
                </a:lnTo>
                <a:lnTo>
                  <a:pt x="2408097" y="2070100"/>
                </a:lnTo>
                <a:lnTo>
                  <a:pt x="2408542" y="2057400"/>
                </a:lnTo>
                <a:lnTo>
                  <a:pt x="2421216" y="2057400"/>
                </a:lnTo>
                <a:lnTo>
                  <a:pt x="2420746" y="2070100"/>
                </a:lnTo>
                <a:lnTo>
                  <a:pt x="2420099" y="2082800"/>
                </a:lnTo>
                <a:close/>
              </a:path>
              <a:path w="2447290" h="2362200">
                <a:moveTo>
                  <a:pt x="14287" y="2082800"/>
                </a:moveTo>
                <a:lnTo>
                  <a:pt x="1612" y="2082800"/>
                </a:lnTo>
                <a:lnTo>
                  <a:pt x="901" y="2070100"/>
                </a:lnTo>
                <a:lnTo>
                  <a:pt x="13601" y="2070100"/>
                </a:lnTo>
                <a:lnTo>
                  <a:pt x="14287" y="2082800"/>
                </a:lnTo>
                <a:close/>
              </a:path>
              <a:path w="2447290" h="2362200">
                <a:moveTo>
                  <a:pt x="2445346" y="2082800"/>
                </a:moveTo>
                <a:lnTo>
                  <a:pt x="2432748" y="2082800"/>
                </a:lnTo>
                <a:lnTo>
                  <a:pt x="2433434" y="2070100"/>
                </a:lnTo>
                <a:lnTo>
                  <a:pt x="2446058" y="2070100"/>
                </a:lnTo>
                <a:lnTo>
                  <a:pt x="2445346" y="2082800"/>
                </a:lnTo>
                <a:close/>
              </a:path>
              <a:path w="2447290" h="2362200">
                <a:moveTo>
                  <a:pt x="17462" y="2108200"/>
                </a:moveTo>
                <a:lnTo>
                  <a:pt x="4889" y="2108200"/>
                </a:lnTo>
                <a:lnTo>
                  <a:pt x="3606" y="2095500"/>
                </a:lnTo>
                <a:lnTo>
                  <a:pt x="2565" y="2082800"/>
                </a:lnTo>
                <a:lnTo>
                  <a:pt x="15112" y="2082800"/>
                </a:lnTo>
                <a:lnTo>
                  <a:pt x="16217" y="2095500"/>
                </a:lnTo>
                <a:lnTo>
                  <a:pt x="17462" y="2108200"/>
                </a:lnTo>
                <a:close/>
              </a:path>
              <a:path w="2447290" h="2362200">
                <a:moveTo>
                  <a:pt x="41300" y="2095500"/>
                </a:moveTo>
                <a:lnTo>
                  <a:pt x="28740" y="2095500"/>
                </a:lnTo>
                <a:lnTo>
                  <a:pt x="27724" y="2082800"/>
                </a:lnTo>
                <a:lnTo>
                  <a:pt x="40335" y="2082800"/>
                </a:lnTo>
                <a:lnTo>
                  <a:pt x="41300" y="2095500"/>
                </a:lnTo>
                <a:close/>
              </a:path>
              <a:path w="2447290" h="2362200">
                <a:moveTo>
                  <a:pt x="2418245" y="2095500"/>
                </a:moveTo>
                <a:lnTo>
                  <a:pt x="2405697" y="2095500"/>
                </a:lnTo>
                <a:lnTo>
                  <a:pt x="2406675" y="2082800"/>
                </a:lnTo>
                <a:lnTo>
                  <a:pt x="2419261" y="2082800"/>
                </a:lnTo>
                <a:lnTo>
                  <a:pt x="2418245" y="2095500"/>
                </a:lnTo>
                <a:close/>
              </a:path>
              <a:path w="2447290" h="2362200">
                <a:moveTo>
                  <a:pt x="2442032" y="2108200"/>
                </a:moveTo>
                <a:lnTo>
                  <a:pt x="2429598" y="2108200"/>
                </a:lnTo>
                <a:lnTo>
                  <a:pt x="2430830" y="2095500"/>
                </a:lnTo>
                <a:lnTo>
                  <a:pt x="2431884" y="2082800"/>
                </a:lnTo>
                <a:lnTo>
                  <a:pt x="2444432" y="2082800"/>
                </a:lnTo>
                <a:lnTo>
                  <a:pt x="2443327" y="2095500"/>
                </a:lnTo>
                <a:lnTo>
                  <a:pt x="2442032" y="2108200"/>
                </a:lnTo>
                <a:close/>
              </a:path>
              <a:path w="2447290" h="2362200">
                <a:moveTo>
                  <a:pt x="43751" y="2108200"/>
                </a:moveTo>
                <a:lnTo>
                  <a:pt x="31292" y="2108200"/>
                </a:lnTo>
                <a:lnTo>
                  <a:pt x="29921" y="2095500"/>
                </a:lnTo>
                <a:lnTo>
                  <a:pt x="42443" y="2095500"/>
                </a:lnTo>
                <a:lnTo>
                  <a:pt x="43751" y="2108200"/>
                </a:lnTo>
                <a:close/>
              </a:path>
              <a:path w="2447290" h="2362200">
                <a:moveTo>
                  <a:pt x="2415679" y="2108200"/>
                </a:moveTo>
                <a:lnTo>
                  <a:pt x="2403259" y="2108200"/>
                </a:lnTo>
                <a:lnTo>
                  <a:pt x="2404567" y="2095500"/>
                </a:lnTo>
                <a:lnTo>
                  <a:pt x="2417051" y="2095500"/>
                </a:lnTo>
                <a:lnTo>
                  <a:pt x="2415679" y="2108200"/>
                </a:lnTo>
                <a:close/>
              </a:path>
              <a:path w="2447290" h="2362200">
                <a:moveTo>
                  <a:pt x="24244" y="2133600"/>
                </a:moveTo>
                <a:lnTo>
                  <a:pt x="9893" y="2133600"/>
                </a:lnTo>
                <a:lnTo>
                  <a:pt x="8039" y="2120900"/>
                </a:lnTo>
                <a:lnTo>
                  <a:pt x="6375" y="2108200"/>
                </a:lnTo>
                <a:lnTo>
                  <a:pt x="18897" y="2108200"/>
                </a:lnTo>
                <a:lnTo>
                  <a:pt x="20497" y="2120900"/>
                </a:lnTo>
                <a:lnTo>
                  <a:pt x="22288" y="2120900"/>
                </a:lnTo>
                <a:lnTo>
                  <a:pt x="24244" y="2133600"/>
                </a:lnTo>
                <a:close/>
              </a:path>
              <a:path w="2447290" h="2362200">
                <a:moveTo>
                  <a:pt x="50584" y="2133600"/>
                </a:moveTo>
                <a:lnTo>
                  <a:pt x="36398" y="2133600"/>
                </a:lnTo>
                <a:lnTo>
                  <a:pt x="34531" y="2120900"/>
                </a:lnTo>
                <a:lnTo>
                  <a:pt x="32816" y="2108200"/>
                </a:lnTo>
                <a:lnTo>
                  <a:pt x="45211" y="2108200"/>
                </a:lnTo>
                <a:lnTo>
                  <a:pt x="46850" y="2120900"/>
                </a:lnTo>
                <a:lnTo>
                  <a:pt x="48640" y="2120900"/>
                </a:lnTo>
                <a:lnTo>
                  <a:pt x="50584" y="2133600"/>
                </a:lnTo>
                <a:close/>
              </a:path>
              <a:path w="2447290" h="2362200">
                <a:moveTo>
                  <a:pt x="2410561" y="2133600"/>
                </a:moveTo>
                <a:lnTo>
                  <a:pt x="2396413" y="2133600"/>
                </a:lnTo>
                <a:lnTo>
                  <a:pt x="2398369" y="2120900"/>
                </a:lnTo>
                <a:lnTo>
                  <a:pt x="2400160" y="2120900"/>
                </a:lnTo>
                <a:lnTo>
                  <a:pt x="2401785" y="2108200"/>
                </a:lnTo>
                <a:lnTo>
                  <a:pt x="2414142" y="2108200"/>
                </a:lnTo>
                <a:lnTo>
                  <a:pt x="2412441" y="2120900"/>
                </a:lnTo>
                <a:lnTo>
                  <a:pt x="2410561" y="2133600"/>
                </a:lnTo>
                <a:close/>
              </a:path>
              <a:path w="2447290" h="2362200">
                <a:moveTo>
                  <a:pt x="2437003" y="2133600"/>
                </a:moveTo>
                <a:lnTo>
                  <a:pt x="2422842" y="2133600"/>
                </a:lnTo>
                <a:lnTo>
                  <a:pt x="2424798" y="2120900"/>
                </a:lnTo>
                <a:lnTo>
                  <a:pt x="2426576" y="2120900"/>
                </a:lnTo>
                <a:lnTo>
                  <a:pt x="2428176" y="2108200"/>
                </a:lnTo>
                <a:lnTo>
                  <a:pt x="2440635" y="2108200"/>
                </a:lnTo>
                <a:lnTo>
                  <a:pt x="2438857" y="2120900"/>
                </a:lnTo>
                <a:lnTo>
                  <a:pt x="2437003" y="2133600"/>
                </a:lnTo>
                <a:close/>
              </a:path>
              <a:path w="2447290" h="2362200">
                <a:moveTo>
                  <a:pt x="31153" y="2159000"/>
                </a:moveTo>
                <a:lnTo>
                  <a:pt x="19088" y="2159000"/>
                </a:lnTo>
                <a:lnTo>
                  <a:pt x="16522" y="2146300"/>
                </a:lnTo>
                <a:lnTo>
                  <a:pt x="14135" y="2146300"/>
                </a:lnTo>
                <a:lnTo>
                  <a:pt x="11925" y="2133600"/>
                </a:lnTo>
                <a:lnTo>
                  <a:pt x="26377" y="2133600"/>
                </a:lnTo>
                <a:lnTo>
                  <a:pt x="28676" y="2146300"/>
                </a:lnTo>
                <a:lnTo>
                  <a:pt x="31153" y="2159000"/>
                </a:lnTo>
                <a:close/>
              </a:path>
              <a:path w="2447290" h="2362200">
                <a:moveTo>
                  <a:pt x="54952" y="2146300"/>
                </a:moveTo>
                <a:lnTo>
                  <a:pt x="40639" y="2146300"/>
                </a:lnTo>
                <a:lnTo>
                  <a:pt x="38430" y="2133600"/>
                </a:lnTo>
                <a:lnTo>
                  <a:pt x="52692" y="2133600"/>
                </a:lnTo>
                <a:lnTo>
                  <a:pt x="54952" y="2146300"/>
                </a:lnTo>
                <a:close/>
              </a:path>
              <a:path w="2447290" h="2362200">
                <a:moveTo>
                  <a:pt x="2406319" y="2146300"/>
                </a:moveTo>
                <a:lnTo>
                  <a:pt x="2392057" y="2146300"/>
                </a:lnTo>
                <a:lnTo>
                  <a:pt x="2394318" y="2133600"/>
                </a:lnTo>
                <a:lnTo>
                  <a:pt x="2408516" y="2133600"/>
                </a:lnTo>
                <a:lnTo>
                  <a:pt x="2406319" y="2146300"/>
                </a:lnTo>
                <a:close/>
              </a:path>
              <a:path w="2447290" h="2362200">
                <a:moveTo>
                  <a:pt x="2427757" y="2159000"/>
                </a:moveTo>
                <a:lnTo>
                  <a:pt x="2415959" y="2159000"/>
                </a:lnTo>
                <a:lnTo>
                  <a:pt x="2418422" y="2146300"/>
                </a:lnTo>
                <a:lnTo>
                  <a:pt x="2420721" y="2133600"/>
                </a:lnTo>
                <a:lnTo>
                  <a:pt x="2434958" y="2133600"/>
                </a:lnTo>
                <a:lnTo>
                  <a:pt x="2432735" y="2146300"/>
                </a:lnTo>
                <a:lnTo>
                  <a:pt x="2430335" y="2146300"/>
                </a:lnTo>
                <a:lnTo>
                  <a:pt x="2427757" y="2159000"/>
                </a:lnTo>
                <a:close/>
              </a:path>
              <a:path w="2447290" h="2362200">
                <a:moveTo>
                  <a:pt x="59918" y="2159000"/>
                </a:moveTo>
                <a:lnTo>
                  <a:pt x="45516" y="2159000"/>
                </a:lnTo>
                <a:lnTo>
                  <a:pt x="43002" y="2146300"/>
                </a:lnTo>
                <a:lnTo>
                  <a:pt x="57365" y="2146300"/>
                </a:lnTo>
                <a:lnTo>
                  <a:pt x="59918" y="2159000"/>
                </a:lnTo>
                <a:close/>
              </a:path>
              <a:path w="2447290" h="2362200">
                <a:moveTo>
                  <a:pt x="2401430" y="2159000"/>
                </a:moveTo>
                <a:lnTo>
                  <a:pt x="2387079" y="2159000"/>
                </a:lnTo>
                <a:lnTo>
                  <a:pt x="2389644" y="2146300"/>
                </a:lnTo>
                <a:lnTo>
                  <a:pt x="2403957" y="2146300"/>
                </a:lnTo>
                <a:lnTo>
                  <a:pt x="2401430" y="2159000"/>
                </a:lnTo>
                <a:close/>
              </a:path>
              <a:path w="2447290" h="2362200">
                <a:moveTo>
                  <a:pt x="42659" y="2184400"/>
                </a:moveTo>
                <a:lnTo>
                  <a:pt x="27812" y="2184400"/>
                </a:lnTo>
                <a:lnTo>
                  <a:pt x="24739" y="2171700"/>
                </a:lnTo>
                <a:lnTo>
                  <a:pt x="21996" y="2159000"/>
                </a:lnTo>
                <a:lnTo>
                  <a:pt x="33781" y="2159000"/>
                </a:lnTo>
                <a:lnTo>
                  <a:pt x="36588" y="2171700"/>
                </a:lnTo>
                <a:lnTo>
                  <a:pt x="39547" y="2171700"/>
                </a:lnTo>
                <a:lnTo>
                  <a:pt x="42659" y="2184400"/>
                </a:lnTo>
                <a:close/>
              </a:path>
              <a:path w="2447290" h="2362200">
                <a:moveTo>
                  <a:pt x="65481" y="2171700"/>
                </a:moveTo>
                <a:lnTo>
                  <a:pt x="51028" y="2171700"/>
                </a:lnTo>
                <a:lnTo>
                  <a:pt x="48196" y="2159000"/>
                </a:lnTo>
                <a:lnTo>
                  <a:pt x="62623" y="2159000"/>
                </a:lnTo>
                <a:lnTo>
                  <a:pt x="65481" y="2171700"/>
                </a:lnTo>
                <a:close/>
              </a:path>
              <a:path w="2447290" h="2362200">
                <a:moveTo>
                  <a:pt x="2395918" y="2171700"/>
                </a:moveTo>
                <a:lnTo>
                  <a:pt x="2381529" y="2171700"/>
                </a:lnTo>
                <a:lnTo>
                  <a:pt x="2384374" y="2159000"/>
                </a:lnTo>
                <a:lnTo>
                  <a:pt x="2398750" y="2159000"/>
                </a:lnTo>
                <a:lnTo>
                  <a:pt x="2395918" y="2171700"/>
                </a:lnTo>
                <a:close/>
              </a:path>
              <a:path w="2447290" h="2362200">
                <a:moveTo>
                  <a:pt x="2418994" y="2184400"/>
                </a:moveTo>
                <a:lnTo>
                  <a:pt x="2404478" y="2184400"/>
                </a:lnTo>
                <a:lnTo>
                  <a:pt x="2407589" y="2171700"/>
                </a:lnTo>
                <a:lnTo>
                  <a:pt x="2410536" y="2171700"/>
                </a:lnTo>
                <a:lnTo>
                  <a:pt x="2413330" y="2159000"/>
                </a:lnTo>
                <a:lnTo>
                  <a:pt x="2425001" y="2159000"/>
                </a:lnTo>
                <a:lnTo>
                  <a:pt x="2422080" y="2171700"/>
                </a:lnTo>
                <a:lnTo>
                  <a:pt x="2418994" y="2184400"/>
                </a:lnTo>
                <a:close/>
              </a:path>
              <a:path w="2447290" h="2362200">
                <a:moveTo>
                  <a:pt x="71615" y="2184400"/>
                </a:moveTo>
                <a:lnTo>
                  <a:pt x="57137" y="2184400"/>
                </a:lnTo>
                <a:lnTo>
                  <a:pt x="54000" y="2171700"/>
                </a:lnTo>
                <a:lnTo>
                  <a:pt x="68478" y="2171700"/>
                </a:lnTo>
                <a:lnTo>
                  <a:pt x="71615" y="2184400"/>
                </a:lnTo>
                <a:close/>
              </a:path>
              <a:path w="2447290" h="2362200">
                <a:moveTo>
                  <a:pt x="2389797" y="2184400"/>
                </a:moveTo>
                <a:lnTo>
                  <a:pt x="2375395" y="2184400"/>
                </a:lnTo>
                <a:lnTo>
                  <a:pt x="2378532" y="2171700"/>
                </a:lnTo>
                <a:lnTo>
                  <a:pt x="2392933" y="2171700"/>
                </a:lnTo>
                <a:lnTo>
                  <a:pt x="2389797" y="2184400"/>
                </a:lnTo>
                <a:close/>
              </a:path>
              <a:path w="2447290" h="2362200">
                <a:moveTo>
                  <a:pt x="49364" y="2197100"/>
                </a:moveTo>
                <a:lnTo>
                  <a:pt x="34455" y="2197100"/>
                </a:lnTo>
                <a:lnTo>
                  <a:pt x="31051" y="2184400"/>
                </a:lnTo>
                <a:lnTo>
                  <a:pt x="45935" y="2184400"/>
                </a:lnTo>
                <a:lnTo>
                  <a:pt x="49364" y="2197100"/>
                </a:lnTo>
                <a:close/>
              </a:path>
              <a:path w="2447290" h="2362200">
                <a:moveTo>
                  <a:pt x="78295" y="2197100"/>
                </a:moveTo>
                <a:lnTo>
                  <a:pt x="63842" y="2197100"/>
                </a:lnTo>
                <a:lnTo>
                  <a:pt x="60413" y="2184400"/>
                </a:lnTo>
                <a:lnTo>
                  <a:pt x="74879" y="2184400"/>
                </a:lnTo>
                <a:lnTo>
                  <a:pt x="78295" y="2197100"/>
                </a:lnTo>
                <a:close/>
              </a:path>
              <a:path w="2447290" h="2362200">
                <a:moveTo>
                  <a:pt x="2383091" y="2197100"/>
                </a:moveTo>
                <a:lnTo>
                  <a:pt x="2368702" y="2197100"/>
                </a:lnTo>
                <a:lnTo>
                  <a:pt x="2372118" y="2184400"/>
                </a:lnTo>
                <a:lnTo>
                  <a:pt x="2386520" y="2184400"/>
                </a:lnTo>
                <a:lnTo>
                  <a:pt x="2383091" y="2197100"/>
                </a:lnTo>
                <a:close/>
              </a:path>
              <a:path w="2447290" h="2362200">
                <a:moveTo>
                  <a:pt x="2412339" y="2197100"/>
                </a:moveTo>
                <a:lnTo>
                  <a:pt x="2397645" y="2197100"/>
                </a:lnTo>
                <a:lnTo>
                  <a:pt x="2401214" y="2184400"/>
                </a:lnTo>
                <a:lnTo>
                  <a:pt x="2415743" y="2184400"/>
                </a:lnTo>
                <a:lnTo>
                  <a:pt x="2412339" y="2197100"/>
                </a:lnTo>
                <a:close/>
              </a:path>
              <a:path w="2447290" h="2362200">
                <a:moveTo>
                  <a:pt x="56667" y="2209800"/>
                </a:moveTo>
                <a:lnTo>
                  <a:pt x="41744" y="2209800"/>
                </a:lnTo>
                <a:lnTo>
                  <a:pt x="38023" y="2197100"/>
                </a:lnTo>
                <a:lnTo>
                  <a:pt x="52946" y="2197100"/>
                </a:lnTo>
                <a:lnTo>
                  <a:pt x="56667" y="2209800"/>
                </a:lnTo>
                <a:close/>
              </a:path>
              <a:path w="2447290" h="2362200">
                <a:moveTo>
                  <a:pt x="85521" y="2209800"/>
                </a:moveTo>
                <a:lnTo>
                  <a:pt x="71107" y="2209800"/>
                </a:lnTo>
                <a:lnTo>
                  <a:pt x="67398" y="2197100"/>
                </a:lnTo>
                <a:lnTo>
                  <a:pt x="81838" y="2197100"/>
                </a:lnTo>
                <a:lnTo>
                  <a:pt x="85521" y="2209800"/>
                </a:lnTo>
                <a:close/>
              </a:path>
              <a:path w="2447290" h="2362200">
                <a:moveTo>
                  <a:pt x="2375814" y="2209800"/>
                </a:moveTo>
                <a:lnTo>
                  <a:pt x="2361488" y="2209800"/>
                </a:lnTo>
                <a:lnTo>
                  <a:pt x="2365159" y="2197100"/>
                </a:lnTo>
                <a:lnTo>
                  <a:pt x="2379522" y="2197100"/>
                </a:lnTo>
                <a:lnTo>
                  <a:pt x="2375814" y="2209800"/>
                </a:lnTo>
                <a:close/>
              </a:path>
              <a:path w="2447290" h="2362200">
                <a:moveTo>
                  <a:pt x="2405037" y="2209800"/>
                </a:moveTo>
                <a:lnTo>
                  <a:pt x="2390495" y="2209800"/>
                </a:lnTo>
                <a:lnTo>
                  <a:pt x="2394216" y="2197100"/>
                </a:lnTo>
                <a:lnTo>
                  <a:pt x="2408758" y="2197100"/>
                </a:lnTo>
                <a:lnTo>
                  <a:pt x="2405037" y="2209800"/>
                </a:lnTo>
                <a:close/>
              </a:path>
              <a:path w="2447290" h="2362200">
                <a:moveTo>
                  <a:pt x="64554" y="2222500"/>
                </a:moveTo>
                <a:lnTo>
                  <a:pt x="49644" y="2222500"/>
                </a:lnTo>
                <a:lnTo>
                  <a:pt x="45618" y="2209800"/>
                </a:lnTo>
                <a:lnTo>
                  <a:pt x="60540" y="2209800"/>
                </a:lnTo>
                <a:lnTo>
                  <a:pt x="64554" y="2222500"/>
                </a:lnTo>
                <a:close/>
              </a:path>
              <a:path w="2447290" h="2362200">
                <a:moveTo>
                  <a:pt x="97332" y="2222500"/>
                </a:moveTo>
                <a:lnTo>
                  <a:pt x="78930" y="2222500"/>
                </a:lnTo>
                <a:lnTo>
                  <a:pt x="74955" y="2209800"/>
                </a:lnTo>
                <a:lnTo>
                  <a:pt x="93268" y="2209800"/>
                </a:lnTo>
                <a:lnTo>
                  <a:pt x="97332" y="2222500"/>
                </a:lnTo>
                <a:close/>
              </a:path>
              <a:path w="2447290" h="2362200">
                <a:moveTo>
                  <a:pt x="2367978" y="2222500"/>
                </a:moveTo>
                <a:lnTo>
                  <a:pt x="2349677" y="2222500"/>
                </a:lnTo>
                <a:lnTo>
                  <a:pt x="2353741" y="2209800"/>
                </a:lnTo>
                <a:lnTo>
                  <a:pt x="2371966" y="2209800"/>
                </a:lnTo>
                <a:lnTo>
                  <a:pt x="2367978" y="2222500"/>
                </a:lnTo>
                <a:close/>
              </a:path>
              <a:path w="2447290" h="2362200">
                <a:moveTo>
                  <a:pt x="2397112" y="2222500"/>
                </a:moveTo>
                <a:lnTo>
                  <a:pt x="2382621" y="2222500"/>
                </a:lnTo>
                <a:lnTo>
                  <a:pt x="2386622" y="2209800"/>
                </a:lnTo>
                <a:lnTo>
                  <a:pt x="2401150" y="2209800"/>
                </a:lnTo>
                <a:lnTo>
                  <a:pt x="2397112" y="2222500"/>
                </a:lnTo>
                <a:close/>
              </a:path>
              <a:path w="2447290" h="2362200">
                <a:moveTo>
                  <a:pt x="73012" y="2235200"/>
                </a:moveTo>
                <a:lnTo>
                  <a:pt x="58153" y="2235200"/>
                </a:lnTo>
                <a:lnTo>
                  <a:pt x="53822" y="2222500"/>
                </a:lnTo>
                <a:lnTo>
                  <a:pt x="68719" y="2222500"/>
                </a:lnTo>
                <a:lnTo>
                  <a:pt x="73012" y="2235200"/>
                </a:lnTo>
                <a:close/>
              </a:path>
              <a:path w="2447290" h="2362200">
                <a:moveTo>
                  <a:pt x="105816" y="2235200"/>
                </a:moveTo>
                <a:lnTo>
                  <a:pt x="91668" y="2235200"/>
                </a:lnTo>
                <a:lnTo>
                  <a:pt x="87299" y="2222500"/>
                </a:lnTo>
                <a:lnTo>
                  <a:pt x="101511" y="2222500"/>
                </a:lnTo>
                <a:lnTo>
                  <a:pt x="105816" y="2235200"/>
                </a:lnTo>
                <a:close/>
              </a:path>
              <a:path w="2447290" h="2362200">
                <a:moveTo>
                  <a:pt x="2355240" y="2235200"/>
                </a:moveTo>
                <a:lnTo>
                  <a:pt x="2341181" y="2235200"/>
                </a:lnTo>
                <a:lnTo>
                  <a:pt x="2345486" y="2222500"/>
                </a:lnTo>
                <a:lnTo>
                  <a:pt x="2359621" y="2222500"/>
                </a:lnTo>
                <a:lnTo>
                  <a:pt x="2355240" y="2235200"/>
                </a:lnTo>
                <a:close/>
              </a:path>
              <a:path w="2447290" h="2362200">
                <a:moveTo>
                  <a:pt x="2388590" y="2235200"/>
                </a:moveTo>
                <a:lnTo>
                  <a:pt x="2374176" y="2235200"/>
                </a:lnTo>
                <a:lnTo>
                  <a:pt x="2378468" y="2222500"/>
                </a:lnTo>
                <a:lnTo>
                  <a:pt x="2393187" y="2222500"/>
                </a:lnTo>
                <a:lnTo>
                  <a:pt x="2388590" y="2235200"/>
                </a:lnTo>
                <a:close/>
              </a:path>
              <a:path w="2447290" h="2362200">
                <a:moveTo>
                  <a:pt x="82016" y="2247900"/>
                </a:moveTo>
                <a:lnTo>
                  <a:pt x="67233" y="2247900"/>
                </a:lnTo>
                <a:lnTo>
                  <a:pt x="62623" y="2235200"/>
                </a:lnTo>
                <a:lnTo>
                  <a:pt x="77444" y="2235200"/>
                </a:lnTo>
                <a:lnTo>
                  <a:pt x="82016" y="2247900"/>
                </a:lnTo>
                <a:close/>
              </a:path>
              <a:path w="2447290" h="2362200">
                <a:moveTo>
                  <a:pt x="119443" y="2247900"/>
                </a:moveTo>
                <a:lnTo>
                  <a:pt x="100799" y="2247900"/>
                </a:lnTo>
                <a:lnTo>
                  <a:pt x="96164" y="2235200"/>
                </a:lnTo>
                <a:lnTo>
                  <a:pt x="114782" y="2235200"/>
                </a:lnTo>
                <a:lnTo>
                  <a:pt x="119443" y="2247900"/>
                </a:lnTo>
                <a:close/>
              </a:path>
              <a:path w="2447290" h="2362200">
                <a:moveTo>
                  <a:pt x="2346109" y="2247900"/>
                </a:moveTo>
                <a:lnTo>
                  <a:pt x="2327554" y="2247900"/>
                </a:lnTo>
                <a:lnTo>
                  <a:pt x="2332215" y="2235200"/>
                </a:lnTo>
                <a:lnTo>
                  <a:pt x="2350731" y="2235200"/>
                </a:lnTo>
                <a:lnTo>
                  <a:pt x="2346109" y="2247900"/>
                </a:lnTo>
                <a:close/>
              </a:path>
              <a:path w="2447290" h="2362200">
                <a:moveTo>
                  <a:pt x="2379497" y="2247900"/>
                </a:moveTo>
                <a:lnTo>
                  <a:pt x="2360485" y="2247900"/>
                </a:lnTo>
                <a:lnTo>
                  <a:pt x="2365184" y="2235200"/>
                </a:lnTo>
                <a:lnTo>
                  <a:pt x="2384120" y="2235200"/>
                </a:lnTo>
                <a:lnTo>
                  <a:pt x="2379497" y="2247900"/>
                </a:lnTo>
                <a:close/>
              </a:path>
              <a:path w="2447290" h="2362200">
                <a:moveTo>
                  <a:pt x="96507" y="2260600"/>
                </a:moveTo>
                <a:lnTo>
                  <a:pt x="76873" y="2260600"/>
                </a:lnTo>
                <a:lnTo>
                  <a:pt x="71983" y="2247900"/>
                </a:lnTo>
                <a:lnTo>
                  <a:pt x="91554" y="2247900"/>
                </a:lnTo>
                <a:lnTo>
                  <a:pt x="96507" y="2260600"/>
                </a:lnTo>
                <a:close/>
              </a:path>
              <a:path w="2447290" h="2362200">
                <a:moveTo>
                  <a:pt x="134086" y="2260600"/>
                </a:moveTo>
                <a:lnTo>
                  <a:pt x="115392" y="2260600"/>
                </a:lnTo>
                <a:lnTo>
                  <a:pt x="110413" y="2247900"/>
                </a:lnTo>
                <a:lnTo>
                  <a:pt x="129095" y="2247900"/>
                </a:lnTo>
                <a:lnTo>
                  <a:pt x="134086" y="2260600"/>
                </a:lnTo>
                <a:close/>
              </a:path>
              <a:path w="2447290" h="2362200">
                <a:moveTo>
                  <a:pt x="2331504" y="2260600"/>
                </a:moveTo>
                <a:lnTo>
                  <a:pt x="2312923" y="2260600"/>
                </a:lnTo>
                <a:lnTo>
                  <a:pt x="2317915" y="2247900"/>
                </a:lnTo>
                <a:lnTo>
                  <a:pt x="2336482" y="2247900"/>
                </a:lnTo>
                <a:lnTo>
                  <a:pt x="2331504" y="2260600"/>
                </a:lnTo>
                <a:close/>
              </a:path>
              <a:path w="2447290" h="2362200">
                <a:moveTo>
                  <a:pt x="2369832" y="2260600"/>
                </a:moveTo>
                <a:lnTo>
                  <a:pt x="2350503" y="2260600"/>
                </a:lnTo>
                <a:lnTo>
                  <a:pt x="2355659" y="2247900"/>
                </a:lnTo>
                <a:lnTo>
                  <a:pt x="2374734" y="2247900"/>
                </a:lnTo>
                <a:lnTo>
                  <a:pt x="2369832" y="2260600"/>
                </a:lnTo>
                <a:close/>
              </a:path>
              <a:path w="2447290" h="2362200">
                <a:moveTo>
                  <a:pt x="106794" y="2273300"/>
                </a:moveTo>
                <a:lnTo>
                  <a:pt x="92659" y="2273300"/>
                </a:lnTo>
                <a:lnTo>
                  <a:pt x="87058" y="2260600"/>
                </a:lnTo>
                <a:lnTo>
                  <a:pt x="101587" y="2260600"/>
                </a:lnTo>
                <a:lnTo>
                  <a:pt x="106794" y="2273300"/>
                </a:lnTo>
                <a:close/>
              </a:path>
              <a:path w="2447290" h="2362200">
                <a:moveTo>
                  <a:pt x="144373" y="2273300"/>
                </a:moveTo>
                <a:lnTo>
                  <a:pt x="125704" y="2273300"/>
                </a:lnTo>
                <a:lnTo>
                  <a:pt x="120497" y="2260600"/>
                </a:lnTo>
                <a:lnTo>
                  <a:pt x="139179" y="2260600"/>
                </a:lnTo>
                <a:lnTo>
                  <a:pt x="144373" y="2273300"/>
                </a:lnTo>
                <a:close/>
              </a:path>
              <a:path w="2447290" h="2362200">
                <a:moveTo>
                  <a:pt x="2321179" y="2273300"/>
                </a:moveTo>
                <a:lnTo>
                  <a:pt x="2302636" y="2273300"/>
                </a:lnTo>
                <a:lnTo>
                  <a:pt x="2307831" y="2260600"/>
                </a:lnTo>
                <a:lnTo>
                  <a:pt x="2326398" y="2260600"/>
                </a:lnTo>
                <a:lnTo>
                  <a:pt x="2321179" y="2273300"/>
                </a:lnTo>
                <a:close/>
              </a:path>
              <a:path w="2447290" h="2362200">
                <a:moveTo>
                  <a:pt x="2354338" y="2273300"/>
                </a:moveTo>
                <a:lnTo>
                  <a:pt x="2340432" y="2273300"/>
                </a:lnTo>
                <a:lnTo>
                  <a:pt x="2345626" y="2260600"/>
                </a:lnTo>
                <a:lnTo>
                  <a:pt x="2359634" y="2260600"/>
                </a:lnTo>
                <a:lnTo>
                  <a:pt x="2354338" y="2273300"/>
                </a:lnTo>
                <a:close/>
              </a:path>
              <a:path w="2447290" h="2362200">
                <a:moveTo>
                  <a:pt x="123126" y="2286000"/>
                </a:moveTo>
                <a:lnTo>
                  <a:pt x="103301" y="2286000"/>
                </a:lnTo>
                <a:lnTo>
                  <a:pt x="98082" y="2273300"/>
                </a:lnTo>
                <a:lnTo>
                  <a:pt x="117563" y="2273300"/>
                </a:lnTo>
                <a:lnTo>
                  <a:pt x="123126" y="2286000"/>
                </a:lnTo>
                <a:close/>
              </a:path>
              <a:path w="2447290" h="2362200">
                <a:moveTo>
                  <a:pt x="166141" y="2286000"/>
                </a:moveTo>
                <a:lnTo>
                  <a:pt x="141998" y="2286000"/>
                </a:lnTo>
                <a:lnTo>
                  <a:pt x="136461" y="2273300"/>
                </a:lnTo>
                <a:lnTo>
                  <a:pt x="160553" y="2273300"/>
                </a:lnTo>
                <a:lnTo>
                  <a:pt x="166141" y="2286000"/>
                </a:lnTo>
                <a:close/>
              </a:path>
              <a:path w="2447290" h="2362200">
                <a:moveTo>
                  <a:pt x="2304884" y="2286000"/>
                </a:moveTo>
                <a:lnTo>
                  <a:pt x="2280856" y="2286000"/>
                </a:lnTo>
                <a:lnTo>
                  <a:pt x="2286444" y="2273300"/>
                </a:lnTo>
                <a:lnTo>
                  <a:pt x="2310422" y="2273300"/>
                </a:lnTo>
                <a:lnTo>
                  <a:pt x="2304884" y="2286000"/>
                </a:lnTo>
                <a:close/>
              </a:path>
              <a:path w="2447290" h="2362200">
                <a:moveTo>
                  <a:pt x="2343365" y="2286000"/>
                </a:moveTo>
                <a:lnTo>
                  <a:pt x="2323884" y="2286000"/>
                </a:lnTo>
                <a:lnTo>
                  <a:pt x="2329662" y="2273300"/>
                </a:lnTo>
                <a:lnTo>
                  <a:pt x="2348915" y="2273300"/>
                </a:lnTo>
                <a:lnTo>
                  <a:pt x="2343365" y="2286000"/>
                </a:lnTo>
                <a:close/>
              </a:path>
              <a:path w="2447290" h="2362200">
                <a:moveTo>
                  <a:pt x="140474" y="2298700"/>
                </a:moveTo>
                <a:lnTo>
                  <a:pt x="120650" y="2298700"/>
                </a:lnTo>
                <a:lnTo>
                  <a:pt x="114744" y="2286000"/>
                </a:lnTo>
                <a:lnTo>
                  <a:pt x="134581" y="2286000"/>
                </a:lnTo>
                <a:lnTo>
                  <a:pt x="140474" y="2298700"/>
                </a:lnTo>
                <a:close/>
              </a:path>
              <a:path w="2447290" h="2362200">
                <a:moveTo>
                  <a:pt x="183451" y="2298700"/>
                </a:moveTo>
                <a:lnTo>
                  <a:pt x="159232" y="2298700"/>
                </a:lnTo>
                <a:lnTo>
                  <a:pt x="153390" y="2286000"/>
                </a:lnTo>
                <a:lnTo>
                  <a:pt x="177596" y="2286000"/>
                </a:lnTo>
                <a:lnTo>
                  <a:pt x="183451" y="2298700"/>
                </a:lnTo>
                <a:close/>
              </a:path>
              <a:path w="2447290" h="2362200">
                <a:moveTo>
                  <a:pt x="2287651" y="2298700"/>
                </a:moveTo>
                <a:lnTo>
                  <a:pt x="2263546" y="2298700"/>
                </a:lnTo>
                <a:lnTo>
                  <a:pt x="2269401" y="2286000"/>
                </a:lnTo>
                <a:lnTo>
                  <a:pt x="2293492" y="2286000"/>
                </a:lnTo>
                <a:lnTo>
                  <a:pt x="2287651" y="2298700"/>
                </a:lnTo>
                <a:close/>
              </a:path>
              <a:path w="2447290" h="2362200">
                <a:moveTo>
                  <a:pt x="2331910" y="2298700"/>
                </a:moveTo>
                <a:lnTo>
                  <a:pt x="2306789" y="2298700"/>
                </a:lnTo>
                <a:lnTo>
                  <a:pt x="2312669" y="2286000"/>
                </a:lnTo>
                <a:lnTo>
                  <a:pt x="2337701" y="2286000"/>
                </a:lnTo>
                <a:lnTo>
                  <a:pt x="2331910" y="2298700"/>
                </a:lnTo>
                <a:close/>
              </a:path>
              <a:path w="2447290" h="2362200">
                <a:moveTo>
                  <a:pt x="158762" y="2311400"/>
                </a:moveTo>
                <a:lnTo>
                  <a:pt x="132803" y="2311400"/>
                </a:lnTo>
                <a:lnTo>
                  <a:pt x="126669" y="2298700"/>
                </a:lnTo>
                <a:lnTo>
                  <a:pt x="152565" y="2298700"/>
                </a:lnTo>
                <a:lnTo>
                  <a:pt x="158762" y="2311400"/>
                </a:lnTo>
                <a:close/>
              </a:path>
              <a:path w="2447290" h="2362200">
                <a:moveTo>
                  <a:pt x="213994" y="2311400"/>
                </a:moveTo>
                <a:lnTo>
                  <a:pt x="183540" y="2311400"/>
                </a:lnTo>
                <a:lnTo>
                  <a:pt x="177330" y="2298700"/>
                </a:lnTo>
                <a:lnTo>
                  <a:pt x="207721" y="2298700"/>
                </a:lnTo>
                <a:lnTo>
                  <a:pt x="213994" y="2311400"/>
                </a:lnTo>
                <a:close/>
              </a:path>
              <a:path w="2447290" h="2362200">
                <a:moveTo>
                  <a:pt x="2263330" y="2311400"/>
                </a:moveTo>
                <a:lnTo>
                  <a:pt x="2233015" y="2311400"/>
                </a:lnTo>
                <a:lnTo>
                  <a:pt x="2239276" y="2298700"/>
                </a:lnTo>
                <a:lnTo>
                  <a:pt x="2269540" y="2298700"/>
                </a:lnTo>
                <a:lnTo>
                  <a:pt x="2263330" y="2311400"/>
                </a:lnTo>
                <a:close/>
              </a:path>
              <a:path w="2447290" h="2362200">
                <a:moveTo>
                  <a:pt x="2313838" y="2311400"/>
                </a:moveTo>
                <a:lnTo>
                  <a:pt x="2288501" y="2311400"/>
                </a:lnTo>
                <a:lnTo>
                  <a:pt x="2294699" y="2298700"/>
                </a:lnTo>
                <a:lnTo>
                  <a:pt x="2319972" y="2298700"/>
                </a:lnTo>
                <a:lnTo>
                  <a:pt x="2313838" y="2311400"/>
                </a:lnTo>
                <a:close/>
              </a:path>
              <a:path w="2447290" h="2362200">
                <a:moveTo>
                  <a:pt x="177965" y="2324100"/>
                </a:moveTo>
                <a:lnTo>
                  <a:pt x="151841" y="2324100"/>
                </a:lnTo>
                <a:lnTo>
                  <a:pt x="145389" y="2311400"/>
                </a:lnTo>
                <a:lnTo>
                  <a:pt x="171462" y="2311400"/>
                </a:lnTo>
                <a:lnTo>
                  <a:pt x="177965" y="2324100"/>
                </a:lnTo>
                <a:close/>
              </a:path>
              <a:path w="2447290" h="2362200">
                <a:moveTo>
                  <a:pt x="253085" y="2324100"/>
                </a:moveTo>
                <a:lnTo>
                  <a:pt x="209257" y="2324100"/>
                </a:lnTo>
                <a:lnTo>
                  <a:pt x="202704" y="2311400"/>
                </a:lnTo>
                <a:lnTo>
                  <a:pt x="246405" y="2311400"/>
                </a:lnTo>
                <a:lnTo>
                  <a:pt x="253085" y="2324100"/>
                </a:lnTo>
                <a:close/>
              </a:path>
              <a:path w="2447290" h="2362200">
                <a:moveTo>
                  <a:pt x="2237600" y="2324100"/>
                </a:moveTo>
                <a:lnTo>
                  <a:pt x="2193925" y="2324100"/>
                </a:lnTo>
                <a:lnTo>
                  <a:pt x="2200605" y="2311400"/>
                </a:lnTo>
                <a:lnTo>
                  <a:pt x="2244153" y="2311400"/>
                </a:lnTo>
                <a:lnTo>
                  <a:pt x="2237600" y="2324100"/>
                </a:lnTo>
                <a:close/>
              </a:path>
              <a:path w="2447290" h="2362200">
                <a:moveTo>
                  <a:pt x="2294762" y="2324100"/>
                </a:moveTo>
                <a:lnTo>
                  <a:pt x="2269324" y="2324100"/>
                </a:lnTo>
                <a:lnTo>
                  <a:pt x="2275814" y="2311400"/>
                </a:lnTo>
                <a:lnTo>
                  <a:pt x="2301227" y="2311400"/>
                </a:lnTo>
                <a:lnTo>
                  <a:pt x="2294762" y="2324100"/>
                </a:lnTo>
                <a:close/>
              </a:path>
              <a:path w="2447290" h="2362200">
                <a:moveTo>
                  <a:pt x="204812" y="2336800"/>
                </a:moveTo>
                <a:lnTo>
                  <a:pt x="178676" y="2336800"/>
                </a:lnTo>
                <a:lnTo>
                  <a:pt x="171830" y="2324100"/>
                </a:lnTo>
                <a:lnTo>
                  <a:pt x="197980" y="2324100"/>
                </a:lnTo>
                <a:lnTo>
                  <a:pt x="204812" y="2336800"/>
                </a:lnTo>
                <a:close/>
              </a:path>
              <a:path w="2447290" h="2362200">
                <a:moveTo>
                  <a:pt x="2196706" y="2336800"/>
                </a:moveTo>
                <a:lnTo>
                  <a:pt x="250151" y="2336800"/>
                </a:lnTo>
                <a:lnTo>
                  <a:pt x="243154" y="2324100"/>
                </a:lnTo>
                <a:lnTo>
                  <a:pt x="2203691" y="2324100"/>
                </a:lnTo>
                <a:lnTo>
                  <a:pt x="2196706" y="2336800"/>
                </a:lnTo>
                <a:close/>
              </a:path>
              <a:path w="2447290" h="2362200">
                <a:moveTo>
                  <a:pt x="2267902" y="2336800"/>
                </a:moveTo>
                <a:lnTo>
                  <a:pt x="2242477" y="2336800"/>
                </a:lnTo>
                <a:lnTo>
                  <a:pt x="2249322" y="2324100"/>
                </a:lnTo>
                <a:lnTo>
                  <a:pt x="2275179" y="2324100"/>
                </a:lnTo>
                <a:lnTo>
                  <a:pt x="2267902" y="2336800"/>
                </a:lnTo>
                <a:close/>
              </a:path>
              <a:path w="2447290" h="2362200">
                <a:moveTo>
                  <a:pt x="247522" y="2349500"/>
                </a:moveTo>
                <a:lnTo>
                  <a:pt x="207009" y="2349500"/>
                </a:lnTo>
                <a:lnTo>
                  <a:pt x="199796" y="2336800"/>
                </a:lnTo>
                <a:lnTo>
                  <a:pt x="240220" y="2336800"/>
                </a:lnTo>
                <a:lnTo>
                  <a:pt x="247522" y="2349500"/>
                </a:lnTo>
                <a:close/>
              </a:path>
              <a:path w="2447290" h="2362200">
                <a:moveTo>
                  <a:pt x="2239556" y="2349500"/>
                </a:moveTo>
                <a:lnTo>
                  <a:pt x="2199792" y="2349500"/>
                </a:lnTo>
                <a:lnTo>
                  <a:pt x="2207082" y="2336800"/>
                </a:lnTo>
                <a:lnTo>
                  <a:pt x="2246769" y="2336800"/>
                </a:lnTo>
                <a:lnTo>
                  <a:pt x="2239556" y="2349500"/>
                </a:lnTo>
                <a:close/>
              </a:path>
              <a:path w="2447290" h="2362200">
                <a:moveTo>
                  <a:pt x="2202256" y="2362200"/>
                </a:moveTo>
                <a:lnTo>
                  <a:pt x="244741" y="2362200"/>
                </a:lnTo>
                <a:lnTo>
                  <a:pt x="236677" y="2349500"/>
                </a:lnTo>
                <a:lnTo>
                  <a:pt x="2209863" y="2349500"/>
                </a:lnTo>
                <a:lnTo>
                  <a:pt x="2202256" y="2362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7067067" y="1943354"/>
            <a:ext cx="2118931" cy="2070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396919" y="3916298"/>
            <a:ext cx="391797" cy="2794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425092" y="3938346"/>
            <a:ext cx="391808" cy="2908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600274" y="3445522"/>
            <a:ext cx="1037132" cy="8711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62818" y="3430536"/>
            <a:ext cx="1037132" cy="91319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471737" y="3397618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宋体"/>
                <a:cs typeface="宋体"/>
              </a:rPr>
              <a:t> 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87535" y="3537673"/>
            <a:ext cx="51435" cy="965835"/>
          </a:xfrm>
          <a:custGeom>
            <a:avLst/>
            <a:gdLst/>
            <a:ahLst/>
            <a:cxnLst/>
            <a:rect l="l" t="t" r="r" b="b"/>
            <a:pathLst>
              <a:path w="51435" h="965835">
                <a:moveTo>
                  <a:pt x="19113" y="126568"/>
                </a:moveTo>
                <a:lnTo>
                  <a:pt x="0" y="126568"/>
                </a:lnTo>
                <a:lnTo>
                  <a:pt x="25412" y="0"/>
                </a:lnTo>
                <a:lnTo>
                  <a:pt x="48364" y="113855"/>
                </a:lnTo>
                <a:lnTo>
                  <a:pt x="19113" y="113855"/>
                </a:lnTo>
                <a:lnTo>
                  <a:pt x="19113" y="126568"/>
                </a:lnTo>
                <a:close/>
              </a:path>
              <a:path w="51435" h="965835">
                <a:moveTo>
                  <a:pt x="31813" y="965835"/>
                </a:moveTo>
                <a:lnTo>
                  <a:pt x="19113" y="965835"/>
                </a:lnTo>
                <a:lnTo>
                  <a:pt x="19113" y="113855"/>
                </a:lnTo>
                <a:lnTo>
                  <a:pt x="31813" y="113855"/>
                </a:lnTo>
                <a:lnTo>
                  <a:pt x="31813" y="965835"/>
                </a:lnTo>
                <a:close/>
              </a:path>
              <a:path w="51435" h="965835">
                <a:moveTo>
                  <a:pt x="50927" y="126568"/>
                </a:moveTo>
                <a:lnTo>
                  <a:pt x="31813" y="126568"/>
                </a:lnTo>
                <a:lnTo>
                  <a:pt x="31813" y="113855"/>
                </a:lnTo>
                <a:lnTo>
                  <a:pt x="48364" y="113855"/>
                </a:lnTo>
                <a:lnTo>
                  <a:pt x="50927" y="1265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712999" y="3650767"/>
            <a:ext cx="0" cy="854075"/>
          </a:xfrm>
          <a:custGeom>
            <a:avLst/>
            <a:gdLst/>
            <a:ahLst/>
            <a:cxnLst/>
            <a:rect l="l" t="t" r="r" b="b"/>
            <a:pathLst>
              <a:path w="0" h="854075">
                <a:moveTo>
                  <a:pt x="0" y="0"/>
                </a:moveTo>
                <a:lnTo>
                  <a:pt x="0" y="853503"/>
                </a:lnTo>
              </a:path>
            </a:pathLst>
          </a:custGeom>
          <a:ln w="142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87535" y="3537673"/>
            <a:ext cx="51435" cy="127000"/>
          </a:xfrm>
          <a:custGeom>
            <a:avLst/>
            <a:gdLst/>
            <a:ahLst/>
            <a:cxnLst/>
            <a:rect l="l" t="t" r="r" b="b"/>
            <a:pathLst>
              <a:path w="51435" h="127000">
                <a:moveTo>
                  <a:pt x="50927" y="126568"/>
                </a:moveTo>
                <a:lnTo>
                  <a:pt x="25412" y="0"/>
                </a:lnTo>
                <a:lnTo>
                  <a:pt x="0" y="126568"/>
                </a:lnTo>
                <a:lnTo>
                  <a:pt x="50927" y="126568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19070" y="3946588"/>
            <a:ext cx="1694814" cy="50800"/>
          </a:xfrm>
          <a:custGeom>
            <a:avLst/>
            <a:gdLst/>
            <a:ahLst/>
            <a:cxnLst/>
            <a:rect l="l" t="t" r="r" b="b"/>
            <a:pathLst>
              <a:path w="1694814" h="50800">
                <a:moveTo>
                  <a:pt x="1567395" y="50571"/>
                </a:moveTo>
                <a:lnTo>
                  <a:pt x="1567395" y="0"/>
                </a:lnTo>
                <a:lnTo>
                  <a:pt x="1663152" y="18973"/>
                </a:lnTo>
                <a:lnTo>
                  <a:pt x="1580108" y="18973"/>
                </a:lnTo>
                <a:lnTo>
                  <a:pt x="1580108" y="31597"/>
                </a:lnTo>
                <a:lnTo>
                  <a:pt x="1662768" y="31597"/>
                </a:lnTo>
                <a:lnTo>
                  <a:pt x="1567395" y="50571"/>
                </a:lnTo>
                <a:close/>
              </a:path>
              <a:path w="1694814" h="50800">
                <a:moveTo>
                  <a:pt x="1567395" y="31597"/>
                </a:moveTo>
                <a:lnTo>
                  <a:pt x="0" y="31597"/>
                </a:lnTo>
                <a:lnTo>
                  <a:pt x="0" y="18973"/>
                </a:lnTo>
                <a:lnTo>
                  <a:pt x="1567395" y="18973"/>
                </a:lnTo>
                <a:lnTo>
                  <a:pt x="1567395" y="31597"/>
                </a:lnTo>
                <a:close/>
              </a:path>
              <a:path w="1694814" h="50800">
                <a:moveTo>
                  <a:pt x="1662768" y="31597"/>
                </a:moveTo>
                <a:lnTo>
                  <a:pt x="1580108" y="31597"/>
                </a:lnTo>
                <a:lnTo>
                  <a:pt x="1580108" y="18973"/>
                </a:lnTo>
                <a:lnTo>
                  <a:pt x="1663152" y="18973"/>
                </a:lnTo>
                <a:lnTo>
                  <a:pt x="1694751" y="25234"/>
                </a:lnTo>
                <a:lnTo>
                  <a:pt x="1662768" y="315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18307" y="3971874"/>
            <a:ext cx="1581785" cy="0"/>
          </a:xfrm>
          <a:custGeom>
            <a:avLst/>
            <a:gdLst/>
            <a:ahLst/>
            <a:cxnLst/>
            <a:rect l="l" t="t" r="r" b="b"/>
            <a:pathLst>
              <a:path w="1581785" h="0">
                <a:moveTo>
                  <a:pt x="0" y="0"/>
                </a:moveTo>
                <a:lnTo>
                  <a:pt x="1581632" y="0"/>
                </a:lnTo>
              </a:path>
            </a:pathLst>
          </a:custGeom>
          <a:ln w="14147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286465" y="3946588"/>
            <a:ext cx="127635" cy="50800"/>
          </a:xfrm>
          <a:custGeom>
            <a:avLst/>
            <a:gdLst/>
            <a:ahLst/>
            <a:cxnLst/>
            <a:rect l="l" t="t" r="r" b="b"/>
            <a:pathLst>
              <a:path w="127635" h="50800">
                <a:moveTo>
                  <a:pt x="0" y="0"/>
                </a:moveTo>
                <a:lnTo>
                  <a:pt x="127355" y="25234"/>
                </a:lnTo>
                <a:lnTo>
                  <a:pt x="0" y="50571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255998" y="3946778"/>
            <a:ext cx="217055" cy="26413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449245" y="3407879"/>
            <a:ext cx="232371" cy="26413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536405" y="3441281"/>
            <a:ext cx="168135" cy="20189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019425" y="3966514"/>
            <a:ext cx="217055" cy="24743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91256" y="3999915"/>
            <a:ext cx="166611" cy="20189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450463" y="3966514"/>
            <a:ext cx="250672" cy="23376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26891" y="3966514"/>
            <a:ext cx="217055" cy="23376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598735" y="3999915"/>
            <a:ext cx="166611" cy="200367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3850931" y="3960444"/>
            <a:ext cx="250672" cy="26109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3927360" y="3960444"/>
            <a:ext cx="217055" cy="261099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999204" y="3993845"/>
            <a:ext cx="166611" cy="201891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2709887" y="3689477"/>
            <a:ext cx="826769" cy="551815"/>
          </a:xfrm>
          <a:custGeom>
            <a:avLst/>
            <a:gdLst/>
            <a:ahLst/>
            <a:cxnLst/>
            <a:rect l="l" t="t" r="r" b="b"/>
            <a:pathLst>
              <a:path w="826770" h="551814">
                <a:moveTo>
                  <a:pt x="0" y="551611"/>
                </a:moveTo>
                <a:lnTo>
                  <a:pt x="826744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3530714" y="3689477"/>
            <a:ext cx="826769" cy="551815"/>
          </a:xfrm>
          <a:custGeom>
            <a:avLst/>
            <a:gdLst/>
            <a:ahLst/>
            <a:cxnLst/>
            <a:rect l="l" t="t" r="r" b="b"/>
            <a:pathLst>
              <a:path w="826770" h="551814">
                <a:moveTo>
                  <a:pt x="0" y="551611"/>
                </a:moveTo>
                <a:lnTo>
                  <a:pt x="826731" y="0"/>
                </a:lnTo>
              </a:path>
            </a:pathLst>
          </a:custGeom>
          <a:ln w="952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524402" y="3701618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47"/>
                </a:moveTo>
                <a:lnTo>
                  <a:pt x="0" y="37947"/>
                </a:lnTo>
                <a:lnTo>
                  <a:pt x="0" y="0"/>
                </a:lnTo>
                <a:lnTo>
                  <a:pt x="9550" y="0"/>
                </a:lnTo>
                <a:lnTo>
                  <a:pt x="9550" y="379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524402" y="3768039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47"/>
                </a:moveTo>
                <a:lnTo>
                  <a:pt x="0" y="37947"/>
                </a:lnTo>
                <a:lnTo>
                  <a:pt x="0" y="0"/>
                </a:lnTo>
                <a:lnTo>
                  <a:pt x="9550" y="0"/>
                </a:lnTo>
                <a:lnTo>
                  <a:pt x="9550" y="379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524402" y="3834447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47"/>
                </a:moveTo>
                <a:lnTo>
                  <a:pt x="0" y="37947"/>
                </a:lnTo>
                <a:lnTo>
                  <a:pt x="0" y="0"/>
                </a:lnTo>
                <a:lnTo>
                  <a:pt x="9550" y="0"/>
                </a:lnTo>
                <a:lnTo>
                  <a:pt x="9550" y="379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3524402" y="3900855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47"/>
                </a:moveTo>
                <a:lnTo>
                  <a:pt x="0" y="37947"/>
                </a:lnTo>
                <a:lnTo>
                  <a:pt x="0" y="0"/>
                </a:lnTo>
                <a:lnTo>
                  <a:pt x="9550" y="0"/>
                </a:lnTo>
                <a:lnTo>
                  <a:pt x="9550" y="379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3524402" y="3967276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47"/>
                </a:moveTo>
                <a:lnTo>
                  <a:pt x="0" y="37947"/>
                </a:lnTo>
                <a:lnTo>
                  <a:pt x="0" y="0"/>
                </a:lnTo>
                <a:lnTo>
                  <a:pt x="9550" y="0"/>
                </a:lnTo>
                <a:lnTo>
                  <a:pt x="9550" y="379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3524402" y="4033685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47"/>
                </a:moveTo>
                <a:lnTo>
                  <a:pt x="0" y="37947"/>
                </a:lnTo>
                <a:lnTo>
                  <a:pt x="0" y="0"/>
                </a:lnTo>
                <a:lnTo>
                  <a:pt x="9550" y="0"/>
                </a:lnTo>
                <a:lnTo>
                  <a:pt x="9550" y="379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3524402" y="4100093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60"/>
                </a:moveTo>
                <a:lnTo>
                  <a:pt x="0" y="37960"/>
                </a:lnTo>
                <a:lnTo>
                  <a:pt x="0" y="0"/>
                </a:lnTo>
                <a:lnTo>
                  <a:pt x="9550" y="0"/>
                </a:lnTo>
                <a:lnTo>
                  <a:pt x="9550" y="3796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3524402" y="4166514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50" y="37947"/>
                </a:moveTo>
                <a:lnTo>
                  <a:pt x="0" y="37947"/>
                </a:lnTo>
                <a:lnTo>
                  <a:pt x="0" y="0"/>
                </a:lnTo>
                <a:lnTo>
                  <a:pt x="9550" y="0"/>
                </a:lnTo>
                <a:lnTo>
                  <a:pt x="9550" y="37947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489022" y="3822306"/>
            <a:ext cx="284302" cy="261099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3213544" y="4368787"/>
            <a:ext cx="574725" cy="170027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2784106" y="4517529"/>
            <a:ext cx="1682750" cy="1237615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22860">
              <a:lnSpc>
                <a:spcPct val="100000"/>
              </a:lnSpc>
              <a:spcBef>
                <a:spcPts val="1345"/>
              </a:spcBef>
            </a:pPr>
            <a:r>
              <a:rPr dirty="0" sz="1800" i="1">
                <a:latin typeface="Times New Roman"/>
                <a:cs typeface="Times New Roman"/>
              </a:rPr>
              <a:t>U</a:t>
            </a:r>
            <a:r>
              <a:rPr dirty="0" baseline="-16908" sz="1725" spc="15">
                <a:latin typeface="Times New Roman"/>
                <a:cs typeface="Times New Roman"/>
              </a:rPr>
              <a:t>X</a:t>
            </a:r>
            <a:r>
              <a:rPr dirty="0" sz="1800" i="1">
                <a:latin typeface="华文楷体"/>
                <a:cs typeface="华文楷体"/>
              </a:rPr>
              <a:t>为正，表明</a:t>
            </a:r>
            <a:endParaRPr sz="1800">
              <a:latin typeface="华文楷体"/>
              <a:cs typeface="华文楷体"/>
            </a:endParaRPr>
          </a:p>
          <a:p>
            <a:pPr marL="82550">
              <a:lnSpc>
                <a:spcPct val="100000"/>
              </a:lnSpc>
              <a:spcBef>
                <a:spcPts val="1245"/>
              </a:spcBef>
            </a:pP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i="1">
                <a:latin typeface="华文楷体"/>
                <a:cs typeface="华文楷体"/>
              </a:rPr>
              <a:t>比</a:t>
            </a:r>
            <a:r>
              <a:rPr dirty="0" sz="1800">
                <a:latin typeface="Times New Roman"/>
                <a:cs typeface="Times New Roman"/>
              </a:rPr>
              <a:t>X</a:t>
            </a:r>
            <a:r>
              <a:rPr dirty="0" sz="1800" b="0">
                <a:latin typeface="Yu Gothic UI Semilight"/>
                <a:cs typeface="Yu Gothic UI Semilight"/>
              </a:rPr>
              <a:t>’</a:t>
            </a:r>
            <a:r>
              <a:rPr dirty="0" sz="1800" i="1">
                <a:latin typeface="华文楷体"/>
                <a:cs typeface="华文楷体"/>
              </a:rPr>
              <a:t>电势高</a:t>
            </a:r>
            <a:endParaRPr sz="1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1800" i="1">
                <a:latin typeface="华文楷体"/>
                <a:cs typeface="华文楷体"/>
              </a:rPr>
              <a:t>前面已求</a:t>
            </a:r>
            <a:r>
              <a:rPr dirty="0" sz="1800" spc="50" i="1">
                <a:latin typeface="华文楷体"/>
                <a:cs typeface="华文楷体"/>
              </a:rPr>
              <a:t> </a:t>
            </a:r>
            <a:r>
              <a:rPr dirty="0" baseline="1851" sz="2250" spc="-7" i="1">
                <a:latin typeface="Times New Roman"/>
                <a:cs typeface="Times New Roman"/>
              </a:rPr>
              <a:t>y</a:t>
            </a:r>
            <a:r>
              <a:rPr dirty="0" baseline="1851" sz="2250" spc="-97" i="1">
                <a:latin typeface="Times New Roman"/>
                <a:cs typeface="Times New Roman"/>
              </a:rPr>
              <a:t> </a:t>
            </a:r>
            <a:r>
              <a:rPr dirty="0" baseline="1851" sz="2250" spc="300">
                <a:latin typeface="Symbol"/>
                <a:cs typeface="Symbol"/>
              </a:rPr>
              <a:t></a:t>
            </a:r>
            <a:r>
              <a:rPr dirty="0" baseline="1851" sz="2250" spc="-284">
                <a:latin typeface="Times New Roman"/>
                <a:cs typeface="Times New Roman"/>
              </a:rPr>
              <a:t> </a:t>
            </a:r>
            <a:r>
              <a:rPr dirty="0" baseline="1851" sz="2250" spc="-7" i="1">
                <a:latin typeface="Times New Roman"/>
                <a:cs typeface="Times New Roman"/>
              </a:rPr>
              <a:t>U</a:t>
            </a:r>
            <a:r>
              <a:rPr dirty="0" baseline="1851" sz="2250" spc="-352" i="1">
                <a:latin typeface="Times New Roman"/>
                <a:cs typeface="Times New Roman"/>
              </a:rPr>
              <a:t> </a:t>
            </a:r>
            <a:r>
              <a:rPr dirty="0" sz="1800" i="1">
                <a:latin typeface="华文楷体"/>
                <a:cs typeface="华文楷体"/>
              </a:rPr>
              <a:t>，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670056" y="4517529"/>
            <a:ext cx="1636395" cy="1244600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111760">
              <a:lnSpc>
                <a:spcPct val="100000"/>
              </a:lnSpc>
              <a:spcBef>
                <a:spcPts val="1345"/>
              </a:spcBef>
            </a:pPr>
            <a:r>
              <a:rPr dirty="0" sz="1800" i="1">
                <a:latin typeface="Times New Roman"/>
                <a:cs typeface="Times New Roman"/>
              </a:rPr>
              <a:t>U</a:t>
            </a:r>
            <a:r>
              <a:rPr dirty="0" baseline="-16908" sz="1725" spc="15">
                <a:latin typeface="Times New Roman"/>
                <a:cs typeface="Times New Roman"/>
              </a:rPr>
              <a:t>Y</a:t>
            </a:r>
            <a:r>
              <a:rPr dirty="0" sz="1800" i="1">
                <a:latin typeface="华文楷体"/>
                <a:cs typeface="华文楷体"/>
              </a:rPr>
              <a:t>为正，表明</a:t>
            </a:r>
            <a:endParaRPr sz="1800">
              <a:latin typeface="华文楷体"/>
              <a:cs typeface="华文楷体"/>
            </a:endParaRPr>
          </a:p>
          <a:p>
            <a:pPr marL="12700" marR="5080" indent="158750">
              <a:lnSpc>
                <a:spcPct val="128899"/>
              </a:lnSpc>
              <a:spcBef>
                <a:spcPts val="620"/>
              </a:spcBef>
            </a:pP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i="1">
                <a:latin typeface="华文楷体"/>
                <a:cs typeface="华文楷体"/>
              </a:rPr>
              <a:t>比</a:t>
            </a:r>
            <a:r>
              <a:rPr dirty="0" sz="1800">
                <a:latin typeface="Times New Roman"/>
                <a:cs typeface="Times New Roman"/>
              </a:rPr>
              <a:t>Y</a:t>
            </a:r>
            <a:r>
              <a:rPr dirty="0" sz="1800" b="0">
                <a:latin typeface="Yu Gothic UI Semilight"/>
                <a:cs typeface="Yu Gothic UI Semilight"/>
              </a:rPr>
              <a:t>’</a:t>
            </a:r>
            <a:r>
              <a:rPr dirty="0" sz="1800" i="1">
                <a:latin typeface="华文楷体"/>
                <a:cs typeface="华文楷体"/>
              </a:rPr>
              <a:t>电势高 </a:t>
            </a:r>
            <a:r>
              <a:rPr dirty="0" baseline="1543" sz="2700" i="1">
                <a:latin typeface="华文楷体"/>
                <a:cs typeface="华文楷体"/>
              </a:rPr>
              <a:t>同样可得</a:t>
            </a:r>
            <a:r>
              <a:rPr dirty="0" baseline="1543" sz="2700" spc="-44" i="1">
                <a:latin typeface="华文楷体"/>
                <a:cs typeface="华文楷体"/>
              </a:rPr>
              <a:t>：</a:t>
            </a:r>
            <a:r>
              <a:rPr dirty="0" sz="1650" spc="-30" i="1">
                <a:latin typeface="Times New Roman"/>
                <a:cs typeface="Times New Roman"/>
              </a:rPr>
              <a:t>x</a:t>
            </a:r>
            <a:r>
              <a:rPr dirty="0" sz="1650" spc="-105" i="1">
                <a:latin typeface="Times New Roman"/>
                <a:cs typeface="Times New Roman"/>
              </a:rPr>
              <a:t> </a:t>
            </a:r>
            <a:r>
              <a:rPr dirty="0" sz="1650" spc="250">
                <a:latin typeface="Symbol"/>
                <a:cs typeface="Symbol"/>
              </a:rPr>
              <a:t></a:t>
            </a:r>
            <a:r>
              <a:rPr dirty="0" sz="1650" spc="-229">
                <a:latin typeface="Times New Roman"/>
                <a:cs typeface="Times New Roman"/>
              </a:rPr>
              <a:t> </a:t>
            </a:r>
            <a:r>
              <a:rPr dirty="0" sz="1650" spc="25" i="1">
                <a:latin typeface="Times New Roman"/>
                <a:cs typeface="Times New Roman"/>
              </a:rPr>
              <a:t>U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33499" y="4908880"/>
            <a:ext cx="133350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5">
                <a:latin typeface="Times New Roman"/>
                <a:cs typeface="Times New Roman"/>
              </a:rPr>
              <a:t>X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829179" y="4908880"/>
            <a:ext cx="133350" cy="2044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50" spc="15">
                <a:latin typeface="Times New Roman"/>
                <a:cs typeface="Times New Roman"/>
              </a:rPr>
              <a:t>Y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82599" y="4784420"/>
            <a:ext cx="24650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07744" algn="l"/>
                <a:tab pos="1994535" algn="l"/>
              </a:tabLst>
            </a:pPr>
            <a:r>
              <a:rPr dirty="0" sz="1800" i="1">
                <a:latin typeface="华文楷体"/>
                <a:cs typeface="华文楷体"/>
              </a:rPr>
              <a:t>时刻，</a:t>
            </a:r>
            <a:r>
              <a:rPr dirty="0" sz="1800" i="1">
                <a:latin typeface="Times New Roman"/>
                <a:cs typeface="Times New Roman"/>
              </a:rPr>
              <a:t>U	</a:t>
            </a:r>
            <a:r>
              <a:rPr dirty="0" sz="1800" i="1">
                <a:latin typeface="华文楷体"/>
                <a:cs typeface="华文楷体"/>
              </a:rPr>
              <a:t>变化，</a:t>
            </a:r>
            <a:r>
              <a:rPr dirty="0" sz="1800" i="1">
                <a:latin typeface="Times New Roman"/>
                <a:cs typeface="Times New Roman"/>
              </a:rPr>
              <a:t>U	</a:t>
            </a:r>
            <a:r>
              <a:rPr dirty="0" sz="1800" i="1">
                <a:latin typeface="华文楷体"/>
                <a:cs typeface="华文楷体"/>
              </a:rPr>
              <a:t>没变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841756" y="4937201"/>
            <a:ext cx="127635" cy="0"/>
          </a:xfrm>
          <a:custGeom>
            <a:avLst/>
            <a:gdLst/>
            <a:ahLst/>
            <a:cxnLst/>
            <a:rect l="l" t="t" r="r" b="b"/>
            <a:pathLst>
              <a:path w="127634" h="0">
                <a:moveTo>
                  <a:pt x="0" y="0"/>
                </a:moveTo>
                <a:lnTo>
                  <a:pt x="127419" y="0"/>
                </a:lnTo>
              </a:path>
            </a:pathLst>
          </a:custGeom>
          <a:ln w="965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6846823" y="4787836"/>
            <a:ext cx="123189" cy="4032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46355">
              <a:lnSpc>
                <a:spcPct val="100000"/>
              </a:lnSpc>
              <a:spcBef>
                <a:spcPts val="135"/>
              </a:spcBef>
            </a:pPr>
            <a:r>
              <a:rPr dirty="0" sz="850" spc="15">
                <a:latin typeface="Times New Roman"/>
                <a:cs typeface="Times New Roman"/>
              </a:rPr>
              <a:t>1</a:t>
            </a:r>
            <a:endParaRPr sz="8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500" spc="15">
                <a:latin typeface="Times New Roman"/>
                <a:cs typeface="Times New Roman"/>
              </a:rPr>
              <a:t>4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35152" y="4206276"/>
            <a:ext cx="2138680" cy="708660"/>
          </a:xfrm>
          <a:prstGeom prst="rect">
            <a:avLst/>
          </a:prstGeom>
        </p:spPr>
        <p:txBody>
          <a:bodyPr wrap="square" lIns="0" tIns="106680" rIns="0" bIns="0" rtlCol="0" vert="horz">
            <a:spAutoFit/>
          </a:bodyPr>
          <a:lstStyle/>
          <a:p>
            <a:pPr marL="44450">
              <a:lnSpc>
                <a:spcPct val="100000"/>
              </a:lnSpc>
              <a:spcBef>
                <a:spcPts val="840"/>
              </a:spcBef>
            </a:pPr>
            <a:r>
              <a:rPr dirty="0" sz="1800" spc="-5">
                <a:latin typeface="Cambria Math"/>
                <a:cs typeface="Cambria Math"/>
              </a:rPr>
              <a:t>0</a:t>
            </a:r>
            <a:r>
              <a:rPr dirty="0" sz="1800" i="1">
                <a:latin typeface="华文楷体"/>
                <a:cs typeface="华文楷体"/>
              </a:rPr>
              <a:t>时刻，注意</a:t>
            </a:r>
            <a:r>
              <a:rPr dirty="0" sz="1800" spc="5" i="1">
                <a:latin typeface="Times New Roman"/>
                <a:cs typeface="Times New Roman"/>
              </a:rPr>
              <a:t>U</a:t>
            </a:r>
            <a:r>
              <a:rPr dirty="0" baseline="-16908" sz="1725" spc="7">
                <a:latin typeface="Times New Roman"/>
                <a:cs typeface="Times New Roman"/>
              </a:rPr>
              <a:t>X</a:t>
            </a:r>
            <a:r>
              <a:rPr dirty="0" baseline="-16908" sz="1725" spc="-97">
                <a:latin typeface="Times New Roman"/>
                <a:cs typeface="Times New Roman"/>
              </a:rPr>
              <a:t> </a:t>
            </a:r>
            <a:r>
              <a:rPr dirty="0" sz="1800" i="1">
                <a:latin typeface="华文楷体"/>
                <a:cs typeface="华文楷体"/>
              </a:rPr>
              <a:t>与</a:t>
            </a:r>
            <a:r>
              <a:rPr dirty="0" sz="1800" spc="5" i="1">
                <a:latin typeface="Times New Roman"/>
                <a:cs typeface="Times New Roman"/>
              </a:rPr>
              <a:t>U</a:t>
            </a:r>
            <a:r>
              <a:rPr dirty="0" baseline="-16908" sz="1725" spc="7">
                <a:latin typeface="Times New Roman"/>
                <a:cs typeface="Times New Roman"/>
              </a:rPr>
              <a:t>Y</a:t>
            </a:r>
            <a:endParaRPr baseline="-16908" sz="1725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1500" spc="10" i="1">
                <a:latin typeface="Times New Roman"/>
                <a:cs typeface="Times New Roman"/>
              </a:rPr>
              <a:t>t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987552" y="5236324"/>
            <a:ext cx="1981835" cy="2597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500">
                <a:latin typeface="Times New Roman"/>
                <a:cs typeface="Times New Roman"/>
              </a:rPr>
              <a:t>2</a:t>
            </a:r>
            <a:r>
              <a:rPr dirty="0" sz="1500" i="1">
                <a:latin typeface="Times New Roman"/>
                <a:cs typeface="Times New Roman"/>
              </a:rPr>
              <a:t>t </a:t>
            </a:r>
            <a:r>
              <a:rPr dirty="0" sz="1500" spc="-25">
                <a:latin typeface="Times New Roman"/>
                <a:cs typeface="Times New Roman"/>
              </a:rPr>
              <a:t>3</a:t>
            </a:r>
            <a:r>
              <a:rPr dirty="0" sz="1500" spc="-25" i="1">
                <a:latin typeface="Times New Roman"/>
                <a:cs typeface="Times New Roman"/>
              </a:rPr>
              <a:t>t </a:t>
            </a:r>
            <a:r>
              <a:rPr dirty="0" sz="1500">
                <a:latin typeface="Times New Roman"/>
                <a:cs typeface="Times New Roman"/>
              </a:rPr>
              <a:t>4</a:t>
            </a:r>
            <a:r>
              <a:rPr dirty="0" sz="1500" i="1">
                <a:latin typeface="Times New Roman"/>
                <a:cs typeface="Times New Roman"/>
              </a:rPr>
              <a:t>t </a:t>
            </a:r>
            <a:r>
              <a:rPr dirty="0" sz="1500" spc="-15">
                <a:latin typeface="Times New Roman"/>
                <a:cs typeface="Times New Roman"/>
              </a:rPr>
              <a:t>5</a:t>
            </a:r>
            <a:r>
              <a:rPr dirty="0" sz="1500" spc="-15" i="1">
                <a:latin typeface="Times New Roman"/>
                <a:cs typeface="Times New Roman"/>
              </a:rPr>
              <a:t>t </a:t>
            </a:r>
            <a:r>
              <a:rPr dirty="0" sz="1500">
                <a:latin typeface="Times New Roman"/>
                <a:cs typeface="Times New Roman"/>
              </a:rPr>
              <a:t>6</a:t>
            </a:r>
            <a:r>
              <a:rPr dirty="0" sz="1500" i="1">
                <a:latin typeface="Times New Roman"/>
                <a:cs typeface="Times New Roman"/>
              </a:rPr>
              <a:t>t </a:t>
            </a:r>
            <a:r>
              <a:rPr dirty="0" sz="1500" spc="10">
                <a:latin typeface="Times New Roman"/>
                <a:cs typeface="Times New Roman"/>
              </a:rPr>
              <a:t>7</a:t>
            </a:r>
            <a:r>
              <a:rPr dirty="0" sz="1500" spc="10" i="1">
                <a:latin typeface="Times New Roman"/>
                <a:cs typeface="Times New Roman"/>
              </a:rPr>
              <a:t>t </a:t>
            </a:r>
            <a:r>
              <a:rPr dirty="0" sz="1500" spc="-15">
                <a:latin typeface="Times New Roman"/>
                <a:cs typeface="Times New Roman"/>
              </a:rPr>
              <a:t>8</a:t>
            </a:r>
            <a:r>
              <a:rPr dirty="0" sz="1500" spc="-15" i="1">
                <a:latin typeface="Times New Roman"/>
                <a:cs typeface="Times New Roman"/>
              </a:rPr>
              <a:t>t</a:t>
            </a:r>
            <a:r>
              <a:rPr dirty="0" sz="1500" spc="125" i="1">
                <a:latin typeface="Times New Roman"/>
                <a:cs typeface="Times New Roman"/>
              </a:rPr>
              <a:t> </a:t>
            </a:r>
            <a:r>
              <a:rPr dirty="0" baseline="1851" sz="2250">
                <a:latin typeface="Times New Roman"/>
                <a:cs typeface="Times New Roman"/>
              </a:rPr>
              <a:t>9</a:t>
            </a:r>
            <a:r>
              <a:rPr dirty="0" baseline="1851" sz="2250" i="1">
                <a:latin typeface="Times New Roman"/>
                <a:cs typeface="Times New Roman"/>
              </a:rPr>
              <a:t>t</a:t>
            </a:r>
            <a:endParaRPr baseline="1851" sz="22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975361" y="5286641"/>
            <a:ext cx="2459990" cy="4857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1789"/>
              </a:lnSpc>
              <a:spcBef>
                <a:spcPts val="135"/>
              </a:spcBef>
              <a:tabLst>
                <a:tab pos="417195" algn="l"/>
                <a:tab pos="681990" algn="l"/>
                <a:tab pos="937260" algn="l"/>
                <a:tab pos="1198880" algn="l"/>
                <a:tab pos="1463675" algn="l"/>
                <a:tab pos="1716405" algn="l"/>
                <a:tab pos="1971675" algn="l"/>
              </a:tabLst>
            </a:pPr>
            <a:r>
              <a:rPr dirty="0" u="sng" sz="8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50" spc="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 </a:t>
            </a:r>
            <a:r>
              <a:rPr dirty="0" u="sng" sz="850" spc="-8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sng" sz="850" spc="15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	1	1	1	1	1	1	</a:t>
            </a:r>
            <a:r>
              <a:rPr dirty="0" u="sng" baseline="3267" sz="1275" spc="22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1</a:t>
            </a:r>
            <a:r>
              <a:rPr dirty="0" baseline="3267" sz="1275" spc="157">
                <a:latin typeface="Times New Roman"/>
                <a:cs typeface="Times New Roman"/>
              </a:rPr>
              <a:t> </a:t>
            </a:r>
            <a:r>
              <a:rPr dirty="0" baseline="-20370" sz="2250" spc="-509">
                <a:latin typeface="Symbol"/>
                <a:cs typeface="Symbol"/>
              </a:rPr>
              <a:t></a:t>
            </a:r>
            <a:endParaRPr baseline="-20370" sz="2250">
              <a:latin typeface="Symbol"/>
              <a:cs typeface="Symbol"/>
            </a:endParaRPr>
          </a:p>
          <a:p>
            <a:pPr marL="80645">
              <a:lnSpc>
                <a:spcPts val="1789"/>
              </a:lnSpc>
              <a:tabLst>
                <a:tab pos="339090" algn="l"/>
                <a:tab pos="597535" algn="l"/>
                <a:tab pos="857885" algn="l"/>
                <a:tab pos="1116330" algn="l"/>
                <a:tab pos="1379220" algn="l"/>
                <a:tab pos="1637664" algn="l"/>
                <a:tab pos="1890395" algn="l"/>
              </a:tabLst>
            </a:pPr>
            <a:r>
              <a:rPr dirty="0" sz="1500" spc="15">
                <a:latin typeface="Times New Roman"/>
                <a:cs typeface="Times New Roman"/>
              </a:rPr>
              <a:t>4	4	4	4	4	4	4	</a:t>
            </a:r>
            <a:r>
              <a:rPr dirty="0" baseline="1851" sz="2250" spc="22">
                <a:latin typeface="Times New Roman"/>
                <a:cs typeface="Times New Roman"/>
              </a:rPr>
              <a:t>4</a:t>
            </a:r>
            <a:endParaRPr baseline="1851" sz="22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440148" y="3398253"/>
            <a:ext cx="1016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宋体"/>
                <a:cs typeface="宋体"/>
              </a:rPr>
              <a:t> </a:t>
            </a:r>
            <a:endParaRPr sz="1200">
              <a:latin typeface="宋体"/>
              <a:cs typeface="宋体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5071452" y="3678428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5071452" y="3745103"/>
            <a:ext cx="10160" cy="38735"/>
          </a:xfrm>
          <a:custGeom>
            <a:avLst/>
            <a:gdLst/>
            <a:ahLst/>
            <a:cxnLst/>
            <a:rect l="l" t="t" r="r" b="b"/>
            <a:pathLst>
              <a:path w="10160" h="38735">
                <a:moveTo>
                  <a:pt x="9563" y="38112"/>
                </a:moveTo>
                <a:lnTo>
                  <a:pt x="0" y="38112"/>
                </a:lnTo>
                <a:lnTo>
                  <a:pt x="0" y="0"/>
                </a:lnTo>
                <a:lnTo>
                  <a:pt x="9563" y="0"/>
                </a:lnTo>
                <a:lnTo>
                  <a:pt x="9563" y="3811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5071452" y="3811790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5071452" y="3878478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5071452" y="3945153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5071452" y="4011841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071452" y="4078516"/>
            <a:ext cx="10160" cy="38735"/>
          </a:xfrm>
          <a:custGeom>
            <a:avLst/>
            <a:gdLst/>
            <a:ahLst/>
            <a:cxnLst/>
            <a:rect l="l" t="t" r="r" b="b"/>
            <a:pathLst>
              <a:path w="10160" h="38735">
                <a:moveTo>
                  <a:pt x="9563" y="38112"/>
                </a:moveTo>
                <a:lnTo>
                  <a:pt x="0" y="38112"/>
                </a:lnTo>
                <a:lnTo>
                  <a:pt x="0" y="0"/>
                </a:lnTo>
                <a:lnTo>
                  <a:pt x="9563" y="0"/>
                </a:lnTo>
                <a:lnTo>
                  <a:pt x="9563" y="3811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5071452" y="4145203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656124" y="3519906"/>
            <a:ext cx="51435" cy="970280"/>
          </a:xfrm>
          <a:custGeom>
            <a:avLst/>
            <a:gdLst/>
            <a:ahLst/>
            <a:cxnLst/>
            <a:rect l="l" t="t" r="r" b="b"/>
            <a:pathLst>
              <a:path w="51435" h="970279">
                <a:moveTo>
                  <a:pt x="19113" y="127076"/>
                </a:moveTo>
                <a:lnTo>
                  <a:pt x="0" y="127076"/>
                </a:lnTo>
                <a:lnTo>
                  <a:pt x="25425" y="0"/>
                </a:lnTo>
                <a:lnTo>
                  <a:pt x="48388" y="114312"/>
                </a:lnTo>
                <a:lnTo>
                  <a:pt x="19113" y="114312"/>
                </a:lnTo>
                <a:lnTo>
                  <a:pt x="19113" y="127076"/>
                </a:lnTo>
                <a:close/>
              </a:path>
              <a:path w="51435" h="970279">
                <a:moveTo>
                  <a:pt x="31826" y="969759"/>
                </a:moveTo>
                <a:lnTo>
                  <a:pt x="19113" y="969759"/>
                </a:lnTo>
                <a:lnTo>
                  <a:pt x="19113" y="114312"/>
                </a:lnTo>
                <a:lnTo>
                  <a:pt x="31826" y="114312"/>
                </a:lnTo>
                <a:lnTo>
                  <a:pt x="31826" y="969759"/>
                </a:lnTo>
                <a:close/>
              </a:path>
              <a:path w="51435" h="970279">
                <a:moveTo>
                  <a:pt x="50952" y="127076"/>
                </a:moveTo>
                <a:lnTo>
                  <a:pt x="31826" y="127076"/>
                </a:lnTo>
                <a:lnTo>
                  <a:pt x="31826" y="114312"/>
                </a:lnTo>
                <a:lnTo>
                  <a:pt x="48388" y="114312"/>
                </a:lnTo>
                <a:lnTo>
                  <a:pt x="50952" y="1270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4681594" y="3633457"/>
            <a:ext cx="0" cy="857250"/>
          </a:xfrm>
          <a:custGeom>
            <a:avLst/>
            <a:gdLst/>
            <a:ahLst/>
            <a:cxnLst/>
            <a:rect l="l" t="t" r="r" b="b"/>
            <a:pathLst>
              <a:path w="0" h="857250">
                <a:moveTo>
                  <a:pt x="0" y="0"/>
                </a:moveTo>
                <a:lnTo>
                  <a:pt x="0" y="856970"/>
                </a:lnTo>
              </a:path>
            </a:pathLst>
          </a:custGeom>
          <a:ln w="142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4656124" y="3519906"/>
            <a:ext cx="51435" cy="127635"/>
          </a:xfrm>
          <a:custGeom>
            <a:avLst/>
            <a:gdLst/>
            <a:ahLst/>
            <a:cxnLst/>
            <a:rect l="l" t="t" r="r" b="b"/>
            <a:pathLst>
              <a:path w="51435" h="127635">
                <a:moveTo>
                  <a:pt x="50952" y="127076"/>
                </a:moveTo>
                <a:lnTo>
                  <a:pt x="25425" y="0"/>
                </a:lnTo>
                <a:lnTo>
                  <a:pt x="0" y="127076"/>
                </a:lnTo>
                <a:lnTo>
                  <a:pt x="50952" y="127076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4687671" y="3930484"/>
            <a:ext cx="1696720" cy="50800"/>
          </a:xfrm>
          <a:custGeom>
            <a:avLst/>
            <a:gdLst/>
            <a:ahLst/>
            <a:cxnLst/>
            <a:rect l="l" t="t" r="r" b="b"/>
            <a:pathLst>
              <a:path w="1696720" h="50800">
                <a:moveTo>
                  <a:pt x="1568691" y="50774"/>
                </a:moveTo>
                <a:lnTo>
                  <a:pt x="1568691" y="0"/>
                </a:lnTo>
                <a:lnTo>
                  <a:pt x="1664514" y="19050"/>
                </a:lnTo>
                <a:lnTo>
                  <a:pt x="1581403" y="19050"/>
                </a:lnTo>
                <a:lnTo>
                  <a:pt x="1581403" y="31724"/>
                </a:lnTo>
                <a:lnTo>
                  <a:pt x="1664131" y="31724"/>
                </a:lnTo>
                <a:lnTo>
                  <a:pt x="1568691" y="50774"/>
                </a:lnTo>
                <a:close/>
              </a:path>
              <a:path w="1696720" h="50800">
                <a:moveTo>
                  <a:pt x="1568691" y="31724"/>
                </a:moveTo>
                <a:lnTo>
                  <a:pt x="0" y="31724"/>
                </a:lnTo>
                <a:lnTo>
                  <a:pt x="0" y="19050"/>
                </a:lnTo>
                <a:lnTo>
                  <a:pt x="1568691" y="19050"/>
                </a:lnTo>
                <a:lnTo>
                  <a:pt x="1568691" y="31724"/>
                </a:lnTo>
                <a:close/>
              </a:path>
              <a:path w="1696720" h="50800">
                <a:moveTo>
                  <a:pt x="1664131" y="31724"/>
                </a:moveTo>
                <a:lnTo>
                  <a:pt x="1581403" y="31724"/>
                </a:lnTo>
                <a:lnTo>
                  <a:pt x="1581403" y="19050"/>
                </a:lnTo>
                <a:lnTo>
                  <a:pt x="1664514" y="19050"/>
                </a:lnTo>
                <a:lnTo>
                  <a:pt x="1696135" y="25336"/>
                </a:lnTo>
                <a:lnTo>
                  <a:pt x="1664131" y="317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4686909" y="3955872"/>
            <a:ext cx="1583055" cy="0"/>
          </a:xfrm>
          <a:custGeom>
            <a:avLst/>
            <a:gdLst/>
            <a:ahLst/>
            <a:cxnLst/>
            <a:rect l="l" t="t" r="r" b="b"/>
            <a:pathLst>
              <a:path w="1583054" h="0">
                <a:moveTo>
                  <a:pt x="0" y="0"/>
                </a:moveTo>
                <a:lnTo>
                  <a:pt x="1582927" y="0"/>
                </a:lnTo>
              </a:path>
            </a:pathLst>
          </a:custGeom>
          <a:ln w="1419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6256363" y="3930484"/>
            <a:ext cx="127635" cy="50800"/>
          </a:xfrm>
          <a:custGeom>
            <a:avLst/>
            <a:gdLst/>
            <a:ahLst/>
            <a:cxnLst/>
            <a:rect l="l" t="t" r="r" b="b"/>
            <a:pathLst>
              <a:path w="127635" h="50800">
                <a:moveTo>
                  <a:pt x="0" y="0"/>
                </a:moveTo>
                <a:lnTo>
                  <a:pt x="127444" y="25336"/>
                </a:lnTo>
                <a:lnTo>
                  <a:pt x="0" y="50774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6247269" y="3929151"/>
            <a:ext cx="217233" cy="265201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365650" y="3445992"/>
            <a:ext cx="284543" cy="265201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518634" y="3503917"/>
            <a:ext cx="143802" cy="15241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5017338" y="3935247"/>
            <a:ext cx="217233" cy="249961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5089232" y="3968775"/>
            <a:ext cx="166750" cy="20271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5425782" y="3939819"/>
            <a:ext cx="250888" cy="236245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5502275" y="3939819"/>
            <a:ext cx="217233" cy="236245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5574169" y="3973347"/>
            <a:ext cx="166750" cy="202717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5832703" y="3930675"/>
            <a:ext cx="250888" cy="262153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5909195" y="3930675"/>
            <a:ext cx="217233" cy="262153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981090" y="3964203"/>
            <a:ext cx="166750" cy="202717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695316" y="3666235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802" y="0"/>
                </a:lnTo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5481434" y="3684523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5481434" y="3751198"/>
            <a:ext cx="10160" cy="38735"/>
          </a:xfrm>
          <a:custGeom>
            <a:avLst/>
            <a:gdLst/>
            <a:ahLst/>
            <a:cxnLst/>
            <a:rect l="l" t="t" r="r" b="b"/>
            <a:pathLst>
              <a:path w="10160" h="38735">
                <a:moveTo>
                  <a:pt x="9563" y="38112"/>
                </a:moveTo>
                <a:lnTo>
                  <a:pt x="0" y="38112"/>
                </a:lnTo>
                <a:lnTo>
                  <a:pt x="0" y="0"/>
                </a:lnTo>
                <a:lnTo>
                  <a:pt x="9563" y="0"/>
                </a:lnTo>
                <a:lnTo>
                  <a:pt x="9563" y="3811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5481434" y="3817886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5481434" y="3884574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481434" y="3951249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481434" y="4017936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481434" y="4084611"/>
            <a:ext cx="10160" cy="38735"/>
          </a:xfrm>
          <a:custGeom>
            <a:avLst/>
            <a:gdLst/>
            <a:ahLst/>
            <a:cxnLst/>
            <a:rect l="l" t="t" r="r" b="b"/>
            <a:pathLst>
              <a:path w="10160" h="38735">
                <a:moveTo>
                  <a:pt x="9563" y="38112"/>
                </a:moveTo>
                <a:lnTo>
                  <a:pt x="0" y="38112"/>
                </a:lnTo>
                <a:lnTo>
                  <a:pt x="0" y="0"/>
                </a:lnTo>
                <a:lnTo>
                  <a:pt x="9563" y="0"/>
                </a:lnTo>
                <a:lnTo>
                  <a:pt x="9563" y="3811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481434" y="4151299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4455909" y="3860558"/>
            <a:ext cx="284543" cy="26215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208561" y="4264469"/>
            <a:ext cx="345732" cy="190525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438025" y="4264469"/>
            <a:ext cx="345732" cy="190525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089994" y="4227131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802" y="0"/>
                </a:lnTo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496915" y="3678428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802" y="0"/>
                </a:lnTo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879172" y="3678428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879172" y="3745103"/>
            <a:ext cx="10160" cy="38735"/>
          </a:xfrm>
          <a:custGeom>
            <a:avLst/>
            <a:gdLst/>
            <a:ahLst/>
            <a:cxnLst/>
            <a:rect l="l" t="t" r="r" b="b"/>
            <a:pathLst>
              <a:path w="10160" h="38735">
                <a:moveTo>
                  <a:pt x="9563" y="38112"/>
                </a:moveTo>
                <a:lnTo>
                  <a:pt x="0" y="38112"/>
                </a:lnTo>
                <a:lnTo>
                  <a:pt x="0" y="0"/>
                </a:lnTo>
                <a:lnTo>
                  <a:pt x="9563" y="0"/>
                </a:lnTo>
                <a:lnTo>
                  <a:pt x="9563" y="3811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879172" y="3811790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879172" y="3878478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879172" y="3945153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879172" y="4011841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5879172" y="4078516"/>
            <a:ext cx="10160" cy="38735"/>
          </a:xfrm>
          <a:custGeom>
            <a:avLst/>
            <a:gdLst/>
            <a:ahLst/>
            <a:cxnLst/>
            <a:rect l="l" t="t" r="r" b="b"/>
            <a:pathLst>
              <a:path w="10160" h="38735">
                <a:moveTo>
                  <a:pt x="9563" y="38112"/>
                </a:moveTo>
                <a:lnTo>
                  <a:pt x="0" y="38112"/>
                </a:lnTo>
                <a:lnTo>
                  <a:pt x="0" y="0"/>
                </a:lnTo>
                <a:lnTo>
                  <a:pt x="9563" y="0"/>
                </a:lnTo>
                <a:lnTo>
                  <a:pt x="9563" y="38112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5879172" y="4145203"/>
            <a:ext cx="10160" cy="38100"/>
          </a:xfrm>
          <a:custGeom>
            <a:avLst/>
            <a:gdLst/>
            <a:ahLst/>
            <a:cxnLst/>
            <a:rect l="l" t="t" r="r" b="b"/>
            <a:pathLst>
              <a:path w="10160" h="38100">
                <a:moveTo>
                  <a:pt x="9563" y="38100"/>
                </a:moveTo>
                <a:lnTo>
                  <a:pt x="0" y="38100"/>
                </a:lnTo>
                <a:lnTo>
                  <a:pt x="0" y="0"/>
                </a:lnTo>
                <a:lnTo>
                  <a:pt x="9563" y="0"/>
                </a:lnTo>
                <a:lnTo>
                  <a:pt x="9563" y="3810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5891606" y="4227131"/>
            <a:ext cx="375285" cy="0"/>
          </a:xfrm>
          <a:custGeom>
            <a:avLst/>
            <a:gdLst/>
            <a:ahLst/>
            <a:cxnLst/>
            <a:rect l="l" t="t" r="r" b="b"/>
            <a:pathLst>
              <a:path w="375285" h="0">
                <a:moveTo>
                  <a:pt x="0" y="0"/>
                </a:moveTo>
                <a:lnTo>
                  <a:pt x="374789" y="0"/>
                </a:lnTo>
              </a:path>
            </a:pathLst>
          </a:custGeom>
          <a:ln w="9537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21151" y="4858511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5">
                <a:moveTo>
                  <a:pt x="3014472" y="473963"/>
                </a:moveTo>
                <a:lnTo>
                  <a:pt x="79248" y="473963"/>
                </a:lnTo>
                <a:lnTo>
                  <a:pt x="48147" y="467757"/>
                </a:lnTo>
                <a:lnTo>
                  <a:pt x="22893" y="450799"/>
                </a:lnTo>
                <a:lnTo>
                  <a:pt x="6004" y="425611"/>
                </a:lnTo>
                <a:lnTo>
                  <a:pt x="0" y="394715"/>
                </a:lnTo>
                <a:lnTo>
                  <a:pt x="0" y="79248"/>
                </a:lnTo>
                <a:lnTo>
                  <a:pt x="6004" y="48323"/>
                </a:lnTo>
                <a:lnTo>
                  <a:pt x="22893" y="23126"/>
                </a:lnTo>
                <a:lnTo>
                  <a:pt x="48147" y="6178"/>
                </a:lnTo>
                <a:lnTo>
                  <a:pt x="79248" y="0"/>
                </a:lnTo>
                <a:lnTo>
                  <a:pt x="3014472" y="0"/>
                </a:lnTo>
                <a:lnTo>
                  <a:pt x="3045079" y="6178"/>
                </a:lnTo>
                <a:lnTo>
                  <a:pt x="3070169" y="23126"/>
                </a:lnTo>
                <a:lnTo>
                  <a:pt x="3087222" y="48323"/>
                </a:lnTo>
                <a:lnTo>
                  <a:pt x="3093720" y="79248"/>
                </a:lnTo>
                <a:lnTo>
                  <a:pt x="3093720" y="394715"/>
                </a:lnTo>
                <a:lnTo>
                  <a:pt x="3087222" y="425611"/>
                </a:lnTo>
                <a:lnTo>
                  <a:pt x="3070169" y="450799"/>
                </a:lnTo>
                <a:lnTo>
                  <a:pt x="3045079" y="467757"/>
                </a:lnTo>
                <a:lnTo>
                  <a:pt x="3014472" y="473963"/>
                </a:lnTo>
                <a:close/>
              </a:path>
            </a:pathLst>
          </a:custGeom>
          <a:solidFill>
            <a:srgbClr val="701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816351" y="4709159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29" h="760729">
                <a:moveTo>
                  <a:pt x="411480" y="760476"/>
                </a:moveTo>
                <a:lnTo>
                  <a:pt x="0" y="411479"/>
                </a:lnTo>
                <a:lnTo>
                  <a:pt x="348996" y="0"/>
                </a:lnTo>
                <a:lnTo>
                  <a:pt x="760476" y="348995"/>
                </a:lnTo>
                <a:lnTo>
                  <a:pt x="411480" y="760476"/>
                </a:lnTo>
                <a:close/>
              </a:path>
            </a:pathLst>
          </a:custGeom>
          <a:solidFill>
            <a:srgbClr val="AE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21151" y="3781044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5">
                <a:moveTo>
                  <a:pt x="3014472" y="473963"/>
                </a:moveTo>
                <a:lnTo>
                  <a:pt x="79248" y="473963"/>
                </a:lnTo>
                <a:lnTo>
                  <a:pt x="48147" y="467859"/>
                </a:lnTo>
                <a:lnTo>
                  <a:pt x="22893" y="450937"/>
                </a:lnTo>
                <a:lnTo>
                  <a:pt x="6004" y="425716"/>
                </a:lnTo>
                <a:lnTo>
                  <a:pt x="0" y="394715"/>
                </a:lnTo>
                <a:lnTo>
                  <a:pt x="0" y="79247"/>
                </a:lnTo>
                <a:lnTo>
                  <a:pt x="6004" y="48425"/>
                </a:lnTo>
                <a:lnTo>
                  <a:pt x="22893" y="23264"/>
                </a:lnTo>
                <a:lnTo>
                  <a:pt x="48147" y="6283"/>
                </a:lnTo>
                <a:lnTo>
                  <a:pt x="79248" y="0"/>
                </a:lnTo>
                <a:lnTo>
                  <a:pt x="3014472" y="0"/>
                </a:lnTo>
                <a:lnTo>
                  <a:pt x="3045079" y="6283"/>
                </a:lnTo>
                <a:lnTo>
                  <a:pt x="3070169" y="23264"/>
                </a:lnTo>
                <a:lnTo>
                  <a:pt x="3087222" y="48425"/>
                </a:lnTo>
                <a:lnTo>
                  <a:pt x="3093720" y="79247"/>
                </a:lnTo>
                <a:lnTo>
                  <a:pt x="3093720" y="394715"/>
                </a:lnTo>
                <a:lnTo>
                  <a:pt x="3087222" y="425716"/>
                </a:lnTo>
                <a:lnTo>
                  <a:pt x="3070169" y="450937"/>
                </a:lnTo>
                <a:lnTo>
                  <a:pt x="3045079" y="467859"/>
                </a:lnTo>
                <a:lnTo>
                  <a:pt x="3014472" y="473963"/>
                </a:lnTo>
                <a:close/>
              </a:path>
            </a:pathLst>
          </a:custGeom>
          <a:solidFill>
            <a:srgbClr val="014E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16351" y="3631691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29" h="760729">
                <a:moveTo>
                  <a:pt x="411480" y="760476"/>
                </a:moveTo>
                <a:lnTo>
                  <a:pt x="0" y="411480"/>
                </a:lnTo>
                <a:lnTo>
                  <a:pt x="348996" y="0"/>
                </a:lnTo>
                <a:lnTo>
                  <a:pt x="760476" y="348996"/>
                </a:lnTo>
                <a:lnTo>
                  <a:pt x="411480" y="760476"/>
                </a:lnTo>
                <a:close/>
              </a:path>
            </a:pathLst>
          </a:custGeom>
          <a:solidFill>
            <a:srgbClr val="1684A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121151" y="2705100"/>
            <a:ext cx="3093720" cy="474345"/>
          </a:xfrm>
          <a:custGeom>
            <a:avLst/>
            <a:gdLst/>
            <a:ahLst/>
            <a:cxnLst/>
            <a:rect l="l" t="t" r="r" b="b"/>
            <a:pathLst>
              <a:path w="3093720" h="474344">
                <a:moveTo>
                  <a:pt x="3014472" y="473963"/>
                </a:moveTo>
                <a:lnTo>
                  <a:pt x="79248" y="473963"/>
                </a:lnTo>
                <a:lnTo>
                  <a:pt x="48147" y="467709"/>
                </a:lnTo>
                <a:lnTo>
                  <a:pt x="22893" y="450737"/>
                </a:lnTo>
                <a:lnTo>
                  <a:pt x="6004" y="425566"/>
                </a:lnTo>
                <a:lnTo>
                  <a:pt x="0" y="394716"/>
                </a:lnTo>
                <a:lnTo>
                  <a:pt x="0" y="79248"/>
                </a:lnTo>
                <a:lnTo>
                  <a:pt x="6004" y="48275"/>
                </a:lnTo>
                <a:lnTo>
                  <a:pt x="22893" y="23064"/>
                </a:lnTo>
                <a:lnTo>
                  <a:pt x="48147" y="6133"/>
                </a:lnTo>
                <a:lnTo>
                  <a:pt x="79248" y="0"/>
                </a:lnTo>
                <a:lnTo>
                  <a:pt x="3014472" y="0"/>
                </a:lnTo>
                <a:lnTo>
                  <a:pt x="3045079" y="6133"/>
                </a:lnTo>
                <a:lnTo>
                  <a:pt x="3070169" y="23064"/>
                </a:lnTo>
                <a:lnTo>
                  <a:pt x="3087222" y="48275"/>
                </a:lnTo>
                <a:lnTo>
                  <a:pt x="3093720" y="79248"/>
                </a:lnTo>
                <a:lnTo>
                  <a:pt x="3093720" y="394716"/>
                </a:lnTo>
                <a:lnTo>
                  <a:pt x="3087222" y="425566"/>
                </a:lnTo>
                <a:lnTo>
                  <a:pt x="3070169" y="450737"/>
                </a:lnTo>
                <a:lnTo>
                  <a:pt x="3045079" y="467709"/>
                </a:lnTo>
                <a:lnTo>
                  <a:pt x="3014472" y="473963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816351" y="2555748"/>
            <a:ext cx="760730" cy="760730"/>
          </a:xfrm>
          <a:custGeom>
            <a:avLst/>
            <a:gdLst/>
            <a:ahLst/>
            <a:cxnLst/>
            <a:rect l="l" t="t" r="r" b="b"/>
            <a:pathLst>
              <a:path w="760729" h="760729">
                <a:moveTo>
                  <a:pt x="411480" y="760476"/>
                </a:moveTo>
                <a:lnTo>
                  <a:pt x="0" y="411479"/>
                </a:lnTo>
                <a:lnTo>
                  <a:pt x="348996" y="0"/>
                </a:lnTo>
                <a:lnTo>
                  <a:pt x="760476" y="347471"/>
                </a:lnTo>
                <a:lnTo>
                  <a:pt x="411480" y="760476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82040" indent="-447675">
              <a:lnSpc>
                <a:spcPct val="100000"/>
              </a:lnSpc>
              <a:spcBef>
                <a:spcPts val="100"/>
              </a:spcBef>
              <a:buAutoNum type="arabicPlain"/>
              <a:tabLst>
                <a:tab pos="1082040" algn="l"/>
                <a:tab pos="1082675" algn="l"/>
              </a:tabLst>
            </a:pPr>
            <a:r>
              <a:rPr dirty="0"/>
              <a:t>研究方法</a:t>
            </a:r>
          </a:p>
          <a:p>
            <a:pPr marL="972185">
              <a:lnSpc>
                <a:spcPct val="100000"/>
              </a:lnSpc>
              <a:spcBef>
                <a:spcPts val="1630"/>
              </a:spcBef>
            </a:pPr>
            <a:r>
              <a:rPr dirty="0" sz="2200">
                <a:solidFill>
                  <a:srgbClr val="000000"/>
                </a:solidFill>
              </a:rPr>
              <a:t>将曲线运动转化为两个方向的直线运动进行分析</a:t>
            </a:r>
            <a:r>
              <a:rPr dirty="0" sz="2200" spc="-5">
                <a:solidFill>
                  <a:srgbClr val="000000"/>
                </a:solidFill>
              </a:rPr>
              <a:t>。</a:t>
            </a:r>
            <a:endParaRPr sz="2200"/>
          </a:p>
          <a:p>
            <a:pPr marL="1105535" indent="-447675">
              <a:lnSpc>
                <a:spcPct val="100000"/>
              </a:lnSpc>
              <a:spcBef>
                <a:spcPts val="1270"/>
              </a:spcBef>
              <a:buAutoNum type="arabicPlain" startAt="2"/>
              <a:tabLst>
                <a:tab pos="1106170" algn="l"/>
                <a:tab pos="1106805" algn="l"/>
              </a:tabLst>
            </a:pPr>
            <a:r>
              <a:rPr dirty="0"/>
              <a:t>运用规律</a:t>
            </a:r>
          </a:p>
          <a:p>
            <a:pPr algn="ctr" marL="843915">
              <a:lnSpc>
                <a:spcPct val="100000"/>
              </a:lnSpc>
              <a:spcBef>
                <a:spcPts val="1625"/>
              </a:spcBef>
            </a:pPr>
            <a:r>
              <a:rPr dirty="0" sz="2200">
                <a:solidFill>
                  <a:srgbClr val="000000"/>
                </a:solidFill>
              </a:rPr>
              <a:t>牛顿定律与运动学规律，动能定理与能量守恒定律</a:t>
            </a:r>
            <a:r>
              <a:rPr dirty="0" sz="2200" spc="-5">
                <a:solidFill>
                  <a:srgbClr val="000000"/>
                </a:solidFill>
              </a:rPr>
              <a:t>。</a:t>
            </a:r>
            <a:endParaRPr sz="2200"/>
          </a:p>
          <a:p>
            <a:pPr marL="1105535" indent="-447675">
              <a:lnSpc>
                <a:spcPct val="100000"/>
              </a:lnSpc>
              <a:spcBef>
                <a:spcPts val="1340"/>
              </a:spcBef>
              <a:buAutoNum type="arabicPlain" startAt="3"/>
              <a:tabLst>
                <a:tab pos="1106170" algn="l"/>
                <a:tab pos="1106805" algn="l"/>
              </a:tabLst>
            </a:pPr>
            <a:r>
              <a:rPr dirty="0"/>
              <a:t>实际应用</a:t>
            </a:r>
          </a:p>
          <a:p>
            <a:pPr marL="988694">
              <a:lnSpc>
                <a:spcPct val="100000"/>
              </a:lnSpc>
              <a:spcBef>
                <a:spcPts val="1610"/>
              </a:spcBef>
            </a:pPr>
            <a:r>
              <a:rPr dirty="0" sz="2200">
                <a:solidFill>
                  <a:srgbClr val="000000"/>
                </a:solidFill>
              </a:rPr>
              <a:t>注意力学、电学规律的综合，并且结合实际</a:t>
            </a:r>
            <a:r>
              <a:rPr dirty="0" sz="2200" spc="-5">
                <a:solidFill>
                  <a:srgbClr val="000000"/>
                </a:solidFill>
              </a:rPr>
              <a:t>。</a:t>
            </a:r>
            <a:endParaRPr sz="2200"/>
          </a:p>
        </p:txBody>
      </p:sp>
      <p:sp>
        <p:nvSpPr>
          <p:cNvPr id="9" name="object 9"/>
          <p:cNvSpPr/>
          <p:nvPr/>
        </p:nvSpPr>
        <p:spPr>
          <a:xfrm>
            <a:off x="3523170" y="229385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961132" y="2023872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1" y="0"/>
                </a:lnTo>
                <a:lnTo>
                  <a:pt x="362711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59251" y="2246376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64633" y="1649399"/>
            <a:ext cx="3073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带电粒子偏转问题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8785" y="2419299"/>
            <a:ext cx="7098665" cy="58864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700" b="1">
                <a:solidFill>
                  <a:srgbClr val="01611F"/>
                </a:solidFill>
                <a:latin typeface="微软雅黑"/>
                <a:cs typeface="微软雅黑"/>
              </a:rPr>
              <a:t>带电粒子在电场中的运动</a:t>
            </a:r>
            <a:r>
              <a:rPr dirty="0" sz="2500" b="1">
                <a:solidFill>
                  <a:srgbClr val="01611F"/>
                </a:solidFill>
                <a:latin typeface="微软雅黑"/>
                <a:cs typeface="微软雅黑"/>
              </a:rPr>
              <a:t>（第二课时</a:t>
            </a:r>
            <a:r>
              <a:rPr dirty="0" sz="2500" spc="-5" b="1">
                <a:solidFill>
                  <a:srgbClr val="01611F"/>
                </a:solidFill>
                <a:latin typeface="微软雅黑"/>
                <a:cs typeface="微软雅黑"/>
              </a:rPr>
              <a:t>）</a:t>
            </a:r>
            <a:endParaRPr sz="25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207158" y="3616147"/>
          <a:ext cx="7708265" cy="8528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84475"/>
                <a:gridCol w="1075689"/>
                <a:gridCol w="3848735"/>
              </a:tblGrid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  <a:tabLst>
                          <a:tab pos="643890" algn="l"/>
                        </a:tabLst>
                      </a:pP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年	</a:t>
                      </a: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级：高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二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4414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55575">
                        <a:lnSpc>
                          <a:spcPts val="2845"/>
                        </a:lnSpc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科：物理（人教版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）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0"/>
                </a:tc>
              </a:tr>
              <a:tr h="42623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主讲人：杨文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清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algn="r" marR="14795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dirty="0" sz="2400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校：北京师范大学附属中</a:t>
                      </a:r>
                      <a:r>
                        <a:rPr dirty="0" sz="2400" spc="-5" b="1">
                          <a:solidFill>
                            <a:srgbClr val="01611F"/>
                          </a:solidFill>
                          <a:latin typeface="华文楷体"/>
                          <a:cs typeface="华文楷体"/>
                        </a:rPr>
                        <a:t>学</a:t>
                      </a:r>
                      <a:endParaRPr sz="2400">
                        <a:latin typeface="华文楷体"/>
                        <a:cs typeface="华文楷体"/>
                      </a:endParaRPr>
                    </a:p>
                  </a:txBody>
                  <a:tcPr marL="0" marR="0" marB="0" marT="25400"/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22137" y="2513114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应</a:t>
            </a:r>
            <a:r>
              <a:rPr dirty="0" sz="2400" spc="-5" b="1">
                <a:latin typeface="华文楷体"/>
                <a:cs typeface="华文楷体"/>
              </a:rPr>
              <a:t>用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393093" y="3210229"/>
            <a:ext cx="1409065" cy="114300"/>
          </a:xfrm>
          <a:custGeom>
            <a:avLst/>
            <a:gdLst/>
            <a:ahLst/>
            <a:cxnLst/>
            <a:rect l="l" t="t" r="r" b="b"/>
            <a:pathLst>
              <a:path w="1409065" h="114300">
                <a:moveTo>
                  <a:pt x="114300" y="114300"/>
                </a:moveTo>
                <a:lnTo>
                  <a:pt x="0" y="57150"/>
                </a:lnTo>
                <a:lnTo>
                  <a:pt x="114312" y="0"/>
                </a:lnTo>
                <a:lnTo>
                  <a:pt x="114304" y="38100"/>
                </a:lnTo>
                <a:lnTo>
                  <a:pt x="85737" y="38100"/>
                </a:lnTo>
                <a:lnTo>
                  <a:pt x="85725" y="76200"/>
                </a:lnTo>
                <a:lnTo>
                  <a:pt x="114300" y="76200"/>
                </a:lnTo>
                <a:lnTo>
                  <a:pt x="114300" y="114300"/>
                </a:lnTo>
                <a:close/>
              </a:path>
              <a:path w="1409065" h="114300">
                <a:moveTo>
                  <a:pt x="114300" y="76200"/>
                </a:moveTo>
                <a:lnTo>
                  <a:pt x="85725" y="76200"/>
                </a:lnTo>
                <a:lnTo>
                  <a:pt x="85737" y="38100"/>
                </a:lnTo>
                <a:lnTo>
                  <a:pt x="114304" y="38100"/>
                </a:lnTo>
                <a:lnTo>
                  <a:pt x="114300" y="76200"/>
                </a:lnTo>
                <a:close/>
              </a:path>
              <a:path w="1409065" h="114300">
                <a:moveTo>
                  <a:pt x="114304" y="38100"/>
                </a:moveTo>
                <a:lnTo>
                  <a:pt x="85737" y="38100"/>
                </a:lnTo>
                <a:lnTo>
                  <a:pt x="114304" y="38100"/>
                </a:lnTo>
                <a:close/>
              </a:path>
              <a:path w="1409065" h="114300">
                <a:moveTo>
                  <a:pt x="1408518" y="76225"/>
                </a:moveTo>
                <a:lnTo>
                  <a:pt x="114300" y="76200"/>
                </a:lnTo>
                <a:lnTo>
                  <a:pt x="114304" y="38100"/>
                </a:lnTo>
                <a:lnTo>
                  <a:pt x="1408518" y="38125"/>
                </a:lnTo>
                <a:lnTo>
                  <a:pt x="1408518" y="76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5891301" y="3265042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理</a:t>
            </a:r>
            <a:r>
              <a:rPr dirty="0" sz="2400" spc="-5" b="1">
                <a:latin typeface="华文楷体"/>
                <a:cs typeface="华文楷体"/>
              </a:rPr>
              <a:t>解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88791" y="2732989"/>
            <a:ext cx="18573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带电粒子在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电 </a:t>
            </a: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场中运动规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194811" y="2714091"/>
            <a:ext cx="1972487" cy="9840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7085431" y="2914078"/>
            <a:ext cx="15519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FF0000"/>
                </a:solidFill>
                <a:latin typeface="华文楷体"/>
                <a:cs typeface="华文楷体"/>
              </a:rPr>
              <a:t>示波管原</a:t>
            </a:r>
            <a:r>
              <a:rPr dirty="0" sz="2400" spc="-5" b="1">
                <a:solidFill>
                  <a:srgbClr val="FF0000"/>
                </a:solidFill>
                <a:latin typeface="华文楷体"/>
                <a:cs typeface="华文楷体"/>
              </a:rPr>
              <a:t>理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13358" y="2785440"/>
            <a:ext cx="1885784" cy="7420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5589028" y="4255960"/>
            <a:ext cx="601980" cy="114300"/>
          </a:xfrm>
          <a:custGeom>
            <a:avLst/>
            <a:gdLst/>
            <a:ahLst/>
            <a:cxnLst/>
            <a:rect l="l" t="t" r="r" b="b"/>
            <a:pathLst>
              <a:path w="601979" h="114300">
                <a:moveTo>
                  <a:pt x="487070" y="114300"/>
                </a:moveTo>
                <a:lnTo>
                  <a:pt x="487070" y="0"/>
                </a:lnTo>
                <a:lnTo>
                  <a:pt x="563270" y="38100"/>
                </a:lnTo>
                <a:lnTo>
                  <a:pt x="515645" y="38100"/>
                </a:lnTo>
                <a:lnTo>
                  <a:pt x="515645" y="76200"/>
                </a:lnTo>
                <a:lnTo>
                  <a:pt x="563270" y="76200"/>
                </a:lnTo>
                <a:lnTo>
                  <a:pt x="487070" y="114300"/>
                </a:lnTo>
                <a:close/>
              </a:path>
              <a:path w="601979" h="114300">
                <a:moveTo>
                  <a:pt x="48707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487070" y="38100"/>
                </a:lnTo>
                <a:lnTo>
                  <a:pt x="487070" y="76200"/>
                </a:lnTo>
                <a:close/>
              </a:path>
              <a:path w="601979" h="114300">
                <a:moveTo>
                  <a:pt x="563270" y="76200"/>
                </a:moveTo>
                <a:lnTo>
                  <a:pt x="515645" y="76200"/>
                </a:lnTo>
                <a:lnTo>
                  <a:pt x="515645" y="38100"/>
                </a:lnTo>
                <a:lnTo>
                  <a:pt x="563270" y="38100"/>
                </a:lnTo>
                <a:lnTo>
                  <a:pt x="601370" y="57150"/>
                </a:lnTo>
                <a:lnTo>
                  <a:pt x="56327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589015" y="4648644"/>
            <a:ext cx="575945" cy="114300"/>
          </a:xfrm>
          <a:custGeom>
            <a:avLst/>
            <a:gdLst/>
            <a:ahLst/>
            <a:cxnLst/>
            <a:rect l="l" t="t" r="r" b="b"/>
            <a:pathLst>
              <a:path w="575945" h="114300">
                <a:moveTo>
                  <a:pt x="461022" y="114300"/>
                </a:moveTo>
                <a:lnTo>
                  <a:pt x="461022" y="0"/>
                </a:lnTo>
                <a:lnTo>
                  <a:pt x="537222" y="38100"/>
                </a:lnTo>
                <a:lnTo>
                  <a:pt x="489597" y="38100"/>
                </a:lnTo>
                <a:lnTo>
                  <a:pt x="489597" y="76200"/>
                </a:lnTo>
                <a:lnTo>
                  <a:pt x="537222" y="76200"/>
                </a:lnTo>
                <a:lnTo>
                  <a:pt x="461022" y="114300"/>
                </a:lnTo>
                <a:close/>
              </a:path>
              <a:path w="575945" h="114300">
                <a:moveTo>
                  <a:pt x="461022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461022" y="38100"/>
                </a:lnTo>
                <a:lnTo>
                  <a:pt x="461022" y="76200"/>
                </a:lnTo>
                <a:close/>
              </a:path>
              <a:path w="575945" h="114300">
                <a:moveTo>
                  <a:pt x="537222" y="76200"/>
                </a:moveTo>
                <a:lnTo>
                  <a:pt x="489597" y="76200"/>
                </a:lnTo>
                <a:lnTo>
                  <a:pt x="489597" y="38100"/>
                </a:lnTo>
                <a:lnTo>
                  <a:pt x="537222" y="38100"/>
                </a:lnTo>
                <a:lnTo>
                  <a:pt x="575322" y="57150"/>
                </a:lnTo>
                <a:lnTo>
                  <a:pt x="537222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47396" y="4133037"/>
            <a:ext cx="1399514" cy="7451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622400" y="4430763"/>
            <a:ext cx="94106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荧光</a:t>
            </a:r>
            <a:r>
              <a:rPr dirty="0" sz="2400" spc="-5" b="1">
                <a:latin typeface="华文楷体"/>
                <a:cs typeface="华文楷体"/>
              </a:rPr>
              <a:t>屏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33665" y="4434484"/>
            <a:ext cx="1451610" cy="114300"/>
          </a:xfrm>
          <a:custGeom>
            <a:avLst/>
            <a:gdLst/>
            <a:ahLst/>
            <a:cxnLst/>
            <a:rect l="l" t="t" r="r" b="b"/>
            <a:pathLst>
              <a:path w="1451609" h="114300">
                <a:moveTo>
                  <a:pt x="1336890" y="114300"/>
                </a:moveTo>
                <a:lnTo>
                  <a:pt x="1336890" y="0"/>
                </a:lnTo>
                <a:lnTo>
                  <a:pt x="1413090" y="38100"/>
                </a:lnTo>
                <a:lnTo>
                  <a:pt x="1365465" y="38100"/>
                </a:lnTo>
                <a:lnTo>
                  <a:pt x="1365465" y="76200"/>
                </a:lnTo>
                <a:lnTo>
                  <a:pt x="1413090" y="76200"/>
                </a:lnTo>
                <a:lnTo>
                  <a:pt x="1336890" y="114300"/>
                </a:lnTo>
                <a:close/>
              </a:path>
              <a:path w="1451609" h="114300">
                <a:moveTo>
                  <a:pt x="133689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1336890" y="38100"/>
                </a:lnTo>
                <a:lnTo>
                  <a:pt x="1336890" y="76200"/>
                </a:lnTo>
                <a:close/>
              </a:path>
              <a:path w="1451609" h="114300">
                <a:moveTo>
                  <a:pt x="1413090" y="76200"/>
                </a:moveTo>
                <a:lnTo>
                  <a:pt x="1365465" y="76200"/>
                </a:lnTo>
                <a:lnTo>
                  <a:pt x="1365465" y="38100"/>
                </a:lnTo>
                <a:lnTo>
                  <a:pt x="1413090" y="38100"/>
                </a:lnTo>
                <a:lnTo>
                  <a:pt x="1451190" y="57150"/>
                </a:lnTo>
                <a:lnTo>
                  <a:pt x="141309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470000" y="4065003"/>
            <a:ext cx="20910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67485" algn="l"/>
              </a:tabLst>
            </a:pPr>
            <a:r>
              <a:rPr dirty="0" sz="2400" b="1">
                <a:latin typeface="华文楷体"/>
                <a:cs typeface="华文楷体"/>
              </a:rPr>
              <a:t>电子撞</a:t>
            </a:r>
            <a:r>
              <a:rPr dirty="0" sz="2400" spc="-5" b="1">
                <a:latin typeface="华文楷体"/>
                <a:cs typeface="华文楷体"/>
              </a:rPr>
              <a:t>击</a:t>
            </a:r>
            <a:r>
              <a:rPr dirty="0" sz="2400" b="1">
                <a:latin typeface="华文楷体"/>
                <a:cs typeface="华文楷体"/>
              </a:rPr>
              <a:t>	</a:t>
            </a:r>
            <a:r>
              <a:rPr dirty="0" baseline="-8101" sz="3600" b="1">
                <a:latin typeface="华文楷体"/>
                <a:cs typeface="华文楷体"/>
              </a:rPr>
              <a:t>形</a:t>
            </a:r>
            <a:r>
              <a:rPr dirty="0" baseline="-8101" sz="3600" spc="-7" b="1">
                <a:latin typeface="华文楷体"/>
                <a:cs typeface="华文楷体"/>
              </a:rPr>
              <a:t>成</a:t>
            </a:r>
            <a:endParaRPr baseline="-8101" sz="3600">
              <a:latin typeface="华文楷体"/>
              <a:cs typeface="华文楷体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25128" y="4475226"/>
            <a:ext cx="6356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图</a:t>
            </a:r>
            <a:r>
              <a:rPr dirty="0" sz="2400" spc="-5" b="1">
                <a:latin typeface="华文楷体"/>
                <a:cs typeface="华文楷体"/>
              </a:rPr>
              <a:t>像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90457" y="4080471"/>
            <a:ext cx="940358" cy="8614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690202" y="4245851"/>
            <a:ext cx="811225" cy="55971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543134" y="4517390"/>
            <a:ext cx="548640" cy="114300"/>
          </a:xfrm>
          <a:custGeom>
            <a:avLst/>
            <a:gdLst/>
            <a:ahLst/>
            <a:cxnLst/>
            <a:rect l="l" t="t" r="r" b="b"/>
            <a:pathLst>
              <a:path w="548639" h="114300">
                <a:moveTo>
                  <a:pt x="434060" y="114300"/>
                </a:moveTo>
                <a:lnTo>
                  <a:pt x="434060" y="0"/>
                </a:lnTo>
                <a:lnTo>
                  <a:pt x="510260" y="38100"/>
                </a:lnTo>
                <a:lnTo>
                  <a:pt x="462635" y="38100"/>
                </a:lnTo>
                <a:lnTo>
                  <a:pt x="462635" y="76200"/>
                </a:lnTo>
                <a:lnTo>
                  <a:pt x="510260" y="76200"/>
                </a:lnTo>
                <a:lnTo>
                  <a:pt x="434060" y="114300"/>
                </a:lnTo>
                <a:close/>
              </a:path>
              <a:path w="548639" h="114300">
                <a:moveTo>
                  <a:pt x="434060" y="76200"/>
                </a:moveTo>
                <a:lnTo>
                  <a:pt x="0" y="76200"/>
                </a:lnTo>
                <a:lnTo>
                  <a:pt x="0" y="38100"/>
                </a:lnTo>
                <a:lnTo>
                  <a:pt x="434060" y="38100"/>
                </a:lnTo>
                <a:lnTo>
                  <a:pt x="434060" y="76200"/>
                </a:lnTo>
                <a:close/>
              </a:path>
              <a:path w="548639" h="114300">
                <a:moveTo>
                  <a:pt x="510260" y="76200"/>
                </a:moveTo>
                <a:lnTo>
                  <a:pt x="462635" y="76200"/>
                </a:lnTo>
                <a:lnTo>
                  <a:pt x="462635" y="38100"/>
                </a:lnTo>
                <a:lnTo>
                  <a:pt x="510260" y="38100"/>
                </a:lnTo>
                <a:lnTo>
                  <a:pt x="548360" y="57150"/>
                </a:lnTo>
                <a:lnTo>
                  <a:pt x="51026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2760027" y="4071620"/>
            <a:ext cx="26670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baseline="-46296" sz="3600" b="1">
                <a:latin typeface="华文楷体"/>
                <a:cs typeface="华文楷体"/>
              </a:rPr>
              <a:t>电</a:t>
            </a:r>
            <a:r>
              <a:rPr dirty="0" baseline="-46296" sz="3600" spc="-7" b="1">
                <a:latin typeface="华文楷体"/>
                <a:cs typeface="华文楷体"/>
              </a:rPr>
              <a:t>压</a:t>
            </a:r>
            <a:r>
              <a:rPr dirty="0" baseline="-46296" sz="3600" spc="209" b="1">
                <a:latin typeface="华文楷体"/>
                <a:cs typeface="华文楷体"/>
              </a:rPr>
              <a:t> </a:t>
            </a:r>
            <a:r>
              <a:rPr dirty="0" baseline="-5787" sz="3600" b="1">
                <a:latin typeface="华文楷体"/>
                <a:cs typeface="华文楷体"/>
              </a:rPr>
              <a:t>引</a:t>
            </a:r>
            <a:r>
              <a:rPr dirty="0" baseline="-5787" sz="3600" spc="-7" b="1">
                <a:latin typeface="华文楷体"/>
                <a:cs typeface="华文楷体"/>
              </a:rPr>
              <a:t>起</a:t>
            </a:r>
            <a:r>
              <a:rPr dirty="0" baseline="-5787" sz="3600" spc="217" b="1">
                <a:latin typeface="华文楷体"/>
                <a:cs typeface="华文楷体"/>
              </a:rPr>
              <a:t> </a:t>
            </a:r>
            <a:r>
              <a:rPr dirty="0" sz="2400" b="1">
                <a:latin typeface="华文楷体"/>
                <a:cs typeface="华文楷体"/>
              </a:rPr>
              <a:t>加速过</a:t>
            </a:r>
            <a:r>
              <a:rPr dirty="0" sz="2400" spc="-5" b="1">
                <a:latin typeface="华文楷体"/>
                <a:cs typeface="华文楷体"/>
              </a:rPr>
              <a:t>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80014" y="4450956"/>
            <a:ext cx="12465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华文楷体"/>
                <a:cs typeface="华文楷体"/>
              </a:rPr>
              <a:t>偏转过</a:t>
            </a:r>
            <a:r>
              <a:rPr dirty="0" sz="2400" spc="-5" b="1">
                <a:latin typeface="华文楷体"/>
                <a:cs typeface="华文楷体"/>
              </a:rPr>
              <a:t>程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86212" y="4031297"/>
            <a:ext cx="1607578" cy="9412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081870" y="5488330"/>
            <a:ext cx="6212205" cy="0"/>
          </a:xfrm>
          <a:custGeom>
            <a:avLst/>
            <a:gdLst/>
            <a:ahLst/>
            <a:cxnLst/>
            <a:rect l="l" t="t" r="r" b="b"/>
            <a:pathLst>
              <a:path w="6212205" h="0">
                <a:moveTo>
                  <a:pt x="0" y="0"/>
                </a:moveTo>
                <a:lnTo>
                  <a:pt x="6212014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053067" y="4790325"/>
            <a:ext cx="114300" cy="709930"/>
          </a:xfrm>
          <a:custGeom>
            <a:avLst/>
            <a:gdLst/>
            <a:ahLst/>
            <a:cxnLst/>
            <a:rect l="l" t="t" r="r" b="b"/>
            <a:pathLst>
              <a:path w="114300" h="709929">
                <a:moveTo>
                  <a:pt x="38096" y="113906"/>
                </a:moveTo>
                <a:lnTo>
                  <a:pt x="0" y="113157"/>
                </a:lnTo>
                <a:lnTo>
                  <a:pt x="59385" y="0"/>
                </a:lnTo>
                <a:lnTo>
                  <a:pt x="99986" y="85344"/>
                </a:lnTo>
                <a:lnTo>
                  <a:pt x="38658" y="85344"/>
                </a:lnTo>
                <a:lnTo>
                  <a:pt x="38096" y="113906"/>
                </a:lnTo>
                <a:close/>
              </a:path>
              <a:path w="114300" h="709929">
                <a:moveTo>
                  <a:pt x="76184" y="114655"/>
                </a:moveTo>
                <a:lnTo>
                  <a:pt x="38096" y="113906"/>
                </a:lnTo>
                <a:lnTo>
                  <a:pt x="38658" y="85344"/>
                </a:lnTo>
                <a:lnTo>
                  <a:pt x="76746" y="86093"/>
                </a:lnTo>
                <a:lnTo>
                  <a:pt x="76184" y="114655"/>
                </a:lnTo>
                <a:close/>
              </a:path>
              <a:path w="114300" h="709929">
                <a:moveTo>
                  <a:pt x="114287" y="115404"/>
                </a:moveTo>
                <a:lnTo>
                  <a:pt x="76184" y="114655"/>
                </a:lnTo>
                <a:lnTo>
                  <a:pt x="76746" y="86093"/>
                </a:lnTo>
                <a:lnTo>
                  <a:pt x="38658" y="85344"/>
                </a:lnTo>
                <a:lnTo>
                  <a:pt x="99986" y="85344"/>
                </a:lnTo>
                <a:lnTo>
                  <a:pt x="114287" y="115404"/>
                </a:lnTo>
                <a:close/>
              </a:path>
              <a:path w="114300" h="709929">
                <a:moveTo>
                  <a:pt x="64490" y="709663"/>
                </a:moveTo>
                <a:lnTo>
                  <a:pt x="26390" y="708914"/>
                </a:lnTo>
                <a:lnTo>
                  <a:pt x="38096" y="113906"/>
                </a:lnTo>
                <a:lnTo>
                  <a:pt x="76184" y="114655"/>
                </a:lnTo>
                <a:lnTo>
                  <a:pt x="64490" y="7096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295930" y="4943640"/>
            <a:ext cx="0" cy="544195"/>
          </a:xfrm>
          <a:custGeom>
            <a:avLst/>
            <a:gdLst/>
            <a:ahLst/>
            <a:cxnLst/>
            <a:rect l="l" t="t" r="r" b="b"/>
            <a:pathLst>
              <a:path w="0" h="544195">
                <a:moveTo>
                  <a:pt x="0" y="0"/>
                </a:moveTo>
                <a:lnTo>
                  <a:pt x="0" y="543585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861900" y="4081551"/>
            <a:ext cx="1398270" cy="1387475"/>
          </a:xfrm>
          <a:prstGeom prst="rect">
            <a:avLst/>
          </a:prstGeom>
        </p:spPr>
        <p:txBody>
          <a:bodyPr wrap="square" lIns="0" tIns="7620" rIns="0" bIns="0" rtlCol="0" vert="horz">
            <a:spAutoFit/>
          </a:bodyPr>
          <a:lstStyle/>
          <a:p>
            <a:pPr marL="469265" marR="5080" indent="-7620">
              <a:lnSpc>
                <a:spcPct val="101299"/>
              </a:lnSpc>
              <a:spcBef>
                <a:spcPts val="60"/>
              </a:spcBef>
            </a:pPr>
            <a:r>
              <a:rPr dirty="0" sz="2400" b="1">
                <a:latin typeface="华文楷体"/>
                <a:cs typeface="华文楷体"/>
              </a:rPr>
              <a:t>电子</a:t>
            </a:r>
            <a:r>
              <a:rPr dirty="0" sz="2400" spc="-5" b="1">
                <a:latin typeface="华文楷体"/>
                <a:cs typeface="华文楷体"/>
              </a:rPr>
              <a:t>枪 </a:t>
            </a:r>
            <a:r>
              <a:rPr dirty="0" sz="2400" b="1">
                <a:latin typeface="华文楷体"/>
                <a:cs typeface="华文楷体"/>
              </a:rPr>
              <a:t>极板</a:t>
            </a:r>
            <a:r>
              <a:rPr dirty="0" sz="2400" spc="-5" b="1">
                <a:latin typeface="华文楷体"/>
                <a:cs typeface="华文楷体"/>
              </a:rPr>
              <a:t>间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dirty="0" sz="2400" b="1">
                <a:latin typeface="华文楷体"/>
                <a:cs typeface="华文楷体"/>
              </a:rPr>
              <a:t>反</a:t>
            </a:r>
            <a:r>
              <a:rPr dirty="0" sz="2400" spc="-5" b="1">
                <a:latin typeface="华文楷体"/>
                <a:cs typeface="华文楷体"/>
              </a:rPr>
              <a:t>映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523170" y="2293854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56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961132" y="2023872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19">
                <a:moveTo>
                  <a:pt x="0" y="0"/>
                </a:moveTo>
                <a:lnTo>
                  <a:pt x="362711" y="0"/>
                </a:lnTo>
                <a:lnTo>
                  <a:pt x="362711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3159251" y="2246376"/>
            <a:ext cx="247015" cy="247015"/>
          </a:xfrm>
          <a:custGeom>
            <a:avLst/>
            <a:gdLst/>
            <a:ahLst/>
            <a:cxnLst/>
            <a:rect l="l" t="t" r="r" b="b"/>
            <a:pathLst>
              <a:path w="247014" h="247014">
                <a:moveTo>
                  <a:pt x="0" y="0"/>
                </a:moveTo>
                <a:lnTo>
                  <a:pt x="246887" y="0"/>
                </a:lnTo>
                <a:lnTo>
                  <a:pt x="246887" y="246887"/>
                </a:lnTo>
                <a:lnTo>
                  <a:pt x="0" y="246887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2909">
              <a:lnSpc>
                <a:spcPct val="100000"/>
              </a:lnSpc>
              <a:spcBef>
                <a:spcPts val="100"/>
              </a:spcBef>
            </a:pPr>
            <a:r>
              <a:rPr dirty="0"/>
              <a:t>课堂小结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959781" y="1562557"/>
            <a:ext cx="2703029" cy="42815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948046" y="1551050"/>
            <a:ext cx="2724150" cy="4303395"/>
          </a:xfrm>
          <a:custGeom>
            <a:avLst/>
            <a:gdLst/>
            <a:ahLst/>
            <a:cxnLst/>
            <a:rect l="l" t="t" r="r" b="b"/>
            <a:pathLst>
              <a:path w="2724150" h="4303395">
                <a:moveTo>
                  <a:pt x="2719387" y="4303014"/>
                </a:moveTo>
                <a:lnTo>
                  <a:pt x="4762" y="4303014"/>
                </a:lnTo>
                <a:lnTo>
                  <a:pt x="3289" y="4302785"/>
                </a:lnTo>
                <a:lnTo>
                  <a:pt x="1968" y="4302099"/>
                </a:lnTo>
                <a:lnTo>
                  <a:pt x="914" y="4301045"/>
                </a:lnTo>
                <a:lnTo>
                  <a:pt x="228" y="4299724"/>
                </a:lnTo>
                <a:lnTo>
                  <a:pt x="0" y="4298251"/>
                </a:lnTo>
                <a:lnTo>
                  <a:pt x="0" y="4762"/>
                </a:lnTo>
                <a:lnTo>
                  <a:pt x="4762" y="0"/>
                </a:lnTo>
                <a:lnTo>
                  <a:pt x="2719387" y="0"/>
                </a:lnTo>
                <a:lnTo>
                  <a:pt x="2724150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4293489"/>
                </a:lnTo>
                <a:lnTo>
                  <a:pt x="4762" y="4293489"/>
                </a:lnTo>
                <a:lnTo>
                  <a:pt x="9525" y="4298251"/>
                </a:lnTo>
                <a:lnTo>
                  <a:pt x="2724150" y="4298251"/>
                </a:lnTo>
                <a:lnTo>
                  <a:pt x="2723921" y="4299724"/>
                </a:lnTo>
                <a:lnTo>
                  <a:pt x="2723235" y="4301045"/>
                </a:lnTo>
                <a:lnTo>
                  <a:pt x="2722181" y="4302099"/>
                </a:lnTo>
                <a:lnTo>
                  <a:pt x="2720860" y="4302785"/>
                </a:lnTo>
                <a:lnTo>
                  <a:pt x="2719387" y="4303014"/>
                </a:lnTo>
                <a:close/>
              </a:path>
              <a:path w="2724150" h="4303395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2724150" h="4303395">
                <a:moveTo>
                  <a:pt x="2714625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2714625" y="4762"/>
                </a:lnTo>
                <a:lnTo>
                  <a:pt x="2714625" y="9525"/>
                </a:lnTo>
                <a:close/>
              </a:path>
              <a:path w="2724150" h="4303395">
                <a:moveTo>
                  <a:pt x="2714625" y="4298251"/>
                </a:moveTo>
                <a:lnTo>
                  <a:pt x="2714625" y="4762"/>
                </a:lnTo>
                <a:lnTo>
                  <a:pt x="2719387" y="9525"/>
                </a:lnTo>
                <a:lnTo>
                  <a:pt x="2724150" y="9525"/>
                </a:lnTo>
                <a:lnTo>
                  <a:pt x="2724150" y="4293489"/>
                </a:lnTo>
                <a:lnTo>
                  <a:pt x="2719387" y="4293489"/>
                </a:lnTo>
                <a:lnTo>
                  <a:pt x="2714625" y="4298251"/>
                </a:lnTo>
                <a:close/>
              </a:path>
              <a:path w="2724150" h="4303395">
                <a:moveTo>
                  <a:pt x="2724150" y="9525"/>
                </a:moveTo>
                <a:lnTo>
                  <a:pt x="2719387" y="9525"/>
                </a:lnTo>
                <a:lnTo>
                  <a:pt x="2714625" y="4762"/>
                </a:lnTo>
                <a:lnTo>
                  <a:pt x="2724150" y="4762"/>
                </a:lnTo>
                <a:lnTo>
                  <a:pt x="2724150" y="9525"/>
                </a:lnTo>
                <a:close/>
              </a:path>
              <a:path w="2724150" h="4303395">
                <a:moveTo>
                  <a:pt x="9525" y="4298251"/>
                </a:moveTo>
                <a:lnTo>
                  <a:pt x="4762" y="4293489"/>
                </a:lnTo>
                <a:lnTo>
                  <a:pt x="9525" y="4293489"/>
                </a:lnTo>
                <a:lnTo>
                  <a:pt x="9525" y="4298251"/>
                </a:lnTo>
                <a:close/>
              </a:path>
              <a:path w="2724150" h="4303395">
                <a:moveTo>
                  <a:pt x="2714625" y="4298251"/>
                </a:moveTo>
                <a:lnTo>
                  <a:pt x="9525" y="4298251"/>
                </a:lnTo>
                <a:lnTo>
                  <a:pt x="9525" y="4293489"/>
                </a:lnTo>
                <a:lnTo>
                  <a:pt x="2714625" y="4293489"/>
                </a:lnTo>
                <a:lnTo>
                  <a:pt x="2714625" y="4298251"/>
                </a:lnTo>
                <a:close/>
              </a:path>
              <a:path w="2724150" h="4303395">
                <a:moveTo>
                  <a:pt x="2724150" y="4298251"/>
                </a:moveTo>
                <a:lnTo>
                  <a:pt x="2714625" y="4298251"/>
                </a:lnTo>
                <a:lnTo>
                  <a:pt x="2719387" y="4293489"/>
                </a:lnTo>
                <a:lnTo>
                  <a:pt x="2724150" y="4293489"/>
                </a:lnTo>
                <a:lnTo>
                  <a:pt x="2724150" y="4298251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7345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96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494532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94176" y="22814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814038" y="3932758"/>
            <a:ext cx="711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隶书"/>
                <a:cs typeface="隶书"/>
              </a:rPr>
              <a:t>想一想</a:t>
            </a:r>
            <a:endParaRPr sz="1800">
              <a:latin typeface="隶书"/>
              <a:cs typeface="隶书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644015" y="2680804"/>
            <a:ext cx="1915591" cy="30325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965784" y="2669667"/>
            <a:ext cx="2603792" cy="305333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049287" y="3653167"/>
            <a:ext cx="3302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楷体"/>
                <a:cs typeface="楷体"/>
              </a:rPr>
              <a:t>荧 光 屏</a:t>
            </a:r>
            <a:endParaRPr sz="2400">
              <a:latin typeface="楷体"/>
              <a:cs typeface="楷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691128" y="4331208"/>
            <a:ext cx="1173479" cy="1333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502723" y="2788500"/>
            <a:ext cx="3217341" cy="146470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031424" y="2875762"/>
            <a:ext cx="209296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为什么带电粒子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在 </a:t>
            </a: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电场中运动与示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波 </a:t>
            </a: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器显示图像有关呢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？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643196" y="1828050"/>
            <a:ext cx="3835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用示波器来观察电信号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0584" y="1569173"/>
            <a:ext cx="6959600" cy="14884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华文楷体"/>
                <a:cs typeface="华文楷体"/>
              </a:rPr>
              <a:t>例题</a:t>
            </a:r>
            <a:r>
              <a:rPr dirty="0" sz="2400" spc="-5" i="1">
                <a:latin typeface="华文楷体"/>
                <a:cs typeface="华文楷体"/>
              </a:rPr>
              <a:t>1：</a:t>
            </a:r>
            <a:endParaRPr sz="2400">
              <a:latin typeface="华文楷体"/>
              <a:cs typeface="华文楷体"/>
            </a:endParaRPr>
          </a:p>
          <a:p>
            <a:pPr marL="12700" marR="5080" indent="533400">
              <a:lnSpc>
                <a:spcPct val="100000"/>
              </a:lnSpc>
            </a:pPr>
            <a:r>
              <a:rPr dirty="0" sz="2400" i="1">
                <a:latin typeface="华文楷体"/>
                <a:cs typeface="华文楷体"/>
              </a:rPr>
              <a:t>有一个带电粒子以水平方向的初速度进入一个竖 直方向的匀强电场区域，在离开电场区域时与刚进 入时相比较，这个粒子有哪些变化呢？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04350" y="4015079"/>
            <a:ext cx="187667" cy="1676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185096" y="4063822"/>
            <a:ext cx="651510" cy="85725"/>
          </a:xfrm>
          <a:custGeom>
            <a:avLst/>
            <a:gdLst/>
            <a:ahLst/>
            <a:cxnLst/>
            <a:rect l="l" t="t" r="r" b="b"/>
            <a:pathLst>
              <a:path w="651510" h="85725">
                <a:moveTo>
                  <a:pt x="508444" y="85725"/>
                </a:moveTo>
                <a:lnTo>
                  <a:pt x="508444" y="0"/>
                </a:lnTo>
                <a:lnTo>
                  <a:pt x="603694" y="28575"/>
                </a:lnTo>
                <a:lnTo>
                  <a:pt x="544156" y="28575"/>
                </a:lnTo>
                <a:lnTo>
                  <a:pt x="544156" y="57150"/>
                </a:lnTo>
                <a:lnTo>
                  <a:pt x="603694" y="57150"/>
                </a:lnTo>
                <a:lnTo>
                  <a:pt x="508444" y="85725"/>
                </a:lnTo>
                <a:close/>
              </a:path>
              <a:path w="651510" h="85725">
                <a:moveTo>
                  <a:pt x="508444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508444" y="28575"/>
                </a:lnTo>
                <a:lnTo>
                  <a:pt x="508444" y="57150"/>
                </a:lnTo>
                <a:close/>
              </a:path>
              <a:path w="651510" h="85725">
                <a:moveTo>
                  <a:pt x="603694" y="57150"/>
                </a:moveTo>
                <a:lnTo>
                  <a:pt x="544156" y="57150"/>
                </a:lnTo>
                <a:lnTo>
                  <a:pt x="544156" y="28575"/>
                </a:lnTo>
                <a:lnTo>
                  <a:pt x="603694" y="28575"/>
                </a:lnTo>
                <a:lnTo>
                  <a:pt x="651319" y="42862"/>
                </a:lnTo>
                <a:lnTo>
                  <a:pt x="603694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020047" y="3976192"/>
            <a:ext cx="1143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+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1735" y="3613048"/>
            <a:ext cx="2349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baseline="-17094" sz="1950" spc="-7">
                <a:latin typeface="Times New Roman"/>
                <a:cs typeface="Times New Roman"/>
              </a:rPr>
              <a:t>0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28455" y="3752430"/>
            <a:ext cx="1397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q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91113" y="3384461"/>
            <a:ext cx="283159" cy="16066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723904" y="4023576"/>
            <a:ext cx="11430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latin typeface="Calibri"/>
                <a:cs typeface="Calibri"/>
              </a:rPr>
              <a:t>+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0244" y="4318977"/>
            <a:ext cx="30797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Times New Roman"/>
                <a:cs typeface="Times New Roman"/>
              </a:rPr>
              <a:t>q</a:t>
            </a:r>
            <a:r>
              <a:rPr dirty="0" sz="2000" i="1">
                <a:latin typeface="Times New Roman"/>
                <a:cs typeface="Times New Roman"/>
              </a:rPr>
              <a:t>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36056" y="3863619"/>
            <a:ext cx="2138384" cy="1344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715426" y="4672990"/>
            <a:ext cx="3048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mg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13103" y="3547986"/>
            <a:ext cx="23495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5" i="1">
                <a:latin typeface="Book Antiqua"/>
                <a:cs typeface="Book Antiqua"/>
              </a:rPr>
              <a:t>v</a:t>
            </a:r>
            <a:r>
              <a:rPr dirty="0" baseline="-17094" sz="1950" spc="-7">
                <a:latin typeface="Times New Roman"/>
                <a:cs typeface="Times New Roman"/>
              </a:rPr>
              <a:t>0</a:t>
            </a:r>
            <a:endParaRPr baseline="-17094" sz="19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14457" y="3384461"/>
            <a:ext cx="114300" cy="1607185"/>
          </a:xfrm>
          <a:custGeom>
            <a:avLst/>
            <a:gdLst/>
            <a:ahLst/>
            <a:cxnLst/>
            <a:rect l="l" t="t" r="r" b="b"/>
            <a:pathLst>
              <a:path w="114300" h="1607185">
                <a:moveTo>
                  <a:pt x="76200" y="1520888"/>
                </a:moveTo>
                <a:lnTo>
                  <a:pt x="38100" y="1520888"/>
                </a:lnTo>
                <a:lnTo>
                  <a:pt x="38100" y="0"/>
                </a:lnTo>
                <a:lnTo>
                  <a:pt x="76200" y="0"/>
                </a:lnTo>
                <a:lnTo>
                  <a:pt x="76200" y="1520888"/>
                </a:lnTo>
                <a:close/>
              </a:path>
              <a:path w="114300" h="1607185">
                <a:moveTo>
                  <a:pt x="57150" y="1606613"/>
                </a:moveTo>
                <a:lnTo>
                  <a:pt x="0" y="1492313"/>
                </a:lnTo>
                <a:lnTo>
                  <a:pt x="38100" y="1492313"/>
                </a:lnTo>
                <a:lnTo>
                  <a:pt x="38100" y="1520888"/>
                </a:lnTo>
                <a:lnTo>
                  <a:pt x="100012" y="1520888"/>
                </a:lnTo>
                <a:lnTo>
                  <a:pt x="57150" y="1606613"/>
                </a:lnTo>
                <a:close/>
              </a:path>
              <a:path w="114300" h="1607185">
                <a:moveTo>
                  <a:pt x="100012" y="1520888"/>
                </a:moveTo>
                <a:lnTo>
                  <a:pt x="76200" y="1520888"/>
                </a:lnTo>
                <a:lnTo>
                  <a:pt x="76200" y="1492313"/>
                </a:lnTo>
                <a:lnTo>
                  <a:pt x="114300" y="1492313"/>
                </a:lnTo>
                <a:lnTo>
                  <a:pt x="100012" y="15208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226966" y="3377349"/>
            <a:ext cx="114300" cy="1607185"/>
          </a:xfrm>
          <a:custGeom>
            <a:avLst/>
            <a:gdLst/>
            <a:ahLst/>
            <a:cxnLst/>
            <a:rect l="l" t="t" r="r" b="b"/>
            <a:pathLst>
              <a:path w="114300" h="1607185">
                <a:moveTo>
                  <a:pt x="76200" y="1520888"/>
                </a:moveTo>
                <a:lnTo>
                  <a:pt x="38100" y="1520888"/>
                </a:lnTo>
                <a:lnTo>
                  <a:pt x="38100" y="0"/>
                </a:lnTo>
                <a:lnTo>
                  <a:pt x="76200" y="0"/>
                </a:lnTo>
                <a:lnTo>
                  <a:pt x="76200" y="1520888"/>
                </a:lnTo>
                <a:close/>
              </a:path>
              <a:path w="114300" h="1607185">
                <a:moveTo>
                  <a:pt x="57150" y="1606613"/>
                </a:moveTo>
                <a:lnTo>
                  <a:pt x="0" y="1492313"/>
                </a:lnTo>
                <a:lnTo>
                  <a:pt x="38100" y="1492313"/>
                </a:lnTo>
                <a:lnTo>
                  <a:pt x="38100" y="1520888"/>
                </a:lnTo>
                <a:lnTo>
                  <a:pt x="100012" y="1520888"/>
                </a:lnTo>
                <a:lnTo>
                  <a:pt x="57150" y="1606613"/>
                </a:lnTo>
                <a:close/>
              </a:path>
              <a:path w="114300" h="1607185">
                <a:moveTo>
                  <a:pt x="100012" y="1520888"/>
                </a:moveTo>
                <a:lnTo>
                  <a:pt x="76200" y="1520888"/>
                </a:lnTo>
                <a:lnTo>
                  <a:pt x="76200" y="1492313"/>
                </a:lnTo>
                <a:lnTo>
                  <a:pt x="114300" y="1492313"/>
                </a:lnTo>
                <a:lnTo>
                  <a:pt x="100012" y="15208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547476" y="3377349"/>
            <a:ext cx="114300" cy="1607185"/>
          </a:xfrm>
          <a:custGeom>
            <a:avLst/>
            <a:gdLst/>
            <a:ahLst/>
            <a:cxnLst/>
            <a:rect l="l" t="t" r="r" b="b"/>
            <a:pathLst>
              <a:path w="114300" h="1607185">
                <a:moveTo>
                  <a:pt x="76200" y="1520888"/>
                </a:moveTo>
                <a:lnTo>
                  <a:pt x="38100" y="1520888"/>
                </a:lnTo>
                <a:lnTo>
                  <a:pt x="38100" y="0"/>
                </a:lnTo>
                <a:lnTo>
                  <a:pt x="76200" y="0"/>
                </a:lnTo>
                <a:lnTo>
                  <a:pt x="76200" y="1520888"/>
                </a:lnTo>
                <a:close/>
              </a:path>
              <a:path w="114300" h="1607185">
                <a:moveTo>
                  <a:pt x="57150" y="1606613"/>
                </a:moveTo>
                <a:lnTo>
                  <a:pt x="0" y="1492313"/>
                </a:lnTo>
                <a:lnTo>
                  <a:pt x="38100" y="1492313"/>
                </a:lnTo>
                <a:lnTo>
                  <a:pt x="38100" y="1520888"/>
                </a:lnTo>
                <a:lnTo>
                  <a:pt x="100012" y="1520888"/>
                </a:lnTo>
                <a:lnTo>
                  <a:pt x="57150" y="1606613"/>
                </a:lnTo>
                <a:close/>
              </a:path>
              <a:path w="114300" h="1607185">
                <a:moveTo>
                  <a:pt x="100012" y="1520888"/>
                </a:moveTo>
                <a:lnTo>
                  <a:pt x="76200" y="1520888"/>
                </a:lnTo>
                <a:lnTo>
                  <a:pt x="76200" y="1492313"/>
                </a:lnTo>
                <a:lnTo>
                  <a:pt x="114300" y="1492313"/>
                </a:lnTo>
                <a:lnTo>
                  <a:pt x="100012" y="15208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5156453" y="3377349"/>
            <a:ext cx="114300" cy="1607185"/>
          </a:xfrm>
          <a:custGeom>
            <a:avLst/>
            <a:gdLst/>
            <a:ahLst/>
            <a:cxnLst/>
            <a:rect l="l" t="t" r="r" b="b"/>
            <a:pathLst>
              <a:path w="114300" h="1607185">
                <a:moveTo>
                  <a:pt x="76200" y="1520888"/>
                </a:moveTo>
                <a:lnTo>
                  <a:pt x="38100" y="1520888"/>
                </a:lnTo>
                <a:lnTo>
                  <a:pt x="38100" y="0"/>
                </a:lnTo>
                <a:lnTo>
                  <a:pt x="76200" y="0"/>
                </a:lnTo>
                <a:lnTo>
                  <a:pt x="76200" y="1520888"/>
                </a:lnTo>
                <a:close/>
              </a:path>
              <a:path w="114300" h="1607185">
                <a:moveTo>
                  <a:pt x="57150" y="1606613"/>
                </a:moveTo>
                <a:lnTo>
                  <a:pt x="0" y="1492313"/>
                </a:lnTo>
                <a:lnTo>
                  <a:pt x="38100" y="1492313"/>
                </a:lnTo>
                <a:lnTo>
                  <a:pt x="38100" y="1520888"/>
                </a:lnTo>
                <a:lnTo>
                  <a:pt x="100012" y="1520888"/>
                </a:lnTo>
                <a:lnTo>
                  <a:pt x="57150" y="1606613"/>
                </a:lnTo>
                <a:close/>
              </a:path>
              <a:path w="114300" h="1607185">
                <a:moveTo>
                  <a:pt x="100012" y="1520888"/>
                </a:moveTo>
                <a:lnTo>
                  <a:pt x="76200" y="1520888"/>
                </a:lnTo>
                <a:lnTo>
                  <a:pt x="76200" y="1492313"/>
                </a:lnTo>
                <a:lnTo>
                  <a:pt x="114300" y="1492313"/>
                </a:lnTo>
                <a:lnTo>
                  <a:pt x="100012" y="15208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5468950" y="3384461"/>
            <a:ext cx="114300" cy="1607185"/>
          </a:xfrm>
          <a:custGeom>
            <a:avLst/>
            <a:gdLst/>
            <a:ahLst/>
            <a:cxnLst/>
            <a:rect l="l" t="t" r="r" b="b"/>
            <a:pathLst>
              <a:path w="114300" h="1607185">
                <a:moveTo>
                  <a:pt x="76200" y="1520888"/>
                </a:moveTo>
                <a:lnTo>
                  <a:pt x="38100" y="1520888"/>
                </a:lnTo>
                <a:lnTo>
                  <a:pt x="38100" y="0"/>
                </a:lnTo>
                <a:lnTo>
                  <a:pt x="76200" y="0"/>
                </a:lnTo>
                <a:lnTo>
                  <a:pt x="76200" y="1520888"/>
                </a:lnTo>
                <a:close/>
              </a:path>
              <a:path w="114300" h="1607185">
                <a:moveTo>
                  <a:pt x="57150" y="1606613"/>
                </a:moveTo>
                <a:lnTo>
                  <a:pt x="0" y="1492313"/>
                </a:lnTo>
                <a:lnTo>
                  <a:pt x="38100" y="1492313"/>
                </a:lnTo>
                <a:lnTo>
                  <a:pt x="38100" y="1520888"/>
                </a:lnTo>
                <a:lnTo>
                  <a:pt x="100012" y="1520888"/>
                </a:lnTo>
                <a:lnTo>
                  <a:pt x="57150" y="1606613"/>
                </a:lnTo>
                <a:close/>
              </a:path>
              <a:path w="114300" h="1607185">
                <a:moveTo>
                  <a:pt x="100012" y="1520888"/>
                </a:moveTo>
                <a:lnTo>
                  <a:pt x="76200" y="1520888"/>
                </a:lnTo>
                <a:lnTo>
                  <a:pt x="76200" y="1492313"/>
                </a:lnTo>
                <a:lnTo>
                  <a:pt x="114300" y="1492313"/>
                </a:lnTo>
                <a:lnTo>
                  <a:pt x="100012" y="15208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789460" y="3384461"/>
            <a:ext cx="114300" cy="1607185"/>
          </a:xfrm>
          <a:custGeom>
            <a:avLst/>
            <a:gdLst/>
            <a:ahLst/>
            <a:cxnLst/>
            <a:rect l="l" t="t" r="r" b="b"/>
            <a:pathLst>
              <a:path w="114300" h="1607185">
                <a:moveTo>
                  <a:pt x="76200" y="1520888"/>
                </a:moveTo>
                <a:lnTo>
                  <a:pt x="38100" y="1520888"/>
                </a:lnTo>
                <a:lnTo>
                  <a:pt x="38100" y="0"/>
                </a:lnTo>
                <a:lnTo>
                  <a:pt x="76200" y="0"/>
                </a:lnTo>
                <a:lnTo>
                  <a:pt x="76200" y="1520888"/>
                </a:lnTo>
                <a:close/>
              </a:path>
              <a:path w="114300" h="1607185">
                <a:moveTo>
                  <a:pt x="57150" y="1606613"/>
                </a:moveTo>
                <a:lnTo>
                  <a:pt x="0" y="1492313"/>
                </a:lnTo>
                <a:lnTo>
                  <a:pt x="38100" y="1492313"/>
                </a:lnTo>
                <a:lnTo>
                  <a:pt x="38100" y="1520888"/>
                </a:lnTo>
                <a:lnTo>
                  <a:pt x="100012" y="1520888"/>
                </a:lnTo>
                <a:lnTo>
                  <a:pt x="57150" y="1606613"/>
                </a:lnTo>
                <a:close/>
              </a:path>
              <a:path w="114300" h="1607185">
                <a:moveTo>
                  <a:pt x="100012" y="1520888"/>
                </a:moveTo>
                <a:lnTo>
                  <a:pt x="76200" y="1520888"/>
                </a:lnTo>
                <a:lnTo>
                  <a:pt x="76200" y="1492313"/>
                </a:lnTo>
                <a:lnTo>
                  <a:pt x="114300" y="1492313"/>
                </a:lnTo>
                <a:lnTo>
                  <a:pt x="100012" y="152088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101956" y="3377361"/>
            <a:ext cx="114300" cy="1607185"/>
          </a:xfrm>
          <a:custGeom>
            <a:avLst/>
            <a:gdLst/>
            <a:ahLst/>
            <a:cxnLst/>
            <a:rect l="l" t="t" r="r" b="b"/>
            <a:pathLst>
              <a:path w="114300" h="1607185">
                <a:moveTo>
                  <a:pt x="76200" y="1520875"/>
                </a:moveTo>
                <a:lnTo>
                  <a:pt x="38100" y="1520875"/>
                </a:lnTo>
                <a:lnTo>
                  <a:pt x="38100" y="0"/>
                </a:lnTo>
                <a:lnTo>
                  <a:pt x="76200" y="0"/>
                </a:lnTo>
                <a:lnTo>
                  <a:pt x="76200" y="1520875"/>
                </a:lnTo>
                <a:close/>
              </a:path>
              <a:path w="114300" h="1607185">
                <a:moveTo>
                  <a:pt x="57150" y="1606600"/>
                </a:moveTo>
                <a:lnTo>
                  <a:pt x="0" y="1492300"/>
                </a:lnTo>
                <a:lnTo>
                  <a:pt x="38100" y="1492300"/>
                </a:lnTo>
                <a:lnTo>
                  <a:pt x="38100" y="1520875"/>
                </a:lnTo>
                <a:lnTo>
                  <a:pt x="100012" y="1520875"/>
                </a:lnTo>
                <a:lnTo>
                  <a:pt x="57150" y="1606600"/>
                </a:lnTo>
                <a:close/>
              </a:path>
              <a:path w="114300" h="1607185">
                <a:moveTo>
                  <a:pt x="100012" y="1520875"/>
                </a:moveTo>
                <a:lnTo>
                  <a:pt x="76200" y="1520875"/>
                </a:lnTo>
                <a:lnTo>
                  <a:pt x="76200" y="1492300"/>
                </a:lnTo>
                <a:lnTo>
                  <a:pt x="114300" y="1492300"/>
                </a:lnTo>
                <a:lnTo>
                  <a:pt x="100012" y="1520875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4360265" y="4875314"/>
            <a:ext cx="1854200" cy="10953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2080">
              <a:lnSpc>
                <a:spcPts val="277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E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70"/>
              </a:lnSpc>
            </a:pPr>
            <a:r>
              <a:rPr dirty="0" sz="2400" i="1">
                <a:latin typeface="华文楷体"/>
                <a:cs typeface="华文楷体"/>
              </a:rPr>
              <a:t>该粒子的轨迹</a:t>
            </a:r>
            <a:endParaRPr sz="24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</a:pPr>
            <a:r>
              <a:rPr dirty="0" sz="2400" i="1">
                <a:latin typeface="华文楷体"/>
                <a:cs typeface="华文楷体"/>
              </a:rPr>
              <a:t>是一条抛物线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977475" y="4096168"/>
            <a:ext cx="2184400" cy="381635"/>
          </a:xfrm>
          <a:custGeom>
            <a:avLst/>
            <a:gdLst/>
            <a:ahLst/>
            <a:cxnLst/>
            <a:rect l="l" t="t" r="r" b="b"/>
            <a:pathLst>
              <a:path w="2184400" h="381635">
                <a:moveTo>
                  <a:pt x="50761" y="14833"/>
                </a:moveTo>
                <a:lnTo>
                  <a:pt x="0" y="12687"/>
                </a:lnTo>
                <a:lnTo>
                  <a:pt x="546" y="0"/>
                </a:lnTo>
                <a:lnTo>
                  <a:pt x="51295" y="2146"/>
                </a:lnTo>
                <a:lnTo>
                  <a:pt x="50761" y="14833"/>
                </a:lnTo>
                <a:close/>
              </a:path>
              <a:path w="2184400" h="381635">
                <a:moveTo>
                  <a:pt x="139547" y="18618"/>
                </a:moveTo>
                <a:lnTo>
                  <a:pt x="130035" y="18186"/>
                </a:lnTo>
                <a:lnTo>
                  <a:pt x="88823" y="16446"/>
                </a:lnTo>
                <a:lnTo>
                  <a:pt x="89357" y="3746"/>
                </a:lnTo>
                <a:lnTo>
                  <a:pt x="140144" y="5930"/>
                </a:lnTo>
                <a:lnTo>
                  <a:pt x="139547" y="18618"/>
                </a:lnTo>
                <a:close/>
              </a:path>
              <a:path w="2184400" h="381635">
                <a:moveTo>
                  <a:pt x="228320" y="22910"/>
                </a:moveTo>
                <a:lnTo>
                  <a:pt x="195402" y="21221"/>
                </a:lnTo>
                <a:lnTo>
                  <a:pt x="177609" y="20396"/>
                </a:lnTo>
                <a:lnTo>
                  <a:pt x="178206" y="7708"/>
                </a:lnTo>
                <a:lnTo>
                  <a:pt x="228968" y="10236"/>
                </a:lnTo>
                <a:lnTo>
                  <a:pt x="228320" y="22910"/>
                </a:lnTo>
                <a:close/>
              </a:path>
              <a:path w="2184400" h="381635">
                <a:moveTo>
                  <a:pt x="317030" y="27863"/>
                </a:moveTo>
                <a:lnTo>
                  <a:pt x="266318" y="24904"/>
                </a:lnTo>
                <a:lnTo>
                  <a:pt x="267055" y="12230"/>
                </a:lnTo>
                <a:lnTo>
                  <a:pt x="317766" y="15189"/>
                </a:lnTo>
                <a:lnTo>
                  <a:pt x="317030" y="27863"/>
                </a:lnTo>
                <a:close/>
              </a:path>
              <a:path w="2184400" h="381635">
                <a:moveTo>
                  <a:pt x="361061" y="30632"/>
                </a:moveTo>
                <a:lnTo>
                  <a:pt x="355028" y="30238"/>
                </a:lnTo>
                <a:lnTo>
                  <a:pt x="355841" y="17564"/>
                </a:lnTo>
                <a:lnTo>
                  <a:pt x="406577" y="21069"/>
                </a:lnTo>
                <a:lnTo>
                  <a:pt x="405869" y="30619"/>
                </a:lnTo>
                <a:lnTo>
                  <a:pt x="361035" y="30619"/>
                </a:lnTo>
                <a:close/>
              </a:path>
              <a:path w="2184400" h="381635">
                <a:moveTo>
                  <a:pt x="405638" y="33743"/>
                </a:moveTo>
                <a:lnTo>
                  <a:pt x="394677" y="32931"/>
                </a:lnTo>
                <a:lnTo>
                  <a:pt x="361035" y="30619"/>
                </a:lnTo>
                <a:lnTo>
                  <a:pt x="405869" y="30619"/>
                </a:lnTo>
                <a:lnTo>
                  <a:pt x="405638" y="33743"/>
                </a:lnTo>
                <a:close/>
              </a:path>
              <a:path w="2184400" h="381635">
                <a:moveTo>
                  <a:pt x="494195" y="40754"/>
                </a:moveTo>
                <a:lnTo>
                  <a:pt x="462635" y="38100"/>
                </a:lnTo>
                <a:lnTo>
                  <a:pt x="443598" y="36601"/>
                </a:lnTo>
                <a:lnTo>
                  <a:pt x="444601" y="23939"/>
                </a:lnTo>
                <a:lnTo>
                  <a:pt x="495261" y="28092"/>
                </a:lnTo>
                <a:lnTo>
                  <a:pt x="494195" y="40754"/>
                </a:lnTo>
                <a:close/>
              </a:path>
              <a:path w="2184400" h="381635">
                <a:moveTo>
                  <a:pt x="582637" y="49009"/>
                </a:moveTo>
                <a:lnTo>
                  <a:pt x="532066" y="44132"/>
                </a:lnTo>
                <a:lnTo>
                  <a:pt x="533285" y="31495"/>
                </a:lnTo>
                <a:lnTo>
                  <a:pt x="583857" y="36372"/>
                </a:lnTo>
                <a:lnTo>
                  <a:pt x="582637" y="49009"/>
                </a:lnTo>
                <a:close/>
              </a:path>
              <a:path w="2184400" h="381635">
                <a:moveTo>
                  <a:pt x="671029" y="58026"/>
                </a:moveTo>
                <a:lnTo>
                  <a:pt x="620496" y="52793"/>
                </a:lnTo>
                <a:lnTo>
                  <a:pt x="621804" y="40157"/>
                </a:lnTo>
                <a:lnTo>
                  <a:pt x="672338" y="45389"/>
                </a:lnTo>
                <a:lnTo>
                  <a:pt x="671029" y="58026"/>
                </a:lnTo>
                <a:close/>
              </a:path>
              <a:path w="2184400" h="381635">
                <a:moveTo>
                  <a:pt x="759307" y="67856"/>
                </a:moveTo>
                <a:lnTo>
                  <a:pt x="747471" y="66471"/>
                </a:lnTo>
                <a:lnTo>
                  <a:pt x="710755" y="62344"/>
                </a:lnTo>
                <a:lnTo>
                  <a:pt x="708875" y="62128"/>
                </a:lnTo>
                <a:lnTo>
                  <a:pt x="710247" y="49504"/>
                </a:lnTo>
                <a:lnTo>
                  <a:pt x="760768" y="55244"/>
                </a:lnTo>
                <a:lnTo>
                  <a:pt x="759307" y="67856"/>
                </a:lnTo>
                <a:close/>
              </a:path>
              <a:path w="2184400" h="381635">
                <a:moveTo>
                  <a:pt x="847521" y="78473"/>
                </a:moveTo>
                <a:lnTo>
                  <a:pt x="821296" y="75222"/>
                </a:lnTo>
                <a:lnTo>
                  <a:pt x="797115" y="72313"/>
                </a:lnTo>
                <a:lnTo>
                  <a:pt x="798639" y="59702"/>
                </a:lnTo>
                <a:lnTo>
                  <a:pt x="849083" y="65874"/>
                </a:lnTo>
                <a:lnTo>
                  <a:pt x="847521" y="78473"/>
                </a:lnTo>
                <a:close/>
              </a:path>
              <a:path w="2184400" h="381635">
                <a:moveTo>
                  <a:pt x="935596" y="89903"/>
                </a:moveTo>
                <a:lnTo>
                  <a:pt x="932129" y="89433"/>
                </a:lnTo>
                <a:lnTo>
                  <a:pt x="895261" y="84556"/>
                </a:lnTo>
                <a:lnTo>
                  <a:pt x="885291" y="83273"/>
                </a:lnTo>
                <a:lnTo>
                  <a:pt x="886904" y="70675"/>
                </a:lnTo>
                <a:lnTo>
                  <a:pt x="937323" y="77330"/>
                </a:lnTo>
                <a:lnTo>
                  <a:pt x="935596" y="89903"/>
                </a:lnTo>
                <a:close/>
              </a:path>
              <a:path w="2184400" h="381635">
                <a:moveTo>
                  <a:pt x="1023581" y="102273"/>
                </a:moveTo>
                <a:lnTo>
                  <a:pt x="1005370" y="99618"/>
                </a:lnTo>
                <a:lnTo>
                  <a:pt x="973315" y="95084"/>
                </a:lnTo>
                <a:lnTo>
                  <a:pt x="975093" y="82511"/>
                </a:lnTo>
                <a:lnTo>
                  <a:pt x="1025410" y="89700"/>
                </a:lnTo>
                <a:lnTo>
                  <a:pt x="1023581" y="102273"/>
                </a:lnTo>
                <a:close/>
              </a:path>
              <a:path w="2184400" h="381635">
                <a:moveTo>
                  <a:pt x="1111402" y="115620"/>
                </a:moveTo>
                <a:lnTo>
                  <a:pt x="1077506" y="110324"/>
                </a:lnTo>
                <a:lnTo>
                  <a:pt x="1061237" y="107861"/>
                </a:lnTo>
                <a:lnTo>
                  <a:pt x="1063129" y="95313"/>
                </a:lnTo>
                <a:lnTo>
                  <a:pt x="1113370" y="103060"/>
                </a:lnTo>
                <a:lnTo>
                  <a:pt x="1111402" y="115620"/>
                </a:lnTo>
                <a:close/>
              </a:path>
              <a:path w="2184400" h="381635">
                <a:moveTo>
                  <a:pt x="1199095" y="129844"/>
                </a:moveTo>
                <a:lnTo>
                  <a:pt x="1183373" y="127203"/>
                </a:lnTo>
                <a:lnTo>
                  <a:pt x="1148994" y="121665"/>
                </a:lnTo>
                <a:lnTo>
                  <a:pt x="1151013" y="109131"/>
                </a:lnTo>
                <a:lnTo>
                  <a:pt x="1201191" y="117309"/>
                </a:lnTo>
                <a:lnTo>
                  <a:pt x="1199095" y="129844"/>
                </a:lnTo>
                <a:close/>
              </a:path>
              <a:path w="2184400" h="381635">
                <a:moveTo>
                  <a:pt x="1286700" y="144691"/>
                </a:moveTo>
                <a:lnTo>
                  <a:pt x="1253210" y="138899"/>
                </a:lnTo>
                <a:lnTo>
                  <a:pt x="1236662" y="136131"/>
                </a:lnTo>
                <a:lnTo>
                  <a:pt x="1238757" y="123596"/>
                </a:lnTo>
                <a:lnTo>
                  <a:pt x="1288872" y="132181"/>
                </a:lnTo>
                <a:lnTo>
                  <a:pt x="1286700" y="144691"/>
                </a:lnTo>
                <a:close/>
              </a:path>
              <a:path w="2184400" h="381635">
                <a:moveTo>
                  <a:pt x="1374076" y="160566"/>
                </a:moveTo>
                <a:lnTo>
                  <a:pt x="1356944" y="157340"/>
                </a:lnTo>
                <a:lnTo>
                  <a:pt x="1324152" y="151358"/>
                </a:lnTo>
                <a:lnTo>
                  <a:pt x="1326438" y="138861"/>
                </a:lnTo>
                <a:lnTo>
                  <a:pt x="1376426" y="148094"/>
                </a:lnTo>
                <a:lnTo>
                  <a:pt x="1374076" y="160566"/>
                </a:lnTo>
                <a:close/>
              </a:path>
              <a:path w="2184400" h="381635">
                <a:moveTo>
                  <a:pt x="1461198" y="177647"/>
                </a:moveTo>
                <a:lnTo>
                  <a:pt x="1425435" y="170446"/>
                </a:lnTo>
                <a:lnTo>
                  <a:pt x="1411465" y="167728"/>
                </a:lnTo>
                <a:lnTo>
                  <a:pt x="1413890" y="155270"/>
                </a:lnTo>
                <a:lnTo>
                  <a:pt x="1463789" y="165214"/>
                </a:lnTo>
                <a:lnTo>
                  <a:pt x="1461198" y="177647"/>
                </a:lnTo>
                <a:close/>
              </a:path>
              <a:path w="2184400" h="381635">
                <a:moveTo>
                  <a:pt x="1548015" y="196316"/>
                </a:moveTo>
                <a:lnTo>
                  <a:pt x="1527187" y="191655"/>
                </a:lnTo>
                <a:lnTo>
                  <a:pt x="1498447" y="185445"/>
                </a:lnTo>
                <a:lnTo>
                  <a:pt x="1501127" y="173037"/>
                </a:lnTo>
                <a:lnTo>
                  <a:pt x="1550797" y="183934"/>
                </a:lnTo>
                <a:lnTo>
                  <a:pt x="1548015" y="196316"/>
                </a:lnTo>
                <a:close/>
              </a:path>
              <a:path w="2184400" h="381635">
                <a:moveTo>
                  <a:pt x="1636816" y="207010"/>
                </a:moveTo>
                <a:lnTo>
                  <a:pt x="1594354" y="206997"/>
                </a:lnTo>
                <a:lnTo>
                  <a:pt x="1585099" y="204850"/>
                </a:lnTo>
                <a:lnTo>
                  <a:pt x="1587969" y="192481"/>
                </a:lnTo>
                <a:lnTo>
                  <a:pt x="1630806" y="202768"/>
                </a:lnTo>
                <a:lnTo>
                  <a:pt x="1637461" y="204444"/>
                </a:lnTo>
                <a:lnTo>
                  <a:pt x="1636816" y="207010"/>
                </a:lnTo>
                <a:close/>
              </a:path>
              <a:path w="2184400" h="381635">
                <a:moveTo>
                  <a:pt x="1634781" y="215099"/>
                </a:moveTo>
                <a:lnTo>
                  <a:pt x="1627744" y="215087"/>
                </a:lnTo>
                <a:lnTo>
                  <a:pt x="1594345" y="206997"/>
                </a:lnTo>
                <a:lnTo>
                  <a:pt x="1636816" y="207010"/>
                </a:lnTo>
                <a:lnTo>
                  <a:pt x="1634781" y="215099"/>
                </a:lnTo>
                <a:close/>
              </a:path>
              <a:path w="2184400" h="381635">
                <a:moveTo>
                  <a:pt x="1634363" y="216763"/>
                </a:moveTo>
                <a:lnTo>
                  <a:pt x="1627733" y="215087"/>
                </a:lnTo>
                <a:lnTo>
                  <a:pt x="1634781" y="215099"/>
                </a:lnTo>
                <a:lnTo>
                  <a:pt x="1634363" y="216763"/>
                </a:lnTo>
                <a:close/>
              </a:path>
              <a:path w="2184400" h="381635">
                <a:moveTo>
                  <a:pt x="1723386" y="227964"/>
                </a:moveTo>
                <a:lnTo>
                  <a:pt x="1678015" y="227952"/>
                </a:lnTo>
                <a:lnTo>
                  <a:pt x="1671218" y="226161"/>
                </a:lnTo>
                <a:lnTo>
                  <a:pt x="1674444" y="213880"/>
                </a:lnTo>
                <a:lnTo>
                  <a:pt x="1699310" y="220599"/>
                </a:lnTo>
                <a:lnTo>
                  <a:pt x="1723516" y="227507"/>
                </a:lnTo>
                <a:lnTo>
                  <a:pt x="1723386" y="227964"/>
                </a:lnTo>
                <a:close/>
              </a:path>
              <a:path w="2184400" h="381635">
                <a:moveTo>
                  <a:pt x="1721997" y="232841"/>
                </a:moveTo>
                <a:lnTo>
                  <a:pt x="1695886" y="232829"/>
                </a:lnTo>
                <a:lnTo>
                  <a:pt x="1678000" y="227952"/>
                </a:lnTo>
                <a:lnTo>
                  <a:pt x="1723386" y="227964"/>
                </a:lnTo>
                <a:lnTo>
                  <a:pt x="1721997" y="232841"/>
                </a:lnTo>
                <a:close/>
              </a:path>
              <a:path w="2184400" h="381635">
                <a:moveTo>
                  <a:pt x="1720037" y="239725"/>
                </a:moveTo>
                <a:lnTo>
                  <a:pt x="1695869" y="232829"/>
                </a:lnTo>
                <a:lnTo>
                  <a:pt x="1721997" y="232841"/>
                </a:lnTo>
                <a:lnTo>
                  <a:pt x="1720037" y="239725"/>
                </a:lnTo>
                <a:close/>
              </a:path>
              <a:path w="2184400" h="381635">
                <a:moveTo>
                  <a:pt x="1807993" y="255689"/>
                </a:moveTo>
                <a:lnTo>
                  <a:pt x="1774134" y="255676"/>
                </a:lnTo>
                <a:lnTo>
                  <a:pt x="1756511" y="250431"/>
                </a:lnTo>
                <a:lnTo>
                  <a:pt x="1760143" y="238251"/>
                </a:lnTo>
                <a:lnTo>
                  <a:pt x="1808797" y="253085"/>
                </a:lnTo>
                <a:lnTo>
                  <a:pt x="1807993" y="255689"/>
                </a:lnTo>
                <a:close/>
              </a:path>
              <a:path w="2184400" h="381635">
                <a:moveTo>
                  <a:pt x="1805051" y="265214"/>
                </a:moveTo>
                <a:lnTo>
                  <a:pt x="1774126" y="255676"/>
                </a:lnTo>
                <a:lnTo>
                  <a:pt x="1807993" y="255689"/>
                </a:lnTo>
                <a:lnTo>
                  <a:pt x="1805051" y="265214"/>
                </a:lnTo>
                <a:close/>
              </a:path>
              <a:path w="2184400" h="381635">
                <a:moveTo>
                  <a:pt x="1889696" y="292125"/>
                </a:moveTo>
                <a:lnTo>
                  <a:pt x="1858733" y="282117"/>
                </a:lnTo>
                <a:lnTo>
                  <a:pt x="1841360" y="276618"/>
                </a:lnTo>
                <a:lnTo>
                  <a:pt x="1845195" y="264515"/>
                </a:lnTo>
                <a:lnTo>
                  <a:pt x="1893595" y="280047"/>
                </a:lnTo>
                <a:lnTo>
                  <a:pt x="1889696" y="292125"/>
                </a:lnTo>
                <a:close/>
              </a:path>
              <a:path w="2184400" h="381635">
                <a:moveTo>
                  <a:pt x="1974062" y="319951"/>
                </a:moveTo>
                <a:lnTo>
                  <a:pt x="1943823" y="309867"/>
                </a:lnTo>
                <a:lnTo>
                  <a:pt x="1925878" y="303961"/>
                </a:lnTo>
                <a:lnTo>
                  <a:pt x="1929841" y="291896"/>
                </a:lnTo>
                <a:lnTo>
                  <a:pt x="1978075" y="307911"/>
                </a:lnTo>
                <a:lnTo>
                  <a:pt x="1974062" y="319951"/>
                </a:lnTo>
                <a:close/>
              </a:path>
              <a:path w="2184400" h="381635">
                <a:moveTo>
                  <a:pt x="2058238" y="348462"/>
                </a:moveTo>
                <a:lnTo>
                  <a:pt x="2010130" y="332143"/>
                </a:lnTo>
                <a:lnTo>
                  <a:pt x="2014207" y="320116"/>
                </a:lnTo>
                <a:lnTo>
                  <a:pt x="2062314" y="336435"/>
                </a:lnTo>
                <a:lnTo>
                  <a:pt x="2058238" y="348462"/>
                </a:lnTo>
                <a:close/>
              </a:path>
              <a:path w="2184400" h="381635">
                <a:moveTo>
                  <a:pt x="2144853" y="369900"/>
                </a:moveTo>
                <a:lnTo>
                  <a:pt x="2120228" y="369887"/>
                </a:lnTo>
                <a:lnTo>
                  <a:pt x="2094204" y="360895"/>
                </a:lnTo>
                <a:lnTo>
                  <a:pt x="2098357" y="348894"/>
                </a:lnTo>
                <a:lnTo>
                  <a:pt x="2146363" y="365607"/>
                </a:lnTo>
                <a:lnTo>
                  <a:pt x="2144853" y="369900"/>
                </a:lnTo>
                <a:close/>
              </a:path>
              <a:path w="2184400" h="381635">
                <a:moveTo>
                  <a:pt x="2142147" y="377596"/>
                </a:moveTo>
                <a:lnTo>
                  <a:pt x="2120226" y="369887"/>
                </a:lnTo>
                <a:lnTo>
                  <a:pt x="2144853" y="369900"/>
                </a:lnTo>
                <a:lnTo>
                  <a:pt x="2142147" y="377596"/>
                </a:lnTo>
                <a:close/>
              </a:path>
              <a:path w="2184400" h="381635">
                <a:moveTo>
                  <a:pt x="2184273" y="381012"/>
                </a:moveTo>
                <a:lnTo>
                  <a:pt x="2171573" y="381012"/>
                </a:lnTo>
                <a:lnTo>
                  <a:pt x="2171573" y="378942"/>
                </a:lnTo>
                <a:lnTo>
                  <a:pt x="2184273" y="378942"/>
                </a:lnTo>
                <a:lnTo>
                  <a:pt x="2184273" y="38101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7164" y="2572511"/>
            <a:ext cx="6179820" cy="3215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766400" y="2327719"/>
            <a:ext cx="5556885" cy="0"/>
          </a:xfrm>
          <a:custGeom>
            <a:avLst/>
            <a:gdLst/>
            <a:ahLst/>
            <a:cxnLst/>
            <a:rect l="l" t="t" r="r" b="b"/>
            <a:pathLst>
              <a:path w="5556884" h="0">
                <a:moveTo>
                  <a:pt x="0" y="0"/>
                </a:moveTo>
                <a:lnTo>
                  <a:pt x="5556783" y="0"/>
                </a:lnTo>
              </a:path>
            </a:pathLst>
          </a:custGeom>
          <a:ln w="36144">
            <a:solidFill>
              <a:srgbClr val="0143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03448" y="2057400"/>
            <a:ext cx="364490" cy="363220"/>
          </a:xfrm>
          <a:custGeom>
            <a:avLst/>
            <a:gdLst/>
            <a:ahLst/>
            <a:cxnLst/>
            <a:rect l="l" t="t" r="r" b="b"/>
            <a:pathLst>
              <a:path w="364489" h="363219">
                <a:moveTo>
                  <a:pt x="0" y="0"/>
                </a:moveTo>
                <a:lnTo>
                  <a:pt x="364236" y="0"/>
                </a:lnTo>
                <a:lnTo>
                  <a:pt x="364236" y="362712"/>
                </a:lnTo>
                <a:lnTo>
                  <a:pt x="0" y="362712"/>
                </a:lnTo>
                <a:lnTo>
                  <a:pt x="0" y="0"/>
                </a:lnTo>
                <a:close/>
              </a:path>
            </a:pathLst>
          </a:custGeom>
          <a:solidFill>
            <a:srgbClr val="01431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403091" y="2281427"/>
            <a:ext cx="245745" cy="245745"/>
          </a:xfrm>
          <a:custGeom>
            <a:avLst/>
            <a:gdLst/>
            <a:ahLst/>
            <a:cxnLst/>
            <a:rect l="l" t="t" r="r" b="b"/>
            <a:pathLst>
              <a:path w="245745" h="245744">
                <a:moveTo>
                  <a:pt x="0" y="0"/>
                </a:moveTo>
                <a:lnTo>
                  <a:pt x="245363" y="0"/>
                </a:lnTo>
                <a:lnTo>
                  <a:pt x="245363" y="245363"/>
                </a:lnTo>
                <a:lnTo>
                  <a:pt x="0" y="245363"/>
                </a:lnTo>
                <a:lnTo>
                  <a:pt x="0" y="0"/>
                </a:lnTo>
                <a:close/>
              </a:path>
            </a:pathLst>
          </a:custGeom>
          <a:solidFill>
            <a:srgbClr val="01611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495239" y="1828050"/>
            <a:ext cx="1549400" cy="482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实验装置</a:t>
            </a:r>
          </a:p>
        </p:txBody>
      </p:sp>
      <p:sp>
        <p:nvSpPr>
          <p:cNvPr id="7" name="object 7"/>
          <p:cNvSpPr/>
          <p:nvPr/>
        </p:nvSpPr>
        <p:spPr>
          <a:xfrm>
            <a:off x="7893799" y="4410570"/>
            <a:ext cx="234950" cy="367030"/>
          </a:xfrm>
          <a:custGeom>
            <a:avLst/>
            <a:gdLst/>
            <a:ahLst/>
            <a:cxnLst/>
            <a:rect l="l" t="t" r="r" b="b"/>
            <a:pathLst>
              <a:path w="234950" h="367029">
                <a:moveTo>
                  <a:pt x="14312" y="191160"/>
                </a:moveTo>
                <a:lnTo>
                  <a:pt x="0" y="0"/>
                </a:lnTo>
                <a:lnTo>
                  <a:pt x="149765" y="95745"/>
                </a:lnTo>
                <a:lnTo>
                  <a:pt x="90462" y="95745"/>
                </a:lnTo>
                <a:lnTo>
                  <a:pt x="41401" y="125056"/>
                </a:lnTo>
                <a:lnTo>
                  <a:pt x="63380" y="161855"/>
                </a:lnTo>
                <a:lnTo>
                  <a:pt x="14312" y="191160"/>
                </a:lnTo>
                <a:close/>
              </a:path>
              <a:path w="234950" h="367029">
                <a:moveTo>
                  <a:pt x="63380" y="161855"/>
                </a:moveTo>
                <a:lnTo>
                  <a:pt x="41401" y="125056"/>
                </a:lnTo>
                <a:lnTo>
                  <a:pt x="90462" y="95745"/>
                </a:lnTo>
                <a:lnTo>
                  <a:pt x="112444" y="132552"/>
                </a:lnTo>
                <a:lnTo>
                  <a:pt x="63380" y="161855"/>
                </a:lnTo>
                <a:close/>
              </a:path>
              <a:path w="234950" h="367029">
                <a:moveTo>
                  <a:pt x="112444" y="132552"/>
                </a:moveTo>
                <a:lnTo>
                  <a:pt x="90462" y="95745"/>
                </a:lnTo>
                <a:lnTo>
                  <a:pt x="149765" y="95745"/>
                </a:lnTo>
                <a:lnTo>
                  <a:pt x="161505" y="103250"/>
                </a:lnTo>
                <a:lnTo>
                  <a:pt x="112444" y="132552"/>
                </a:lnTo>
                <a:close/>
              </a:path>
              <a:path w="234950" h="367029">
                <a:moveTo>
                  <a:pt x="185610" y="366509"/>
                </a:moveTo>
                <a:lnTo>
                  <a:pt x="63380" y="161855"/>
                </a:lnTo>
                <a:lnTo>
                  <a:pt x="112444" y="132552"/>
                </a:lnTo>
                <a:lnTo>
                  <a:pt x="234670" y="337210"/>
                </a:lnTo>
                <a:lnTo>
                  <a:pt x="185610" y="366509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341107" y="4748784"/>
            <a:ext cx="1430020" cy="684530"/>
          </a:xfrm>
          <a:custGeom>
            <a:avLst/>
            <a:gdLst/>
            <a:ahLst/>
            <a:cxnLst/>
            <a:rect l="l" t="t" r="r" b="b"/>
            <a:pathLst>
              <a:path w="1430020" h="684529">
                <a:moveTo>
                  <a:pt x="1316736" y="684276"/>
                </a:moveTo>
                <a:lnTo>
                  <a:pt x="114300" y="684276"/>
                </a:lnTo>
                <a:lnTo>
                  <a:pt x="70130" y="675546"/>
                </a:lnTo>
                <a:lnTo>
                  <a:pt x="33918" y="651148"/>
                </a:lnTo>
                <a:lnTo>
                  <a:pt x="9322" y="614738"/>
                </a:lnTo>
                <a:lnTo>
                  <a:pt x="0" y="569976"/>
                </a:lnTo>
                <a:lnTo>
                  <a:pt x="0" y="114300"/>
                </a:lnTo>
                <a:lnTo>
                  <a:pt x="9322" y="69737"/>
                </a:lnTo>
                <a:lnTo>
                  <a:pt x="33918" y="33394"/>
                </a:lnTo>
                <a:lnTo>
                  <a:pt x="70130" y="8929"/>
                </a:lnTo>
                <a:lnTo>
                  <a:pt x="114300" y="0"/>
                </a:lnTo>
                <a:lnTo>
                  <a:pt x="1316736" y="0"/>
                </a:lnTo>
                <a:lnTo>
                  <a:pt x="1360781" y="8929"/>
                </a:lnTo>
                <a:lnTo>
                  <a:pt x="1396793" y="33394"/>
                </a:lnTo>
                <a:lnTo>
                  <a:pt x="1420970" y="69737"/>
                </a:lnTo>
                <a:lnTo>
                  <a:pt x="1429512" y="114300"/>
                </a:lnTo>
                <a:lnTo>
                  <a:pt x="1429512" y="569976"/>
                </a:lnTo>
                <a:lnTo>
                  <a:pt x="1420970" y="614738"/>
                </a:lnTo>
                <a:lnTo>
                  <a:pt x="1396793" y="651148"/>
                </a:lnTo>
                <a:lnTo>
                  <a:pt x="1360781" y="675546"/>
                </a:lnTo>
                <a:lnTo>
                  <a:pt x="1316736" y="684276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518641" y="4773548"/>
            <a:ext cx="1113980" cy="3031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637106" y="5108549"/>
            <a:ext cx="858596" cy="2928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345179" y="2630423"/>
            <a:ext cx="5547360" cy="2804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676582" y="4945075"/>
            <a:ext cx="114236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i="1">
                <a:latin typeface="华文楷体"/>
                <a:cs typeface="华文楷体"/>
              </a:rPr>
              <a:t>加速极</a:t>
            </a:r>
            <a:r>
              <a:rPr dirty="0" sz="2200" spc="-5" i="1">
                <a:latin typeface="华文楷体"/>
                <a:cs typeface="华文楷体"/>
              </a:rPr>
              <a:t>板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805970" y="2692933"/>
            <a:ext cx="281876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i="1">
                <a:latin typeface="华文楷体"/>
                <a:cs typeface="华文楷体"/>
              </a:rPr>
              <a:t>金属箔包裹的泡沫小</a:t>
            </a:r>
            <a:r>
              <a:rPr dirty="0" sz="2200" spc="-5" i="1">
                <a:latin typeface="华文楷体"/>
                <a:cs typeface="华文楷体"/>
              </a:rPr>
              <a:t>球</a:t>
            </a:r>
            <a:endParaRPr sz="2200">
              <a:latin typeface="华文楷体"/>
              <a:cs typeface="华文楷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38982" y="2723565"/>
            <a:ext cx="1142365" cy="3600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i="1">
                <a:latin typeface="华文楷体"/>
                <a:cs typeface="华文楷体"/>
              </a:rPr>
              <a:t>偏转极</a:t>
            </a:r>
            <a:r>
              <a:rPr dirty="0" sz="2200" spc="-5" i="1">
                <a:latin typeface="华文楷体"/>
                <a:cs typeface="华文楷体"/>
              </a:rPr>
              <a:t>板</a:t>
            </a:r>
            <a:endParaRPr sz="22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70632" y="1557527"/>
            <a:ext cx="6650735" cy="3742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1820" y="1633956"/>
            <a:ext cx="6536055" cy="2076450"/>
          </a:xfrm>
          <a:prstGeom prst="rect"/>
        </p:spPr>
        <p:txBody>
          <a:bodyPr wrap="square" lIns="0" tIns="10160" rIns="0" bIns="0" rtlCol="0" vert="horz">
            <a:spAutoFit/>
          </a:bodyPr>
          <a:lstStyle/>
          <a:p>
            <a:pPr algn="just" marL="12700" marR="5080">
              <a:lnSpc>
                <a:spcPct val="149700"/>
              </a:lnSpc>
              <a:spcBef>
                <a:spcPts val="80"/>
              </a:spcBef>
            </a:pPr>
            <a:r>
              <a:rPr dirty="0" sz="1800" i="1">
                <a:latin typeface="华文楷体"/>
                <a:cs typeface="华文楷体"/>
              </a:rPr>
              <a:t>例题</a:t>
            </a: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 i="1">
                <a:latin typeface="华文楷体"/>
                <a:cs typeface="华文楷体"/>
              </a:rPr>
              <a:t>：如图所示，电子由静止开始经加速电场后以速度</a:t>
            </a: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baseline="-16908" sz="1725">
                <a:latin typeface="Times New Roman"/>
                <a:cs typeface="Times New Roman"/>
              </a:rPr>
              <a:t>0</a:t>
            </a:r>
            <a:r>
              <a:rPr dirty="0" sz="1800" i="1">
                <a:latin typeface="华文楷体"/>
                <a:cs typeface="华文楷体"/>
              </a:rPr>
              <a:t>沿平行 于板面方向射入竖直方向的偏转电场</a:t>
            </a:r>
            <a:r>
              <a:rPr dirty="0" sz="1800" spc="-5" i="1">
                <a:latin typeface="华文楷体"/>
                <a:cs typeface="华文楷体"/>
              </a:rPr>
              <a:t>，</a:t>
            </a:r>
            <a:r>
              <a:rPr dirty="0" sz="1800" spc="-5">
                <a:latin typeface="Times New Roman"/>
                <a:cs typeface="Times New Roman"/>
              </a:rPr>
              <a:t>AB</a:t>
            </a:r>
            <a:r>
              <a:rPr dirty="0" sz="1800" i="1">
                <a:latin typeface="华文楷体"/>
                <a:cs typeface="华文楷体"/>
              </a:rPr>
              <a:t>两板间的电场看做匀强 电场。已知极板间的电压</a:t>
            </a:r>
            <a:r>
              <a:rPr dirty="0" sz="1800" i="1">
                <a:latin typeface="Times New Roman"/>
                <a:cs typeface="Times New Roman"/>
              </a:rPr>
              <a:t>U</a:t>
            </a:r>
            <a:r>
              <a:rPr dirty="0" sz="1800" i="1">
                <a:latin typeface="华文楷体"/>
                <a:cs typeface="华文楷体"/>
              </a:rPr>
              <a:t>为</a:t>
            </a:r>
            <a:r>
              <a:rPr dirty="0" sz="1800">
                <a:latin typeface="Times New Roman"/>
                <a:cs typeface="Times New Roman"/>
              </a:rPr>
              <a:t>200</a:t>
            </a:r>
            <a:r>
              <a:rPr dirty="0" sz="1800" spc="-6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</a:t>
            </a:r>
            <a:r>
              <a:rPr dirty="0" sz="1800" i="1">
                <a:latin typeface="华文楷体"/>
                <a:cs typeface="华文楷体"/>
              </a:rPr>
              <a:t>，极板的长度</a:t>
            </a:r>
            <a:r>
              <a:rPr dirty="0" sz="1800" spc="-5" i="1">
                <a:latin typeface="Times New Roman"/>
                <a:cs typeface="Times New Roman"/>
              </a:rPr>
              <a:t>l</a:t>
            </a:r>
            <a:r>
              <a:rPr dirty="0" sz="1800" i="1">
                <a:latin typeface="华文楷体"/>
                <a:cs typeface="华文楷体"/>
              </a:rPr>
              <a:t>为</a:t>
            </a:r>
            <a:r>
              <a:rPr dirty="0" sz="1800">
                <a:latin typeface="Times New Roman"/>
                <a:cs typeface="Times New Roman"/>
              </a:rPr>
              <a:t>6.0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cm</a:t>
            </a:r>
            <a:r>
              <a:rPr dirty="0" sz="1800" spc="-5" i="1">
                <a:latin typeface="华文楷体"/>
                <a:cs typeface="华文楷体"/>
              </a:rPr>
              <a:t>，</a:t>
            </a:r>
            <a:r>
              <a:rPr dirty="0" sz="1800" i="1">
                <a:latin typeface="华文楷体"/>
                <a:cs typeface="华文楷体"/>
              </a:rPr>
              <a:t>两板 相距</a:t>
            </a:r>
            <a:r>
              <a:rPr dirty="0" sz="1800" i="1">
                <a:latin typeface="Times New Roman"/>
                <a:cs typeface="Times New Roman"/>
              </a:rPr>
              <a:t>d</a:t>
            </a:r>
            <a:r>
              <a:rPr dirty="0" sz="1800" i="1">
                <a:latin typeface="华文楷体"/>
                <a:cs typeface="华文楷体"/>
              </a:rPr>
              <a:t>为</a:t>
            </a:r>
            <a:r>
              <a:rPr dirty="0" sz="1800">
                <a:latin typeface="Times New Roman"/>
                <a:cs typeface="Times New Roman"/>
              </a:rPr>
              <a:t>2</a:t>
            </a:r>
            <a:r>
              <a:rPr dirty="0" sz="1800" spc="-5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cm</a:t>
            </a:r>
            <a:r>
              <a:rPr dirty="0" sz="1800" i="1">
                <a:latin typeface="华文楷体"/>
                <a:cs typeface="华文楷体"/>
              </a:rPr>
              <a:t>，</a:t>
            </a:r>
            <a:r>
              <a:rPr dirty="0" sz="1800" i="1">
                <a:latin typeface="Book Antiqua"/>
                <a:cs typeface="Book Antiqua"/>
              </a:rPr>
              <a:t>v</a:t>
            </a:r>
            <a:r>
              <a:rPr dirty="0" baseline="-16908" sz="1725">
                <a:latin typeface="Times New Roman"/>
                <a:cs typeface="Times New Roman"/>
              </a:rPr>
              <a:t>0</a:t>
            </a:r>
            <a:r>
              <a:rPr dirty="0" sz="1800" i="1">
                <a:latin typeface="华文楷体"/>
                <a:cs typeface="华文楷体"/>
              </a:rPr>
              <a:t>为</a:t>
            </a:r>
            <a:r>
              <a:rPr dirty="0" sz="1800">
                <a:latin typeface="Times New Roman"/>
                <a:cs typeface="Times New Roman"/>
              </a:rPr>
              <a:t>3.0</a:t>
            </a:r>
            <a:r>
              <a:rPr dirty="0" sz="1800" i="1">
                <a:latin typeface="华文楷体"/>
                <a:cs typeface="华文楷体"/>
              </a:rPr>
              <a:t>×</a:t>
            </a:r>
            <a:r>
              <a:rPr dirty="0" sz="1800">
                <a:latin typeface="Times New Roman"/>
                <a:cs typeface="Times New Roman"/>
              </a:rPr>
              <a:t>10</a:t>
            </a:r>
            <a:r>
              <a:rPr dirty="0" baseline="21739" sz="1725">
                <a:latin typeface="Times New Roman"/>
                <a:cs typeface="Times New Roman"/>
              </a:rPr>
              <a:t>7</a:t>
            </a:r>
            <a:r>
              <a:rPr dirty="0" baseline="21739" sz="1725" spc="-44">
                <a:latin typeface="Times New Roman"/>
                <a:cs typeface="Times New Roman"/>
              </a:rPr>
              <a:t> </a:t>
            </a:r>
            <a:r>
              <a:rPr dirty="0" sz="1800" spc="-5">
                <a:latin typeface="Times New Roman"/>
                <a:cs typeface="Times New Roman"/>
              </a:rPr>
              <a:t>m/s</a:t>
            </a:r>
            <a:r>
              <a:rPr dirty="0" sz="1800" i="1">
                <a:latin typeface="华文楷体"/>
                <a:cs typeface="华文楷体"/>
              </a:rPr>
              <a:t>。求电子离开偏转电场时沿垂直板 面方向的偏移距离</a:t>
            </a:r>
            <a:r>
              <a:rPr dirty="0" sz="1800">
                <a:latin typeface="Times New Roman"/>
                <a:cs typeface="Times New Roman"/>
              </a:rPr>
              <a:t>Δ</a:t>
            </a:r>
            <a:r>
              <a:rPr dirty="0" sz="1800" i="1">
                <a:latin typeface="Times New Roman"/>
                <a:cs typeface="Times New Roman"/>
              </a:rPr>
              <a:t>y</a:t>
            </a:r>
            <a:r>
              <a:rPr dirty="0" sz="1800" i="1">
                <a:latin typeface="华文楷体"/>
                <a:cs typeface="华文楷体"/>
              </a:rPr>
              <a:t>、偏转角度</a:t>
            </a:r>
            <a:r>
              <a:rPr dirty="0" sz="1800" i="1">
                <a:latin typeface="Times New Roman"/>
                <a:cs typeface="Times New Roman"/>
              </a:rPr>
              <a:t>θ</a:t>
            </a:r>
            <a:r>
              <a:rPr dirty="0" sz="1800" i="1">
                <a:latin typeface="华文楷体"/>
                <a:cs typeface="华文楷体"/>
              </a:rPr>
              <a:t>以及加速电场电压</a:t>
            </a:r>
            <a:r>
              <a:rPr dirty="0" sz="1800" i="1">
                <a:latin typeface="Times New Roman"/>
                <a:cs typeface="Times New Roman"/>
              </a:rPr>
              <a:t>U</a:t>
            </a:r>
            <a:r>
              <a:rPr dirty="0" baseline="-16908" sz="1725">
                <a:latin typeface="Times New Roman"/>
                <a:cs typeface="Times New Roman"/>
              </a:rPr>
              <a:t>0</a:t>
            </a:r>
            <a:r>
              <a:rPr dirty="0" sz="1800" i="1">
                <a:latin typeface="华文楷体"/>
                <a:cs typeface="华文楷体"/>
              </a:rPr>
              <a:t>。</a:t>
            </a:r>
            <a:endParaRPr sz="18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77241" y="4277207"/>
            <a:ext cx="1550035" cy="94106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latin typeface="华文楷体"/>
                <a:cs typeface="华文楷体"/>
              </a:rPr>
              <a:t>按照解决平</a:t>
            </a:r>
            <a:r>
              <a:rPr dirty="0" sz="2000" i="1">
                <a:latin typeface="华文楷体"/>
                <a:cs typeface="华文楷体"/>
              </a:rPr>
              <a:t>抛 </a:t>
            </a:r>
            <a:r>
              <a:rPr dirty="0" sz="2000" i="1">
                <a:latin typeface="华文楷体"/>
                <a:cs typeface="华文楷体"/>
              </a:rPr>
              <a:t>运动的方法</a:t>
            </a:r>
            <a:r>
              <a:rPr dirty="0" sz="2000" i="1">
                <a:latin typeface="华文楷体"/>
                <a:cs typeface="华文楷体"/>
              </a:rPr>
              <a:t>来 </a:t>
            </a:r>
            <a:r>
              <a:rPr dirty="0" sz="2000" i="1">
                <a:latin typeface="华文楷体"/>
                <a:cs typeface="华文楷体"/>
              </a:rPr>
              <a:t>解决问</a:t>
            </a:r>
            <a:r>
              <a:rPr dirty="0" sz="2000" spc="5" i="1">
                <a:latin typeface="华文楷体"/>
                <a:cs typeface="华文楷体"/>
              </a:rPr>
              <a:t>题</a:t>
            </a:r>
            <a:endParaRPr sz="20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105826" y="4291584"/>
            <a:ext cx="928116" cy="1106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592373" y="3744823"/>
            <a:ext cx="1709036" cy="5623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7912277" y="3797922"/>
            <a:ext cx="9436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00"/>
                </a:solidFill>
                <a:latin typeface="楷体"/>
                <a:cs typeface="楷体"/>
              </a:rPr>
              <a:t>找准方</a:t>
            </a:r>
            <a:r>
              <a:rPr dirty="0" sz="1800" spc="-10" b="1">
                <a:solidFill>
                  <a:srgbClr val="FFFF00"/>
                </a:solidFill>
                <a:latin typeface="楷体"/>
                <a:cs typeface="楷体"/>
              </a:rPr>
              <a:t>法</a:t>
            </a:r>
            <a:endParaRPr sz="1800">
              <a:latin typeface="楷体"/>
              <a:cs typeface="楷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6508" y="5374881"/>
            <a:ext cx="78803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latin typeface="隶书"/>
                <a:cs typeface="隶书"/>
              </a:rPr>
              <a:t>做一</a:t>
            </a:r>
            <a:r>
              <a:rPr dirty="0" sz="2000" spc="5">
                <a:latin typeface="隶书"/>
                <a:cs typeface="隶书"/>
              </a:rPr>
              <a:t>做</a:t>
            </a:r>
            <a:endParaRPr sz="2000">
              <a:latin typeface="隶书"/>
              <a:cs typeface="隶书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59607" y="4002023"/>
            <a:ext cx="2985770" cy="1498600"/>
          </a:xfrm>
          <a:custGeom>
            <a:avLst/>
            <a:gdLst/>
            <a:ahLst/>
            <a:cxnLst/>
            <a:rect l="l" t="t" r="r" b="b"/>
            <a:pathLst>
              <a:path w="2985770" h="1498600">
                <a:moveTo>
                  <a:pt x="2735580" y="1498091"/>
                </a:moveTo>
                <a:lnTo>
                  <a:pt x="249936" y="1498091"/>
                </a:lnTo>
                <a:lnTo>
                  <a:pt x="205132" y="1494172"/>
                </a:lnTo>
                <a:lnTo>
                  <a:pt x="162943" y="1482645"/>
                </a:lnTo>
                <a:lnTo>
                  <a:pt x="124073" y="1464216"/>
                </a:lnTo>
                <a:lnTo>
                  <a:pt x="89227" y="1439590"/>
                </a:lnTo>
                <a:lnTo>
                  <a:pt x="59108" y="1409471"/>
                </a:lnTo>
                <a:lnTo>
                  <a:pt x="34422" y="1374563"/>
                </a:lnTo>
                <a:lnTo>
                  <a:pt x="15872" y="1335571"/>
                </a:lnTo>
                <a:lnTo>
                  <a:pt x="4163" y="1293201"/>
                </a:lnTo>
                <a:lnTo>
                  <a:pt x="0" y="1248155"/>
                </a:lnTo>
                <a:lnTo>
                  <a:pt x="0" y="249936"/>
                </a:lnTo>
                <a:lnTo>
                  <a:pt x="4163" y="204895"/>
                </a:lnTo>
                <a:lnTo>
                  <a:pt x="15872" y="162528"/>
                </a:lnTo>
                <a:lnTo>
                  <a:pt x="34422" y="123539"/>
                </a:lnTo>
                <a:lnTo>
                  <a:pt x="59108" y="88634"/>
                </a:lnTo>
                <a:lnTo>
                  <a:pt x="89227" y="58516"/>
                </a:lnTo>
                <a:lnTo>
                  <a:pt x="124073" y="33889"/>
                </a:lnTo>
                <a:lnTo>
                  <a:pt x="162943" y="15458"/>
                </a:lnTo>
                <a:lnTo>
                  <a:pt x="205132" y="3926"/>
                </a:lnTo>
                <a:lnTo>
                  <a:pt x="249936" y="0"/>
                </a:lnTo>
                <a:lnTo>
                  <a:pt x="2735580" y="0"/>
                </a:lnTo>
                <a:lnTo>
                  <a:pt x="2780549" y="3926"/>
                </a:lnTo>
                <a:lnTo>
                  <a:pt x="2822864" y="15458"/>
                </a:lnTo>
                <a:lnTo>
                  <a:pt x="2861818" y="33889"/>
                </a:lnTo>
                <a:lnTo>
                  <a:pt x="2896706" y="58516"/>
                </a:lnTo>
                <a:lnTo>
                  <a:pt x="2926826" y="88634"/>
                </a:lnTo>
                <a:lnTo>
                  <a:pt x="2951471" y="123539"/>
                </a:lnTo>
                <a:lnTo>
                  <a:pt x="2969937" y="162528"/>
                </a:lnTo>
                <a:lnTo>
                  <a:pt x="2981520" y="204895"/>
                </a:lnTo>
                <a:lnTo>
                  <a:pt x="2985516" y="249936"/>
                </a:lnTo>
                <a:lnTo>
                  <a:pt x="2985516" y="1248155"/>
                </a:lnTo>
                <a:lnTo>
                  <a:pt x="2981520" y="1293201"/>
                </a:lnTo>
                <a:lnTo>
                  <a:pt x="2969937" y="1335571"/>
                </a:lnTo>
                <a:lnTo>
                  <a:pt x="2951471" y="1374563"/>
                </a:lnTo>
                <a:lnTo>
                  <a:pt x="2926826" y="1409471"/>
                </a:lnTo>
                <a:lnTo>
                  <a:pt x="2896706" y="1439590"/>
                </a:lnTo>
                <a:lnTo>
                  <a:pt x="2861818" y="1464216"/>
                </a:lnTo>
                <a:lnTo>
                  <a:pt x="2822864" y="1482645"/>
                </a:lnTo>
                <a:lnTo>
                  <a:pt x="2780549" y="1494172"/>
                </a:lnTo>
                <a:lnTo>
                  <a:pt x="2735580" y="1498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953804" y="3995343"/>
            <a:ext cx="2997835" cy="1511300"/>
          </a:xfrm>
          <a:custGeom>
            <a:avLst/>
            <a:gdLst/>
            <a:ahLst/>
            <a:cxnLst/>
            <a:rect l="l" t="t" r="r" b="b"/>
            <a:pathLst>
              <a:path w="2997835" h="1511300">
                <a:moveTo>
                  <a:pt x="2823768" y="12700"/>
                </a:moveTo>
                <a:lnTo>
                  <a:pt x="173913" y="12700"/>
                </a:lnTo>
                <a:lnTo>
                  <a:pt x="179895" y="0"/>
                </a:lnTo>
                <a:lnTo>
                  <a:pt x="2817787" y="0"/>
                </a:lnTo>
                <a:lnTo>
                  <a:pt x="2823768" y="12700"/>
                </a:lnTo>
                <a:close/>
              </a:path>
              <a:path w="2997835" h="1511300">
                <a:moveTo>
                  <a:pt x="177914" y="25400"/>
                </a:moveTo>
                <a:lnTo>
                  <a:pt x="133972" y="25400"/>
                </a:lnTo>
                <a:lnTo>
                  <a:pt x="145008" y="12700"/>
                </a:lnTo>
                <a:lnTo>
                  <a:pt x="183743" y="12700"/>
                </a:lnTo>
                <a:lnTo>
                  <a:pt x="177914" y="25400"/>
                </a:lnTo>
                <a:close/>
              </a:path>
              <a:path w="2997835" h="1511300">
                <a:moveTo>
                  <a:pt x="2863722" y="25400"/>
                </a:moveTo>
                <a:lnTo>
                  <a:pt x="2819768" y="25400"/>
                </a:lnTo>
                <a:lnTo>
                  <a:pt x="2813939" y="12700"/>
                </a:lnTo>
                <a:lnTo>
                  <a:pt x="2852673" y="12700"/>
                </a:lnTo>
                <a:lnTo>
                  <a:pt x="2863722" y="25400"/>
                </a:lnTo>
                <a:close/>
              </a:path>
              <a:path w="2997835" h="1511300">
                <a:moveTo>
                  <a:pt x="119824" y="50800"/>
                </a:moveTo>
                <a:lnTo>
                  <a:pt x="102806" y="50800"/>
                </a:lnTo>
                <a:lnTo>
                  <a:pt x="112852" y="38100"/>
                </a:lnTo>
                <a:lnTo>
                  <a:pt x="123240" y="25400"/>
                </a:lnTo>
                <a:lnTo>
                  <a:pt x="150660" y="25400"/>
                </a:lnTo>
                <a:lnTo>
                  <a:pt x="139890" y="38100"/>
                </a:lnTo>
                <a:lnTo>
                  <a:pt x="129971" y="38100"/>
                </a:lnTo>
                <a:lnTo>
                  <a:pt x="119824" y="50800"/>
                </a:lnTo>
                <a:close/>
              </a:path>
              <a:path w="2997835" h="1511300">
                <a:moveTo>
                  <a:pt x="2894876" y="50800"/>
                </a:moveTo>
                <a:lnTo>
                  <a:pt x="2877858" y="50800"/>
                </a:lnTo>
                <a:lnTo>
                  <a:pt x="2867723" y="38100"/>
                </a:lnTo>
                <a:lnTo>
                  <a:pt x="2857792" y="38100"/>
                </a:lnTo>
                <a:lnTo>
                  <a:pt x="2847022" y="25400"/>
                </a:lnTo>
                <a:lnTo>
                  <a:pt x="2874441" y="25400"/>
                </a:lnTo>
                <a:lnTo>
                  <a:pt x="2884843" y="38100"/>
                </a:lnTo>
                <a:lnTo>
                  <a:pt x="2894876" y="50800"/>
                </a:lnTo>
                <a:close/>
              </a:path>
              <a:path w="2997835" h="1511300">
                <a:moveTo>
                  <a:pt x="101092" y="63500"/>
                </a:moveTo>
                <a:lnTo>
                  <a:pt x="83832" y="63500"/>
                </a:lnTo>
                <a:lnTo>
                  <a:pt x="93129" y="50800"/>
                </a:lnTo>
                <a:lnTo>
                  <a:pt x="110528" y="50800"/>
                </a:lnTo>
                <a:lnTo>
                  <a:pt x="101092" y="63500"/>
                </a:lnTo>
                <a:close/>
              </a:path>
              <a:path w="2997835" h="1511300">
                <a:moveTo>
                  <a:pt x="2913849" y="63500"/>
                </a:moveTo>
                <a:lnTo>
                  <a:pt x="2896590" y="63500"/>
                </a:lnTo>
                <a:lnTo>
                  <a:pt x="2887154" y="50800"/>
                </a:lnTo>
                <a:lnTo>
                  <a:pt x="2904553" y="50800"/>
                </a:lnTo>
                <a:lnTo>
                  <a:pt x="2913849" y="63500"/>
                </a:lnTo>
                <a:close/>
              </a:path>
              <a:path w="2997835" h="1511300">
                <a:moveTo>
                  <a:pt x="60883" y="101600"/>
                </a:moveTo>
                <a:lnTo>
                  <a:pt x="50812" y="101600"/>
                </a:lnTo>
                <a:lnTo>
                  <a:pt x="58407" y="88900"/>
                </a:lnTo>
                <a:lnTo>
                  <a:pt x="66459" y="76200"/>
                </a:lnTo>
                <a:lnTo>
                  <a:pt x="74942" y="63500"/>
                </a:lnTo>
                <a:lnTo>
                  <a:pt x="92494" y="63500"/>
                </a:lnTo>
                <a:lnTo>
                  <a:pt x="83819" y="76200"/>
                </a:lnTo>
                <a:lnTo>
                  <a:pt x="84035" y="76200"/>
                </a:lnTo>
                <a:lnTo>
                  <a:pt x="75755" y="88900"/>
                </a:lnTo>
                <a:lnTo>
                  <a:pt x="68300" y="88900"/>
                </a:lnTo>
                <a:lnTo>
                  <a:pt x="60883" y="101600"/>
                </a:lnTo>
                <a:close/>
              </a:path>
              <a:path w="2997835" h="1511300">
                <a:moveTo>
                  <a:pt x="2946882" y="101600"/>
                </a:moveTo>
                <a:lnTo>
                  <a:pt x="2936798" y="101600"/>
                </a:lnTo>
                <a:lnTo>
                  <a:pt x="2929382" y="88900"/>
                </a:lnTo>
                <a:lnTo>
                  <a:pt x="2921927" y="88900"/>
                </a:lnTo>
                <a:lnTo>
                  <a:pt x="2913659" y="76200"/>
                </a:lnTo>
                <a:lnTo>
                  <a:pt x="2913875" y="76200"/>
                </a:lnTo>
                <a:lnTo>
                  <a:pt x="2905201" y="63500"/>
                </a:lnTo>
                <a:lnTo>
                  <a:pt x="2922739" y="63500"/>
                </a:lnTo>
                <a:lnTo>
                  <a:pt x="2931223" y="76200"/>
                </a:lnTo>
                <a:lnTo>
                  <a:pt x="2939275" y="88900"/>
                </a:lnTo>
                <a:lnTo>
                  <a:pt x="2946882" y="101600"/>
                </a:lnTo>
                <a:close/>
              </a:path>
              <a:path w="2997835" h="1511300">
                <a:moveTo>
                  <a:pt x="27330" y="165100"/>
                </a:moveTo>
                <a:lnTo>
                  <a:pt x="15481" y="165100"/>
                </a:lnTo>
                <a:lnTo>
                  <a:pt x="20053" y="152400"/>
                </a:lnTo>
                <a:lnTo>
                  <a:pt x="25184" y="139700"/>
                </a:lnTo>
                <a:lnTo>
                  <a:pt x="30835" y="127000"/>
                </a:lnTo>
                <a:lnTo>
                  <a:pt x="37007" y="114300"/>
                </a:lnTo>
                <a:lnTo>
                  <a:pt x="43662" y="101600"/>
                </a:lnTo>
                <a:lnTo>
                  <a:pt x="61074" y="101600"/>
                </a:lnTo>
                <a:lnTo>
                  <a:pt x="54101" y="114300"/>
                </a:lnTo>
                <a:lnTo>
                  <a:pt x="54279" y="114300"/>
                </a:lnTo>
                <a:lnTo>
                  <a:pt x="47777" y="127000"/>
                </a:lnTo>
                <a:lnTo>
                  <a:pt x="47942" y="127000"/>
                </a:lnTo>
                <a:lnTo>
                  <a:pt x="41922" y="139700"/>
                </a:lnTo>
                <a:lnTo>
                  <a:pt x="36690" y="139700"/>
                </a:lnTo>
                <a:lnTo>
                  <a:pt x="31686" y="152400"/>
                </a:lnTo>
                <a:lnTo>
                  <a:pt x="27330" y="165100"/>
                </a:lnTo>
                <a:close/>
              </a:path>
              <a:path w="2997835" h="1511300">
                <a:moveTo>
                  <a:pt x="2982214" y="165100"/>
                </a:moveTo>
                <a:lnTo>
                  <a:pt x="2970352" y="165100"/>
                </a:lnTo>
                <a:lnTo>
                  <a:pt x="2965881" y="152400"/>
                </a:lnTo>
                <a:lnTo>
                  <a:pt x="2960992" y="139700"/>
                </a:lnTo>
                <a:lnTo>
                  <a:pt x="2955759" y="139700"/>
                </a:lnTo>
                <a:lnTo>
                  <a:pt x="2949752" y="127000"/>
                </a:lnTo>
                <a:lnTo>
                  <a:pt x="2949905" y="127000"/>
                </a:lnTo>
                <a:lnTo>
                  <a:pt x="2943402" y="114300"/>
                </a:lnTo>
                <a:lnTo>
                  <a:pt x="2943580" y="114300"/>
                </a:lnTo>
                <a:lnTo>
                  <a:pt x="2936621" y="101600"/>
                </a:lnTo>
                <a:lnTo>
                  <a:pt x="2954020" y="101600"/>
                </a:lnTo>
                <a:lnTo>
                  <a:pt x="2960674" y="114300"/>
                </a:lnTo>
                <a:lnTo>
                  <a:pt x="2966847" y="127000"/>
                </a:lnTo>
                <a:lnTo>
                  <a:pt x="2972511" y="139700"/>
                </a:lnTo>
                <a:lnTo>
                  <a:pt x="2977642" y="152400"/>
                </a:lnTo>
                <a:lnTo>
                  <a:pt x="2982214" y="165100"/>
                </a:lnTo>
                <a:close/>
              </a:path>
              <a:path w="2997835" h="1511300">
                <a:moveTo>
                  <a:pt x="25387" y="177800"/>
                </a:moveTo>
                <a:lnTo>
                  <a:pt x="11430" y="177800"/>
                </a:lnTo>
                <a:lnTo>
                  <a:pt x="13373" y="165100"/>
                </a:lnTo>
                <a:lnTo>
                  <a:pt x="27419" y="165100"/>
                </a:lnTo>
                <a:lnTo>
                  <a:pt x="25387" y="177800"/>
                </a:lnTo>
                <a:close/>
              </a:path>
              <a:path w="2997835" h="1511300">
                <a:moveTo>
                  <a:pt x="2986252" y="177800"/>
                </a:moveTo>
                <a:lnTo>
                  <a:pt x="2972308" y="177800"/>
                </a:lnTo>
                <a:lnTo>
                  <a:pt x="2970263" y="165100"/>
                </a:lnTo>
                <a:lnTo>
                  <a:pt x="2984309" y="165100"/>
                </a:lnTo>
                <a:lnTo>
                  <a:pt x="2986252" y="177800"/>
                </a:lnTo>
                <a:close/>
              </a:path>
              <a:path w="2997835" h="1511300">
                <a:moveTo>
                  <a:pt x="20256" y="190500"/>
                </a:moveTo>
                <a:lnTo>
                  <a:pt x="7988" y="190500"/>
                </a:lnTo>
                <a:lnTo>
                  <a:pt x="9639" y="177800"/>
                </a:lnTo>
                <a:lnTo>
                  <a:pt x="21869" y="177800"/>
                </a:lnTo>
                <a:lnTo>
                  <a:pt x="20256" y="190500"/>
                </a:lnTo>
                <a:close/>
              </a:path>
              <a:path w="2997835" h="1511300">
                <a:moveTo>
                  <a:pt x="2989707" y="190500"/>
                </a:moveTo>
                <a:lnTo>
                  <a:pt x="2977426" y="190500"/>
                </a:lnTo>
                <a:lnTo>
                  <a:pt x="2975813" y="177800"/>
                </a:lnTo>
                <a:lnTo>
                  <a:pt x="2988043" y="177800"/>
                </a:lnTo>
                <a:lnTo>
                  <a:pt x="2989707" y="190500"/>
                </a:lnTo>
                <a:close/>
              </a:path>
              <a:path w="2997835" h="1511300">
                <a:moveTo>
                  <a:pt x="17551" y="203200"/>
                </a:moveTo>
                <a:lnTo>
                  <a:pt x="5118" y="203200"/>
                </a:lnTo>
                <a:lnTo>
                  <a:pt x="6476" y="190500"/>
                </a:lnTo>
                <a:lnTo>
                  <a:pt x="18872" y="190500"/>
                </a:lnTo>
                <a:lnTo>
                  <a:pt x="17551" y="203200"/>
                </a:lnTo>
                <a:close/>
              </a:path>
              <a:path w="2997835" h="1511300">
                <a:moveTo>
                  <a:pt x="2992564" y="203200"/>
                </a:moveTo>
                <a:lnTo>
                  <a:pt x="2980131" y="203200"/>
                </a:lnTo>
                <a:lnTo>
                  <a:pt x="2978810" y="190500"/>
                </a:lnTo>
                <a:lnTo>
                  <a:pt x="2991205" y="190500"/>
                </a:lnTo>
                <a:lnTo>
                  <a:pt x="2992564" y="203200"/>
                </a:lnTo>
                <a:close/>
              </a:path>
              <a:path w="2997835" h="1511300">
                <a:moveTo>
                  <a:pt x="15417" y="215900"/>
                </a:moveTo>
                <a:lnTo>
                  <a:pt x="2870" y="215900"/>
                </a:lnTo>
                <a:lnTo>
                  <a:pt x="3924" y="203200"/>
                </a:lnTo>
                <a:lnTo>
                  <a:pt x="16433" y="203200"/>
                </a:lnTo>
                <a:lnTo>
                  <a:pt x="15417" y="215900"/>
                </a:lnTo>
                <a:close/>
              </a:path>
              <a:path w="2997835" h="1511300">
                <a:moveTo>
                  <a:pt x="2994812" y="215900"/>
                </a:moveTo>
                <a:lnTo>
                  <a:pt x="2982277" y="215900"/>
                </a:lnTo>
                <a:lnTo>
                  <a:pt x="2981248" y="203200"/>
                </a:lnTo>
                <a:lnTo>
                  <a:pt x="2993771" y="203200"/>
                </a:lnTo>
                <a:lnTo>
                  <a:pt x="2994812" y="215900"/>
                </a:lnTo>
                <a:close/>
              </a:path>
              <a:path w="2997835" h="1511300">
                <a:moveTo>
                  <a:pt x="13868" y="228600"/>
                </a:moveTo>
                <a:lnTo>
                  <a:pt x="1244" y="228600"/>
                </a:lnTo>
                <a:lnTo>
                  <a:pt x="1981" y="215900"/>
                </a:lnTo>
                <a:lnTo>
                  <a:pt x="14579" y="215900"/>
                </a:lnTo>
                <a:lnTo>
                  <a:pt x="13868" y="228600"/>
                </a:lnTo>
                <a:close/>
              </a:path>
              <a:path w="2997835" h="1511300">
                <a:moveTo>
                  <a:pt x="2996450" y="228600"/>
                </a:moveTo>
                <a:lnTo>
                  <a:pt x="2983814" y="228600"/>
                </a:lnTo>
                <a:lnTo>
                  <a:pt x="2983103" y="215900"/>
                </a:lnTo>
                <a:lnTo>
                  <a:pt x="2995714" y="215900"/>
                </a:lnTo>
                <a:lnTo>
                  <a:pt x="2996450" y="228600"/>
                </a:lnTo>
                <a:close/>
              </a:path>
              <a:path w="2997835" h="1511300">
                <a:moveTo>
                  <a:pt x="12928" y="241300"/>
                </a:moveTo>
                <a:lnTo>
                  <a:pt x="254" y="241300"/>
                </a:lnTo>
                <a:lnTo>
                  <a:pt x="660" y="228600"/>
                </a:lnTo>
                <a:lnTo>
                  <a:pt x="13335" y="228600"/>
                </a:lnTo>
                <a:lnTo>
                  <a:pt x="12928" y="241300"/>
                </a:lnTo>
                <a:close/>
              </a:path>
              <a:path w="2997835" h="1511300">
                <a:moveTo>
                  <a:pt x="2997428" y="241300"/>
                </a:moveTo>
                <a:lnTo>
                  <a:pt x="2984754" y="241300"/>
                </a:lnTo>
                <a:lnTo>
                  <a:pt x="2984347" y="228600"/>
                </a:lnTo>
                <a:lnTo>
                  <a:pt x="2997022" y="228600"/>
                </a:lnTo>
                <a:lnTo>
                  <a:pt x="2997428" y="241300"/>
                </a:lnTo>
                <a:close/>
              </a:path>
              <a:path w="2997835" h="1511300">
                <a:moveTo>
                  <a:pt x="12700" y="1257300"/>
                </a:moveTo>
                <a:lnTo>
                  <a:pt x="0" y="1257300"/>
                </a:lnTo>
                <a:lnTo>
                  <a:pt x="0" y="241300"/>
                </a:lnTo>
                <a:lnTo>
                  <a:pt x="12700" y="241300"/>
                </a:lnTo>
                <a:lnTo>
                  <a:pt x="12700" y="1257300"/>
                </a:lnTo>
                <a:close/>
              </a:path>
              <a:path w="2997835" h="1511300">
                <a:moveTo>
                  <a:pt x="2997682" y="1257300"/>
                </a:moveTo>
                <a:lnTo>
                  <a:pt x="2984982" y="1257300"/>
                </a:lnTo>
                <a:lnTo>
                  <a:pt x="2984982" y="241300"/>
                </a:lnTo>
                <a:lnTo>
                  <a:pt x="2997682" y="241300"/>
                </a:lnTo>
                <a:lnTo>
                  <a:pt x="2997682" y="1257300"/>
                </a:lnTo>
                <a:close/>
              </a:path>
              <a:path w="2997835" h="1511300">
                <a:moveTo>
                  <a:pt x="13335" y="1270000"/>
                </a:moveTo>
                <a:lnTo>
                  <a:pt x="660" y="1270000"/>
                </a:lnTo>
                <a:lnTo>
                  <a:pt x="254" y="1257300"/>
                </a:lnTo>
                <a:lnTo>
                  <a:pt x="12928" y="1257300"/>
                </a:lnTo>
                <a:lnTo>
                  <a:pt x="13335" y="1270000"/>
                </a:lnTo>
                <a:close/>
              </a:path>
              <a:path w="2997835" h="1511300">
                <a:moveTo>
                  <a:pt x="2997022" y="1270000"/>
                </a:moveTo>
                <a:lnTo>
                  <a:pt x="2984347" y="1270000"/>
                </a:lnTo>
                <a:lnTo>
                  <a:pt x="2984754" y="1257300"/>
                </a:lnTo>
                <a:lnTo>
                  <a:pt x="2997428" y="1257300"/>
                </a:lnTo>
                <a:lnTo>
                  <a:pt x="2997022" y="1270000"/>
                </a:lnTo>
                <a:close/>
              </a:path>
              <a:path w="2997835" h="1511300">
                <a:moveTo>
                  <a:pt x="14579" y="1282700"/>
                </a:moveTo>
                <a:lnTo>
                  <a:pt x="1981" y="1282700"/>
                </a:lnTo>
                <a:lnTo>
                  <a:pt x="1244" y="1270000"/>
                </a:lnTo>
                <a:lnTo>
                  <a:pt x="13868" y="1270000"/>
                </a:lnTo>
                <a:lnTo>
                  <a:pt x="14579" y="1282700"/>
                </a:lnTo>
                <a:close/>
              </a:path>
              <a:path w="2997835" h="1511300">
                <a:moveTo>
                  <a:pt x="2995714" y="1282700"/>
                </a:moveTo>
                <a:lnTo>
                  <a:pt x="2983103" y="1282700"/>
                </a:lnTo>
                <a:lnTo>
                  <a:pt x="2983814" y="1270000"/>
                </a:lnTo>
                <a:lnTo>
                  <a:pt x="2996450" y="1270000"/>
                </a:lnTo>
                <a:lnTo>
                  <a:pt x="2995714" y="1282700"/>
                </a:lnTo>
                <a:close/>
              </a:path>
              <a:path w="2997835" h="1511300">
                <a:moveTo>
                  <a:pt x="16433" y="1295400"/>
                </a:moveTo>
                <a:lnTo>
                  <a:pt x="3924" y="1295400"/>
                </a:lnTo>
                <a:lnTo>
                  <a:pt x="2870" y="1282700"/>
                </a:lnTo>
                <a:lnTo>
                  <a:pt x="15417" y="1282700"/>
                </a:lnTo>
                <a:lnTo>
                  <a:pt x="16433" y="1295400"/>
                </a:lnTo>
                <a:close/>
              </a:path>
              <a:path w="2997835" h="1511300">
                <a:moveTo>
                  <a:pt x="2993771" y="1295400"/>
                </a:moveTo>
                <a:lnTo>
                  <a:pt x="2981248" y="1295400"/>
                </a:lnTo>
                <a:lnTo>
                  <a:pt x="2982277" y="1282700"/>
                </a:lnTo>
                <a:lnTo>
                  <a:pt x="2994812" y="1282700"/>
                </a:lnTo>
                <a:lnTo>
                  <a:pt x="2993771" y="1295400"/>
                </a:lnTo>
                <a:close/>
              </a:path>
              <a:path w="2997835" h="1511300">
                <a:moveTo>
                  <a:pt x="18872" y="1308100"/>
                </a:moveTo>
                <a:lnTo>
                  <a:pt x="6476" y="1308100"/>
                </a:lnTo>
                <a:lnTo>
                  <a:pt x="5118" y="1295400"/>
                </a:lnTo>
                <a:lnTo>
                  <a:pt x="17551" y="1295400"/>
                </a:lnTo>
                <a:lnTo>
                  <a:pt x="18872" y="1308100"/>
                </a:lnTo>
                <a:close/>
              </a:path>
              <a:path w="2997835" h="1511300">
                <a:moveTo>
                  <a:pt x="2991205" y="1308100"/>
                </a:moveTo>
                <a:lnTo>
                  <a:pt x="2978810" y="1308100"/>
                </a:lnTo>
                <a:lnTo>
                  <a:pt x="2980131" y="1295400"/>
                </a:lnTo>
                <a:lnTo>
                  <a:pt x="2992564" y="1295400"/>
                </a:lnTo>
                <a:lnTo>
                  <a:pt x="2991205" y="1308100"/>
                </a:lnTo>
                <a:close/>
              </a:path>
              <a:path w="2997835" h="1511300">
                <a:moveTo>
                  <a:pt x="21869" y="1320800"/>
                </a:moveTo>
                <a:lnTo>
                  <a:pt x="9639" y="1320800"/>
                </a:lnTo>
                <a:lnTo>
                  <a:pt x="7988" y="1308100"/>
                </a:lnTo>
                <a:lnTo>
                  <a:pt x="20256" y="1308100"/>
                </a:lnTo>
                <a:lnTo>
                  <a:pt x="21869" y="1320800"/>
                </a:lnTo>
                <a:close/>
              </a:path>
              <a:path w="2997835" h="1511300">
                <a:moveTo>
                  <a:pt x="2988043" y="1320800"/>
                </a:moveTo>
                <a:lnTo>
                  <a:pt x="2975813" y="1320800"/>
                </a:lnTo>
                <a:lnTo>
                  <a:pt x="2977426" y="1308100"/>
                </a:lnTo>
                <a:lnTo>
                  <a:pt x="2989707" y="1308100"/>
                </a:lnTo>
                <a:lnTo>
                  <a:pt x="2988043" y="1320800"/>
                </a:lnTo>
                <a:close/>
              </a:path>
              <a:path w="2997835" h="1511300">
                <a:moveTo>
                  <a:pt x="27419" y="1333500"/>
                </a:moveTo>
                <a:lnTo>
                  <a:pt x="13373" y="1333500"/>
                </a:lnTo>
                <a:lnTo>
                  <a:pt x="11430" y="1320800"/>
                </a:lnTo>
                <a:lnTo>
                  <a:pt x="25387" y="1320800"/>
                </a:lnTo>
                <a:lnTo>
                  <a:pt x="27419" y="1333500"/>
                </a:lnTo>
                <a:close/>
              </a:path>
              <a:path w="2997835" h="1511300">
                <a:moveTo>
                  <a:pt x="2984309" y="1333500"/>
                </a:moveTo>
                <a:lnTo>
                  <a:pt x="2970263" y="1333500"/>
                </a:lnTo>
                <a:lnTo>
                  <a:pt x="2972308" y="1320800"/>
                </a:lnTo>
                <a:lnTo>
                  <a:pt x="2986252" y="1320800"/>
                </a:lnTo>
                <a:lnTo>
                  <a:pt x="2984309" y="1333500"/>
                </a:lnTo>
                <a:close/>
              </a:path>
              <a:path w="2997835" h="1511300">
                <a:moveTo>
                  <a:pt x="61074" y="1397000"/>
                </a:moveTo>
                <a:lnTo>
                  <a:pt x="43662" y="1397000"/>
                </a:lnTo>
                <a:lnTo>
                  <a:pt x="37007" y="1384300"/>
                </a:lnTo>
                <a:lnTo>
                  <a:pt x="30835" y="1371600"/>
                </a:lnTo>
                <a:lnTo>
                  <a:pt x="25184" y="1358900"/>
                </a:lnTo>
                <a:lnTo>
                  <a:pt x="20053" y="1346200"/>
                </a:lnTo>
                <a:lnTo>
                  <a:pt x="15481" y="1333500"/>
                </a:lnTo>
                <a:lnTo>
                  <a:pt x="27330" y="1333500"/>
                </a:lnTo>
                <a:lnTo>
                  <a:pt x="31800" y="1346200"/>
                </a:lnTo>
                <a:lnTo>
                  <a:pt x="36690" y="1358900"/>
                </a:lnTo>
                <a:lnTo>
                  <a:pt x="41922" y="1358900"/>
                </a:lnTo>
                <a:lnTo>
                  <a:pt x="47942" y="1371600"/>
                </a:lnTo>
                <a:lnTo>
                  <a:pt x="47777" y="1371600"/>
                </a:lnTo>
                <a:lnTo>
                  <a:pt x="54279" y="1384300"/>
                </a:lnTo>
                <a:lnTo>
                  <a:pt x="54101" y="1384300"/>
                </a:lnTo>
                <a:lnTo>
                  <a:pt x="61074" y="1397000"/>
                </a:lnTo>
                <a:close/>
              </a:path>
              <a:path w="2997835" h="1511300">
                <a:moveTo>
                  <a:pt x="2954020" y="1397000"/>
                </a:moveTo>
                <a:lnTo>
                  <a:pt x="2936621" y="1397000"/>
                </a:lnTo>
                <a:lnTo>
                  <a:pt x="2943580" y="1384300"/>
                </a:lnTo>
                <a:lnTo>
                  <a:pt x="2943402" y="1384300"/>
                </a:lnTo>
                <a:lnTo>
                  <a:pt x="2949905" y="1371600"/>
                </a:lnTo>
                <a:lnTo>
                  <a:pt x="2949752" y="1371600"/>
                </a:lnTo>
                <a:lnTo>
                  <a:pt x="2955759" y="1358900"/>
                </a:lnTo>
                <a:lnTo>
                  <a:pt x="2960992" y="1358900"/>
                </a:lnTo>
                <a:lnTo>
                  <a:pt x="2965996" y="1346200"/>
                </a:lnTo>
                <a:lnTo>
                  <a:pt x="2970352" y="1333500"/>
                </a:lnTo>
                <a:lnTo>
                  <a:pt x="2982214" y="1333500"/>
                </a:lnTo>
                <a:lnTo>
                  <a:pt x="2977642" y="1346200"/>
                </a:lnTo>
                <a:lnTo>
                  <a:pt x="2972511" y="1358900"/>
                </a:lnTo>
                <a:lnTo>
                  <a:pt x="2966847" y="1371600"/>
                </a:lnTo>
                <a:lnTo>
                  <a:pt x="2960674" y="1384300"/>
                </a:lnTo>
                <a:lnTo>
                  <a:pt x="2954020" y="1397000"/>
                </a:lnTo>
                <a:close/>
              </a:path>
              <a:path w="2997835" h="1511300">
                <a:moveTo>
                  <a:pt x="92494" y="1435100"/>
                </a:moveTo>
                <a:lnTo>
                  <a:pt x="74942" y="1435100"/>
                </a:lnTo>
                <a:lnTo>
                  <a:pt x="66459" y="1422400"/>
                </a:lnTo>
                <a:lnTo>
                  <a:pt x="58407" y="1409700"/>
                </a:lnTo>
                <a:lnTo>
                  <a:pt x="50812" y="1397000"/>
                </a:lnTo>
                <a:lnTo>
                  <a:pt x="60883" y="1397000"/>
                </a:lnTo>
                <a:lnTo>
                  <a:pt x="68300" y="1409700"/>
                </a:lnTo>
                <a:lnTo>
                  <a:pt x="75755" y="1409700"/>
                </a:lnTo>
                <a:lnTo>
                  <a:pt x="84035" y="1422400"/>
                </a:lnTo>
                <a:lnTo>
                  <a:pt x="83819" y="1422400"/>
                </a:lnTo>
                <a:lnTo>
                  <a:pt x="92494" y="1435100"/>
                </a:lnTo>
                <a:close/>
              </a:path>
              <a:path w="2997835" h="1511300">
                <a:moveTo>
                  <a:pt x="2922739" y="1435100"/>
                </a:moveTo>
                <a:lnTo>
                  <a:pt x="2905201" y="1435100"/>
                </a:lnTo>
                <a:lnTo>
                  <a:pt x="2913875" y="1422400"/>
                </a:lnTo>
                <a:lnTo>
                  <a:pt x="2913659" y="1422400"/>
                </a:lnTo>
                <a:lnTo>
                  <a:pt x="2921927" y="1409700"/>
                </a:lnTo>
                <a:lnTo>
                  <a:pt x="2929382" y="1409700"/>
                </a:lnTo>
                <a:lnTo>
                  <a:pt x="2936798" y="1397000"/>
                </a:lnTo>
                <a:lnTo>
                  <a:pt x="2946882" y="1397000"/>
                </a:lnTo>
                <a:lnTo>
                  <a:pt x="2939275" y="1409700"/>
                </a:lnTo>
                <a:lnTo>
                  <a:pt x="2931223" y="1422400"/>
                </a:lnTo>
                <a:lnTo>
                  <a:pt x="2922739" y="1435100"/>
                </a:lnTo>
                <a:close/>
              </a:path>
              <a:path w="2997835" h="1511300">
                <a:moveTo>
                  <a:pt x="129971" y="1460500"/>
                </a:moveTo>
                <a:lnTo>
                  <a:pt x="102806" y="1460500"/>
                </a:lnTo>
                <a:lnTo>
                  <a:pt x="93129" y="1447800"/>
                </a:lnTo>
                <a:lnTo>
                  <a:pt x="83832" y="1435100"/>
                </a:lnTo>
                <a:lnTo>
                  <a:pt x="101092" y="1435100"/>
                </a:lnTo>
                <a:lnTo>
                  <a:pt x="110528" y="1447800"/>
                </a:lnTo>
                <a:lnTo>
                  <a:pt x="119824" y="1447800"/>
                </a:lnTo>
                <a:lnTo>
                  <a:pt x="129971" y="1460500"/>
                </a:lnTo>
                <a:close/>
              </a:path>
              <a:path w="2997835" h="1511300">
                <a:moveTo>
                  <a:pt x="2894876" y="1460500"/>
                </a:moveTo>
                <a:lnTo>
                  <a:pt x="2867723" y="1460500"/>
                </a:lnTo>
                <a:lnTo>
                  <a:pt x="2877858" y="1447800"/>
                </a:lnTo>
                <a:lnTo>
                  <a:pt x="2887154" y="1447800"/>
                </a:lnTo>
                <a:lnTo>
                  <a:pt x="2896590" y="1435100"/>
                </a:lnTo>
                <a:lnTo>
                  <a:pt x="2913849" y="1435100"/>
                </a:lnTo>
                <a:lnTo>
                  <a:pt x="2904553" y="1447800"/>
                </a:lnTo>
                <a:lnTo>
                  <a:pt x="2894876" y="1460500"/>
                </a:lnTo>
                <a:close/>
              </a:path>
              <a:path w="2997835" h="1511300">
                <a:moveTo>
                  <a:pt x="150660" y="1473200"/>
                </a:moveTo>
                <a:lnTo>
                  <a:pt x="123240" y="1473200"/>
                </a:lnTo>
                <a:lnTo>
                  <a:pt x="112852" y="1460500"/>
                </a:lnTo>
                <a:lnTo>
                  <a:pt x="139890" y="1460500"/>
                </a:lnTo>
                <a:lnTo>
                  <a:pt x="150660" y="1473200"/>
                </a:lnTo>
                <a:close/>
              </a:path>
              <a:path w="2997835" h="1511300">
                <a:moveTo>
                  <a:pt x="2874441" y="1473200"/>
                </a:moveTo>
                <a:lnTo>
                  <a:pt x="2847022" y="1473200"/>
                </a:lnTo>
                <a:lnTo>
                  <a:pt x="2857792" y="1460500"/>
                </a:lnTo>
                <a:lnTo>
                  <a:pt x="2884843" y="1460500"/>
                </a:lnTo>
                <a:lnTo>
                  <a:pt x="2874441" y="1473200"/>
                </a:lnTo>
                <a:close/>
              </a:path>
              <a:path w="2997835" h="1511300">
                <a:moveTo>
                  <a:pt x="178066" y="1485900"/>
                </a:moveTo>
                <a:lnTo>
                  <a:pt x="145008" y="1485900"/>
                </a:lnTo>
                <a:lnTo>
                  <a:pt x="133972" y="1473200"/>
                </a:lnTo>
                <a:lnTo>
                  <a:pt x="172288" y="1473200"/>
                </a:lnTo>
                <a:lnTo>
                  <a:pt x="178066" y="1485900"/>
                </a:lnTo>
                <a:close/>
              </a:path>
              <a:path w="2997835" h="1511300">
                <a:moveTo>
                  <a:pt x="2852673" y="1485900"/>
                </a:moveTo>
                <a:lnTo>
                  <a:pt x="2819628" y="1485900"/>
                </a:lnTo>
                <a:lnTo>
                  <a:pt x="2825394" y="1473200"/>
                </a:lnTo>
                <a:lnTo>
                  <a:pt x="2863722" y="1473200"/>
                </a:lnTo>
                <a:lnTo>
                  <a:pt x="2852673" y="1485900"/>
                </a:lnTo>
                <a:close/>
              </a:path>
              <a:path w="2997835" h="1511300">
                <a:moveTo>
                  <a:pt x="249859" y="1498600"/>
                </a:moveTo>
                <a:lnTo>
                  <a:pt x="179895" y="1498600"/>
                </a:lnTo>
                <a:lnTo>
                  <a:pt x="173913" y="1485900"/>
                </a:lnTo>
                <a:lnTo>
                  <a:pt x="243458" y="1485900"/>
                </a:lnTo>
                <a:lnTo>
                  <a:pt x="249859" y="1498600"/>
                </a:lnTo>
                <a:close/>
              </a:path>
              <a:path w="2997835" h="1511300">
                <a:moveTo>
                  <a:pt x="2817787" y="1498600"/>
                </a:moveTo>
                <a:lnTo>
                  <a:pt x="2747822" y="1498600"/>
                </a:lnTo>
                <a:lnTo>
                  <a:pt x="2754223" y="1485900"/>
                </a:lnTo>
                <a:lnTo>
                  <a:pt x="2823768" y="1485900"/>
                </a:lnTo>
                <a:lnTo>
                  <a:pt x="2817787" y="1498600"/>
                </a:lnTo>
                <a:close/>
              </a:path>
              <a:path w="2997835" h="1511300">
                <a:moveTo>
                  <a:pt x="2748229" y="1511300"/>
                </a:moveTo>
                <a:lnTo>
                  <a:pt x="249466" y="1511300"/>
                </a:lnTo>
                <a:lnTo>
                  <a:pt x="242887" y="1498600"/>
                </a:lnTo>
                <a:lnTo>
                  <a:pt x="2754795" y="1498600"/>
                </a:lnTo>
                <a:lnTo>
                  <a:pt x="2748229" y="15113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31590" y="4788179"/>
            <a:ext cx="1283970" cy="306705"/>
          </a:xfrm>
          <a:custGeom>
            <a:avLst/>
            <a:gdLst/>
            <a:ahLst/>
            <a:cxnLst/>
            <a:rect l="l" t="t" r="r" b="b"/>
            <a:pathLst>
              <a:path w="1283970" h="306704">
                <a:moveTo>
                  <a:pt x="0" y="0"/>
                </a:moveTo>
                <a:lnTo>
                  <a:pt x="40002" y="615"/>
                </a:lnTo>
                <a:lnTo>
                  <a:pt x="80206" y="1495"/>
                </a:lnTo>
                <a:lnTo>
                  <a:pt x="120411" y="2846"/>
                </a:lnTo>
                <a:lnTo>
                  <a:pt x="160413" y="4876"/>
                </a:lnTo>
                <a:lnTo>
                  <a:pt x="200408" y="7517"/>
                </a:lnTo>
                <a:lnTo>
                  <a:pt x="240609" y="10780"/>
                </a:lnTo>
                <a:lnTo>
                  <a:pt x="280812" y="14679"/>
                </a:lnTo>
                <a:lnTo>
                  <a:pt x="320814" y="19227"/>
                </a:lnTo>
                <a:lnTo>
                  <a:pt x="360809" y="24304"/>
                </a:lnTo>
                <a:lnTo>
                  <a:pt x="401010" y="29991"/>
                </a:lnTo>
                <a:lnTo>
                  <a:pt x="441213" y="36287"/>
                </a:lnTo>
                <a:lnTo>
                  <a:pt x="481215" y="43192"/>
                </a:lnTo>
                <a:lnTo>
                  <a:pt x="521264" y="50646"/>
                </a:lnTo>
                <a:lnTo>
                  <a:pt x="561459" y="58750"/>
                </a:lnTo>
                <a:lnTo>
                  <a:pt x="601632" y="67435"/>
                </a:lnTo>
                <a:lnTo>
                  <a:pt x="641616" y="76631"/>
                </a:lnTo>
                <a:lnTo>
                  <a:pt x="681668" y="86502"/>
                </a:lnTo>
                <a:lnTo>
                  <a:pt x="721880" y="97008"/>
                </a:lnTo>
                <a:lnTo>
                  <a:pt x="762092" y="108125"/>
                </a:lnTo>
                <a:lnTo>
                  <a:pt x="802144" y="119824"/>
                </a:lnTo>
                <a:lnTo>
                  <a:pt x="842139" y="132173"/>
                </a:lnTo>
                <a:lnTo>
                  <a:pt x="882340" y="145048"/>
                </a:lnTo>
                <a:lnTo>
                  <a:pt x="922543" y="158477"/>
                </a:lnTo>
                <a:lnTo>
                  <a:pt x="962545" y="172491"/>
                </a:lnTo>
                <a:lnTo>
                  <a:pt x="1002540" y="187216"/>
                </a:lnTo>
                <a:lnTo>
                  <a:pt x="1042741" y="202541"/>
                </a:lnTo>
                <a:lnTo>
                  <a:pt x="1082944" y="218448"/>
                </a:lnTo>
                <a:lnTo>
                  <a:pt x="1122946" y="234924"/>
                </a:lnTo>
                <a:lnTo>
                  <a:pt x="1162812" y="251999"/>
                </a:lnTo>
                <a:lnTo>
                  <a:pt x="1202790" y="269795"/>
                </a:lnTo>
                <a:lnTo>
                  <a:pt x="1242945" y="288091"/>
                </a:lnTo>
                <a:lnTo>
                  <a:pt x="1283347" y="306666"/>
                </a:lnTo>
              </a:path>
            </a:pathLst>
          </a:custGeom>
          <a:ln w="13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191059" y="4388764"/>
            <a:ext cx="0" cy="803910"/>
          </a:xfrm>
          <a:custGeom>
            <a:avLst/>
            <a:gdLst/>
            <a:ahLst/>
            <a:cxnLst/>
            <a:rect l="l" t="t" r="r" b="b"/>
            <a:pathLst>
              <a:path w="0" h="803910">
                <a:moveTo>
                  <a:pt x="0" y="0"/>
                </a:moveTo>
                <a:lnTo>
                  <a:pt x="0" y="803719"/>
                </a:lnTo>
              </a:path>
            </a:pathLst>
          </a:custGeom>
          <a:ln w="4103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170542" y="4388764"/>
            <a:ext cx="41275" cy="803910"/>
          </a:xfrm>
          <a:custGeom>
            <a:avLst/>
            <a:gdLst/>
            <a:ahLst/>
            <a:cxnLst/>
            <a:rect l="l" t="t" r="r" b="b"/>
            <a:pathLst>
              <a:path w="41275" h="803910">
                <a:moveTo>
                  <a:pt x="0" y="0"/>
                </a:moveTo>
                <a:lnTo>
                  <a:pt x="41033" y="0"/>
                </a:lnTo>
                <a:lnTo>
                  <a:pt x="41033" y="803719"/>
                </a:lnTo>
                <a:lnTo>
                  <a:pt x="0" y="803719"/>
                </a:lnTo>
                <a:lnTo>
                  <a:pt x="0" y="0"/>
                </a:lnTo>
                <a:close/>
              </a:path>
            </a:pathLst>
          </a:custGeom>
          <a:ln w="13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490385" y="4388764"/>
            <a:ext cx="0" cy="347345"/>
          </a:xfrm>
          <a:custGeom>
            <a:avLst/>
            <a:gdLst/>
            <a:ahLst/>
            <a:cxnLst/>
            <a:rect l="l" t="t" r="r" b="b"/>
            <a:pathLst>
              <a:path w="0" h="347345">
                <a:moveTo>
                  <a:pt x="0" y="0"/>
                </a:moveTo>
                <a:lnTo>
                  <a:pt x="0" y="347205"/>
                </a:lnTo>
              </a:path>
            </a:pathLst>
          </a:custGeom>
          <a:ln w="4103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469868" y="4388764"/>
            <a:ext cx="41275" cy="347345"/>
          </a:xfrm>
          <a:custGeom>
            <a:avLst/>
            <a:gdLst/>
            <a:ahLst/>
            <a:cxnLst/>
            <a:rect l="l" t="t" r="r" b="b"/>
            <a:pathLst>
              <a:path w="41275" h="347345">
                <a:moveTo>
                  <a:pt x="0" y="0"/>
                </a:moveTo>
                <a:lnTo>
                  <a:pt x="41033" y="0"/>
                </a:lnTo>
                <a:lnTo>
                  <a:pt x="41033" y="347205"/>
                </a:lnTo>
                <a:lnTo>
                  <a:pt x="0" y="347205"/>
                </a:lnTo>
                <a:lnTo>
                  <a:pt x="0" y="0"/>
                </a:lnTo>
                <a:close/>
              </a:path>
            </a:pathLst>
          </a:custGeom>
          <a:ln w="13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488696" y="4831524"/>
            <a:ext cx="0" cy="347345"/>
          </a:xfrm>
          <a:custGeom>
            <a:avLst/>
            <a:gdLst/>
            <a:ahLst/>
            <a:cxnLst/>
            <a:rect l="l" t="t" r="r" b="b"/>
            <a:pathLst>
              <a:path w="0" h="347345">
                <a:moveTo>
                  <a:pt x="0" y="0"/>
                </a:moveTo>
                <a:lnTo>
                  <a:pt x="0" y="347205"/>
                </a:lnTo>
              </a:path>
            </a:pathLst>
          </a:custGeom>
          <a:ln w="41033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468179" y="4831524"/>
            <a:ext cx="41275" cy="347345"/>
          </a:xfrm>
          <a:custGeom>
            <a:avLst/>
            <a:gdLst/>
            <a:ahLst/>
            <a:cxnLst/>
            <a:rect l="l" t="t" r="r" b="b"/>
            <a:pathLst>
              <a:path w="41275" h="347345">
                <a:moveTo>
                  <a:pt x="0" y="0"/>
                </a:moveTo>
                <a:lnTo>
                  <a:pt x="41033" y="0"/>
                </a:lnTo>
                <a:lnTo>
                  <a:pt x="41033" y="347205"/>
                </a:lnTo>
                <a:lnTo>
                  <a:pt x="0" y="347205"/>
                </a:lnTo>
                <a:lnTo>
                  <a:pt x="0" y="0"/>
                </a:lnTo>
                <a:close/>
              </a:path>
            </a:pathLst>
          </a:custGeom>
          <a:ln w="13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218814" y="4780788"/>
            <a:ext cx="48895" cy="15240"/>
          </a:xfrm>
          <a:custGeom>
            <a:avLst/>
            <a:gdLst/>
            <a:ahLst/>
            <a:cxnLst/>
            <a:rect l="l" t="t" r="r" b="b"/>
            <a:pathLst>
              <a:path w="48895" h="15239">
                <a:moveTo>
                  <a:pt x="48285" y="14782"/>
                </a:moveTo>
                <a:lnTo>
                  <a:pt x="0" y="14782"/>
                </a:lnTo>
                <a:lnTo>
                  <a:pt x="0" y="0"/>
                </a:lnTo>
                <a:lnTo>
                  <a:pt x="48285" y="0"/>
                </a:lnTo>
                <a:lnTo>
                  <a:pt x="48285" y="14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303308" y="4780788"/>
            <a:ext cx="48895" cy="15240"/>
          </a:xfrm>
          <a:custGeom>
            <a:avLst/>
            <a:gdLst/>
            <a:ahLst/>
            <a:cxnLst/>
            <a:rect l="l" t="t" r="r" b="b"/>
            <a:pathLst>
              <a:path w="48895" h="15239">
                <a:moveTo>
                  <a:pt x="48272" y="14782"/>
                </a:moveTo>
                <a:lnTo>
                  <a:pt x="0" y="14782"/>
                </a:lnTo>
                <a:lnTo>
                  <a:pt x="0" y="0"/>
                </a:lnTo>
                <a:lnTo>
                  <a:pt x="48272" y="0"/>
                </a:lnTo>
                <a:lnTo>
                  <a:pt x="48272" y="14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3387788" y="4780788"/>
            <a:ext cx="48895" cy="15240"/>
          </a:xfrm>
          <a:custGeom>
            <a:avLst/>
            <a:gdLst/>
            <a:ahLst/>
            <a:cxnLst/>
            <a:rect l="l" t="t" r="r" b="b"/>
            <a:pathLst>
              <a:path w="48895" h="15239">
                <a:moveTo>
                  <a:pt x="48285" y="14782"/>
                </a:moveTo>
                <a:lnTo>
                  <a:pt x="0" y="14782"/>
                </a:lnTo>
                <a:lnTo>
                  <a:pt x="0" y="0"/>
                </a:lnTo>
                <a:lnTo>
                  <a:pt x="48285" y="0"/>
                </a:lnTo>
                <a:lnTo>
                  <a:pt x="48285" y="14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472281" y="4780788"/>
            <a:ext cx="48895" cy="15240"/>
          </a:xfrm>
          <a:custGeom>
            <a:avLst/>
            <a:gdLst/>
            <a:ahLst/>
            <a:cxnLst/>
            <a:rect l="l" t="t" r="r" b="b"/>
            <a:pathLst>
              <a:path w="48895" h="15239">
                <a:moveTo>
                  <a:pt x="48272" y="14782"/>
                </a:moveTo>
                <a:lnTo>
                  <a:pt x="0" y="14782"/>
                </a:lnTo>
                <a:lnTo>
                  <a:pt x="0" y="0"/>
                </a:lnTo>
                <a:lnTo>
                  <a:pt x="48272" y="0"/>
                </a:lnTo>
                <a:lnTo>
                  <a:pt x="48272" y="1478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631590" y="4385805"/>
            <a:ext cx="1181735" cy="42545"/>
          </a:xfrm>
          <a:custGeom>
            <a:avLst/>
            <a:gdLst/>
            <a:ahLst/>
            <a:cxnLst/>
            <a:rect l="l" t="t" r="r" b="b"/>
            <a:pathLst>
              <a:path w="1181735" h="42545">
                <a:moveTo>
                  <a:pt x="0" y="0"/>
                </a:moveTo>
                <a:lnTo>
                  <a:pt x="1181112" y="0"/>
                </a:lnTo>
                <a:lnTo>
                  <a:pt x="1181112" y="42456"/>
                </a:lnTo>
                <a:lnTo>
                  <a:pt x="0" y="42456"/>
                </a:lnTo>
                <a:lnTo>
                  <a:pt x="0" y="0"/>
                </a:lnTo>
                <a:close/>
              </a:path>
            </a:pathLst>
          </a:custGeom>
          <a:ln w="13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631590" y="5122506"/>
            <a:ext cx="1181735" cy="62230"/>
          </a:xfrm>
          <a:custGeom>
            <a:avLst/>
            <a:gdLst/>
            <a:ahLst/>
            <a:cxnLst/>
            <a:rect l="l" t="t" r="r" b="b"/>
            <a:pathLst>
              <a:path w="1181735" h="62229">
                <a:moveTo>
                  <a:pt x="0" y="0"/>
                </a:moveTo>
                <a:lnTo>
                  <a:pt x="1181112" y="0"/>
                </a:lnTo>
                <a:lnTo>
                  <a:pt x="1181112" y="62128"/>
                </a:lnTo>
                <a:lnTo>
                  <a:pt x="0" y="62128"/>
                </a:lnTo>
                <a:lnTo>
                  <a:pt x="0" y="0"/>
                </a:lnTo>
                <a:close/>
              </a:path>
            </a:pathLst>
          </a:custGeom>
          <a:ln w="1343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650906" y="4748682"/>
            <a:ext cx="307340" cy="79375"/>
          </a:xfrm>
          <a:custGeom>
            <a:avLst/>
            <a:gdLst/>
            <a:ahLst/>
            <a:cxnLst/>
            <a:rect l="l" t="t" r="r" b="b"/>
            <a:pathLst>
              <a:path w="307339" h="79375">
                <a:moveTo>
                  <a:pt x="210731" y="78994"/>
                </a:moveTo>
                <a:lnTo>
                  <a:pt x="210731" y="0"/>
                </a:lnTo>
                <a:lnTo>
                  <a:pt x="283072" y="29591"/>
                </a:lnTo>
                <a:lnTo>
                  <a:pt x="226910" y="29591"/>
                </a:lnTo>
                <a:lnTo>
                  <a:pt x="226910" y="49403"/>
                </a:lnTo>
                <a:lnTo>
                  <a:pt x="283072" y="49403"/>
                </a:lnTo>
                <a:lnTo>
                  <a:pt x="210731" y="78994"/>
                </a:lnTo>
                <a:close/>
              </a:path>
              <a:path w="307339" h="79375">
                <a:moveTo>
                  <a:pt x="210731" y="49403"/>
                </a:moveTo>
                <a:lnTo>
                  <a:pt x="0" y="49403"/>
                </a:lnTo>
                <a:lnTo>
                  <a:pt x="0" y="29591"/>
                </a:lnTo>
                <a:lnTo>
                  <a:pt x="210731" y="29591"/>
                </a:lnTo>
                <a:lnTo>
                  <a:pt x="210731" y="49403"/>
                </a:lnTo>
                <a:close/>
              </a:path>
              <a:path w="307339" h="79375">
                <a:moveTo>
                  <a:pt x="283072" y="49403"/>
                </a:moveTo>
                <a:lnTo>
                  <a:pt x="226910" y="49403"/>
                </a:lnTo>
                <a:lnTo>
                  <a:pt x="226910" y="29591"/>
                </a:lnTo>
                <a:lnTo>
                  <a:pt x="283072" y="29591"/>
                </a:lnTo>
                <a:lnTo>
                  <a:pt x="307289" y="39497"/>
                </a:lnTo>
                <a:lnTo>
                  <a:pt x="283072" y="494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604717" y="4747609"/>
            <a:ext cx="354552" cy="811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773002" y="4797209"/>
            <a:ext cx="99060" cy="263525"/>
          </a:xfrm>
          <a:custGeom>
            <a:avLst/>
            <a:gdLst/>
            <a:ahLst/>
            <a:cxnLst/>
            <a:rect l="l" t="t" r="r" b="b"/>
            <a:pathLst>
              <a:path w="99060" h="263525">
                <a:moveTo>
                  <a:pt x="8686" y="108724"/>
                </a:moveTo>
                <a:lnTo>
                  <a:pt x="4952" y="105917"/>
                </a:lnTo>
                <a:lnTo>
                  <a:pt x="1206" y="102958"/>
                </a:lnTo>
                <a:lnTo>
                  <a:pt x="0" y="96888"/>
                </a:lnTo>
                <a:lnTo>
                  <a:pt x="2412" y="92303"/>
                </a:lnTo>
                <a:lnTo>
                  <a:pt x="49364" y="0"/>
                </a:lnTo>
                <a:lnTo>
                  <a:pt x="58864" y="18630"/>
                </a:lnTo>
                <a:lnTo>
                  <a:pt x="41401" y="18630"/>
                </a:lnTo>
                <a:lnTo>
                  <a:pt x="41397" y="52942"/>
                </a:lnTo>
                <a:lnTo>
                  <a:pt x="13639" y="107391"/>
                </a:lnTo>
                <a:lnTo>
                  <a:pt x="8686" y="108724"/>
                </a:lnTo>
                <a:close/>
              </a:path>
              <a:path w="99060" h="263525">
                <a:moveTo>
                  <a:pt x="90157" y="108724"/>
                </a:moveTo>
                <a:lnTo>
                  <a:pt x="85204" y="107391"/>
                </a:lnTo>
                <a:lnTo>
                  <a:pt x="57454" y="52942"/>
                </a:lnTo>
                <a:lnTo>
                  <a:pt x="57454" y="18630"/>
                </a:lnTo>
                <a:lnTo>
                  <a:pt x="58864" y="18630"/>
                </a:lnTo>
                <a:lnTo>
                  <a:pt x="96431" y="92303"/>
                </a:lnTo>
                <a:lnTo>
                  <a:pt x="98844" y="96888"/>
                </a:lnTo>
                <a:lnTo>
                  <a:pt x="97637" y="102958"/>
                </a:lnTo>
                <a:lnTo>
                  <a:pt x="93903" y="105917"/>
                </a:lnTo>
                <a:lnTo>
                  <a:pt x="90157" y="108724"/>
                </a:lnTo>
                <a:close/>
              </a:path>
              <a:path w="99060" h="263525">
                <a:moveTo>
                  <a:pt x="49427" y="37192"/>
                </a:moveTo>
                <a:lnTo>
                  <a:pt x="42608" y="23812"/>
                </a:lnTo>
                <a:lnTo>
                  <a:pt x="56248" y="23812"/>
                </a:lnTo>
                <a:lnTo>
                  <a:pt x="49427" y="37192"/>
                </a:lnTo>
                <a:close/>
              </a:path>
              <a:path w="99060" h="263525">
                <a:moveTo>
                  <a:pt x="49427" y="225823"/>
                </a:moveTo>
                <a:lnTo>
                  <a:pt x="41401" y="210079"/>
                </a:lnTo>
                <a:lnTo>
                  <a:pt x="41401" y="52934"/>
                </a:lnTo>
                <a:lnTo>
                  <a:pt x="49427" y="37192"/>
                </a:lnTo>
                <a:lnTo>
                  <a:pt x="57450" y="52934"/>
                </a:lnTo>
                <a:lnTo>
                  <a:pt x="57450" y="210079"/>
                </a:lnTo>
                <a:lnTo>
                  <a:pt x="49427" y="225823"/>
                </a:lnTo>
                <a:close/>
              </a:path>
              <a:path w="99060" h="263525">
                <a:moveTo>
                  <a:pt x="49364" y="263016"/>
                </a:moveTo>
                <a:lnTo>
                  <a:pt x="2412" y="170713"/>
                </a:lnTo>
                <a:lnTo>
                  <a:pt x="0" y="166128"/>
                </a:lnTo>
                <a:lnTo>
                  <a:pt x="1206" y="160058"/>
                </a:lnTo>
                <a:lnTo>
                  <a:pt x="4952" y="157251"/>
                </a:lnTo>
                <a:lnTo>
                  <a:pt x="8686" y="154292"/>
                </a:lnTo>
                <a:lnTo>
                  <a:pt x="13639" y="155765"/>
                </a:lnTo>
                <a:lnTo>
                  <a:pt x="16052" y="160350"/>
                </a:lnTo>
                <a:lnTo>
                  <a:pt x="41397" y="210070"/>
                </a:lnTo>
                <a:lnTo>
                  <a:pt x="41401" y="244386"/>
                </a:lnTo>
                <a:lnTo>
                  <a:pt x="58864" y="244386"/>
                </a:lnTo>
                <a:lnTo>
                  <a:pt x="49364" y="263016"/>
                </a:lnTo>
                <a:close/>
              </a:path>
              <a:path w="99060" h="263525">
                <a:moveTo>
                  <a:pt x="58864" y="244386"/>
                </a:moveTo>
                <a:lnTo>
                  <a:pt x="57454" y="244386"/>
                </a:lnTo>
                <a:lnTo>
                  <a:pt x="57454" y="210070"/>
                </a:lnTo>
                <a:lnTo>
                  <a:pt x="82791" y="160350"/>
                </a:lnTo>
                <a:lnTo>
                  <a:pt x="85204" y="155765"/>
                </a:lnTo>
                <a:lnTo>
                  <a:pt x="90157" y="154292"/>
                </a:lnTo>
                <a:lnTo>
                  <a:pt x="93903" y="157251"/>
                </a:lnTo>
                <a:lnTo>
                  <a:pt x="97637" y="160058"/>
                </a:lnTo>
                <a:lnTo>
                  <a:pt x="98844" y="166128"/>
                </a:lnTo>
                <a:lnTo>
                  <a:pt x="96431" y="170713"/>
                </a:lnTo>
                <a:lnTo>
                  <a:pt x="58864" y="244386"/>
                </a:lnTo>
                <a:close/>
              </a:path>
              <a:path w="99060" h="263525">
                <a:moveTo>
                  <a:pt x="56248" y="239204"/>
                </a:moveTo>
                <a:lnTo>
                  <a:pt x="42608" y="239204"/>
                </a:lnTo>
                <a:lnTo>
                  <a:pt x="49427" y="225823"/>
                </a:lnTo>
                <a:lnTo>
                  <a:pt x="56248" y="2392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71929" y="4796135"/>
            <a:ext cx="100990" cy="2651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167312" y="4409617"/>
            <a:ext cx="99060" cy="736600"/>
          </a:xfrm>
          <a:custGeom>
            <a:avLst/>
            <a:gdLst/>
            <a:ahLst/>
            <a:cxnLst/>
            <a:rect l="l" t="t" r="r" b="b"/>
            <a:pathLst>
              <a:path w="99060" h="736600">
                <a:moveTo>
                  <a:pt x="8686" y="108724"/>
                </a:moveTo>
                <a:lnTo>
                  <a:pt x="4825" y="105917"/>
                </a:lnTo>
                <a:lnTo>
                  <a:pt x="1079" y="102958"/>
                </a:lnTo>
                <a:lnTo>
                  <a:pt x="0" y="96900"/>
                </a:lnTo>
                <a:lnTo>
                  <a:pt x="2286" y="92316"/>
                </a:lnTo>
                <a:lnTo>
                  <a:pt x="49364" y="0"/>
                </a:lnTo>
                <a:lnTo>
                  <a:pt x="58870" y="18643"/>
                </a:lnTo>
                <a:lnTo>
                  <a:pt x="41275" y="18643"/>
                </a:lnTo>
                <a:lnTo>
                  <a:pt x="41275" y="53094"/>
                </a:lnTo>
                <a:lnTo>
                  <a:pt x="15925" y="102666"/>
                </a:lnTo>
                <a:lnTo>
                  <a:pt x="13639" y="107403"/>
                </a:lnTo>
                <a:lnTo>
                  <a:pt x="8686" y="108724"/>
                </a:lnTo>
                <a:close/>
              </a:path>
              <a:path w="99060" h="736600">
                <a:moveTo>
                  <a:pt x="90157" y="108724"/>
                </a:moveTo>
                <a:lnTo>
                  <a:pt x="85089" y="107403"/>
                </a:lnTo>
                <a:lnTo>
                  <a:pt x="82791" y="102666"/>
                </a:lnTo>
                <a:lnTo>
                  <a:pt x="57529" y="53094"/>
                </a:lnTo>
                <a:lnTo>
                  <a:pt x="57454" y="18643"/>
                </a:lnTo>
                <a:lnTo>
                  <a:pt x="58870" y="18643"/>
                </a:lnTo>
                <a:lnTo>
                  <a:pt x="96431" y="92316"/>
                </a:lnTo>
                <a:lnTo>
                  <a:pt x="98844" y="96900"/>
                </a:lnTo>
                <a:lnTo>
                  <a:pt x="97637" y="102958"/>
                </a:lnTo>
                <a:lnTo>
                  <a:pt x="93903" y="105917"/>
                </a:lnTo>
                <a:lnTo>
                  <a:pt x="90157" y="108724"/>
                </a:lnTo>
                <a:close/>
              </a:path>
              <a:path w="99060" h="736600">
                <a:moveTo>
                  <a:pt x="49416" y="37172"/>
                </a:moveTo>
                <a:lnTo>
                  <a:pt x="42608" y="23812"/>
                </a:lnTo>
                <a:lnTo>
                  <a:pt x="56248" y="23812"/>
                </a:lnTo>
                <a:lnTo>
                  <a:pt x="49416" y="37172"/>
                </a:lnTo>
                <a:close/>
              </a:path>
              <a:path w="99060" h="736600">
                <a:moveTo>
                  <a:pt x="49416" y="699236"/>
                </a:moveTo>
                <a:lnTo>
                  <a:pt x="41350" y="683462"/>
                </a:lnTo>
                <a:lnTo>
                  <a:pt x="41350" y="52946"/>
                </a:lnTo>
                <a:lnTo>
                  <a:pt x="49416" y="37172"/>
                </a:lnTo>
                <a:lnTo>
                  <a:pt x="57454" y="52946"/>
                </a:lnTo>
                <a:lnTo>
                  <a:pt x="57454" y="683462"/>
                </a:lnTo>
                <a:lnTo>
                  <a:pt x="49416" y="699236"/>
                </a:lnTo>
                <a:close/>
              </a:path>
              <a:path w="99060" h="736600">
                <a:moveTo>
                  <a:pt x="49364" y="736409"/>
                </a:moveTo>
                <a:lnTo>
                  <a:pt x="2286" y="644105"/>
                </a:lnTo>
                <a:lnTo>
                  <a:pt x="0" y="639521"/>
                </a:lnTo>
                <a:lnTo>
                  <a:pt x="1079" y="633450"/>
                </a:lnTo>
                <a:lnTo>
                  <a:pt x="4825" y="630643"/>
                </a:lnTo>
                <a:lnTo>
                  <a:pt x="8686" y="627684"/>
                </a:lnTo>
                <a:lnTo>
                  <a:pt x="13639" y="629158"/>
                </a:lnTo>
                <a:lnTo>
                  <a:pt x="15925" y="633742"/>
                </a:lnTo>
                <a:lnTo>
                  <a:pt x="41275" y="683315"/>
                </a:lnTo>
                <a:lnTo>
                  <a:pt x="41275" y="717778"/>
                </a:lnTo>
                <a:lnTo>
                  <a:pt x="58864" y="717778"/>
                </a:lnTo>
                <a:lnTo>
                  <a:pt x="49364" y="736409"/>
                </a:lnTo>
                <a:close/>
              </a:path>
              <a:path w="99060" h="736600">
                <a:moveTo>
                  <a:pt x="58864" y="717778"/>
                </a:moveTo>
                <a:lnTo>
                  <a:pt x="57454" y="717778"/>
                </a:lnTo>
                <a:lnTo>
                  <a:pt x="57529" y="683315"/>
                </a:lnTo>
                <a:lnTo>
                  <a:pt x="82791" y="633742"/>
                </a:lnTo>
                <a:lnTo>
                  <a:pt x="85089" y="629158"/>
                </a:lnTo>
                <a:lnTo>
                  <a:pt x="90157" y="627684"/>
                </a:lnTo>
                <a:lnTo>
                  <a:pt x="93903" y="630643"/>
                </a:lnTo>
                <a:lnTo>
                  <a:pt x="97637" y="633450"/>
                </a:lnTo>
                <a:lnTo>
                  <a:pt x="98844" y="639521"/>
                </a:lnTo>
                <a:lnTo>
                  <a:pt x="96431" y="644105"/>
                </a:lnTo>
                <a:lnTo>
                  <a:pt x="58864" y="717778"/>
                </a:lnTo>
                <a:close/>
              </a:path>
              <a:path w="99060" h="736600">
                <a:moveTo>
                  <a:pt x="56248" y="712597"/>
                </a:moveTo>
                <a:lnTo>
                  <a:pt x="42608" y="712597"/>
                </a:lnTo>
                <a:lnTo>
                  <a:pt x="49416" y="699236"/>
                </a:lnTo>
                <a:lnTo>
                  <a:pt x="56248" y="7125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5208587" y="4428261"/>
            <a:ext cx="16510" cy="699135"/>
          </a:xfrm>
          <a:custGeom>
            <a:avLst/>
            <a:gdLst/>
            <a:ahLst/>
            <a:cxnLst/>
            <a:rect l="l" t="t" r="r" b="b"/>
            <a:pathLst>
              <a:path w="16510" h="699135">
                <a:moveTo>
                  <a:pt x="16179" y="0"/>
                </a:moveTo>
                <a:lnTo>
                  <a:pt x="16179" y="699135"/>
                </a:lnTo>
                <a:lnTo>
                  <a:pt x="0" y="699135"/>
                </a:lnTo>
                <a:lnTo>
                  <a:pt x="0" y="0"/>
                </a:lnTo>
                <a:lnTo>
                  <a:pt x="16179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5166239" y="4408544"/>
            <a:ext cx="100990" cy="11087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166239" y="5036229"/>
            <a:ext cx="100990" cy="11087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56584" y="4229582"/>
            <a:ext cx="1125220" cy="121285"/>
          </a:xfrm>
          <a:custGeom>
            <a:avLst/>
            <a:gdLst/>
            <a:ahLst/>
            <a:cxnLst/>
            <a:rect l="l" t="t" r="r" b="b"/>
            <a:pathLst>
              <a:path w="1125220" h="121285">
                <a:moveTo>
                  <a:pt x="79044" y="121157"/>
                </a:moveTo>
                <a:lnTo>
                  <a:pt x="75311" y="118198"/>
                </a:lnTo>
                <a:lnTo>
                  <a:pt x="0" y="60502"/>
                </a:lnTo>
                <a:lnTo>
                  <a:pt x="75311" y="2959"/>
                </a:lnTo>
                <a:lnTo>
                  <a:pt x="79044" y="0"/>
                </a:lnTo>
                <a:lnTo>
                  <a:pt x="83997" y="1473"/>
                </a:lnTo>
                <a:lnTo>
                  <a:pt x="88823" y="10655"/>
                </a:lnTo>
                <a:lnTo>
                  <a:pt x="87617" y="16713"/>
                </a:lnTo>
                <a:lnTo>
                  <a:pt x="83883" y="19672"/>
                </a:lnTo>
                <a:lnTo>
                  <a:pt x="43241" y="50736"/>
                </a:lnTo>
                <a:lnTo>
                  <a:pt x="15201" y="50736"/>
                </a:lnTo>
                <a:lnTo>
                  <a:pt x="15201" y="70421"/>
                </a:lnTo>
                <a:lnTo>
                  <a:pt x="43241" y="70421"/>
                </a:lnTo>
                <a:lnTo>
                  <a:pt x="83883" y="101485"/>
                </a:lnTo>
                <a:lnTo>
                  <a:pt x="87617" y="104444"/>
                </a:lnTo>
                <a:lnTo>
                  <a:pt x="88823" y="110502"/>
                </a:lnTo>
                <a:lnTo>
                  <a:pt x="83997" y="119672"/>
                </a:lnTo>
                <a:lnTo>
                  <a:pt x="79044" y="121157"/>
                </a:lnTo>
                <a:close/>
              </a:path>
              <a:path w="1125220" h="121285">
                <a:moveTo>
                  <a:pt x="1045692" y="121157"/>
                </a:moveTo>
                <a:lnTo>
                  <a:pt x="1040625" y="119672"/>
                </a:lnTo>
                <a:lnTo>
                  <a:pt x="1038326" y="115087"/>
                </a:lnTo>
                <a:lnTo>
                  <a:pt x="1035913" y="110502"/>
                </a:lnTo>
                <a:lnTo>
                  <a:pt x="1037120" y="104444"/>
                </a:lnTo>
                <a:lnTo>
                  <a:pt x="1040866" y="101485"/>
                </a:lnTo>
                <a:lnTo>
                  <a:pt x="1081428" y="70421"/>
                </a:lnTo>
                <a:lnTo>
                  <a:pt x="1109535" y="70421"/>
                </a:lnTo>
                <a:lnTo>
                  <a:pt x="1109535" y="50736"/>
                </a:lnTo>
                <a:lnTo>
                  <a:pt x="1081428" y="50736"/>
                </a:lnTo>
                <a:lnTo>
                  <a:pt x="1040866" y="19672"/>
                </a:lnTo>
                <a:lnTo>
                  <a:pt x="1037120" y="16713"/>
                </a:lnTo>
                <a:lnTo>
                  <a:pt x="1035913" y="10655"/>
                </a:lnTo>
                <a:lnTo>
                  <a:pt x="1038326" y="6070"/>
                </a:lnTo>
                <a:lnTo>
                  <a:pt x="1040625" y="1473"/>
                </a:lnTo>
                <a:lnTo>
                  <a:pt x="1045692" y="0"/>
                </a:lnTo>
                <a:lnTo>
                  <a:pt x="1049439" y="2959"/>
                </a:lnTo>
                <a:lnTo>
                  <a:pt x="1124750" y="60502"/>
                </a:lnTo>
                <a:lnTo>
                  <a:pt x="1049439" y="118198"/>
                </a:lnTo>
                <a:lnTo>
                  <a:pt x="1045692" y="121157"/>
                </a:lnTo>
                <a:close/>
              </a:path>
              <a:path w="1125220" h="121285">
                <a:moveTo>
                  <a:pt x="1081428" y="70421"/>
                </a:moveTo>
                <a:lnTo>
                  <a:pt x="43241" y="70421"/>
                </a:lnTo>
                <a:lnTo>
                  <a:pt x="30364" y="60578"/>
                </a:lnTo>
                <a:lnTo>
                  <a:pt x="43241" y="50736"/>
                </a:lnTo>
                <a:lnTo>
                  <a:pt x="1081428" y="50736"/>
                </a:lnTo>
                <a:lnTo>
                  <a:pt x="1094280" y="60578"/>
                </a:lnTo>
                <a:lnTo>
                  <a:pt x="1081428" y="70421"/>
                </a:lnTo>
                <a:close/>
              </a:path>
              <a:path w="1125220" h="121285">
                <a:moveTo>
                  <a:pt x="19430" y="68935"/>
                </a:moveTo>
                <a:lnTo>
                  <a:pt x="19430" y="52222"/>
                </a:lnTo>
                <a:lnTo>
                  <a:pt x="30364" y="60578"/>
                </a:lnTo>
                <a:lnTo>
                  <a:pt x="19430" y="68935"/>
                </a:lnTo>
                <a:close/>
              </a:path>
              <a:path w="1125220" h="121285">
                <a:moveTo>
                  <a:pt x="1105192" y="68935"/>
                </a:moveTo>
                <a:lnTo>
                  <a:pt x="1094280" y="60578"/>
                </a:lnTo>
                <a:lnTo>
                  <a:pt x="1105192" y="52222"/>
                </a:lnTo>
                <a:lnTo>
                  <a:pt x="1105192" y="68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671785" y="4280318"/>
            <a:ext cx="1094740" cy="19685"/>
          </a:xfrm>
          <a:custGeom>
            <a:avLst/>
            <a:gdLst/>
            <a:ahLst/>
            <a:cxnLst/>
            <a:rect l="l" t="t" r="r" b="b"/>
            <a:pathLst>
              <a:path w="1094739" h="19685">
                <a:moveTo>
                  <a:pt x="0" y="0"/>
                </a:moveTo>
                <a:lnTo>
                  <a:pt x="1094333" y="0"/>
                </a:lnTo>
                <a:lnTo>
                  <a:pt x="1094333" y="19685"/>
                </a:lnTo>
                <a:lnTo>
                  <a:pt x="0" y="1968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655510" y="4228509"/>
            <a:ext cx="90970" cy="12330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692497" y="4229582"/>
            <a:ext cx="88900" cy="121285"/>
          </a:xfrm>
          <a:custGeom>
            <a:avLst/>
            <a:gdLst/>
            <a:ahLst/>
            <a:cxnLst/>
            <a:rect l="l" t="t" r="r" b="b"/>
            <a:pathLst>
              <a:path w="88900" h="121285">
                <a:moveTo>
                  <a:pt x="13525" y="2959"/>
                </a:moveTo>
                <a:lnTo>
                  <a:pt x="88836" y="60502"/>
                </a:lnTo>
                <a:lnTo>
                  <a:pt x="13525" y="118198"/>
                </a:lnTo>
                <a:lnTo>
                  <a:pt x="9778" y="121157"/>
                </a:lnTo>
                <a:lnTo>
                  <a:pt x="4711" y="119672"/>
                </a:lnTo>
                <a:lnTo>
                  <a:pt x="2412" y="115087"/>
                </a:lnTo>
                <a:lnTo>
                  <a:pt x="0" y="110502"/>
                </a:lnTo>
                <a:lnTo>
                  <a:pt x="1206" y="104444"/>
                </a:lnTo>
                <a:lnTo>
                  <a:pt x="4952" y="101485"/>
                </a:lnTo>
                <a:lnTo>
                  <a:pt x="69278" y="52222"/>
                </a:lnTo>
                <a:lnTo>
                  <a:pt x="69278" y="68935"/>
                </a:lnTo>
                <a:lnTo>
                  <a:pt x="4952" y="19672"/>
                </a:lnTo>
                <a:lnTo>
                  <a:pt x="1206" y="16713"/>
                </a:lnTo>
                <a:lnTo>
                  <a:pt x="0" y="10655"/>
                </a:lnTo>
                <a:lnTo>
                  <a:pt x="2412" y="6070"/>
                </a:lnTo>
                <a:lnTo>
                  <a:pt x="4711" y="1473"/>
                </a:lnTo>
                <a:lnTo>
                  <a:pt x="9778" y="0"/>
                </a:lnTo>
                <a:lnTo>
                  <a:pt x="13525" y="2959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 txBox="1"/>
          <p:nvPr/>
        </p:nvSpPr>
        <p:spPr>
          <a:xfrm>
            <a:off x="3659835" y="4518614"/>
            <a:ext cx="209550" cy="2343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5"/>
              </a:spcBef>
            </a:pPr>
            <a:r>
              <a:rPr dirty="0" sz="1400" spc="-260">
                <a:latin typeface="微软雅黑"/>
                <a:cs typeface="微软雅黑"/>
              </a:rPr>
              <a:t>，</a:t>
            </a:r>
            <a:r>
              <a:rPr dirty="0" sz="1400" spc="-120" i="1">
                <a:latin typeface="Times New Roman"/>
                <a:cs typeface="Times New Roman"/>
              </a:rPr>
              <a:t>e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245472" y="4170641"/>
            <a:ext cx="178435" cy="238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1984" sz="2100" spc="-292" i="1">
                <a:latin typeface="Times New Roman"/>
                <a:cs typeface="Times New Roman"/>
              </a:rPr>
              <a:t>U</a:t>
            </a:r>
            <a:r>
              <a:rPr dirty="0" sz="900" spc="-70">
                <a:latin typeface="Times New Roman"/>
                <a:cs typeface="Times New Roman"/>
              </a:rPr>
              <a:t>0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220281" y="4373479"/>
            <a:ext cx="232067" cy="12330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 txBox="1"/>
          <p:nvPr/>
        </p:nvSpPr>
        <p:spPr>
          <a:xfrm>
            <a:off x="3555555" y="4193158"/>
            <a:ext cx="1798955" cy="8305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R="412750">
              <a:lnSpc>
                <a:spcPts val="1525"/>
              </a:lnSpc>
            </a:pPr>
            <a:r>
              <a:rPr dirty="0" sz="1400" spc="-145" i="1">
                <a:latin typeface="Times New Roman"/>
                <a:cs typeface="Times New Roman"/>
              </a:rPr>
              <a:t>L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ts val="1970"/>
              </a:lnSpc>
              <a:spcBef>
                <a:spcPts val="715"/>
              </a:spcBef>
            </a:pPr>
            <a:r>
              <a:rPr dirty="0" sz="1400" spc="-190" i="1">
                <a:latin typeface="Times New Roman"/>
                <a:cs typeface="Times New Roman"/>
              </a:rPr>
              <a:t>m</a:t>
            </a:r>
            <a:r>
              <a:rPr dirty="0" sz="1400" spc="-50" i="1">
                <a:latin typeface="Times New Roman"/>
                <a:cs typeface="Times New Roman"/>
              </a:rPr>
              <a:t> </a:t>
            </a:r>
            <a:r>
              <a:rPr dirty="0" baseline="-7716" sz="2700">
                <a:latin typeface="Calibri"/>
                <a:cs typeface="Calibri"/>
              </a:rPr>
              <a:t>-</a:t>
            </a:r>
            <a:endParaRPr baseline="-7716" sz="2700">
              <a:latin typeface="Calibri"/>
              <a:cs typeface="Calibri"/>
            </a:endParaRPr>
          </a:p>
          <a:p>
            <a:pPr algn="r">
              <a:lnSpc>
                <a:spcPts val="1490"/>
              </a:lnSpc>
            </a:pPr>
            <a:r>
              <a:rPr dirty="0" baseline="-31746" sz="2100" spc="-209" i="1">
                <a:latin typeface="Times New Roman"/>
                <a:cs typeface="Times New Roman"/>
              </a:rPr>
              <a:t>Δy</a:t>
            </a:r>
            <a:r>
              <a:rPr dirty="0" baseline="-31746" sz="2100" spc="-172" i="1">
                <a:latin typeface="Times New Roman"/>
                <a:cs typeface="Times New Roman"/>
              </a:rPr>
              <a:t> </a:t>
            </a:r>
            <a:r>
              <a:rPr dirty="0" sz="1400" spc="-195" i="1">
                <a:latin typeface="Times New Roman"/>
                <a:cs typeface="Times New Roman"/>
              </a:rPr>
              <a:t>U</a:t>
            </a:r>
            <a:r>
              <a:rPr dirty="0" sz="1400" spc="-195">
                <a:latin typeface="微软雅黑"/>
                <a:cs typeface="微软雅黑"/>
              </a:rPr>
              <a:t>，</a:t>
            </a:r>
            <a:r>
              <a:rPr dirty="0" sz="1400" spc="-195" i="1">
                <a:latin typeface="Times New Roman"/>
                <a:cs typeface="Times New Roman"/>
              </a:rPr>
              <a:t>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556533" y="4144771"/>
            <a:ext cx="2348484" cy="1275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760720" y="4867465"/>
            <a:ext cx="144780" cy="226060"/>
          </a:xfrm>
          <a:custGeom>
            <a:avLst/>
            <a:gdLst/>
            <a:ahLst/>
            <a:cxnLst/>
            <a:rect l="l" t="t" r="r" b="b"/>
            <a:pathLst>
              <a:path w="144779" h="226060">
                <a:moveTo>
                  <a:pt x="0" y="225742"/>
                </a:moveTo>
                <a:lnTo>
                  <a:pt x="144779" y="225742"/>
                </a:lnTo>
                <a:lnTo>
                  <a:pt x="144779" y="0"/>
                </a:lnTo>
                <a:lnTo>
                  <a:pt x="0" y="0"/>
                </a:lnTo>
                <a:lnTo>
                  <a:pt x="0" y="2257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 txBox="1"/>
          <p:nvPr/>
        </p:nvSpPr>
        <p:spPr>
          <a:xfrm>
            <a:off x="5640628" y="4628184"/>
            <a:ext cx="123189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25"/>
              </a:lnSpc>
            </a:pPr>
            <a:r>
              <a:rPr dirty="0" sz="1100" spc="-140">
                <a:latin typeface="Times New Roman"/>
                <a:cs typeface="Times New Roman"/>
              </a:rPr>
              <a:t>Δ</a:t>
            </a:r>
            <a:r>
              <a:rPr dirty="0" sz="1100" spc="-95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308347" y="4059935"/>
            <a:ext cx="144780" cy="231775"/>
          </a:xfrm>
          <a:custGeom>
            <a:avLst/>
            <a:gdLst/>
            <a:ahLst/>
            <a:cxnLst/>
            <a:rect l="l" t="t" r="r" b="b"/>
            <a:pathLst>
              <a:path w="144779" h="231775">
                <a:moveTo>
                  <a:pt x="0" y="0"/>
                </a:moveTo>
                <a:lnTo>
                  <a:pt x="144779" y="0"/>
                </a:lnTo>
                <a:lnTo>
                  <a:pt x="144779" y="231648"/>
                </a:lnTo>
                <a:lnTo>
                  <a:pt x="0" y="2316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 txBox="1"/>
          <p:nvPr/>
        </p:nvSpPr>
        <p:spPr>
          <a:xfrm>
            <a:off x="5625274" y="4650930"/>
            <a:ext cx="280670" cy="216535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 vert="horz">
            <a:spAutoFit/>
          </a:bodyPr>
          <a:lstStyle/>
          <a:p>
            <a:pPr marL="41275">
              <a:lnSpc>
                <a:spcPts val="1435"/>
              </a:lnSpc>
            </a:pPr>
            <a:r>
              <a:rPr dirty="0" sz="1250" spc="5" b="1">
                <a:latin typeface="Times New Roman"/>
                <a:cs typeface="Times New Roman"/>
              </a:rPr>
              <a:t>Δ</a:t>
            </a:r>
            <a:r>
              <a:rPr dirty="0" sz="1250" spc="5" b="1" i="1">
                <a:latin typeface="Times New Roman"/>
                <a:cs typeface="Times New Roman"/>
              </a:rPr>
              <a:t>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3816781" y="4202620"/>
            <a:ext cx="178053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+ + + + + + + +</a:t>
            </a:r>
            <a:r>
              <a:rPr dirty="0" sz="14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811828" y="4984496"/>
            <a:ext cx="179768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6695" algn="l"/>
                <a:tab pos="441325" algn="l"/>
                <a:tab pos="655955" algn="l"/>
                <a:tab pos="870585" algn="l"/>
                <a:tab pos="1085215" algn="l"/>
                <a:tab pos="1299845" algn="l"/>
                <a:tab pos="1514475" algn="l"/>
                <a:tab pos="1729105" algn="l"/>
              </a:tabLst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6108" y="3714731"/>
            <a:ext cx="220345" cy="0"/>
          </a:xfrm>
          <a:custGeom>
            <a:avLst/>
            <a:gdLst/>
            <a:ahLst/>
            <a:cxnLst/>
            <a:rect l="l" t="t" r="r" b="b"/>
            <a:pathLst>
              <a:path w="220345" h="0">
                <a:moveTo>
                  <a:pt x="0" y="0"/>
                </a:moveTo>
                <a:lnTo>
                  <a:pt x="220344" y="0"/>
                </a:lnTo>
              </a:path>
            </a:pathLst>
          </a:custGeom>
          <a:ln w="20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4445063" y="3714731"/>
            <a:ext cx="321310" cy="0"/>
          </a:xfrm>
          <a:custGeom>
            <a:avLst/>
            <a:gdLst/>
            <a:ahLst/>
            <a:cxnLst/>
            <a:rect l="l" t="t" r="r" b="b"/>
            <a:pathLst>
              <a:path w="321310" h="0">
                <a:moveTo>
                  <a:pt x="0" y="0"/>
                </a:moveTo>
                <a:lnTo>
                  <a:pt x="321310" y="0"/>
                </a:lnTo>
              </a:path>
            </a:pathLst>
          </a:custGeom>
          <a:ln w="20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5074983" y="3714731"/>
            <a:ext cx="372745" cy="0"/>
          </a:xfrm>
          <a:custGeom>
            <a:avLst/>
            <a:gdLst/>
            <a:ahLst/>
            <a:cxnLst/>
            <a:rect l="l" t="t" r="r" b="b"/>
            <a:pathLst>
              <a:path w="372745" h="0">
                <a:moveTo>
                  <a:pt x="0" y="0"/>
                </a:moveTo>
                <a:lnTo>
                  <a:pt x="372744" y="0"/>
                </a:lnTo>
              </a:path>
            </a:pathLst>
          </a:custGeom>
          <a:ln w="20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93833" y="3254362"/>
            <a:ext cx="1966595" cy="621030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marL="12700" marR="5080" indent="426720">
              <a:lnSpc>
                <a:spcPct val="62800"/>
              </a:lnSpc>
              <a:spcBef>
                <a:spcPts val="1170"/>
              </a:spcBef>
              <a:tabLst>
                <a:tab pos="950594" algn="l"/>
                <a:tab pos="1588770" algn="l"/>
              </a:tabLst>
            </a:pPr>
            <a:r>
              <a:rPr dirty="0" sz="2400" i="1">
                <a:latin typeface="Times New Roman"/>
                <a:cs typeface="Times New Roman"/>
              </a:rPr>
              <a:t>F	</a:t>
            </a: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2400" i="1">
                <a:latin typeface="Times New Roman"/>
                <a:cs typeface="Times New Roman"/>
              </a:rPr>
              <a:t>E	</a:t>
            </a:r>
            <a:r>
              <a:rPr dirty="0" sz="2400" spc="-5" i="1">
                <a:latin typeface="Times New Roman"/>
                <a:cs typeface="Times New Roman"/>
              </a:rPr>
              <a:t>e</a:t>
            </a:r>
            <a:r>
              <a:rPr dirty="0" sz="2400" i="1">
                <a:latin typeface="Times New Roman"/>
                <a:cs typeface="Times New Roman"/>
              </a:rPr>
              <a:t>U </a:t>
            </a:r>
            <a:r>
              <a:rPr dirty="0" sz="2400" i="1">
                <a:latin typeface="Times New Roman"/>
                <a:cs typeface="Times New Roman"/>
              </a:rPr>
              <a:t> a= </a:t>
            </a:r>
            <a:r>
              <a:rPr dirty="0" baseline="-37037" sz="3600" i="1">
                <a:latin typeface="Times New Roman"/>
                <a:cs typeface="Times New Roman"/>
              </a:rPr>
              <a:t>m </a:t>
            </a:r>
            <a:r>
              <a:rPr dirty="0" sz="2400" i="1">
                <a:latin typeface="Times New Roman"/>
                <a:cs typeface="Times New Roman"/>
              </a:rPr>
              <a:t>= </a:t>
            </a:r>
            <a:r>
              <a:rPr dirty="0" baseline="-37037" sz="3600" i="1">
                <a:latin typeface="Times New Roman"/>
                <a:cs typeface="Times New Roman"/>
              </a:rPr>
              <a:t>m </a:t>
            </a:r>
            <a:r>
              <a:rPr dirty="0" sz="2400" i="1">
                <a:latin typeface="Times New Roman"/>
                <a:cs typeface="Times New Roman"/>
              </a:rPr>
              <a:t>=</a:t>
            </a:r>
            <a:r>
              <a:rPr dirty="0" sz="2400" spc="-280" i="1">
                <a:latin typeface="Times New Roman"/>
                <a:cs typeface="Times New Roman"/>
              </a:rPr>
              <a:t> </a:t>
            </a:r>
            <a:r>
              <a:rPr dirty="0" baseline="-37037" sz="3600" i="1">
                <a:latin typeface="Times New Roman"/>
                <a:cs typeface="Times New Roman"/>
              </a:rPr>
              <a:t>md</a:t>
            </a:r>
            <a:endParaRPr baseline="-37037"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05162" y="4015803"/>
            <a:ext cx="1265555" cy="1092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20" marR="5080" indent="-20955">
              <a:lnSpc>
                <a:spcPct val="1459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水平方向 竖直方向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95532" y="4015803"/>
            <a:ext cx="897255" cy="1092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020" marR="5080" indent="-20955">
              <a:lnSpc>
                <a:spcPct val="145900"/>
              </a:lnSpc>
              <a:spcBef>
                <a:spcPts val="100"/>
              </a:spcBef>
            </a:pP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-17921" sz="2325" spc="7">
                <a:latin typeface="Cambria Math"/>
                <a:cs typeface="Cambria Math"/>
              </a:rPr>
              <a:t>0</a:t>
            </a:r>
            <a:r>
              <a:rPr dirty="0" sz="2400" spc="5">
                <a:latin typeface="宋体"/>
                <a:cs typeface="宋体"/>
              </a:rPr>
              <a:t>不变  </a:t>
            </a:r>
            <a:r>
              <a:rPr dirty="0" sz="2400" spc="5" i="1">
                <a:latin typeface="Book Antiqua"/>
                <a:cs typeface="Book Antiqua"/>
              </a:rPr>
              <a:t>v</a:t>
            </a:r>
            <a:r>
              <a:rPr dirty="0" baseline="-17921" sz="2325" spc="7">
                <a:latin typeface="Cambria Math"/>
                <a:cs typeface="Cambria Math"/>
              </a:rPr>
              <a:t>⊥</a:t>
            </a:r>
            <a:r>
              <a:rPr dirty="0" sz="2400" spc="5">
                <a:latin typeface="Cambria Math"/>
                <a:cs typeface="Cambria Math"/>
              </a:rPr>
              <a:t>=</a:t>
            </a:r>
            <a:r>
              <a:rPr dirty="0" sz="2400" spc="5" i="1">
                <a:latin typeface="Times New Roman"/>
                <a:cs typeface="Times New Roman"/>
              </a:rPr>
              <a:t>at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6368" y="4183672"/>
            <a:ext cx="20116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98345" algn="l"/>
              </a:tabLst>
            </a:pPr>
            <a:r>
              <a:rPr dirty="0" u="heavy" sz="2400">
                <a:uFill>
                  <a:solidFill>
                    <a:srgbClr val="497DBA"/>
                  </a:solidFill>
                </a:uFill>
                <a:latin typeface="Times New Roman"/>
                <a:cs typeface="Times New Roman"/>
              </a:rPr>
              <a:t> 	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26369" y="5325986"/>
            <a:ext cx="10547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Times New Roman"/>
                <a:cs typeface="Times New Roman"/>
              </a:rPr>
              <a:t>tan</a:t>
            </a:r>
            <a:r>
              <a:rPr dirty="0" sz="2400" spc="-5" i="1">
                <a:latin typeface="Times New Roman"/>
                <a:cs typeface="Times New Roman"/>
              </a:rPr>
              <a:t>θ</a:t>
            </a:r>
            <a:r>
              <a:rPr dirty="0" sz="2400" spc="-5">
                <a:latin typeface="Times New Roman"/>
                <a:cs typeface="Times New Roman"/>
              </a:rPr>
              <a:t>=</a:t>
            </a:r>
            <a:r>
              <a:rPr dirty="0" sz="2400" spc="-260">
                <a:latin typeface="Times New Roman"/>
                <a:cs typeface="Times New Roman"/>
              </a:rPr>
              <a:t> </a:t>
            </a:r>
            <a:r>
              <a:rPr dirty="0" baseline="41666" sz="3600" i="1">
                <a:latin typeface="Book Antiqua"/>
                <a:cs typeface="Book Antiqua"/>
              </a:rPr>
              <a:t>v</a:t>
            </a:r>
            <a:r>
              <a:rPr dirty="0" baseline="48387" sz="2325">
                <a:latin typeface="Cambria Math"/>
                <a:cs typeface="Cambria Math"/>
              </a:rPr>
              <a:t>⊥</a:t>
            </a:r>
            <a:endParaRPr baseline="48387" sz="2325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084559" y="5556484"/>
            <a:ext cx="283845" cy="0"/>
          </a:xfrm>
          <a:custGeom>
            <a:avLst/>
            <a:gdLst/>
            <a:ahLst/>
            <a:cxnLst/>
            <a:rect l="l" t="t" r="r" b="b"/>
            <a:pathLst>
              <a:path w="283845" h="0">
                <a:moveTo>
                  <a:pt x="0" y="0"/>
                </a:moveTo>
                <a:lnTo>
                  <a:pt x="283845" y="0"/>
                </a:lnTo>
              </a:path>
            </a:pathLst>
          </a:custGeom>
          <a:ln w="20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5082654" y="5529821"/>
            <a:ext cx="2876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-17921" sz="2325" spc="7">
                <a:latin typeface="Cambria Math"/>
                <a:cs typeface="Cambria Math"/>
              </a:rPr>
              <a:t>0</a:t>
            </a:r>
            <a:endParaRPr baseline="-17921" sz="2325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76320" y="1964144"/>
            <a:ext cx="12446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水平方向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81121" y="2557869"/>
            <a:ext cx="12446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宋体"/>
                <a:cs typeface="宋体"/>
              </a:rPr>
              <a:t>竖直方向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15991" y="2327998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328691" y="2788367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20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736871" y="1964144"/>
            <a:ext cx="1144270" cy="984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224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l=</a:t>
            </a:r>
            <a:r>
              <a:rPr dirty="0" sz="2400" i="1">
                <a:latin typeface="Book Antiqua"/>
                <a:cs typeface="Book Antiqua"/>
              </a:rPr>
              <a:t>v</a:t>
            </a:r>
            <a:r>
              <a:rPr dirty="0" baseline="-17921" sz="2325">
                <a:latin typeface="Cambria Math"/>
                <a:cs typeface="Cambria Math"/>
              </a:rPr>
              <a:t>0</a:t>
            </a:r>
            <a:r>
              <a:rPr dirty="0" sz="2400" i="1">
                <a:latin typeface="Times New Roman"/>
                <a:cs typeface="Times New Roman"/>
              </a:rPr>
              <a:t>t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95"/>
              </a:spcBef>
            </a:pPr>
            <a:r>
              <a:rPr dirty="0" sz="2400" spc="-5" i="1">
                <a:latin typeface="Times New Roman"/>
                <a:cs typeface="Times New Roman"/>
              </a:rPr>
              <a:t>∆y= </a:t>
            </a:r>
            <a:r>
              <a:rPr dirty="0" baseline="-37037" sz="3600">
                <a:latin typeface="Times New Roman"/>
                <a:cs typeface="Times New Roman"/>
              </a:rPr>
              <a:t>2</a:t>
            </a:r>
            <a:r>
              <a:rPr dirty="0" baseline="-37037" sz="3600" spc="-697">
                <a:latin typeface="Times New Roman"/>
                <a:cs typeface="Times New Roman"/>
              </a:rPr>
              <a:t> </a:t>
            </a:r>
            <a:r>
              <a:rPr dirty="0" sz="2400" i="1">
                <a:latin typeface="Times New Roman"/>
                <a:cs typeface="Times New Roman"/>
              </a:rPr>
              <a:t>at</a:t>
            </a:r>
            <a:r>
              <a:rPr dirty="0" baseline="21505" sz="2325">
                <a:latin typeface="Times New Roman"/>
                <a:cs typeface="Times New Roman"/>
              </a:rPr>
              <a:t>2</a:t>
            </a:r>
            <a:endParaRPr baseline="21505" sz="2325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23888" y="4104132"/>
            <a:ext cx="2536190" cy="1499870"/>
          </a:xfrm>
          <a:custGeom>
            <a:avLst/>
            <a:gdLst/>
            <a:ahLst/>
            <a:cxnLst/>
            <a:rect l="l" t="t" r="r" b="b"/>
            <a:pathLst>
              <a:path w="2536190" h="1499870">
                <a:moveTo>
                  <a:pt x="2286000" y="1499615"/>
                </a:moveTo>
                <a:lnTo>
                  <a:pt x="249935" y="1499615"/>
                </a:lnTo>
                <a:lnTo>
                  <a:pt x="204913" y="1495432"/>
                </a:lnTo>
                <a:lnTo>
                  <a:pt x="162559" y="1483708"/>
                </a:lnTo>
                <a:lnTo>
                  <a:pt x="123579" y="1465148"/>
                </a:lnTo>
                <a:lnTo>
                  <a:pt x="88677" y="1440455"/>
                </a:lnTo>
                <a:lnTo>
                  <a:pt x="58557" y="1410336"/>
                </a:lnTo>
                <a:lnTo>
                  <a:pt x="33925" y="1375494"/>
                </a:lnTo>
                <a:lnTo>
                  <a:pt x="15485" y="1336634"/>
                </a:lnTo>
                <a:lnTo>
                  <a:pt x="3942" y="1294461"/>
                </a:lnTo>
                <a:lnTo>
                  <a:pt x="0" y="1249679"/>
                </a:lnTo>
                <a:lnTo>
                  <a:pt x="0" y="249935"/>
                </a:lnTo>
                <a:lnTo>
                  <a:pt x="3942" y="205083"/>
                </a:lnTo>
                <a:lnTo>
                  <a:pt x="15485" y="162857"/>
                </a:lnTo>
                <a:lnTo>
                  <a:pt x="33925" y="123963"/>
                </a:lnTo>
                <a:lnTo>
                  <a:pt x="58557" y="89104"/>
                </a:lnTo>
                <a:lnTo>
                  <a:pt x="88677" y="58986"/>
                </a:lnTo>
                <a:lnTo>
                  <a:pt x="123579" y="34312"/>
                </a:lnTo>
                <a:lnTo>
                  <a:pt x="162559" y="15787"/>
                </a:lnTo>
                <a:lnTo>
                  <a:pt x="204913" y="4115"/>
                </a:lnTo>
                <a:lnTo>
                  <a:pt x="249935" y="0"/>
                </a:lnTo>
                <a:lnTo>
                  <a:pt x="2286000" y="0"/>
                </a:lnTo>
                <a:lnTo>
                  <a:pt x="2330999" y="4115"/>
                </a:lnTo>
                <a:lnTo>
                  <a:pt x="2373335" y="15787"/>
                </a:lnTo>
                <a:lnTo>
                  <a:pt x="2412302" y="34312"/>
                </a:lnTo>
                <a:lnTo>
                  <a:pt x="2447198" y="58986"/>
                </a:lnTo>
                <a:lnTo>
                  <a:pt x="2477316" y="89104"/>
                </a:lnTo>
                <a:lnTo>
                  <a:pt x="2501953" y="123963"/>
                </a:lnTo>
                <a:lnTo>
                  <a:pt x="2520405" y="162857"/>
                </a:lnTo>
                <a:lnTo>
                  <a:pt x="2531967" y="205083"/>
                </a:lnTo>
                <a:lnTo>
                  <a:pt x="2535935" y="249935"/>
                </a:lnTo>
                <a:lnTo>
                  <a:pt x="2535935" y="1249679"/>
                </a:lnTo>
                <a:lnTo>
                  <a:pt x="2531967" y="1294461"/>
                </a:lnTo>
                <a:lnTo>
                  <a:pt x="2520405" y="1336634"/>
                </a:lnTo>
                <a:lnTo>
                  <a:pt x="2501953" y="1375494"/>
                </a:lnTo>
                <a:lnTo>
                  <a:pt x="2477316" y="1410336"/>
                </a:lnTo>
                <a:lnTo>
                  <a:pt x="2447198" y="1440455"/>
                </a:lnTo>
                <a:lnTo>
                  <a:pt x="2412302" y="1465148"/>
                </a:lnTo>
                <a:lnTo>
                  <a:pt x="2373335" y="1483708"/>
                </a:lnTo>
                <a:lnTo>
                  <a:pt x="2330999" y="1495432"/>
                </a:lnTo>
                <a:lnTo>
                  <a:pt x="2286000" y="1499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17347" y="4098086"/>
            <a:ext cx="2549525" cy="1511300"/>
          </a:xfrm>
          <a:custGeom>
            <a:avLst/>
            <a:gdLst/>
            <a:ahLst/>
            <a:cxnLst/>
            <a:rect l="l" t="t" r="r" b="b"/>
            <a:pathLst>
              <a:path w="2549525" h="1511300">
                <a:moveTo>
                  <a:pt x="2375014" y="12700"/>
                </a:moveTo>
                <a:lnTo>
                  <a:pt x="173913" y="12700"/>
                </a:lnTo>
                <a:lnTo>
                  <a:pt x="179895" y="0"/>
                </a:lnTo>
                <a:lnTo>
                  <a:pt x="2369032" y="0"/>
                </a:lnTo>
                <a:lnTo>
                  <a:pt x="2375014" y="12700"/>
                </a:lnTo>
                <a:close/>
              </a:path>
              <a:path w="2549525" h="1511300">
                <a:moveTo>
                  <a:pt x="177914" y="25400"/>
                </a:moveTo>
                <a:lnTo>
                  <a:pt x="133959" y="25400"/>
                </a:lnTo>
                <a:lnTo>
                  <a:pt x="145008" y="12700"/>
                </a:lnTo>
                <a:lnTo>
                  <a:pt x="183743" y="12700"/>
                </a:lnTo>
                <a:lnTo>
                  <a:pt x="177914" y="25400"/>
                </a:lnTo>
                <a:close/>
              </a:path>
              <a:path w="2549525" h="1511300">
                <a:moveTo>
                  <a:pt x="2414968" y="25400"/>
                </a:moveTo>
                <a:lnTo>
                  <a:pt x="2371026" y="25400"/>
                </a:lnTo>
                <a:lnTo>
                  <a:pt x="2365184" y="12700"/>
                </a:lnTo>
                <a:lnTo>
                  <a:pt x="2403919" y="12700"/>
                </a:lnTo>
                <a:lnTo>
                  <a:pt x="2414968" y="25400"/>
                </a:lnTo>
                <a:close/>
              </a:path>
              <a:path w="2549525" h="1511300">
                <a:moveTo>
                  <a:pt x="119824" y="50800"/>
                </a:moveTo>
                <a:lnTo>
                  <a:pt x="102806" y="50800"/>
                </a:lnTo>
                <a:lnTo>
                  <a:pt x="112839" y="38100"/>
                </a:lnTo>
                <a:lnTo>
                  <a:pt x="123240" y="25400"/>
                </a:lnTo>
                <a:lnTo>
                  <a:pt x="150660" y="25400"/>
                </a:lnTo>
                <a:lnTo>
                  <a:pt x="139890" y="38100"/>
                </a:lnTo>
                <a:lnTo>
                  <a:pt x="129959" y="38100"/>
                </a:lnTo>
                <a:lnTo>
                  <a:pt x="119824" y="50800"/>
                </a:lnTo>
                <a:close/>
              </a:path>
              <a:path w="2549525" h="1511300">
                <a:moveTo>
                  <a:pt x="2446134" y="50800"/>
                </a:moveTo>
                <a:lnTo>
                  <a:pt x="2429103" y="50800"/>
                </a:lnTo>
                <a:lnTo>
                  <a:pt x="2418969" y="38100"/>
                </a:lnTo>
                <a:lnTo>
                  <a:pt x="2409037" y="38100"/>
                </a:lnTo>
                <a:lnTo>
                  <a:pt x="2398268" y="25400"/>
                </a:lnTo>
                <a:lnTo>
                  <a:pt x="2425700" y="25400"/>
                </a:lnTo>
                <a:lnTo>
                  <a:pt x="2436088" y="38100"/>
                </a:lnTo>
                <a:lnTo>
                  <a:pt x="2446134" y="50800"/>
                </a:lnTo>
                <a:close/>
              </a:path>
              <a:path w="2549525" h="1511300">
                <a:moveTo>
                  <a:pt x="101092" y="63500"/>
                </a:moveTo>
                <a:lnTo>
                  <a:pt x="83832" y="63500"/>
                </a:lnTo>
                <a:lnTo>
                  <a:pt x="93129" y="50800"/>
                </a:lnTo>
                <a:lnTo>
                  <a:pt x="110528" y="50800"/>
                </a:lnTo>
                <a:lnTo>
                  <a:pt x="101092" y="63500"/>
                </a:lnTo>
                <a:close/>
              </a:path>
              <a:path w="2549525" h="1511300">
                <a:moveTo>
                  <a:pt x="2465095" y="63500"/>
                </a:moveTo>
                <a:lnTo>
                  <a:pt x="2447836" y="63500"/>
                </a:lnTo>
                <a:lnTo>
                  <a:pt x="2438400" y="50800"/>
                </a:lnTo>
                <a:lnTo>
                  <a:pt x="2455799" y="50800"/>
                </a:lnTo>
                <a:lnTo>
                  <a:pt x="2465095" y="63500"/>
                </a:lnTo>
                <a:close/>
              </a:path>
              <a:path w="2549525" h="1511300">
                <a:moveTo>
                  <a:pt x="60883" y="101600"/>
                </a:moveTo>
                <a:lnTo>
                  <a:pt x="50800" y="101600"/>
                </a:lnTo>
                <a:lnTo>
                  <a:pt x="58407" y="88900"/>
                </a:lnTo>
                <a:lnTo>
                  <a:pt x="66459" y="76200"/>
                </a:lnTo>
                <a:lnTo>
                  <a:pt x="74942" y="63500"/>
                </a:lnTo>
                <a:lnTo>
                  <a:pt x="92494" y="63500"/>
                </a:lnTo>
                <a:lnTo>
                  <a:pt x="83807" y="76200"/>
                </a:lnTo>
                <a:lnTo>
                  <a:pt x="84023" y="76200"/>
                </a:lnTo>
                <a:lnTo>
                  <a:pt x="75755" y="88900"/>
                </a:lnTo>
                <a:lnTo>
                  <a:pt x="68300" y="88900"/>
                </a:lnTo>
                <a:lnTo>
                  <a:pt x="60883" y="101600"/>
                </a:lnTo>
                <a:close/>
              </a:path>
              <a:path w="2549525" h="1511300">
                <a:moveTo>
                  <a:pt x="2498128" y="101600"/>
                </a:moveTo>
                <a:lnTo>
                  <a:pt x="2488044" y="101600"/>
                </a:lnTo>
                <a:lnTo>
                  <a:pt x="2480627" y="88900"/>
                </a:lnTo>
                <a:lnTo>
                  <a:pt x="2473172" y="88900"/>
                </a:lnTo>
                <a:lnTo>
                  <a:pt x="2464904" y="76200"/>
                </a:lnTo>
                <a:lnTo>
                  <a:pt x="2465120" y="76200"/>
                </a:lnTo>
                <a:lnTo>
                  <a:pt x="2456446" y="63500"/>
                </a:lnTo>
                <a:lnTo>
                  <a:pt x="2473998" y="63500"/>
                </a:lnTo>
                <a:lnTo>
                  <a:pt x="2482469" y="76200"/>
                </a:lnTo>
                <a:lnTo>
                  <a:pt x="2490520" y="88900"/>
                </a:lnTo>
                <a:lnTo>
                  <a:pt x="2498128" y="101600"/>
                </a:lnTo>
                <a:close/>
              </a:path>
              <a:path w="2549525" h="1511300">
                <a:moveTo>
                  <a:pt x="27330" y="165100"/>
                </a:moveTo>
                <a:lnTo>
                  <a:pt x="15468" y="165100"/>
                </a:lnTo>
                <a:lnTo>
                  <a:pt x="20040" y="152400"/>
                </a:lnTo>
                <a:lnTo>
                  <a:pt x="25171" y="139700"/>
                </a:lnTo>
                <a:lnTo>
                  <a:pt x="30835" y="127000"/>
                </a:lnTo>
                <a:lnTo>
                  <a:pt x="37007" y="114300"/>
                </a:lnTo>
                <a:lnTo>
                  <a:pt x="43662" y="101600"/>
                </a:lnTo>
                <a:lnTo>
                  <a:pt x="61061" y="101600"/>
                </a:lnTo>
                <a:lnTo>
                  <a:pt x="54101" y="114300"/>
                </a:lnTo>
                <a:lnTo>
                  <a:pt x="54279" y="114300"/>
                </a:lnTo>
                <a:lnTo>
                  <a:pt x="47777" y="127000"/>
                </a:lnTo>
                <a:lnTo>
                  <a:pt x="47929" y="127000"/>
                </a:lnTo>
                <a:lnTo>
                  <a:pt x="41922" y="139700"/>
                </a:lnTo>
                <a:lnTo>
                  <a:pt x="36690" y="139700"/>
                </a:lnTo>
                <a:lnTo>
                  <a:pt x="31686" y="152400"/>
                </a:lnTo>
                <a:lnTo>
                  <a:pt x="27330" y="165100"/>
                </a:lnTo>
                <a:close/>
              </a:path>
              <a:path w="2549525" h="1511300">
                <a:moveTo>
                  <a:pt x="2533459" y="165100"/>
                </a:moveTo>
                <a:lnTo>
                  <a:pt x="2521597" y="165100"/>
                </a:lnTo>
                <a:lnTo>
                  <a:pt x="2517127" y="152400"/>
                </a:lnTo>
                <a:lnTo>
                  <a:pt x="2512250" y="139700"/>
                </a:lnTo>
                <a:lnTo>
                  <a:pt x="2507018" y="139700"/>
                </a:lnTo>
                <a:lnTo>
                  <a:pt x="2500998" y="127000"/>
                </a:lnTo>
                <a:lnTo>
                  <a:pt x="2501150" y="127000"/>
                </a:lnTo>
                <a:lnTo>
                  <a:pt x="2494661" y="114300"/>
                </a:lnTo>
                <a:lnTo>
                  <a:pt x="2494826" y="114300"/>
                </a:lnTo>
                <a:lnTo>
                  <a:pt x="2487866" y="101600"/>
                </a:lnTo>
                <a:lnTo>
                  <a:pt x="2505265" y="101600"/>
                </a:lnTo>
                <a:lnTo>
                  <a:pt x="2511933" y="114300"/>
                </a:lnTo>
                <a:lnTo>
                  <a:pt x="2518092" y="127000"/>
                </a:lnTo>
                <a:lnTo>
                  <a:pt x="2523756" y="139700"/>
                </a:lnTo>
                <a:lnTo>
                  <a:pt x="2528887" y="152400"/>
                </a:lnTo>
                <a:lnTo>
                  <a:pt x="2533459" y="165100"/>
                </a:lnTo>
                <a:close/>
              </a:path>
              <a:path w="2549525" h="1511300">
                <a:moveTo>
                  <a:pt x="25374" y="177800"/>
                </a:moveTo>
                <a:lnTo>
                  <a:pt x="11430" y="177800"/>
                </a:lnTo>
                <a:lnTo>
                  <a:pt x="13373" y="165100"/>
                </a:lnTo>
                <a:lnTo>
                  <a:pt x="27419" y="165100"/>
                </a:lnTo>
                <a:lnTo>
                  <a:pt x="25374" y="177800"/>
                </a:lnTo>
                <a:close/>
              </a:path>
              <a:path w="2549525" h="1511300">
                <a:moveTo>
                  <a:pt x="2537498" y="177800"/>
                </a:moveTo>
                <a:lnTo>
                  <a:pt x="2523553" y="177800"/>
                </a:lnTo>
                <a:lnTo>
                  <a:pt x="2521521" y="165100"/>
                </a:lnTo>
                <a:lnTo>
                  <a:pt x="2535555" y="165100"/>
                </a:lnTo>
                <a:lnTo>
                  <a:pt x="2537498" y="177800"/>
                </a:lnTo>
                <a:close/>
              </a:path>
              <a:path w="2549525" h="1511300">
                <a:moveTo>
                  <a:pt x="20256" y="190500"/>
                </a:moveTo>
                <a:lnTo>
                  <a:pt x="7975" y="190500"/>
                </a:lnTo>
                <a:lnTo>
                  <a:pt x="9639" y="177800"/>
                </a:lnTo>
                <a:lnTo>
                  <a:pt x="21869" y="177800"/>
                </a:lnTo>
                <a:lnTo>
                  <a:pt x="20256" y="190500"/>
                </a:lnTo>
                <a:close/>
              </a:path>
              <a:path w="2549525" h="1511300">
                <a:moveTo>
                  <a:pt x="2540952" y="190500"/>
                </a:moveTo>
                <a:lnTo>
                  <a:pt x="2528671" y="190500"/>
                </a:lnTo>
                <a:lnTo>
                  <a:pt x="2527058" y="177800"/>
                </a:lnTo>
                <a:lnTo>
                  <a:pt x="2539301" y="177800"/>
                </a:lnTo>
                <a:lnTo>
                  <a:pt x="2540952" y="190500"/>
                </a:lnTo>
                <a:close/>
              </a:path>
              <a:path w="2549525" h="1511300">
                <a:moveTo>
                  <a:pt x="17551" y="203200"/>
                </a:moveTo>
                <a:lnTo>
                  <a:pt x="5118" y="203200"/>
                </a:lnTo>
                <a:lnTo>
                  <a:pt x="6476" y="190500"/>
                </a:lnTo>
                <a:lnTo>
                  <a:pt x="18872" y="190500"/>
                </a:lnTo>
                <a:lnTo>
                  <a:pt x="17551" y="203200"/>
                </a:lnTo>
                <a:close/>
              </a:path>
              <a:path w="2549525" h="1511300">
                <a:moveTo>
                  <a:pt x="2543810" y="203200"/>
                </a:moveTo>
                <a:lnTo>
                  <a:pt x="2531389" y="203200"/>
                </a:lnTo>
                <a:lnTo>
                  <a:pt x="2530068" y="190500"/>
                </a:lnTo>
                <a:lnTo>
                  <a:pt x="2542451" y="190500"/>
                </a:lnTo>
                <a:lnTo>
                  <a:pt x="2543810" y="203200"/>
                </a:lnTo>
                <a:close/>
              </a:path>
              <a:path w="2549525" h="1511300">
                <a:moveTo>
                  <a:pt x="15405" y="215900"/>
                </a:moveTo>
                <a:lnTo>
                  <a:pt x="2870" y="215900"/>
                </a:lnTo>
                <a:lnTo>
                  <a:pt x="3911" y="203200"/>
                </a:lnTo>
                <a:lnTo>
                  <a:pt x="16433" y="203200"/>
                </a:lnTo>
                <a:lnTo>
                  <a:pt x="15405" y="215900"/>
                </a:lnTo>
                <a:close/>
              </a:path>
              <a:path w="2549525" h="1511300">
                <a:moveTo>
                  <a:pt x="2546070" y="215900"/>
                </a:moveTo>
                <a:lnTo>
                  <a:pt x="2533523" y="215900"/>
                </a:lnTo>
                <a:lnTo>
                  <a:pt x="2532494" y="203200"/>
                </a:lnTo>
                <a:lnTo>
                  <a:pt x="2545016" y="203200"/>
                </a:lnTo>
                <a:lnTo>
                  <a:pt x="2546070" y="215900"/>
                </a:lnTo>
                <a:close/>
              </a:path>
              <a:path w="2549525" h="1511300">
                <a:moveTo>
                  <a:pt x="13868" y="228600"/>
                </a:moveTo>
                <a:lnTo>
                  <a:pt x="1231" y="228600"/>
                </a:lnTo>
                <a:lnTo>
                  <a:pt x="1968" y="215900"/>
                </a:lnTo>
                <a:lnTo>
                  <a:pt x="14579" y="215900"/>
                </a:lnTo>
                <a:lnTo>
                  <a:pt x="13868" y="228600"/>
                </a:lnTo>
                <a:close/>
              </a:path>
              <a:path w="2549525" h="1511300">
                <a:moveTo>
                  <a:pt x="2547696" y="228600"/>
                </a:moveTo>
                <a:lnTo>
                  <a:pt x="2535072" y="228600"/>
                </a:lnTo>
                <a:lnTo>
                  <a:pt x="2534348" y="215900"/>
                </a:lnTo>
                <a:lnTo>
                  <a:pt x="2546959" y="215900"/>
                </a:lnTo>
                <a:lnTo>
                  <a:pt x="2547696" y="228600"/>
                </a:lnTo>
                <a:close/>
              </a:path>
              <a:path w="2549525" h="1511300">
                <a:moveTo>
                  <a:pt x="12928" y="241300"/>
                </a:moveTo>
                <a:lnTo>
                  <a:pt x="254" y="241300"/>
                </a:lnTo>
                <a:lnTo>
                  <a:pt x="660" y="228600"/>
                </a:lnTo>
                <a:lnTo>
                  <a:pt x="13335" y="228600"/>
                </a:lnTo>
                <a:lnTo>
                  <a:pt x="12928" y="241300"/>
                </a:lnTo>
                <a:close/>
              </a:path>
              <a:path w="2549525" h="1511300">
                <a:moveTo>
                  <a:pt x="2548686" y="241300"/>
                </a:moveTo>
                <a:lnTo>
                  <a:pt x="2535999" y="241300"/>
                </a:lnTo>
                <a:lnTo>
                  <a:pt x="2535605" y="228600"/>
                </a:lnTo>
                <a:lnTo>
                  <a:pt x="2548267" y="228600"/>
                </a:lnTo>
                <a:lnTo>
                  <a:pt x="2548686" y="241300"/>
                </a:lnTo>
                <a:close/>
              </a:path>
              <a:path w="2549525" h="1511300">
                <a:moveTo>
                  <a:pt x="12700" y="1257300"/>
                </a:moveTo>
                <a:lnTo>
                  <a:pt x="0" y="1257300"/>
                </a:lnTo>
                <a:lnTo>
                  <a:pt x="0" y="241300"/>
                </a:lnTo>
                <a:lnTo>
                  <a:pt x="12700" y="241300"/>
                </a:lnTo>
                <a:lnTo>
                  <a:pt x="12700" y="1257300"/>
                </a:lnTo>
                <a:close/>
              </a:path>
              <a:path w="2549525" h="1511300">
                <a:moveTo>
                  <a:pt x="2548928" y="1257300"/>
                </a:moveTo>
                <a:lnTo>
                  <a:pt x="2536240" y="1257300"/>
                </a:lnTo>
                <a:lnTo>
                  <a:pt x="2536240" y="241300"/>
                </a:lnTo>
                <a:lnTo>
                  <a:pt x="2548928" y="241300"/>
                </a:lnTo>
                <a:lnTo>
                  <a:pt x="2548928" y="1257300"/>
                </a:lnTo>
                <a:close/>
              </a:path>
              <a:path w="2549525" h="1511300">
                <a:moveTo>
                  <a:pt x="13335" y="1270000"/>
                </a:moveTo>
                <a:lnTo>
                  <a:pt x="660" y="1270000"/>
                </a:lnTo>
                <a:lnTo>
                  <a:pt x="254" y="1257300"/>
                </a:lnTo>
                <a:lnTo>
                  <a:pt x="12928" y="1257300"/>
                </a:lnTo>
                <a:lnTo>
                  <a:pt x="13335" y="1270000"/>
                </a:lnTo>
                <a:close/>
              </a:path>
              <a:path w="2549525" h="1511300">
                <a:moveTo>
                  <a:pt x="2548267" y="1270000"/>
                </a:moveTo>
                <a:lnTo>
                  <a:pt x="2535605" y="1270000"/>
                </a:lnTo>
                <a:lnTo>
                  <a:pt x="2535999" y="1257300"/>
                </a:lnTo>
                <a:lnTo>
                  <a:pt x="2548686" y="1257300"/>
                </a:lnTo>
                <a:lnTo>
                  <a:pt x="2548267" y="1270000"/>
                </a:lnTo>
                <a:close/>
              </a:path>
              <a:path w="2549525" h="1511300">
                <a:moveTo>
                  <a:pt x="14579" y="1282700"/>
                </a:moveTo>
                <a:lnTo>
                  <a:pt x="1968" y="1282700"/>
                </a:lnTo>
                <a:lnTo>
                  <a:pt x="1231" y="1270000"/>
                </a:lnTo>
                <a:lnTo>
                  <a:pt x="13868" y="1270000"/>
                </a:lnTo>
                <a:lnTo>
                  <a:pt x="14579" y="1282700"/>
                </a:lnTo>
                <a:close/>
              </a:path>
              <a:path w="2549525" h="1511300">
                <a:moveTo>
                  <a:pt x="2546959" y="1282700"/>
                </a:moveTo>
                <a:lnTo>
                  <a:pt x="2534348" y="1282700"/>
                </a:lnTo>
                <a:lnTo>
                  <a:pt x="2535072" y="1270000"/>
                </a:lnTo>
                <a:lnTo>
                  <a:pt x="2547696" y="1270000"/>
                </a:lnTo>
                <a:lnTo>
                  <a:pt x="2546959" y="1282700"/>
                </a:lnTo>
                <a:close/>
              </a:path>
              <a:path w="2549525" h="1511300">
                <a:moveTo>
                  <a:pt x="16433" y="1295400"/>
                </a:moveTo>
                <a:lnTo>
                  <a:pt x="3911" y="1295400"/>
                </a:lnTo>
                <a:lnTo>
                  <a:pt x="2870" y="1282700"/>
                </a:lnTo>
                <a:lnTo>
                  <a:pt x="15405" y="1282700"/>
                </a:lnTo>
                <a:lnTo>
                  <a:pt x="16433" y="1295400"/>
                </a:lnTo>
                <a:close/>
              </a:path>
              <a:path w="2549525" h="1511300">
                <a:moveTo>
                  <a:pt x="2545016" y="1295400"/>
                </a:moveTo>
                <a:lnTo>
                  <a:pt x="2532494" y="1295400"/>
                </a:lnTo>
                <a:lnTo>
                  <a:pt x="2533523" y="1282700"/>
                </a:lnTo>
                <a:lnTo>
                  <a:pt x="2546070" y="1282700"/>
                </a:lnTo>
                <a:lnTo>
                  <a:pt x="2545016" y="1295400"/>
                </a:lnTo>
                <a:close/>
              </a:path>
              <a:path w="2549525" h="1511300">
                <a:moveTo>
                  <a:pt x="18872" y="1308100"/>
                </a:moveTo>
                <a:lnTo>
                  <a:pt x="6476" y="1308100"/>
                </a:lnTo>
                <a:lnTo>
                  <a:pt x="5118" y="1295400"/>
                </a:lnTo>
                <a:lnTo>
                  <a:pt x="17551" y="1295400"/>
                </a:lnTo>
                <a:lnTo>
                  <a:pt x="18872" y="1308100"/>
                </a:lnTo>
                <a:close/>
              </a:path>
              <a:path w="2549525" h="1511300">
                <a:moveTo>
                  <a:pt x="2542451" y="1308100"/>
                </a:moveTo>
                <a:lnTo>
                  <a:pt x="2530068" y="1308100"/>
                </a:lnTo>
                <a:lnTo>
                  <a:pt x="2531389" y="1295400"/>
                </a:lnTo>
                <a:lnTo>
                  <a:pt x="2543810" y="1295400"/>
                </a:lnTo>
                <a:lnTo>
                  <a:pt x="2542451" y="1308100"/>
                </a:lnTo>
                <a:close/>
              </a:path>
              <a:path w="2549525" h="1511300">
                <a:moveTo>
                  <a:pt x="21869" y="1320800"/>
                </a:moveTo>
                <a:lnTo>
                  <a:pt x="9639" y="1320800"/>
                </a:lnTo>
                <a:lnTo>
                  <a:pt x="7975" y="1308100"/>
                </a:lnTo>
                <a:lnTo>
                  <a:pt x="20256" y="1308100"/>
                </a:lnTo>
                <a:lnTo>
                  <a:pt x="21869" y="1320800"/>
                </a:lnTo>
                <a:close/>
              </a:path>
              <a:path w="2549525" h="1511300">
                <a:moveTo>
                  <a:pt x="2539301" y="1320800"/>
                </a:moveTo>
                <a:lnTo>
                  <a:pt x="2527058" y="1320800"/>
                </a:lnTo>
                <a:lnTo>
                  <a:pt x="2528671" y="1308100"/>
                </a:lnTo>
                <a:lnTo>
                  <a:pt x="2540952" y="1308100"/>
                </a:lnTo>
                <a:lnTo>
                  <a:pt x="2539301" y="1320800"/>
                </a:lnTo>
                <a:close/>
              </a:path>
              <a:path w="2549525" h="1511300">
                <a:moveTo>
                  <a:pt x="27419" y="1333500"/>
                </a:moveTo>
                <a:lnTo>
                  <a:pt x="13373" y="1333500"/>
                </a:lnTo>
                <a:lnTo>
                  <a:pt x="11430" y="1320800"/>
                </a:lnTo>
                <a:lnTo>
                  <a:pt x="25374" y="1320800"/>
                </a:lnTo>
                <a:lnTo>
                  <a:pt x="27419" y="1333500"/>
                </a:lnTo>
                <a:close/>
              </a:path>
              <a:path w="2549525" h="1511300">
                <a:moveTo>
                  <a:pt x="2535555" y="1333500"/>
                </a:moveTo>
                <a:lnTo>
                  <a:pt x="2521521" y="1333500"/>
                </a:lnTo>
                <a:lnTo>
                  <a:pt x="2523553" y="1320800"/>
                </a:lnTo>
                <a:lnTo>
                  <a:pt x="2537498" y="1320800"/>
                </a:lnTo>
                <a:lnTo>
                  <a:pt x="2535555" y="1333500"/>
                </a:lnTo>
                <a:close/>
              </a:path>
              <a:path w="2549525" h="1511300">
                <a:moveTo>
                  <a:pt x="61061" y="1397000"/>
                </a:moveTo>
                <a:lnTo>
                  <a:pt x="43662" y="1397000"/>
                </a:lnTo>
                <a:lnTo>
                  <a:pt x="37007" y="1384300"/>
                </a:lnTo>
                <a:lnTo>
                  <a:pt x="30835" y="1371600"/>
                </a:lnTo>
                <a:lnTo>
                  <a:pt x="25171" y="1358900"/>
                </a:lnTo>
                <a:lnTo>
                  <a:pt x="20040" y="1346200"/>
                </a:lnTo>
                <a:lnTo>
                  <a:pt x="15468" y="1333500"/>
                </a:lnTo>
                <a:lnTo>
                  <a:pt x="27330" y="1333500"/>
                </a:lnTo>
                <a:lnTo>
                  <a:pt x="31800" y="1346200"/>
                </a:lnTo>
                <a:lnTo>
                  <a:pt x="36690" y="1358900"/>
                </a:lnTo>
                <a:lnTo>
                  <a:pt x="41922" y="1358900"/>
                </a:lnTo>
                <a:lnTo>
                  <a:pt x="47929" y="1371600"/>
                </a:lnTo>
                <a:lnTo>
                  <a:pt x="47777" y="1371600"/>
                </a:lnTo>
                <a:lnTo>
                  <a:pt x="54279" y="1384300"/>
                </a:lnTo>
                <a:lnTo>
                  <a:pt x="54101" y="1384300"/>
                </a:lnTo>
                <a:lnTo>
                  <a:pt x="61061" y="1397000"/>
                </a:lnTo>
                <a:close/>
              </a:path>
              <a:path w="2549525" h="1511300">
                <a:moveTo>
                  <a:pt x="2505265" y="1397000"/>
                </a:moveTo>
                <a:lnTo>
                  <a:pt x="2487866" y="1397000"/>
                </a:lnTo>
                <a:lnTo>
                  <a:pt x="2494826" y="1384300"/>
                </a:lnTo>
                <a:lnTo>
                  <a:pt x="2494661" y="1384300"/>
                </a:lnTo>
                <a:lnTo>
                  <a:pt x="2501150" y="1371600"/>
                </a:lnTo>
                <a:lnTo>
                  <a:pt x="2500998" y="1371600"/>
                </a:lnTo>
                <a:lnTo>
                  <a:pt x="2507018" y="1358900"/>
                </a:lnTo>
                <a:lnTo>
                  <a:pt x="2512250" y="1358900"/>
                </a:lnTo>
                <a:lnTo>
                  <a:pt x="2517254" y="1346200"/>
                </a:lnTo>
                <a:lnTo>
                  <a:pt x="2521597" y="1333500"/>
                </a:lnTo>
                <a:lnTo>
                  <a:pt x="2533459" y="1333500"/>
                </a:lnTo>
                <a:lnTo>
                  <a:pt x="2528887" y="1346200"/>
                </a:lnTo>
                <a:lnTo>
                  <a:pt x="2523756" y="1358900"/>
                </a:lnTo>
                <a:lnTo>
                  <a:pt x="2518092" y="1371600"/>
                </a:lnTo>
                <a:lnTo>
                  <a:pt x="2511933" y="1384300"/>
                </a:lnTo>
                <a:lnTo>
                  <a:pt x="2505265" y="1397000"/>
                </a:lnTo>
                <a:close/>
              </a:path>
              <a:path w="2549525" h="1511300">
                <a:moveTo>
                  <a:pt x="92494" y="1435100"/>
                </a:moveTo>
                <a:lnTo>
                  <a:pt x="74942" y="1435100"/>
                </a:lnTo>
                <a:lnTo>
                  <a:pt x="66459" y="1422400"/>
                </a:lnTo>
                <a:lnTo>
                  <a:pt x="58407" y="1409700"/>
                </a:lnTo>
                <a:lnTo>
                  <a:pt x="50800" y="1397000"/>
                </a:lnTo>
                <a:lnTo>
                  <a:pt x="60883" y="1397000"/>
                </a:lnTo>
                <a:lnTo>
                  <a:pt x="68300" y="1409700"/>
                </a:lnTo>
                <a:lnTo>
                  <a:pt x="75755" y="1409700"/>
                </a:lnTo>
                <a:lnTo>
                  <a:pt x="84023" y="1422400"/>
                </a:lnTo>
                <a:lnTo>
                  <a:pt x="83807" y="1422400"/>
                </a:lnTo>
                <a:lnTo>
                  <a:pt x="92494" y="1435100"/>
                </a:lnTo>
                <a:close/>
              </a:path>
              <a:path w="2549525" h="1511300">
                <a:moveTo>
                  <a:pt x="2473998" y="1435100"/>
                </a:moveTo>
                <a:lnTo>
                  <a:pt x="2456446" y="1435100"/>
                </a:lnTo>
                <a:lnTo>
                  <a:pt x="2465120" y="1422400"/>
                </a:lnTo>
                <a:lnTo>
                  <a:pt x="2464904" y="1422400"/>
                </a:lnTo>
                <a:lnTo>
                  <a:pt x="2473172" y="1409700"/>
                </a:lnTo>
                <a:lnTo>
                  <a:pt x="2480627" y="1409700"/>
                </a:lnTo>
                <a:lnTo>
                  <a:pt x="2488044" y="1397000"/>
                </a:lnTo>
                <a:lnTo>
                  <a:pt x="2498128" y="1397000"/>
                </a:lnTo>
                <a:lnTo>
                  <a:pt x="2490520" y="1409700"/>
                </a:lnTo>
                <a:lnTo>
                  <a:pt x="2482469" y="1422400"/>
                </a:lnTo>
                <a:lnTo>
                  <a:pt x="2473998" y="1435100"/>
                </a:lnTo>
                <a:close/>
              </a:path>
              <a:path w="2549525" h="1511300">
                <a:moveTo>
                  <a:pt x="129959" y="1460500"/>
                </a:moveTo>
                <a:lnTo>
                  <a:pt x="102806" y="1460500"/>
                </a:lnTo>
                <a:lnTo>
                  <a:pt x="93129" y="1447800"/>
                </a:lnTo>
                <a:lnTo>
                  <a:pt x="83832" y="1435100"/>
                </a:lnTo>
                <a:lnTo>
                  <a:pt x="101092" y="1435100"/>
                </a:lnTo>
                <a:lnTo>
                  <a:pt x="110528" y="1447800"/>
                </a:lnTo>
                <a:lnTo>
                  <a:pt x="119824" y="1447800"/>
                </a:lnTo>
                <a:lnTo>
                  <a:pt x="129959" y="1460500"/>
                </a:lnTo>
                <a:close/>
              </a:path>
              <a:path w="2549525" h="1511300">
                <a:moveTo>
                  <a:pt x="2446134" y="1460500"/>
                </a:moveTo>
                <a:lnTo>
                  <a:pt x="2418969" y="1460500"/>
                </a:lnTo>
                <a:lnTo>
                  <a:pt x="2429103" y="1447800"/>
                </a:lnTo>
                <a:lnTo>
                  <a:pt x="2438400" y="1447800"/>
                </a:lnTo>
                <a:lnTo>
                  <a:pt x="2447836" y="1435100"/>
                </a:lnTo>
                <a:lnTo>
                  <a:pt x="2465095" y="1435100"/>
                </a:lnTo>
                <a:lnTo>
                  <a:pt x="2455799" y="1447800"/>
                </a:lnTo>
                <a:lnTo>
                  <a:pt x="2446134" y="1460500"/>
                </a:lnTo>
                <a:close/>
              </a:path>
              <a:path w="2549525" h="1511300">
                <a:moveTo>
                  <a:pt x="150660" y="1473200"/>
                </a:moveTo>
                <a:lnTo>
                  <a:pt x="123240" y="1473200"/>
                </a:lnTo>
                <a:lnTo>
                  <a:pt x="112839" y="1460500"/>
                </a:lnTo>
                <a:lnTo>
                  <a:pt x="139890" y="1460500"/>
                </a:lnTo>
                <a:lnTo>
                  <a:pt x="150660" y="1473200"/>
                </a:lnTo>
                <a:close/>
              </a:path>
              <a:path w="2549525" h="1511300">
                <a:moveTo>
                  <a:pt x="2425700" y="1473200"/>
                </a:moveTo>
                <a:lnTo>
                  <a:pt x="2398268" y="1473200"/>
                </a:lnTo>
                <a:lnTo>
                  <a:pt x="2409037" y="1460500"/>
                </a:lnTo>
                <a:lnTo>
                  <a:pt x="2436088" y="1460500"/>
                </a:lnTo>
                <a:lnTo>
                  <a:pt x="2425700" y="1473200"/>
                </a:lnTo>
                <a:close/>
              </a:path>
              <a:path w="2549525" h="1511300">
                <a:moveTo>
                  <a:pt x="178054" y="1485900"/>
                </a:moveTo>
                <a:lnTo>
                  <a:pt x="145008" y="1485900"/>
                </a:lnTo>
                <a:lnTo>
                  <a:pt x="133959" y="1473200"/>
                </a:lnTo>
                <a:lnTo>
                  <a:pt x="172288" y="1473200"/>
                </a:lnTo>
                <a:lnTo>
                  <a:pt x="178054" y="1485900"/>
                </a:lnTo>
                <a:close/>
              </a:path>
              <a:path w="2549525" h="1511300">
                <a:moveTo>
                  <a:pt x="2403919" y="1485900"/>
                </a:moveTo>
                <a:lnTo>
                  <a:pt x="2370874" y="1485900"/>
                </a:lnTo>
                <a:lnTo>
                  <a:pt x="2376639" y="1473200"/>
                </a:lnTo>
                <a:lnTo>
                  <a:pt x="2414968" y="1473200"/>
                </a:lnTo>
                <a:lnTo>
                  <a:pt x="2403919" y="1485900"/>
                </a:lnTo>
                <a:close/>
              </a:path>
              <a:path w="2549525" h="1511300">
                <a:moveTo>
                  <a:pt x="249859" y="1498600"/>
                </a:moveTo>
                <a:lnTo>
                  <a:pt x="179895" y="1498600"/>
                </a:lnTo>
                <a:lnTo>
                  <a:pt x="173913" y="1485900"/>
                </a:lnTo>
                <a:lnTo>
                  <a:pt x="243459" y="1485900"/>
                </a:lnTo>
                <a:lnTo>
                  <a:pt x="249859" y="1498600"/>
                </a:lnTo>
                <a:close/>
              </a:path>
              <a:path w="2549525" h="1511300">
                <a:moveTo>
                  <a:pt x="2369032" y="1498600"/>
                </a:moveTo>
                <a:lnTo>
                  <a:pt x="2299068" y="1498600"/>
                </a:lnTo>
                <a:lnTo>
                  <a:pt x="2305481" y="1485900"/>
                </a:lnTo>
                <a:lnTo>
                  <a:pt x="2375014" y="1485900"/>
                </a:lnTo>
                <a:lnTo>
                  <a:pt x="2369032" y="1498600"/>
                </a:lnTo>
                <a:close/>
              </a:path>
              <a:path w="2549525" h="1511300">
                <a:moveTo>
                  <a:pt x="2299474" y="1511300"/>
                </a:moveTo>
                <a:lnTo>
                  <a:pt x="249453" y="1511300"/>
                </a:lnTo>
                <a:lnTo>
                  <a:pt x="242887" y="1498600"/>
                </a:lnTo>
                <a:lnTo>
                  <a:pt x="2306040" y="1498600"/>
                </a:lnTo>
                <a:lnTo>
                  <a:pt x="2299474" y="15113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989635" y="4587163"/>
            <a:ext cx="79375" cy="579755"/>
          </a:xfrm>
          <a:custGeom>
            <a:avLst/>
            <a:gdLst/>
            <a:ahLst/>
            <a:cxnLst/>
            <a:rect l="l" t="t" r="r" b="b"/>
            <a:pathLst>
              <a:path w="79375" h="579754">
                <a:moveTo>
                  <a:pt x="29641" y="196024"/>
                </a:moveTo>
                <a:lnTo>
                  <a:pt x="0" y="196024"/>
                </a:lnTo>
                <a:lnTo>
                  <a:pt x="39433" y="0"/>
                </a:lnTo>
                <a:lnTo>
                  <a:pt x="75032" y="176339"/>
                </a:lnTo>
                <a:lnTo>
                  <a:pt x="29641" y="176339"/>
                </a:lnTo>
                <a:lnTo>
                  <a:pt x="29641" y="196024"/>
                </a:lnTo>
                <a:close/>
              </a:path>
              <a:path w="79375" h="579754">
                <a:moveTo>
                  <a:pt x="49364" y="579412"/>
                </a:moveTo>
                <a:lnTo>
                  <a:pt x="29641" y="579412"/>
                </a:lnTo>
                <a:lnTo>
                  <a:pt x="29641" y="176339"/>
                </a:lnTo>
                <a:lnTo>
                  <a:pt x="49364" y="176339"/>
                </a:lnTo>
                <a:lnTo>
                  <a:pt x="49364" y="579412"/>
                </a:lnTo>
                <a:close/>
              </a:path>
              <a:path w="79375" h="579754">
                <a:moveTo>
                  <a:pt x="79006" y="196024"/>
                </a:moveTo>
                <a:lnTo>
                  <a:pt x="49364" y="196024"/>
                </a:lnTo>
                <a:lnTo>
                  <a:pt x="49364" y="176339"/>
                </a:lnTo>
                <a:lnTo>
                  <a:pt x="75032" y="176339"/>
                </a:lnTo>
                <a:lnTo>
                  <a:pt x="79006" y="196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019276" y="4763503"/>
            <a:ext cx="20320" cy="403225"/>
          </a:xfrm>
          <a:custGeom>
            <a:avLst/>
            <a:gdLst/>
            <a:ahLst/>
            <a:cxnLst/>
            <a:rect l="l" t="t" r="r" b="b"/>
            <a:pathLst>
              <a:path w="20320" h="403225">
                <a:moveTo>
                  <a:pt x="19723" y="403072"/>
                </a:moveTo>
                <a:lnTo>
                  <a:pt x="19723" y="0"/>
                </a:lnTo>
                <a:lnTo>
                  <a:pt x="0" y="0"/>
                </a:lnTo>
                <a:lnTo>
                  <a:pt x="0" y="403072"/>
                </a:lnTo>
                <a:lnTo>
                  <a:pt x="19723" y="403072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89635" y="4587163"/>
            <a:ext cx="79375" cy="196215"/>
          </a:xfrm>
          <a:custGeom>
            <a:avLst/>
            <a:gdLst/>
            <a:ahLst/>
            <a:cxnLst/>
            <a:rect l="l" t="t" r="r" b="b"/>
            <a:pathLst>
              <a:path w="79375" h="196214">
                <a:moveTo>
                  <a:pt x="79006" y="196024"/>
                </a:moveTo>
                <a:lnTo>
                  <a:pt x="39433" y="0"/>
                </a:lnTo>
                <a:lnTo>
                  <a:pt x="0" y="196024"/>
                </a:lnTo>
                <a:lnTo>
                  <a:pt x="79006" y="19602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38555" y="5133517"/>
            <a:ext cx="1919605" cy="78740"/>
          </a:xfrm>
          <a:custGeom>
            <a:avLst/>
            <a:gdLst/>
            <a:ahLst/>
            <a:cxnLst/>
            <a:rect l="l" t="t" r="r" b="b"/>
            <a:pathLst>
              <a:path w="1919604" h="78739">
                <a:moveTo>
                  <a:pt x="1721662" y="78320"/>
                </a:moveTo>
                <a:lnTo>
                  <a:pt x="1721662" y="0"/>
                </a:lnTo>
                <a:lnTo>
                  <a:pt x="1870349" y="29387"/>
                </a:lnTo>
                <a:lnTo>
                  <a:pt x="1741525" y="29387"/>
                </a:lnTo>
                <a:lnTo>
                  <a:pt x="1741525" y="48933"/>
                </a:lnTo>
                <a:lnTo>
                  <a:pt x="1869724" y="48933"/>
                </a:lnTo>
                <a:lnTo>
                  <a:pt x="1721662" y="78320"/>
                </a:lnTo>
                <a:close/>
              </a:path>
              <a:path w="1919604" h="78739">
                <a:moveTo>
                  <a:pt x="1721662" y="48933"/>
                </a:moveTo>
                <a:lnTo>
                  <a:pt x="0" y="48933"/>
                </a:lnTo>
                <a:lnTo>
                  <a:pt x="0" y="29387"/>
                </a:lnTo>
                <a:lnTo>
                  <a:pt x="1721662" y="29387"/>
                </a:lnTo>
                <a:lnTo>
                  <a:pt x="1721662" y="48933"/>
                </a:lnTo>
                <a:close/>
              </a:path>
              <a:path w="1919604" h="78739">
                <a:moveTo>
                  <a:pt x="1869724" y="48933"/>
                </a:moveTo>
                <a:lnTo>
                  <a:pt x="1741525" y="48933"/>
                </a:lnTo>
                <a:lnTo>
                  <a:pt x="1741525" y="29387"/>
                </a:lnTo>
                <a:lnTo>
                  <a:pt x="1870349" y="29387"/>
                </a:lnTo>
                <a:lnTo>
                  <a:pt x="1919376" y="39077"/>
                </a:lnTo>
                <a:lnTo>
                  <a:pt x="1869724" y="4893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7038555" y="5162905"/>
            <a:ext cx="1741805" cy="19685"/>
          </a:xfrm>
          <a:custGeom>
            <a:avLst/>
            <a:gdLst/>
            <a:ahLst/>
            <a:cxnLst/>
            <a:rect l="l" t="t" r="r" b="b"/>
            <a:pathLst>
              <a:path w="1741804" h="19685">
                <a:moveTo>
                  <a:pt x="0" y="0"/>
                </a:moveTo>
                <a:lnTo>
                  <a:pt x="1741525" y="0"/>
                </a:lnTo>
                <a:lnTo>
                  <a:pt x="1741525" y="19545"/>
                </a:lnTo>
                <a:lnTo>
                  <a:pt x="0" y="19545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760218" y="5133517"/>
            <a:ext cx="198120" cy="78740"/>
          </a:xfrm>
          <a:custGeom>
            <a:avLst/>
            <a:gdLst/>
            <a:ahLst/>
            <a:cxnLst/>
            <a:rect l="l" t="t" r="r" b="b"/>
            <a:pathLst>
              <a:path w="198120" h="78739">
                <a:moveTo>
                  <a:pt x="0" y="0"/>
                </a:moveTo>
                <a:lnTo>
                  <a:pt x="197713" y="39077"/>
                </a:lnTo>
                <a:lnTo>
                  <a:pt x="0" y="78320"/>
                </a:ln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033514" y="4613033"/>
            <a:ext cx="1920875" cy="563880"/>
          </a:xfrm>
          <a:custGeom>
            <a:avLst/>
            <a:gdLst/>
            <a:ahLst/>
            <a:cxnLst/>
            <a:rect l="l" t="t" r="r" b="b"/>
            <a:pathLst>
              <a:path w="1920875" h="563879">
                <a:moveTo>
                  <a:pt x="1727888" y="45447"/>
                </a:moveTo>
                <a:lnTo>
                  <a:pt x="1719592" y="17183"/>
                </a:lnTo>
                <a:lnTo>
                  <a:pt x="1920417" y="0"/>
                </a:lnTo>
                <a:lnTo>
                  <a:pt x="1843130" y="39966"/>
                </a:lnTo>
                <a:lnTo>
                  <a:pt x="1746859" y="39966"/>
                </a:lnTo>
                <a:lnTo>
                  <a:pt x="1727888" y="45447"/>
                </a:lnTo>
                <a:close/>
              </a:path>
              <a:path w="1920875" h="563879">
                <a:moveTo>
                  <a:pt x="1733405" y="64246"/>
                </a:moveTo>
                <a:lnTo>
                  <a:pt x="1727888" y="45447"/>
                </a:lnTo>
                <a:lnTo>
                  <a:pt x="1746859" y="39966"/>
                </a:lnTo>
                <a:lnTo>
                  <a:pt x="1752345" y="58775"/>
                </a:lnTo>
                <a:lnTo>
                  <a:pt x="1733405" y="64246"/>
                </a:lnTo>
                <a:close/>
              </a:path>
              <a:path w="1920875" h="563879">
                <a:moveTo>
                  <a:pt x="1741677" y="92430"/>
                </a:moveTo>
                <a:lnTo>
                  <a:pt x="1733405" y="64246"/>
                </a:lnTo>
                <a:lnTo>
                  <a:pt x="1752345" y="58775"/>
                </a:lnTo>
                <a:lnTo>
                  <a:pt x="1746859" y="39966"/>
                </a:lnTo>
                <a:lnTo>
                  <a:pt x="1843130" y="39966"/>
                </a:lnTo>
                <a:lnTo>
                  <a:pt x="1741677" y="92430"/>
                </a:lnTo>
                <a:close/>
              </a:path>
              <a:path w="1920875" h="563879">
                <a:moveTo>
                  <a:pt x="5486" y="563384"/>
                </a:moveTo>
                <a:lnTo>
                  <a:pt x="0" y="544576"/>
                </a:lnTo>
                <a:lnTo>
                  <a:pt x="1727888" y="45447"/>
                </a:lnTo>
                <a:lnTo>
                  <a:pt x="1733405" y="64246"/>
                </a:lnTo>
                <a:lnTo>
                  <a:pt x="5486" y="5633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7033514" y="4653000"/>
            <a:ext cx="1752600" cy="523875"/>
          </a:xfrm>
          <a:custGeom>
            <a:avLst/>
            <a:gdLst/>
            <a:ahLst/>
            <a:cxnLst/>
            <a:rect l="l" t="t" r="r" b="b"/>
            <a:pathLst>
              <a:path w="1752600" h="523875">
                <a:moveTo>
                  <a:pt x="0" y="504609"/>
                </a:moveTo>
                <a:lnTo>
                  <a:pt x="1746859" y="0"/>
                </a:lnTo>
                <a:lnTo>
                  <a:pt x="1752345" y="18808"/>
                </a:lnTo>
                <a:lnTo>
                  <a:pt x="5486" y="523417"/>
                </a:lnTo>
                <a:lnTo>
                  <a:pt x="0" y="504609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753106" y="4613033"/>
            <a:ext cx="201295" cy="92710"/>
          </a:xfrm>
          <a:custGeom>
            <a:avLst/>
            <a:gdLst/>
            <a:ahLst/>
            <a:cxnLst/>
            <a:rect l="l" t="t" r="r" b="b"/>
            <a:pathLst>
              <a:path w="201295" h="92710">
                <a:moveTo>
                  <a:pt x="0" y="17183"/>
                </a:moveTo>
                <a:lnTo>
                  <a:pt x="200825" y="0"/>
                </a:lnTo>
                <a:lnTo>
                  <a:pt x="22085" y="92430"/>
                </a:lnTo>
                <a:lnTo>
                  <a:pt x="0" y="17183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961501" y="5121173"/>
            <a:ext cx="15240" cy="59055"/>
          </a:xfrm>
          <a:custGeom>
            <a:avLst/>
            <a:gdLst/>
            <a:ahLst/>
            <a:cxnLst/>
            <a:rect l="l" t="t" r="r" b="b"/>
            <a:pathLst>
              <a:path w="15240" h="59054">
                <a:moveTo>
                  <a:pt x="14820" y="58775"/>
                </a:moveTo>
                <a:lnTo>
                  <a:pt x="0" y="58775"/>
                </a:lnTo>
                <a:lnTo>
                  <a:pt x="0" y="0"/>
                </a:lnTo>
                <a:lnTo>
                  <a:pt x="14820" y="0"/>
                </a:lnTo>
                <a:lnTo>
                  <a:pt x="14820" y="587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961501" y="5018303"/>
            <a:ext cx="15240" cy="59055"/>
          </a:xfrm>
          <a:custGeom>
            <a:avLst/>
            <a:gdLst/>
            <a:ahLst/>
            <a:cxnLst/>
            <a:rect l="l" t="t" r="r" b="b"/>
            <a:pathLst>
              <a:path w="15240" h="59054">
                <a:moveTo>
                  <a:pt x="14820" y="58788"/>
                </a:moveTo>
                <a:lnTo>
                  <a:pt x="0" y="58788"/>
                </a:lnTo>
                <a:lnTo>
                  <a:pt x="0" y="0"/>
                </a:lnTo>
                <a:lnTo>
                  <a:pt x="14820" y="0"/>
                </a:lnTo>
                <a:lnTo>
                  <a:pt x="14820" y="5878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961501" y="4915446"/>
            <a:ext cx="15240" cy="59055"/>
          </a:xfrm>
          <a:custGeom>
            <a:avLst/>
            <a:gdLst/>
            <a:ahLst/>
            <a:cxnLst/>
            <a:rect l="l" t="t" r="r" b="b"/>
            <a:pathLst>
              <a:path w="15240" h="59054">
                <a:moveTo>
                  <a:pt x="14820" y="58775"/>
                </a:moveTo>
                <a:lnTo>
                  <a:pt x="0" y="58775"/>
                </a:lnTo>
                <a:lnTo>
                  <a:pt x="0" y="0"/>
                </a:lnTo>
                <a:lnTo>
                  <a:pt x="14820" y="0"/>
                </a:lnTo>
                <a:lnTo>
                  <a:pt x="14820" y="587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961501" y="4812576"/>
            <a:ext cx="15240" cy="59055"/>
          </a:xfrm>
          <a:custGeom>
            <a:avLst/>
            <a:gdLst/>
            <a:ahLst/>
            <a:cxnLst/>
            <a:rect l="l" t="t" r="r" b="b"/>
            <a:pathLst>
              <a:path w="15240" h="59054">
                <a:moveTo>
                  <a:pt x="14820" y="58788"/>
                </a:moveTo>
                <a:lnTo>
                  <a:pt x="0" y="58788"/>
                </a:lnTo>
                <a:lnTo>
                  <a:pt x="0" y="0"/>
                </a:lnTo>
                <a:lnTo>
                  <a:pt x="14820" y="0"/>
                </a:lnTo>
                <a:lnTo>
                  <a:pt x="14820" y="5878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8961501" y="4709718"/>
            <a:ext cx="15240" cy="59055"/>
          </a:xfrm>
          <a:custGeom>
            <a:avLst/>
            <a:gdLst/>
            <a:ahLst/>
            <a:cxnLst/>
            <a:rect l="l" t="t" r="r" b="b"/>
            <a:pathLst>
              <a:path w="15240" h="59054">
                <a:moveTo>
                  <a:pt x="14820" y="58775"/>
                </a:moveTo>
                <a:lnTo>
                  <a:pt x="0" y="58775"/>
                </a:lnTo>
                <a:lnTo>
                  <a:pt x="0" y="0"/>
                </a:lnTo>
                <a:lnTo>
                  <a:pt x="14820" y="0"/>
                </a:lnTo>
                <a:lnTo>
                  <a:pt x="14820" y="58775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662976" y="4989499"/>
            <a:ext cx="66675" cy="169545"/>
          </a:xfrm>
          <a:custGeom>
            <a:avLst/>
            <a:gdLst/>
            <a:ahLst/>
            <a:cxnLst/>
            <a:rect l="l" t="t" r="r" b="b"/>
            <a:pathLst>
              <a:path w="66675" h="169545">
                <a:moveTo>
                  <a:pt x="52031" y="169138"/>
                </a:moveTo>
                <a:lnTo>
                  <a:pt x="66454" y="121779"/>
                </a:lnTo>
                <a:lnTo>
                  <a:pt x="61477" y="74158"/>
                </a:lnTo>
                <a:lnTo>
                  <a:pt x="38769" y="31742"/>
                </a:lnTo>
                <a:lnTo>
                  <a:pt x="0" y="0"/>
                </a:lnTo>
              </a:path>
            </a:pathLst>
          </a:custGeom>
          <a:ln w="14757">
            <a:solidFill>
              <a:srgbClr val="497DB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8861005" y="4995087"/>
            <a:ext cx="407885" cy="3808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034119" y="5049164"/>
            <a:ext cx="258483" cy="312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8853893" y="4327359"/>
            <a:ext cx="407885" cy="3808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847649" y="4308551"/>
            <a:ext cx="407885" cy="3808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051599" y="4430814"/>
            <a:ext cx="237147" cy="20689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644460" y="4941011"/>
            <a:ext cx="386549" cy="3808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725411" y="2022348"/>
            <a:ext cx="2536190" cy="1499870"/>
          </a:xfrm>
          <a:custGeom>
            <a:avLst/>
            <a:gdLst/>
            <a:ahLst/>
            <a:cxnLst/>
            <a:rect l="l" t="t" r="r" b="b"/>
            <a:pathLst>
              <a:path w="2536190" h="1499870">
                <a:moveTo>
                  <a:pt x="2287524" y="1499615"/>
                </a:moveTo>
                <a:lnTo>
                  <a:pt x="249936" y="1499615"/>
                </a:lnTo>
                <a:lnTo>
                  <a:pt x="205071" y="1495531"/>
                </a:lnTo>
                <a:lnTo>
                  <a:pt x="162836" y="1483881"/>
                </a:lnTo>
                <a:lnTo>
                  <a:pt x="123935" y="1465371"/>
                </a:lnTo>
                <a:lnTo>
                  <a:pt x="89072" y="1440704"/>
                </a:lnTo>
                <a:lnTo>
                  <a:pt x="58953" y="1410586"/>
                </a:lnTo>
                <a:lnTo>
                  <a:pt x="34281" y="1375720"/>
                </a:lnTo>
                <a:lnTo>
                  <a:pt x="15762" y="1336811"/>
                </a:lnTo>
                <a:lnTo>
                  <a:pt x="4100" y="1294562"/>
                </a:lnTo>
                <a:lnTo>
                  <a:pt x="0" y="1249679"/>
                </a:lnTo>
                <a:lnTo>
                  <a:pt x="0" y="249935"/>
                </a:lnTo>
                <a:lnTo>
                  <a:pt x="4100" y="205184"/>
                </a:lnTo>
                <a:lnTo>
                  <a:pt x="15762" y="163035"/>
                </a:lnTo>
                <a:lnTo>
                  <a:pt x="34281" y="124191"/>
                </a:lnTo>
                <a:lnTo>
                  <a:pt x="58953" y="89358"/>
                </a:lnTo>
                <a:lnTo>
                  <a:pt x="89072" y="59240"/>
                </a:lnTo>
                <a:lnTo>
                  <a:pt x="123935" y="34541"/>
                </a:lnTo>
                <a:lnTo>
                  <a:pt x="162836" y="15965"/>
                </a:lnTo>
                <a:lnTo>
                  <a:pt x="205071" y="4216"/>
                </a:lnTo>
                <a:lnTo>
                  <a:pt x="249936" y="0"/>
                </a:lnTo>
                <a:lnTo>
                  <a:pt x="2287524" y="0"/>
                </a:lnTo>
                <a:lnTo>
                  <a:pt x="2332228" y="4216"/>
                </a:lnTo>
                <a:lnTo>
                  <a:pt x="2374328" y="15965"/>
                </a:lnTo>
                <a:lnTo>
                  <a:pt x="2413110" y="34541"/>
                </a:lnTo>
                <a:lnTo>
                  <a:pt x="2447854" y="59240"/>
                </a:lnTo>
                <a:lnTo>
                  <a:pt x="2477845" y="89358"/>
                </a:lnTo>
                <a:lnTo>
                  <a:pt x="2502365" y="124191"/>
                </a:lnTo>
                <a:lnTo>
                  <a:pt x="2520698" y="163035"/>
                </a:lnTo>
                <a:lnTo>
                  <a:pt x="2532127" y="205184"/>
                </a:lnTo>
                <a:lnTo>
                  <a:pt x="2535936" y="249935"/>
                </a:lnTo>
                <a:lnTo>
                  <a:pt x="2535936" y="1249679"/>
                </a:lnTo>
                <a:lnTo>
                  <a:pt x="2532127" y="1294562"/>
                </a:lnTo>
                <a:lnTo>
                  <a:pt x="2520698" y="1336811"/>
                </a:lnTo>
                <a:lnTo>
                  <a:pt x="2502365" y="1375720"/>
                </a:lnTo>
                <a:lnTo>
                  <a:pt x="2477845" y="1410586"/>
                </a:lnTo>
                <a:lnTo>
                  <a:pt x="2447854" y="1440704"/>
                </a:lnTo>
                <a:lnTo>
                  <a:pt x="2413110" y="1465371"/>
                </a:lnTo>
                <a:lnTo>
                  <a:pt x="2374328" y="1483881"/>
                </a:lnTo>
                <a:lnTo>
                  <a:pt x="2332228" y="1495531"/>
                </a:lnTo>
                <a:lnTo>
                  <a:pt x="2287524" y="14996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6719404" y="2016645"/>
            <a:ext cx="2549525" cy="1511300"/>
          </a:xfrm>
          <a:custGeom>
            <a:avLst/>
            <a:gdLst/>
            <a:ahLst/>
            <a:cxnLst/>
            <a:rect l="l" t="t" r="r" b="b"/>
            <a:pathLst>
              <a:path w="2549525" h="1511300">
                <a:moveTo>
                  <a:pt x="2375014" y="12700"/>
                </a:moveTo>
                <a:lnTo>
                  <a:pt x="173913" y="12700"/>
                </a:lnTo>
                <a:lnTo>
                  <a:pt x="179895" y="0"/>
                </a:lnTo>
                <a:lnTo>
                  <a:pt x="2369032" y="0"/>
                </a:lnTo>
                <a:lnTo>
                  <a:pt x="2375014" y="12700"/>
                </a:lnTo>
                <a:close/>
              </a:path>
              <a:path w="2549525" h="1511300">
                <a:moveTo>
                  <a:pt x="177914" y="25400"/>
                </a:moveTo>
                <a:lnTo>
                  <a:pt x="133959" y="25400"/>
                </a:lnTo>
                <a:lnTo>
                  <a:pt x="145008" y="12700"/>
                </a:lnTo>
                <a:lnTo>
                  <a:pt x="183743" y="12700"/>
                </a:lnTo>
                <a:lnTo>
                  <a:pt x="177914" y="25400"/>
                </a:lnTo>
                <a:close/>
              </a:path>
              <a:path w="2549525" h="1511300">
                <a:moveTo>
                  <a:pt x="2414968" y="25400"/>
                </a:moveTo>
                <a:lnTo>
                  <a:pt x="2371026" y="25400"/>
                </a:lnTo>
                <a:lnTo>
                  <a:pt x="2365184" y="12700"/>
                </a:lnTo>
                <a:lnTo>
                  <a:pt x="2403919" y="12700"/>
                </a:lnTo>
                <a:lnTo>
                  <a:pt x="2414968" y="25400"/>
                </a:lnTo>
                <a:close/>
              </a:path>
              <a:path w="2549525" h="1511300">
                <a:moveTo>
                  <a:pt x="119824" y="50800"/>
                </a:moveTo>
                <a:lnTo>
                  <a:pt x="102806" y="50800"/>
                </a:lnTo>
                <a:lnTo>
                  <a:pt x="112839" y="38100"/>
                </a:lnTo>
                <a:lnTo>
                  <a:pt x="123240" y="25400"/>
                </a:lnTo>
                <a:lnTo>
                  <a:pt x="150660" y="25400"/>
                </a:lnTo>
                <a:lnTo>
                  <a:pt x="139890" y="38100"/>
                </a:lnTo>
                <a:lnTo>
                  <a:pt x="129959" y="38100"/>
                </a:lnTo>
                <a:lnTo>
                  <a:pt x="119824" y="50800"/>
                </a:lnTo>
                <a:close/>
              </a:path>
              <a:path w="2549525" h="1511300">
                <a:moveTo>
                  <a:pt x="2446134" y="50800"/>
                </a:moveTo>
                <a:lnTo>
                  <a:pt x="2429103" y="50800"/>
                </a:lnTo>
                <a:lnTo>
                  <a:pt x="2418969" y="38100"/>
                </a:lnTo>
                <a:lnTo>
                  <a:pt x="2409037" y="38100"/>
                </a:lnTo>
                <a:lnTo>
                  <a:pt x="2398268" y="25400"/>
                </a:lnTo>
                <a:lnTo>
                  <a:pt x="2425700" y="25400"/>
                </a:lnTo>
                <a:lnTo>
                  <a:pt x="2436088" y="38100"/>
                </a:lnTo>
                <a:lnTo>
                  <a:pt x="2446134" y="50800"/>
                </a:lnTo>
                <a:close/>
              </a:path>
              <a:path w="2549525" h="1511300">
                <a:moveTo>
                  <a:pt x="101092" y="63500"/>
                </a:moveTo>
                <a:lnTo>
                  <a:pt x="83832" y="63500"/>
                </a:lnTo>
                <a:lnTo>
                  <a:pt x="93129" y="50800"/>
                </a:lnTo>
                <a:lnTo>
                  <a:pt x="110528" y="50800"/>
                </a:lnTo>
                <a:lnTo>
                  <a:pt x="101092" y="63500"/>
                </a:lnTo>
                <a:close/>
              </a:path>
              <a:path w="2549525" h="1511300">
                <a:moveTo>
                  <a:pt x="2465095" y="63500"/>
                </a:moveTo>
                <a:lnTo>
                  <a:pt x="2447836" y="63500"/>
                </a:lnTo>
                <a:lnTo>
                  <a:pt x="2438400" y="50800"/>
                </a:lnTo>
                <a:lnTo>
                  <a:pt x="2455811" y="50800"/>
                </a:lnTo>
                <a:lnTo>
                  <a:pt x="2465095" y="63500"/>
                </a:lnTo>
                <a:close/>
              </a:path>
              <a:path w="2549525" h="1511300">
                <a:moveTo>
                  <a:pt x="60883" y="101600"/>
                </a:moveTo>
                <a:lnTo>
                  <a:pt x="50812" y="101600"/>
                </a:lnTo>
                <a:lnTo>
                  <a:pt x="58407" y="88900"/>
                </a:lnTo>
                <a:lnTo>
                  <a:pt x="66459" y="76200"/>
                </a:lnTo>
                <a:lnTo>
                  <a:pt x="74942" y="63500"/>
                </a:lnTo>
                <a:lnTo>
                  <a:pt x="92494" y="63500"/>
                </a:lnTo>
                <a:lnTo>
                  <a:pt x="83807" y="76200"/>
                </a:lnTo>
                <a:lnTo>
                  <a:pt x="84023" y="76200"/>
                </a:lnTo>
                <a:lnTo>
                  <a:pt x="75755" y="88900"/>
                </a:lnTo>
                <a:lnTo>
                  <a:pt x="68300" y="88900"/>
                </a:lnTo>
                <a:lnTo>
                  <a:pt x="60883" y="101600"/>
                </a:lnTo>
                <a:close/>
              </a:path>
              <a:path w="2549525" h="1511300">
                <a:moveTo>
                  <a:pt x="2498128" y="101600"/>
                </a:moveTo>
                <a:lnTo>
                  <a:pt x="2488044" y="101600"/>
                </a:lnTo>
                <a:lnTo>
                  <a:pt x="2480627" y="88900"/>
                </a:lnTo>
                <a:lnTo>
                  <a:pt x="2473172" y="88900"/>
                </a:lnTo>
                <a:lnTo>
                  <a:pt x="2464904" y="76200"/>
                </a:lnTo>
                <a:lnTo>
                  <a:pt x="2465120" y="76200"/>
                </a:lnTo>
                <a:lnTo>
                  <a:pt x="2456446" y="63500"/>
                </a:lnTo>
                <a:lnTo>
                  <a:pt x="2473998" y="63500"/>
                </a:lnTo>
                <a:lnTo>
                  <a:pt x="2482469" y="76200"/>
                </a:lnTo>
                <a:lnTo>
                  <a:pt x="2490520" y="88900"/>
                </a:lnTo>
                <a:lnTo>
                  <a:pt x="2498128" y="101600"/>
                </a:lnTo>
                <a:close/>
              </a:path>
              <a:path w="2549525" h="1511300">
                <a:moveTo>
                  <a:pt x="27330" y="165100"/>
                </a:moveTo>
                <a:lnTo>
                  <a:pt x="15468" y="165100"/>
                </a:lnTo>
                <a:lnTo>
                  <a:pt x="20053" y="152400"/>
                </a:lnTo>
                <a:lnTo>
                  <a:pt x="25171" y="139700"/>
                </a:lnTo>
                <a:lnTo>
                  <a:pt x="30835" y="127000"/>
                </a:lnTo>
                <a:lnTo>
                  <a:pt x="37007" y="114300"/>
                </a:lnTo>
                <a:lnTo>
                  <a:pt x="43662" y="101600"/>
                </a:lnTo>
                <a:lnTo>
                  <a:pt x="61074" y="101600"/>
                </a:lnTo>
                <a:lnTo>
                  <a:pt x="54101" y="114300"/>
                </a:lnTo>
                <a:lnTo>
                  <a:pt x="54279" y="114300"/>
                </a:lnTo>
                <a:lnTo>
                  <a:pt x="47777" y="127000"/>
                </a:lnTo>
                <a:lnTo>
                  <a:pt x="47942" y="127000"/>
                </a:lnTo>
                <a:lnTo>
                  <a:pt x="41922" y="139700"/>
                </a:lnTo>
                <a:lnTo>
                  <a:pt x="36690" y="139700"/>
                </a:lnTo>
                <a:lnTo>
                  <a:pt x="31686" y="152400"/>
                </a:lnTo>
                <a:lnTo>
                  <a:pt x="27330" y="165100"/>
                </a:lnTo>
                <a:close/>
              </a:path>
              <a:path w="2549525" h="1511300">
                <a:moveTo>
                  <a:pt x="2533459" y="165100"/>
                </a:moveTo>
                <a:lnTo>
                  <a:pt x="2521597" y="165100"/>
                </a:lnTo>
                <a:lnTo>
                  <a:pt x="2517127" y="152400"/>
                </a:lnTo>
                <a:lnTo>
                  <a:pt x="2517254" y="152400"/>
                </a:lnTo>
                <a:lnTo>
                  <a:pt x="2512250" y="139700"/>
                </a:lnTo>
                <a:lnTo>
                  <a:pt x="2507018" y="139700"/>
                </a:lnTo>
                <a:lnTo>
                  <a:pt x="2500998" y="127000"/>
                </a:lnTo>
                <a:lnTo>
                  <a:pt x="2501150" y="127000"/>
                </a:lnTo>
                <a:lnTo>
                  <a:pt x="2494661" y="114300"/>
                </a:lnTo>
                <a:lnTo>
                  <a:pt x="2494826" y="114300"/>
                </a:lnTo>
                <a:lnTo>
                  <a:pt x="2487866" y="101600"/>
                </a:lnTo>
                <a:lnTo>
                  <a:pt x="2505265" y="101600"/>
                </a:lnTo>
                <a:lnTo>
                  <a:pt x="2511932" y="114300"/>
                </a:lnTo>
                <a:lnTo>
                  <a:pt x="2518092" y="127000"/>
                </a:lnTo>
                <a:lnTo>
                  <a:pt x="2523756" y="139700"/>
                </a:lnTo>
                <a:lnTo>
                  <a:pt x="2528887" y="152400"/>
                </a:lnTo>
                <a:lnTo>
                  <a:pt x="2533459" y="165100"/>
                </a:lnTo>
                <a:close/>
              </a:path>
              <a:path w="2549525" h="1511300">
                <a:moveTo>
                  <a:pt x="25387" y="177800"/>
                </a:moveTo>
                <a:lnTo>
                  <a:pt x="11429" y="177800"/>
                </a:lnTo>
                <a:lnTo>
                  <a:pt x="13373" y="165100"/>
                </a:lnTo>
                <a:lnTo>
                  <a:pt x="27419" y="165100"/>
                </a:lnTo>
                <a:lnTo>
                  <a:pt x="25387" y="177800"/>
                </a:lnTo>
                <a:close/>
              </a:path>
              <a:path w="2549525" h="1511300">
                <a:moveTo>
                  <a:pt x="2537498" y="177800"/>
                </a:moveTo>
                <a:lnTo>
                  <a:pt x="2523553" y="177800"/>
                </a:lnTo>
                <a:lnTo>
                  <a:pt x="2521521" y="165100"/>
                </a:lnTo>
                <a:lnTo>
                  <a:pt x="2535554" y="165100"/>
                </a:lnTo>
                <a:lnTo>
                  <a:pt x="2537498" y="177800"/>
                </a:lnTo>
                <a:close/>
              </a:path>
              <a:path w="2549525" h="1511300">
                <a:moveTo>
                  <a:pt x="20256" y="190500"/>
                </a:moveTo>
                <a:lnTo>
                  <a:pt x="7975" y="190500"/>
                </a:lnTo>
                <a:lnTo>
                  <a:pt x="9639" y="177800"/>
                </a:lnTo>
                <a:lnTo>
                  <a:pt x="21869" y="177800"/>
                </a:lnTo>
                <a:lnTo>
                  <a:pt x="20256" y="190500"/>
                </a:lnTo>
                <a:close/>
              </a:path>
              <a:path w="2549525" h="1511300">
                <a:moveTo>
                  <a:pt x="2540952" y="190500"/>
                </a:moveTo>
                <a:lnTo>
                  <a:pt x="2528671" y="190500"/>
                </a:lnTo>
                <a:lnTo>
                  <a:pt x="2527058" y="177800"/>
                </a:lnTo>
                <a:lnTo>
                  <a:pt x="2539301" y="177800"/>
                </a:lnTo>
                <a:lnTo>
                  <a:pt x="2540952" y="190500"/>
                </a:lnTo>
                <a:close/>
              </a:path>
              <a:path w="2549525" h="1511300">
                <a:moveTo>
                  <a:pt x="17551" y="203200"/>
                </a:moveTo>
                <a:lnTo>
                  <a:pt x="5118" y="203200"/>
                </a:lnTo>
                <a:lnTo>
                  <a:pt x="6476" y="190500"/>
                </a:lnTo>
                <a:lnTo>
                  <a:pt x="18872" y="190500"/>
                </a:lnTo>
                <a:lnTo>
                  <a:pt x="17551" y="203200"/>
                </a:lnTo>
                <a:close/>
              </a:path>
              <a:path w="2549525" h="1511300">
                <a:moveTo>
                  <a:pt x="2543809" y="203200"/>
                </a:moveTo>
                <a:lnTo>
                  <a:pt x="2531389" y="203200"/>
                </a:lnTo>
                <a:lnTo>
                  <a:pt x="2530068" y="190500"/>
                </a:lnTo>
                <a:lnTo>
                  <a:pt x="2542463" y="190500"/>
                </a:lnTo>
                <a:lnTo>
                  <a:pt x="2543809" y="203200"/>
                </a:lnTo>
                <a:close/>
              </a:path>
              <a:path w="2549525" h="1511300">
                <a:moveTo>
                  <a:pt x="15405" y="215900"/>
                </a:moveTo>
                <a:lnTo>
                  <a:pt x="2870" y="215900"/>
                </a:lnTo>
                <a:lnTo>
                  <a:pt x="3911" y="203200"/>
                </a:lnTo>
                <a:lnTo>
                  <a:pt x="16433" y="203200"/>
                </a:lnTo>
                <a:lnTo>
                  <a:pt x="15405" y="215900"/>
                </a:lnTo>
                <a:close/>
              </a:path>
              <a:path w="2549525" h="1511300">
                <a:moveTo>
                  <a:pt x="2546070" y="215900"/>
                </a:moveTo>
                <a:lnTo>
                  <a:pt x="2533523" y="215900"/>
                </a:lnTo>
                <a:lnTo>
                  <a:pt x="2532494" y="203200"/>
                </a:lnTo>
                <a:lnTo>
                  <a:pt x="2545016" y="203200"/>
                </a:lnTo>
                <a:lnTo>
                  <a:pt x="2546070" y="215900"/>
                </a:lnTo>
                <a:close/>
              </a:path>
              <a:path w="2549525" h="1511300">
                <a:moveTo>
                  <a:pt x="13868" y="228600"/>
                </a:moveTo>
                <a:lnTo>
                  <a:pt x="1244" y="228600"/>
                </a:lnTo>
                <a:lnTo>
                  <a:pt x="1968" y="215900"/>
                </a:lnTo>
                <a:lnTo>
                  <a:pt x="14579" y="215900"/>
                </a:lnTo>
                <a:lnTo>
                  <a:pt x="13868" y="228600"/>
                </a:lnTo>
                <a:close/>
              </a:path>
              <a:path w="2549525" h="1511300">
                <a:moveTo>
                  <a:pt x="2547696" y="228600"/>
                </a:moveTo>
                <a:lnTo>
                  <a:pt x="2535072" y="228600"/>
                </a:lnTo>
                <a:lnTo>
                  <a:pt x="2534348" y="215900"/>
                </a:lnTo>
                <a:lnTo>
                  <a:pt x="2546959" y="215900"/>
                </a:lnTo>
                <a:lnTo>
                  <a:pt x="2547696" y="228600"/>
                </a:lnTo>
                <a:close/>
              </a:path>
              <a:path w="2549525" h="1511300">
                <a:moveTo>
                  <a:pt x="12928" y="241300"/>
                </a:moveTo>
                <a:lnTo>
                  <a:pt x="253" y="241300"/>
                </a:lnTo>
                <a:lnTo>
                  <a:pt x="660" y="228600"/>
                </a:lnTo>
                <a:lnTo>
                  <a:pt x="13334" y="228600"/>
                </a:lnTo>
                <a:lnTo>
                  <a:pt x="12928" y="241300"/>
                </a:lnTo>
                <a:close/>
              </a:path>
              <a:path w="2549525" h="1511300">
                <a:moveTo>
                  <a:pt x="2548686" y="241300"/>
                </a:moveTo>
                <a:lnTo>
                  <a:pt x="2535999" y="241300"/>
                </a:lnTo>
                <a:lnTo>
                  <a:pt x="2535605" y="228600"/>
                </a:lnTo>
                <a:lnTo>
                  <a:pt x="2548267" y="228600"/>
                </a:lnTo>
                <a:lnTo>
                  <a:pt x="2548686" y="241300"/>
                </a:lnTo>
                <a:close/>
              </a:path>
              <a:path w="2549525" h="1511300">
                <a:moveTo>
                  <a:pt x="12700" y="1257300"/>
                </a:moveTo>
                <a:lnTo>
                  <a:pt x="0" y="1257300"/>
                </a:lnTo>
                <a:lnTo>
                  <a:pt x="0" y="241300"/>
                </a:lnTo>
                <a:lnTo>
                  <a:pt x="12700" y="241300"/>
                </a:lnTo>
                <a:lnTo>
                  <a:pt x="12700" y="1257300"/>
                </a:lnTo>
                <a:close/>
              </a:path>
              <a:path w="2549525" h="1511300">
                <a:moveTo>
                  <a:pt x="2548928" y="1257300"/>
                </a:moveTo>
                <a:lnTo>
                  <a:pt x="2536240" y="1257300"/>
                </a:lnTo>
                <a:lnTo>
                  <a:pt x="2536240" y="241300"/>
                </a:lnTo>
                <a:lnTo>
                  <a:pt x="2548928" y="241300"/>
                </a:lnTo>
                <a:lnTo>
                  <a:pt x="2548928" y="1257300"/>
                </a:lnTo>
                <a:close/>
              </a:path>
              <a:path w="2549525" h="1511300">
                <a:moveTo>
                  <a:pt x="13334" y="1270000"/>
                </a:moveTo>
                <a:lnTo>
                  <a:pt x="660" y="1270000"/>
                </a:lnTo>
                <a:lnTo>
                  <a:pt x="253" y="1257300"/>
                </a:lnTo>
                <a:lnTo>
                  <a:pt x="12928" y="1257300"/>
                </a:lnTo>
                <a:lnTo>
                  <a:pt x="13334" y="1270000"/>
                </a:lnTo>
                <a:close/>
              </a:path>
              <a:path w="2549525" h="1511300">
                <a:moveTo>
                  <a:pt x="2548267" y="1270000"/>
                </a:moveTo>
                <a:lnTo>
                  <a:pt x="2535605" y="1270000"/>
                </a:lnTo>
                <a:lnTo>
                  <a:pt x="2535999" y="1257300"/>
                </a:lnTo>
                <a:lnTo>
                  <a:pt x="2548686" y="1257300"/>
                </a:lnTo>
                <a:lnTo>
                  <a:pt x="2548267" y="1270000"/>
                </a:lnTo>
                <a:close/>
              </a:path>
              <a:path w="2549525" h="1511300">
                <a:moveTo>
                  <a:pt x="14579" y="1282700"/>
                </a:moveTo>
                <a:lnTo>
                  <a:pt x="1968" y="1282700"/>
                </a:lnTo>
                <a:lnTo>
                  <a:pt x="1244" y="1270000"/>
                </a:lnTo>
                <a:lnTo>
                  <a:pt x="13868" y="1270000"/>
                </a:lnTo>
                <a:lnTo>
                  <a:pt x="14579" y="1282700"/>
                </a:lnTo>
                <a:close/>
              </a:path>
              <a:path w="2549525" h="1511300">
                <a:moveTo>
                  <a:pt x="2546959" y="1282700"/>
                </a:moveTo>
                <a:lnTo>
                  <a:pt x="2534348" y="1282700"/>
                </a:lnTo>
                <a:lnTo>
                  <a:pt x="2535072" y="1270000"/>
                </a:lnTo>
                <a:lnTo>
                  <a:pt x="2547696" y="1270000"/>
                </a:lnTo>
                <a:lnTo>
                  <a:pt x="2546959" y="1282700"/>
                </a:lnTo>
                <a:close/>
              </a:path>
              <a:path w="2549525" h="1511300">
                <a:moveTo>
                  <a:pt x="16433" y="1295400"/>
                </a:moveTo>
                <a:lnTo>
                  <a:pt x="3911" y="1295400"/>
                </a:lnTo>
                <a:lnTo>
                  <a:pt x="2870" y="1282700"/>
                </a:lnTo>
                <a:lnTo>
                  <a:pt x="15405" y="1282700"/>
                </a:lnTo>
                <a:lnTo>
                  <a:pt x="16433" y="1295400"/>
                </a:lnTo>
                <a:close/>
              </a:path>
              <a:path w="2549525" h="1511300">
                <a:moveTo>
                  <a:pt x="2545016" y="1295400"/>
                </a:moveTo>
                <a:lnTo>
                  <a:pt x="2532494" y="1295400"/>
                </a:lnTo>
                <a:lnTo>
                  <a:pt x="2533523" y="1282700"/>
                </a:lnTo>
                <a:lnTo>
                  <a:pt x="2546070" y="1282700"/>
                </a:lnTo>
                <a:lnTo>
                  <a:pt x="2545016" y="1295400"/>
                </a:lnTo>
                <a:close/>
              </a:path>
              <a:path w="2549525" h="1511300">
                <a:moveTo>
                  <a:pt x="18872" y="1308100"/>
                </a:moveTo>
                <a:lnTo>
                  <a:pt x="6476" y="1308100"/>
                </a:lnTo>
                <a:lnTo>
                  <a:pt x="5118" y="1295400"/>
                </a:lnTo>
                <a:lnTo>
                  <a:pt x="17551" y="1295400"/>
                </a:lnTo>
                <a:lnTo>
                  <a:pt x="18872" y="1308100"/>
                </a:lnTo>
                <a:close/>
              </a:path>
              <a:path w="2549525" h="1511300">
                <a:moveTo>
                  <a:pt x="2542463" y="1308100"/>
                </a:moveTo>
                <a:lnTo>
                  <a:pt x="2530068" y="1308100"/>
                </a:lnTo>
                <a:lnTo>
                  <a:pt x="2531389" y="1295400"/>
                </a:lnTo>
                <a:lnTo>
                  <a:pt x="2543809" y="1295400"/>
                </a:lnTo>
                <a:lnTo>
                  <a:pt x="2542463" y="1308100"/>
                </a:lnTo>
                <a:close/>
              </a:path>
              <a:path w="2549525" h="1511300">
                <a:moveTo>
                  <a:pt x="21869" y="1320800"/>
                </a:moveTo>
                <a:lnTo>
                  <a:pt x="9639" y="1320800"/>
                </a:lnTo>
                <a:lnTo>
                  <a:pt x="7975" y="1308100"/>
                </a:lnTo>
                <a:lnTo>
                  <a:pt x="20256" y="1308100"/>
                </a:lnTo>
                <a:lnTo>
                  <a:pt x="21869" y="1320800"/>
                </a:lnTo>
                <a:close/>
              </a:path>
              <a:path w="2549525" h="1511300">
                <a:moveTo>
                  <a:pt x="2539301" y="1320800"/>
                </a:moveTo>
                <a:lnTo>
                  <a:pt x="2527058" y="1320800"/>
                </a:lnTo>
                <a:lnTo>
                  <a:pt x="2528671" y="1308100"/>
                </a:lnTo>
                <a:lnTo>
                  <a:pt x="2540952" y="1308100"/>
                </a:lnTo>
                <a:lnTo>
                  <a:pt x="2539301" y="1320800"/>
                </a:lnTo>
                <a:close/>
              </a:path>
              <a:path w="2549525" h="1511300">
                <a:moveTo>
                  <a:pt x="27419" y="1333500"/>
                </a:moveTo>
                <a:lnTo>
                  <a:pt x="13373" y="1333500"/>
                </a:lnTo>
                <a:lnTo>
                  <a:pt x="11429" y="1320800"/>
                </a:lnTo>
                <a:lnTo>
                  <a:pt x="25387" y="1320800"/>
                </a:lnTo>
                <a:lnTo>
                  <a:pt x="27419" y="1333500"/>
                </a:lnTo>
                <a:close/>
              </a:path>
              <a:path w="2549525" h="1511300">
                <a:moveTo>
                  <a:pt x="2535554" y="1333500"/>
                </a:moveTo>
                <a:lnTo>
                  <a:pt x="2521521" y="1333500"/>
                </a:lnTo>
                <a:lnTo>
                  <a:pt x="2523553" y="1320800"/>
                </a:lnTo>
                <a:lnTo>
                  <a:pt x="2537498" y="1320800"/>
                </a:lnTo>
                <a:lnTo>
                  <a:pt x="2535554" y="1333500"/>
                </a:lnTo>
                <a:close/>
              </a:path>
              <a:path w="2549525" h="1511300">
                <a:moveTo>
                  <a:pt x="61074" y="1397000"/>
                </a:moveTo>
                <a:lnTo>
                  <a:pt x="43662" y="1397000"/>
                </a:lnTo>
                <a:lnTo>
                  <a:pt x="37007" y="1384300"/>
                </a:lnTo>
                <a:lnTo>
                  <a:pt x="30835" y="1371600"/>
                </a:lnTo>
                <a:lnTo>
                  <a:pt x="25171" y="1358900"/>
                </a:lnTo>
                <a:lnTo>
                  <a:pt x="20053" y="1346200"/>
                </a:lnTo>
                <a:lnTo>
                  <a:pt x="15468" y="1333500"/>
                </a:lnTo>
                <a:lnTo>
                  <a:pt x="27330" y="1333500"/>
                </a:lnTo>
                <a:lnTo>
                  <a:pt x="31800" y="1346200"/>
                </a:lnTo>
                <a:lnTo>
                  <a:pt x="36690" y="1358900"/>
                </a:lnTo>
                <a:lnTo>
                  <a:pt x="41922" y="1358900"/>
                </a:lnTo>
                <a:lnTo>
                  <a:pt x="47942" y="1371600"/>
                </a:lnTo>
                <a:lnTo>
                  <a:pt x="47777" y="1371600"/>
                </a:lnTo>
                <a:lnTo>
                  <a:pt x="54279" y="1384300"/>
                </a:lnTo>
                <a:lnTo>
                  <a:pt x="54101" y="1384300"/>
                </a:lnTo>
                <a:lnTo>
                  <a:pt x="61074" y="1397000"/>
                </a:lnTo>
                <a:close/>
              </a:path>
              <a:path w="2549525" h="1511300">
                <a:moveTo>
                  <a:pt x="2505265" y="1397000"/>
                </a:moveTo>
                <a:lnTo>
                  <a:pt x="2487866" y="1397000"/>
                </a:lnTo>
                <a:lnTo>
                  <a:pt x="2494826" y="1384300"/>
                </a:lnTo>
                <a:lnTo>
                  <a:pt x="2494661" y="1384300"/>
                </a:lnTo>
                <a:lnTo>
                  <a:pt x="2501150" y="1371600"/>
                </a:lnTo>
                <a:lnTo>
                  <a:pt x="2500998" y="1371600"/>
                </a:lnTo>
                <a:lnTo>
                  <a:pt x="2507018" y="1358900"/>
                </a:lnTo>
                <a:lnTo>
                  <a:pt x="2512250" y="1358900"/>
                </a:lnTo>
                <a:lnTo>
                  <a:pt x="2517254" y="1346200"/>
                </a:lnTo>
                <a:lnTo>
                  <a:pt x="2517127" y="1346200"/>
                </a:lnTo>
                <a:lnTo>
                  <a:pt x="2521597" y="1333500"/>
                </a:lnTo>
                <a:lnTo>
                  <a:pt x="2533459" y="1333500"/>
                </a:lnTo>
                <a:lnTo>
                  <a:pt x="2528887" y="1346200"/>
                </a:lnTo>
                <a:lnTo>
                  <a:pt x="2523756" y="1358900"/>
                </a:lnTo>
                <a:lnTo>
                  <a:pt x="2518092" y="1371600"/>
                </a:lnTo>
                <a:lnTo>
                  <a:pt x="2511932" y="1384300"/>
                </a:lnTo>
                <a:lnTo>
                  <a:pt x="2505265" y="1397000"/>
                </a:lnTo>
                <a:close/>
              </a:path>
              <a:path w="2549525" h="1511300">
                <a:moveTo>
                  <a:pt x="92494" y="1435100"/>
                </a:moveTo>
                <a:lnTo>
                  <a:pt x="74942" y="1435100"/>
                </a:lnTo>
                <a:lnTo>
                  <a:pt x="66459" y="1422400"/>
                </a:lnTo>
                <a:lnTo>
                  <a:pt x="58407" y="1409700"/>
                </a:lnTo>
                <a:lnTo>
                  <a:pt x="50812" y="1397000"/>
                </a:lnTo>
                <a:lnTo>
                  <a:pt x="60883" y="1397000"/>
                </a:lnTo>
                <a:lnTo>
                  <a:pt x="68300" y="1409700"/>
                </a:lnTo>
                <a:lnTo>
                  <a:pt x="75755" y="1409700"/>
                </a:lnTo>
                <a:lnTo>
                  <a:pt x="84023" y="1422400"/>
                </a:lnTo>
                <a:lnTo>
                  <a:pt x="83807" y="1422400"/>
                </a:lnTo>
                <a:lnTo>
                  <a:pt x="92494" y="1435100"/>
                </a:lnTo>
                <a:close/>
              </a:path>
              <a:path w="2549525" h="1511300">
                <a:moveTo>
                  <a:pt x="2473998" y="1435100"/>
                </a:moveTo>
                <a:lnTo>
                  <a:pt x="2456446" y="1435100"/>
                </a:lnTo>
                <a:lnTo>
                  <a:pt x="2465120" y="1422400"/>
                </a:lnTo>
                <a:lnTo>
                  <a:pt x="2464904" y="1422400"/>
                </a:lnTo>
                <a:lnTo>
                  <a:pt x="2473172" y="1409700"/>
                </a:lnTo>
                <a:lnTo>
                  <a:pt x="2480627" y="1409700"/>
                </a:lnTo>
                <a:lnTo>
                  <a:pt x="2488044" y="1397000"/>
                </a:lnTo>
                <a:lnTo>
                  <a:pt x="2498128" y="1397000"/>
                </a:lnTo>
                <a:lnTo>
                  <a:pt x="2490520" y="1409700"/>
                </a:lnTo>
                <a:lnTo>
                  <a:pt x="2482469" y="1422400"/>
                </a:lnTo>
                <a:lnTo>
                  <a:pt x="2473998" y="1435100"/>
                </a:lnTo>
                <a:close/>
              </a:path>
              <a:path w="2549525" h="1511300">
                <a:moveTo>
                  <a:pt x="129959" y="1460500"/>
                </a:moveTo>
                <a:lnTo>
                  <a:pt x="102806" y="1460500"/>
                </a:lnTo>
                <a:lnTo>
                  <a:pt x="93129" y="1447800"/>
                </a:lnTo>
                <a:lnTo>
                  <a:pt x="83832" y="1435100"/>
                </a:lnTo>
                <a:lnTo>
                  <a:pt x="101092" y="1435100"/>
                </a:lnTo>
                <a:lnTo>
                  <a:pt x="110528" y="1447800"/>
                </a:lnTo>
                <a:lnTo>
                  <a:pt x="119824" y="1447800"/>
                </a:lnTo>
                <a:lnTo>
                  <a:pt x="129959" y="1460500"/>
                </a:lnTo>
                <a:close/>
              </a:path>
              <a:path w="2549525" h="1511300">
                <a:moveTo>
                  <a:pt x="2446134" y="1460500"/>
                </a:moveTo>
                <a:lnTo>
                  <a:pt x="2418969" y="1460500"/>
                </a:lnTo>
                <a:lnTo>
                  <a:pt x="2429103" y="1447800"/>
                </a:lnTo>
                <a:lnTo>
                  <a:pt x="2438400" y="1447800"/>
                </a:lnTo>
                <a:lnTo>
                  <a:pt x="2447836" y="1435100"/>
                </a:lnTo>
                <a:lnTo>
                  <a:pt x="2465095" y="1435100"/>
                </a:lnTo>
                <a:lnTo>
                  <a:pt x="2455811" y="1447800"/>
                </a:lnTo>
                <a:lnTo>
                  <a:pt x="2446134" y="1460500"/>
                </a:lnTo>
                <a:close/>
              </a:path>
              <a:path w="2549525" h="1511300">
                <a:moveTo>
                  <a:pt x="150660" y="1473200"/>
                </a:moveTo>
                <a:lnTo>
                  <a:pt x="123240" y="1473200"/>
                </a:lnTo>
                <a:lnTo>
                  <a:pt x="112839" y="1460500"/>
                </a:lnTo>
                <a:lnTo>
                  <a:pt x="139890" y="1460500"/>
                </a:lnTo>
                <a:lnTo>
                  <a:pt x="150660" y="1473200"/>
                </a:lnTo>
                <a:close/>
              </a:path>
              <a:path w="2549525" h="1511300">
                <a:moveTo>
                  <a:pt x="2425700" y="1473200"/>
                </a:moveTo>
                <a:lnTo>
                  <a:pt x="2398268" y="1473200"/>
                </a:lnTo>
                <a:lnTo>
                  <a:pt x="2409037" y="1460500"/>
                </a:lnTo>
                <a:lnTo>
                  <a:pt x="2436088" y="1460500"/>
                </a:lnTo>
                <a:lnTo>
                  <a:pt x="2425700" y="1473200"/>
                </a:lnTo>
                <a:close/>
              </a:path>
              <a:path w="2549525" h="1511300">
                <a:moveTo>
                  <a:pt x="178053" y="1485900"/>
                </a:moveTo>
                <a:lnTo>
                  <a:pt x="145008" y="1485900"/>
                </a:lnTo>
                <a:lnTo>
                  <a:pt x="133959" y="1473200"/>
                </a:lnTo>
                <a:lnTo>
                  <a:pt x="172288" y="1473200"/>
                </a:lnTo>
                <a:lnTo>
                  <a:pt x="178053" y="1485900"/>
                </a:lnTo>
                <a:close/>
              </a:path>
              <a:path w="2549525" h="1511300">
                <a:moveTo>
                  <a:pt x="2403919" y="1485900"/>
                </a:moveTo>
                <a:lnTo>
                  <a:pt x="2370874" y="1485900"/>
                </a:lnTo>
                <a:lnTo>
                  <a:pt x="2376639" y="1473200"/>
                </a:lnTo>
                <a:lnTo>
                  <a:pt x="2414968" y="1473200"/>
                </a:lnTo>
                <a:lnTo>
                  <a:pt x="2403919" y="1485900"/>
                </a:lnTo>
                <a:close/>
              </a:path>
              <a:path w="2549525" h="1511300">
                <a:moveTo>
                  <a:pt x="249859" y="1498600"/>
                </a:moveTo>
                <a:lnTo>
                  <a:pt x="179895" y="1498600"/>
                </a:lnTo>
                <a:lnTo>
                  <a:pt x="173913" y="1485900"/>
                </a:lnTo>
                <a:lnTo>
                  <a:pt x="243458" y="1485900"/>
                </a:lnTo>
                <a:lnTo>
                  <a:pt x="249859" y="1498600"/>
                </a:lnTo>
                <a:close/>
              </a:path>
              <a:path w="2549525" h="1511300">
                <a:moveTo>
                  <a:pt x="2369032" y="1498600"/>
                </a:moveTo>
                <a:lnTo>
                  <a:pt x="2299068" y="1498600"/>
                </a:lnTo>
                <a:lnTo>
                  <a:pt x="2305481" y="1485900"/>
                </a:lnTo>
                <a:lnTo>
                  <a:pt x="2375014" y="1485900"/>
                </a:lnTo>
                <a:lnTo>
                  <a:pt x="2369032" y="1498600"/>
                </a:lnTo>
                <a:close/>
              </a:path>
              <a:path w="2549525" h="1511300">
                <a:moveTo>
                  <a:pt x="2299474" y="1511300"/>
                </a:moveTo>
                <a:lnTo>
                  <a:pt x="249453" y="1511300"/>
                </a:lnTo>
                <a:lnTo>
                  <a:pt x="242887" y="1498600"/>
                </a:lnTo>
                <a:lnTo>
                  <a:pt x="2306040" y="1498600"/>
                </a:lnTo>
                <a:lnTo>
                  <a:pt x="2299474" y="1511300"/>
                </a:lnTo>
                <a:close/>
              </a:path>
            </a:pathLst>
          </a:custGeom>
          <a:solidFill>
            <a:srgbClr val="41709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6795389" y="2165095"/>
            <a:ext cx="2388107" cy="1275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8912390" y="2667088"/>
            <a:ext cx="143510" cy="5080"/>
          </a:xfrm>
          <a:custGeom>
            <a:avLst/>
            <a:gdLst/>
            <a:ahLst/>
            <a:cxnLst/>
            <a:rect l="l" t="t" r="r" b="b"/>
            <a:pathLst>
              <a:path w="143509" h="5080">
                <a:moveTo>
                  <a:pt x="0" y="4508"/>
                </a:moveTo>
                <a:lnTo>
                  <a:pt x="143509" y="4508"/>
                </a:lnTo>
                <a:lnTo>
                  <a:pt x="143509" y="0"/>
                </a:lnTo>
                <a:lnTo>
                  <a:pt x="0" y="0"/>
                </a:lnTo>
                <a:lnTo>
                  <a:pt x="0" y="45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 txBox="1"/>
          <p:nvPr/>
        </p:nvSpPr>
        <p:spPr>
          <a:xfrm>
            <a:off x="8918752" y="2648851"/>
            <a:ext cx="123189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25"/>
              </a:lnSpc>
            </a:pPr>
            <a:r>
              <a:rPr dirty="0" sz="1100" spc="-140">
                <a:latin typeface="Times New Roman"/>
                <a:cs typeface="Times New Roman"/>
              </a:rPr>
              <a:t>Δ</a:t>
            </a:r>
            <a:r>
              <a:rPr dirty="0" sz="1100" spc="-95" i="1">
                <a:latin typeface="Times New Roman"/>
                <a:cs typeface="Times New Roman"/>
              </a:rPr>
              <a:t>y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8903386" y="2671597"/>
            <a:ext cx="283210" cy="216535"/>
          </a:xfrm>
          <a:custGeom>
            <a:avLst/>
            <a:gdLst/>
            <a:ahLst/>
            <a:cxnLst/>
            <a:rect l="l" t="t" r="r" b="b"/>
            <a:pathLst>
              <a:path w="283209" h="216535">
                <a:moveTo>
                  <a:pt x="0" y="0"/>
                </a:moveTo>
                <a:lnTo>
                  <a:pt x="283044" y="0"/>
                </a:lnTo>
                <a:lnTo>
                  <a:pt x="283044" y="216535"/>
                </a:lnTo>
                <a:lnTo>
                  <a:pt x="0" y="21653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 txBox="1"/>
          <p:nvPr/>
        </p:nvSpPr>
        <p:spPr>
          <a:xfrm>
            <a:off x="8932100" y="2647505"/>
            <a:ext cx="197485" cy="2197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5" b="1">
                <a:latin typeface="Times New Roman"/>
                <a:cs typeface="Times New Roman"/>
              </a:rPr>
              <a:t>Δ</a:t>
            </a:r>
            <a:r>
              <a:rPr dirty="0" sz="1250" b="1" i="1">
                <a:latin typeface="Times New Roman"/>
                <a:cs typeface="Times New Roman"/>
              </a:rPr>
              <a:t>y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/>
              <a:t>高中物</a:t>
            </a:r>
            <a:r>
              <a:rPr dirty="0" spc="5"/>
              <a:t>理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7072909" y="2231834"/>
            <a:ext cx="1780539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+ + + + + + + +</a:t>
            </a:r>
            <a:r>
              <a:rPr dirty="0" sz="1400" spc="1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067969" y="3013710"/>
            <a:ext cx="1797685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26695" algn="l"/>
                <a:tab pos="441325" algn="l"/>
                <a:tab pos="655955" algn="l"/>
                <a:tab pos="870585" algn="l"/>
                <a:tab pos="1085215" algn="l"/>
                <a:tab pos="1299845" algn="l"/>
                <a:tab pos="1514475" algn="l"/>
                <a:tab pos="1729105" algn="l"/>
              </a:tabLst>
            </a:pP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140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2025-04-19T12:59:57Z</dcterms:created>
  <dcterms:modified xsi:type="dcterms:W3CDTF">2025-04-19T12:59:57Z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2025-04-19T00:00:00Z</vt:filetime>
  </property>
</Properties>
</file>