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15368" y="1069975"/>
            <a:ext cx="1561262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82355" y="2626537"/>
            <a:ext cx="8357234" cy="269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20" Type="http://schemas.openxmlformats.org/officeDocument/2006/relationships/image" Target="../media/image30.png"/><Relationship Id="rId21" Type="http://schemas.openxmlformats.org/officeDocument/2006/relationships/image" Target="../media/image31.png"/><Relationship Id="rId22" Type="http://schemas.openxmlformats.org/officeDocument/2006/relationships/image" Target="../media/image32.png"/><Relationship Id="rId23" Type="http://schemas.openxmlformats.org/officeDocument/2006/relationships/image" Target="../media/image3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21.png"/><Relationship Id="rId12" Type="http://schemas.openxmlformats.org/officeDocument/2006/relationships/image" Target="../media/image37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38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39.png"/><Relationship Id="rId20" Type="http://schemas.openxmlformats.org/officeDocument/2006/relationships/image" Target="../media/image30.png"/><Relationship Id="rId21" Type="http://schemas.openxmlformats.org/officeDocument/2006/relationships/image" Target="../media/image31.png"/><Relationship Id="rId22" Type="http://schemas.openxmlformats.org/officeDocument/2006/relationships/image" Target="../media/image40.png"/><Relationship Id="rId23" Type="http://schemas.openxmlformats.org/officeDocument/2006/relationships/image" Target="../media/image3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21.png"/><Relationship Id="rId11" Type="http://schemas.openxmlformats.org/officeDocument/2006/relationships/image" Target="../media/image44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4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46.png"/><Relationship Id="rId19" Type="http://schemas.openxmlformats.org/officeDocument/2006/relationships/image" Target="../media/image30.png"/><Relationship Id="rId20" Type="http://schemas.openxmlformats.org/officeDocument/2006/relationships/image" Target="../media/image31.png"/><Relationship Id="rId21" Type="http://schemas.openxmlformats.org/officeDocument/2006/relationships/image" Target="../media/image47.png"/><Relationship Id="rId22" Type="http://schemas.openxmlformats.org/officeDocument/2006/relationships/image" Target="../media/image33.png"/><Relationship Id="rId23" Type="http://schemas.openxmlformats.org/officeDocument/2006/relationships/image" Target="../media/image4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jp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jp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Relationship Id="rId14" Type="http://schemas.openxmlformats.org/officeDocument/2006/relationships/image" Target="../media/image108.png"/><Relationship Id="rId15" Type="http://schemas.openxmlformats.org/officeDocument/2006/relationships/image" Target="../media/image109.png"/><Relationship Id="rId16" Type="http://schemas.openxmlformats.org/officeDocument/2006/relationships/image" Target="../media/image110.png"/><Relationship Id="rId17" Type="http://schemas.openxmlformats.org/officeDocument/2006/relationships/image" Target="../media/image111.png"/><Relationship Id="rId18" Type="http://schemas.openxmlformats.org/officeDocument/2006/relationships/image" Target="../media/image112.png"/><Relationship Id="rId19" Type="http://schemas.openxmlformats.org/officeDocument/2006/relationships/image" Target="../media/image113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4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7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68582" y="2073452"/>
            <a:ext cx="18542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电势差</a:t>
            </a:r>
            <a:endParaRPr sz="48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47621" y="3578381"/>
          <a:ext cx="9156700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0575"/>
                <a:gridCol w="1343025"/>
                <a:gridCol w="4483100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二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主讲人：岳凌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月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校：北京师范大学附属中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8753" y="1209217"/>
            <a:ext cx="5406390" cy="367665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49700"/>
              </a:lnSpc>
              <a:spcBef>
                <a:spcPts val="110"/>
              </a:spcBef>
            </a:pPr>
            <a:r>
              <a:rPr dirty="0" sz="3200" b="1">
                <a:latin typeface="华文楷体"/>
                <a:cs typeface="华文楷体"/>
              </a:rPr>
              <a:t>某个电荷在确定的电场中由</a:t>
            </a:r>
            <a:r>
              <a:rPr dirty="0" sz="3200" i="1">
                <a:latin typeface="Times New Roman"/>
                <a:cs typeface="Times New Roman"/>
              </a:rPr>
              <a:t>A  </a:t>
            </a:r>
            <a:r>
              <a:rPr dirty="0" sz="3200" b="1">
                <a:latin typeface="华文楷体"/>
                <a:cs typeface="华文楷体"/>
              </a:rPr>
              <a:t>点移动到</a:t>
            </a:r>
            <a:r>
              <a:rPr dirty="0" sz="3200" spc="-5" i="1">
                <a:latin typeface="Times New Roman"/>
                <a:cs typeface="Times New Roman"/>
              </a:rPr>
              <a:t>B</a:t>
            </a:r>
            <a:r>
              <a:rPr dirty="0" sz="3200" b="1">
                <a:latin typeface="华文楷体"/>
                <a:cs typeface="华文楷体"/>
              </a:rPr>
              <a:t>点，影响静电力做 </a:t>
            </a:r>
            <a:r>
              <a:rPr dirty="0" sz="3200" b="1">
                <a:latin typeface="华文楷体"/>
                <a:cs typeface="华文楷体"/>
              </a:rPr>
              <a:t>功多少的因素可能是</a:t>
            </a:r>
            <a:r>
              <a:rPr dirty="0" sz="3200" spc="-5" i="1">
                <a:latin typeface="Times New Roman"/>
                <a:cs typeface="Times New Roman"/>
              </a:rPr>
              <a:t>A</a:t>
            </a:r>
            <a:r>
              <a:rPr dirty="0" sz="3200" b="1">
                <a:latin typeface="华文楷体"/>
                <a:cs typeface="华文楷体"/>
              </a:rPr>
              <a:t>点或</a:t>
            </a:r>
            <a:r>
              <a:rPr dirty="0" sz="3200" spc="-5" i="1">
                <a:latin typeface="Times New Roman"/>
                <a:cs typeface="Times New Roman"/>
              </a:rPr>
              <a:t>B</a:t>
            </a:r>
            <a:r>
              <a:rPr dirty="0" sz="3200" b="1">
                <a:latin typeface="华文楷体"/>
                <a:cs typeface="华文楷体"/>
              </a:rPr>
              <a:t>点 的电势值呢？还是</a:t>
            </a:r>
            <a:r>
              <a:rPr dirty="0" sz="3200" spc="-5" i="1">
                <a:latin typeface="Times New Roman"/>
                <a:cs typeface="Times New Roman"/>
              </a:rPr>
              <a:t>A</a:t>
            </a:r>
            <a:r>
              <a:rPr dirty="0" sz="3200" b="1">
                <a:latin typeface="华文楷体"/>
                <a:cs typeface="华文楷体"/>
              </a:rPr>
              <a:t>、</a:t>
            </a:r>
            <a:r>
              <a:rPr dirty="0" sz="3200" spc="-5" i="1">
                <a:latin typeface="Times New Roman"/>
                <a:cs typeface="Times New Roman"/>
              </a:rPr>
              <a:t>B</a:t>
            </a:r>
            <a:r>
              <a:rPr dirty="0" sz="3200" b="1">
                <a:latin typeface="华文楷体"/>
                <a:cs typeface="华文楷体"/>
              </a:rPr>
              <a:t>两点之 </a:t>
            </a:r>
            <a:r>
              <a:rPr dirty="0" sz="3200" b="1">
                <a:latin typeface="华文楷体"/>
                <a:cs typeface="华文楷体"/>
              </a:rPr>
              <a:t>间电势的差值呢？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93223" y="4725923"/>
            <a:ext cx="101041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6846" y="1482216"/>
            <a:ext cx="285750" cy="3893820"/>
          </a:xfrm>
          <a:custGeom>
            <a:avLst/>
            <a:gdLst/>
            <a:ahLst/>
            <a:cxnLst/>
            <a:rect l="l" t="t" r="r" b="b"/>
            <a:pathLst>
              <a:path w="285750" h="3893820">
                <a:moveTo>
                  <a:pt x="142875" y="3750678"/>
                </a:moveTo>
                <a:lnTo>
                  <a:pt x="114300" y="3722103"/>
                </a:lnTo>
                <a:lnTo>
                  <a:pt x="114300" y="0"/>
                </a:lnTo>
                <a:lnTo>
                  <a:pt x="171450" y="0"/>
                </a:lnTo>
                <a:lnTo>
                  <a:pt x="171450" y="3722103"/>
                </a:lnTo>
                <a:lnTo>
                  <a:pt x="142875" y="3750678"/>
                </a:lnTo>
                <a:close/>
              </a:path>
              <a:path w="285750" h="3893820">
                <a:moveTo>
                  <a:pt x="142875" y="3893553"/>
                </a:moveTo>
                <a:lnTo>
                  <a:pt x="0" y="3607803"/>
                </a:lnTo>
                <a:lnTo>
                  <a:pt x="114300" y="3722103"/>
                </a:lnTo>
                <a:lnTo>
                  <a:pt x="114300" y="3786403"/>
                </a:lnTo>
                <a:lnTo>
                  <a:pt x="196449" y="3786403"/>
                </a:lnTo>
                <a:lnTo>
                  <a:pt x="142875" y="3893553"/>
                </a:lnTo>
                <a:close/>
              </a:path>
              <a:path w="285750" h="3893820">
                <a:moveTo>
                  <a:pt x="196449" y="3786403"/>
                </a:moveTo>
                <a:lnTo>
                  <a:pt x="171450" y="3786403"/>
                </a:lnTo>
                <a:lnTo>
                  <a:pt x="171450" y="3722103"/>
                </a:lnTo>
                <a:lnTo>
                  <a:pt x="285750" y="3607803"/>
                </a:lnTo>
                <a:lnTo>
                  <a:pt x="196449" y="3786403"/>
                </a:lnTo>
                <a:close/>
              </a:path>
              <a:path w="285750" h="3893820">
                <a:moveTo>
                  <a:pt x="171450" y="3786403"/>
                </a:moveTo>
                <a:lnTo>
                  <a:pt x="114300" y="3786403"/>
                </a:lnTo>
                <a:lnTo>
                  <a:pt x="114300" y="3722103"/>
                </a:lnTo>
                <a:lnTo>
                  <a:pt x="142875" y="3750678"/>
                </a:lnTo>
                <a:lnTo>
                  <a:pt x="171450" y="3750678"/>
                </a:lnTo>
                <a:lnTo>
                  <a:pt x="171450" y="3786403"/>
                </a:lnTo>
                <a:close/>
              </a:path>
              <a:path w="285750" h="3893820">
                <a:moveTo>
                  <a:pt x="171450" y="3750678"/>
                </a:moveTo>
                <a:lnTo>
                  <a:pt x="142875" y="3750678"/>
                </a:lnTo>
                <a:lnTo>
                  <a:pt x="171450" y="3722103"/>
                </a:lnTo>
                <a:lnTo>
                  <a:pt x="171450" y="3750678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1360" y="1482216"/>
            <a:ext cx="285750" cy="3893820"/>
          </a:xfrm>
          <a:custGeom>
            <a:avLst/>
            <a:gdLst/>
            <a:ahLst/>
            <a:cxnLst/>
            <a:rect l="l" t="t" r="r" b="b"/>
            <a:pathLst>
              <a:path w="285750" h="3893820">
                <a:moveTo>
                  <a:pt x="142875" y="3750678"/>
                </a:moveTo>
                <a:lnTo>
                  <a:pt x="114300" y="3722103"/>
                </a:lnTo>
                <a:lnTo>
                  <a:pt x="114300" y="0"/>
                </a:lnTo>
                <a:lnTo>
                  <a:pt x="171450" y="0"/>
                </a:lnTo>
                <a:lnTo>
                  <a:pt x="171450" y="3722103"/>
                </a:lnTo>
                <a:lnTo>
                  <a:pt x="142875" y="3750678"/>
                </a:lnTo>
                <a:close/>
              </a:path>
              <a:path w="285750" h="3893820">
                <a:moveTo>
                  <a:pt x="142875" y="3893553"/>
                </a:moveTo>
                <a:lnTo>
                  <a:pt x="0" y="3607803"/>
                </a:lnTo>
                <a:lnTo>
                  <a:pt x="114300" y="3722103"/>
                </a:lnTo>
                <a:lnTo>
                  <a:pt x="114300" y="3786403"/>
                </a:lnTo>
                <a:lnTo>
                  <a:pt x="196449" y="3786403"/>
                </a:lnTo>
                <a:lnTo>
                  <a:pt x="142875" y="3893553"/>
                </a:lnTo>
                <a:close/>
              </a:path>
              <a:path w="285750" h="3893820">
                <a:moveTo>
                  <a:pt x="196449" y="3786403"/>
                </a:moveTo>
                <a:lnTo>
                  <a:pt x="171450" y="3786403"/>
                </a:lnTo>
                <a:lnTo>
                  <a:pt x="171450" y="3722103"/>
                </a:lnTo>
                <a:lnTo>
                  <a:pt x="285750" y="3607803"/>
                </a:lnTo>
                <a:lnTo>
                  <a:pt x="196449" y="3786403"/>
                </a:lnTo>
                <a:close/>
              </a:path>
              <a:path w="285750" h="3893820">
                <a:moveTo>
                  <a:pt x="171450" y="3786403"/>
                </a:moveTo>
                <a:lnTo>
                  <a:pt x="114300" y="3786403"/>
                </a:lnTo>
                <a:lnTo>
                  <a:pt x="114300" y="3722103"/>
                </a:lnTo>
                <a:lnTo>
                  <a:pt x="142875" y="3750678"/>
                </a:lnTo>
                <a:lnTo>
                  <a:pt x="171450" y="3750678"/>
                </a:lnTo>
                <a:lnTo>
                  <a:pt x="171450" y="3786403"/>
                </a:lnTo>
                <a:close/>
              </a:path>
              <a:path w="285750" h="3893820">
                <a:moveTo>
                  <a:pt x="171450" y="3750678"/>
                </a:moveTo>
                <a:lnTo>
                  <a:pt x="142875" y="3750678"/>
                </a:lnTo>
                <a:lnTo>
                  <a:pt x="171450" y="3722103"/>
                </a:lnTo>
                <a:lnTo>
                  <a:pt x="171450" y="3750678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38283" y="1469567"/>
            <a:ext cx="285750" cy="3893820"/>
          </a:xfrm>
          <a:custGeom>
            <a:avLst/>
            <a:gdLst/>
            <a:ahLst/>
            <a:cxnLst/>
            <a:rect l="l" t="t" r="r" b="b"/>
            <a:pathLst>
              <a:path w="285750" h="3893820">
                <a:moveTo>
                  <a:pt x="142875" y="3750678"/>
                </a:moveTo>
                <a:lnTo>
                  <a:pt x="114300" y="3722103"/>
                </a:lnTo>
                <a:lnTo>
                  <a:pt x="114300" y="0"/>
                </a:lnTo>
                <a:lnTo>
                  <a:pt x="171450" y="0"/>
                </a:lnTo>
                <a:lnTo>
                  <a:pt x="171450" y="3722103"/>
                </a:lnTo>
                <a:lnTo>
                  <a:pt x="142875" y="3750678"/>
                </a:lnTo>
                <a:close/>
              </a:path>
              <a:path w="285750" h="3893820">
                <a:moveTo>
                  <a:pt x="142875" y="3893553"/>
                </a:moveTo>
                <a:lnTo>
                  <a:pt x="0" y="3607803"/>
                </a:lnTo>
                <a:lnTo>
                  <a:pt x="114300" y="3722103"/>
                </a:lnTo>
                <a:lnTo>
                  <a:pt x="114300" y="3786403"/>
                </a:lnTo>
                <a:lnTo>
                  <a:pt x="196449" y="3786403"/>
                </a:lnTo>
                <a:lnTo>
                  <a:pt x="142875" y="3893553"/>
                </a:lnTo>
                <a:close/>
              </a:path>
              <a:path w="285750" h="3893820">
                <a:moveTo>
                  <a:pt x="196449" y="3786403"/>
                </a:moveTo>
                <a:lnTo>
                  <a:pt x="171450" y="3786403"/>
                </a:lnTo>
                <a:lnTo>
                  <a:pt x="171450" y="3722103"/>
                </a:lnTo>
                <a:lnTo>
                  <a:pt x="285750" y="3607803"/>
                </a:lnTo>
                <a:lnTo>
                  <a:pt x="196449" y="3786403"/>
                </a:lnTo>
                <a:close/>
              </a:path>
              <a:path w="285750" h="3893820">
                <a:moveTo>
                  <a:pt x="171450" y="3786403"/>
                </a:moveTo>
                <a:lnTo>
                  <a:pt x="114300" y="3786403"/>
                </a:lnTo>
                <a:lnTo>
                  <a:pt x="114300" y="3722103"/>
                </a:lnTo>
                <a:lnTo>
                  <a:pt x="142875" y="3750678"/>
                </a:lnTo>
                <a:lnTo>
                  <a:pt x="171450" y="3750678"/>
                </a:lnTo>
                <a:lnTo>
                  <a:pt x="171450" y="3786403"/>
                </a:lnTo>
                <a:close/>
              </a:path>
              <a:path w="285750" h="3893820">
                <a:moveTo>
                  <a:pt x="171450" y="3750678"/>
                </a:moveTo>
                <a:lnTo>
                  <a:pt x="142875" y="3750678"/>
                </a:lnTo>
                <a:lnTo>
                  <a:pt x="171450" y="3722103"/>
                </a:lnTo>
                <a:lnTo>
                  <a:pt x="171450" y="3750678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14244" y="2153958"/>
            <a:ext cx="455104" cy="472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07220" y="2147608"/>
            <a:ext cx="468630" cy="485140"/>
          </a:xfrm>
          <a:custGeom>
            <a:avLst/>
            <a:gdLst/>
            <a:ahLst/>
            <a:cxnLst/>
            <a:rect l="l" t="t" r="r" b="b"/>
            <a:pathLst>
              <a:path w="468630" h="485139">
                <a:moveTo>
                  <a:pt x="269913" y="2539"/>
                </a:moveTo>
                <a:lnTo>
                  <a:pt x="198500" y="2539"/>
                </a:lnTo>
                <a:lnTo>
                  <a:pt x="210235" y="0"/>
                </a:lnTo>
                <a:lnTo>
                  <a:pt x="258165" y="0"/>
                </a:lnTo>
                <a:lnTo>
                  <a:pt x="269913" y="2539"/>
                </a:lnTo>
                <a:close/>
              </a:path>
              <a:path w="468630" h="485139">
                <a:moveTo>
                  <a:pt x="269913" y="482600"/>
                </a:moveTo>
                <a:lnTo>
                  <a:pt x="198500" y="482600"/>
                </a:lnTo>
                <a:lnTo>
                  <a:pt x="175564" y="477519"/>
                </a:lnTo>
                <a:lnTo>
                  <a:pt x="132549" y="461010"/>
                </a:lnTo>
                <a:lnTo>
                  <a:pt x="93941" y="436880"/>
                </a:lnTo>
                <a:lnTo>
                  <a:pt x="60706" y="405130"/>
                </a:lnTo>
                <a:lnTo>
                  <a:pt x="39877" y="377189"/>
                </a:lnTo>
                <a:lnTo>
                  <a:pt x="33794" y="368300"/>
                </a:lnTo>
                <a:lnTo>
                  <a:pt x="28155" y="358139"/>
                </a:lnTo>
                <a:lnTo>
                  <a:pt x="22999" y="346710"/>
                </a:lnTo>
                <a:lnTo>
                  <a:pt x="18313" y="336550"/>
                </a:lnTo>
                <a:lnTo>
                  <a:pt x="4686" y="290830"/>
                </a:lnTo>
                <a:lnTo>
                  <a:pt x="3581" y="284480"/>
                </a:lnTo>
                <a:lnTo>
                  <a:pt x="2628" y="279400"/>
                </a:lnTo>
                <a:lnTo>
                  <a:pt x="0" y="248919"/>
                </a:lnTo>
                <a:lnTo>
                  <a:pt x="0" y="236219"/>
                </a:lnTo>
                <a:lnTo>
                  <a:pt x="2628" y="205739"/>
                </a:lnTo>
                <a:lnTo>
                  <a:pt x="3581" y="199389"/>
                </a:lnTo>
                <a:lnTo>
                  <a:pt x="14122" y="158750"/>
                </a:lnTo>
                <a:lnTo>
                  <a:pt x="33794" y="116839"/>
                </a:lnTo>
                <a:lnTo>
                  <a:pt x="60706" y="78739"/>
                </a:lnTo>
                <a:lnTo>
                  <a:pt x="68465" y="71119"/>
                </a:lnTo>
                <a:lnTo>
                  <a:pt x="76593" y="62230"/>
                </a:lnTo>
                <a:lnTo>
                  <a:pt x="85089" y="54610"/>
                </a:lnTo>
                <a:lnTo>
                  <a:pt x="93941" y="48260"/>
                </a:lnTo>
                <a:lnTo>
                  <a:pt x="103124" y="40639"/>
                </a:lnTo>
                <a:lnTo>
                  <a:pt x="112623" y="34289"/>
                </a:lnTo>
                <a:lnTo>
                  <a:pt x="122440" y="29210"/>
                </a:lnTo>
                <a:lnTo>
                  <a:pt x="132549" y="22860"/>
                </a:lnTo>
                <a:lnTo>
                  <a:pt x="142938" y="19050"/>
                </a:lnTo>
                <a:lnTo>
                  <a:pt x="153581" y="13969"/>
                </a:lnTo>
                <a:lnTo>
                  <a:pt x="164477" y="10160"/>
                </a:lnTo>
                <a:lnTo>
                  <a:pt x="175564" y="7619"/>
                </a:lnTo>
                <a:lnTo>
                  <a:pt x="181254" y="5080"/>
                </a:lnTo>
                <a:lnTo>
                  <a:pt x="192697" y="2539"/>
                </a:lnTo>
                <a:lnTo>
                  <a:pt x="275704" y="2539"/>
                </a:lnTo>
                <a:lnTo>
                  <a:pt x="287159" y="5080"/>
                </a:lnTo>
                <a:lnTo>
                  <a:pt x="292836" y="7619"/>
                </a:lnTo>
                <a:lnTo>
                  <a:pt x="303923" y="10160"/>
                </a:lnTo>
                <a:lnTo>
                  <a:pt x="311188" y="12700"/>
                </a:lnTo>
                <a:lnTo>
                  <a:pt x="211645" y="12700"/>
                </a:lnTo>
                <a:lnTo>
                  <a:pt x="205917" y="13969"/>
                </a:lnTo>
                <a:lnTo>
                  <a:pt x="206082" y="13969"/>
                </a:lnTo>
                <a:lnTo>
                  <a:pt x="200406" y="15239"/>
                </a:lnTo>
                <a:lnTo>
                  <a:pt x="195097" y="15239"/>
                </a:lnTo>
                <a:lnTo>
                  <a:pt x="189509" y="16510"/>
                </a:lnTo>
                <a:lnTo>
                  <a:pt x="189661" y="16510"/>
                </a:lnTo>
                <a:lnTo>
                  <a:pt x="184124" y="17780"/>
                </a:lnTo>
                <a:lnTo>
                  <a:pt x="184289" y="17780"/>
                </a:lnTo>
                <a:lnTo>
                  <a:pt x="178803" y="19050"/>
                </a:lnTo>
                <a:lnTo>
                  <a:pt x="179031" y="19050"/>
                </a:lnTo>
                <a:lnTo>
                  <a:pt x="168224" y="22860"/>
                </a:lnTo>
                <a:lnTo>
                  <a:pt x="168529" y="22860"/>
                </a:lnTo>
                <a:lnTo>
                  <a:pt x="161467" y="25400"/>
                </a:lnTo>
                <a:lnTo>
                  <a:pt x="158242" y="25400"/>
                </a:lnTo>
                <a:lnTo>
                  <a:pt x="147891" y="30480"/>
                </a:lnTo>
                <a:lnTo>
                  <a:pt x="148183" y="30480"/>
                </a:lnTo>
                <a:lnTo>
                  <a:pt x="138087" y="34289"/>
                </a:lnTo>
                <a:lnTo>
                  <a:pt x="138366" y="34289"/>
                </a:lnTo>
                <a:lnTo>
                  <a:pt x="128536" y="39369"/>
                </a:lnTo>
                <a:lnTo>
                  <a:pt x="128816" y="39369"/>
                </a:lnTo>
                <a:lnTo>
                  <a:pt x="119265" y="45719"/>
                </a:lnTo>
                <a:lnTo>
                  <a:pt x="119532" y="45719"/>
                </a:lnTo>
                <a:lnTo>
                  <a:pt x="110286" y="50800"/>
                </a:lnTo>
                <a:lnTo>
                  <a:pt x="110540" y="50800"/>
                </a:lnTo>
                <a:lnTo>
                  <a:pt x="103090" y="57150"/>
                </a:lnTo>
                <a:lnTo>
                  <a:pt x="101841" y="57150"/>
                </a:lnTo>
                <a:lnTo>
                  <a:pt x="93230" y="64769"/>
                </a:lnTo>
                <a:lnTo>
                  <a:pt x="93471" y="64769"/>
                </a:lnTo>
                <a:lnTo>
                  <a:pt x="86571" y="71119"/>
                </a:lnTo>
                <a:lnTo>
                  <a:pt x="85420" y="71119"/>
                </a:lnTo>
                <a:lnTo>
                  <a:pt x="78627" y="78739"/>
                </a:lnTo>
                <a:lnTo>
                  <a:pt x="77711" y="78739"/>
                </a:lnTo>
                <a:lnTo>
                  <a:pt x="70167" y="87630"/>
                </a:lnTo>
                <a:lnTo>
                  <a:pt x="70357" y="87630"/>
                </a:lnTo>
                <a:lnTo>
                  <a:pt x="63195" y="95250"/>
                </a:lnTo>
                <a:lnTo>
                  <a:pt x="63385" y="95250"/>
                </a:lnTo>
                <a:lnTo>
                  <a:pt x="56616" y="104139"/>
                </a:lnTo>
                <a:lnTo>
                  <a:pt x="56794" y="104139"/>
                </a:lnTo>
                <a:lnTo>
                  <a:pt x="50444" y="113030"/>
                </a:lnTo>
                <a:lnTo>
                  <a:pt x="50609" y="113030"/>
                </a:lnTo>
                <a:lnTo>
                  <a:pt x="44678" y="123189"/>
                </a:lnTo>
                <a:lnTo>
                  <a:pt x="44831" y="123189"/>
                </a:lnTo>
                <a:lnTo>
                  <a:pt x="39344" y="132080"/>
                </a:lnTo>
                <a:lnTo>
                  <a:pt x="39484" y="132080"/>
                </a:lnTo>
                <a:lnTo>
                  <a:pt x="34455" y="142239"/>
                </a:lnTo>
                <a:lnTo>
                  <a:pt x="30010" y="152400"/>
                </a:lnTo>
                <a:lnTo>
                  <a:pt x="26047" y="162560"/>
                </a:lnTo>
                <a:lnTo>
                  <a:pt x="22567" y="173989"/>
                </a:lnTo>
                <a:lnTo>
                  <a:pt x="19583" y="184150"/>
                </a:lnTo>
                <a:lnTo>
                  <a:pt x="17106" y="195580"/>
                </a:lnTo>
                <a:lnTo>
                  <a:pt x="16294" y="200660"/>
                </a:lnTo>
                <a:lnTo>
                  <a:pt x="16103" y="200660"/>
                </a:lnTo>
                <a:lnTo>
                  <a:pt x="15176" y="207010"/>
                </a:lnTo>
                <a:lnTo>
                  <a:pt x="14561" y="212089"/>
                </a:lnTo>
                <a:lnTo>
                  <a:pt x="14427" y="212089"/>
                </a:lnTo>
                <a:lnTo>
                  <a:pt x="13766" y="218439"/>
                </a:lnTo>
                <a:lnTo>
                  <a:pt x="13284" y="224789"/>
                </a:lnTo>
                <a:lnTo>
                  <a:pt x="12915" y="229869"/>
                </a:lnTo>
                <a:lnTo>
                  <a:pt x="12700" y="236219"/>
                </a:lnTo>
                <a:lnTo>
                  <a:pt x="12743" y="248919"/>
                </a:lnTo>
                <a:lnTo>
                  <a:pt x="12915" y="254000"/>
                </a:lnTo>
                <a:lnTo>
                  <a:pt x="13284" y="260350"/>
                </a:lnTo>
                <a:lnTo>
                  <a:pt x="13779" y="265430"/>
                </a:lnTo>
                <a:lnTo>
                  <a:pt x="14427" y="271780"/>
                </a:lnTo>
                <a:lnTo>
                  <a:pt x="15201" y="276860"/>
                </a:lnTo>
                <a:lnTo>
                  <a:pt x="16103" y="283210"/>
                </a:lnTo>
                <a:lnTo>
                  <a:pt x="17157" y="288289"/>
                </a:lnTo>
                <a:lnTo>
                  <a:pt x="19646" y="299719"/>
                </a:lnTo>
                <a:lnTo>
                  <a:pt x="22656" y="311150"/>
                </a:lnTo>
                <a:lnTo>
                  <a:pt x="22965" y="311150"/>
                </a:lnTo>
                <a:lnTo>
                  <a:pt x="26149" y="321310"/>
                </a:lnTo>
                <a:lnTo>
                  <a:pt x="30124" y="331469"/>
                </a:lnTo>
                <a:lnTo>
                  <a:pt x="34582" y="341630"/>
                </a:lnTo>
                <a:lnTo>
                  <a:pt x="39484" y="351789"/>
                </a:lnTo>
                <a:lnTo>
                  <a:pt x="39344" y="351789"/>
                </a:lnTo>
                <a:lnTo>
                  <a:pt x="44831" y="361950"/>
                </a:lnTo>
                <a:lnTo>
                  <a:pt x="44678" y="361950"/>
                </a:lnTo>
                <a:lnTo>
                  <a:pt x="50609" y="370839"/>
                </a:lnTo>
                <a:lnTo>
                  <a:pt x="50444" y="370839"/>
                </a:lnTo>
                <a:lnTo>
                  <a:pt x="56794" y="379730"/>
                </a:lnTo>
                <a:lnTo>
                  <a:pt x="56616" y="379730"/>
                </a:lnTo>
                <a:lnTo>
                  <a:pt x="63385" y="388619"/>
                </a:lnTo>
                <a:lnTo>
                  <a:pt x="63195" y="388619"/>
                </a:lnTo>
                <a:lnTo>
                  <a:pt x="70357" y="397510"/>
                </a:lnTo>
                <a:lnTo>
                  <a:pt x="71245" y="397510"/>
                </a:lnTo>
                <a:lnTo>
                  <a:pt x="77711" y="405130"/>
                </a:lnTo>
                <a:lnTo>
                  <a:pt x="77495" y="405130"/>
                </a:lnTo>
                <a:lnTo>
                  <a:pt x="85420" y="412750"/>
                </a:lnTo>
                <a:lnTo>
                  <a:pt x="85191" y="412750"/>
                </a:lnTo>
                <a:lnTo>
                  <a:pt x="93471" y="420369"/>
                </a:lnTo>
                <a:lnTo>
                  <a:pt x="94665" y="420369"/>
                </a:lnTo>
                <a:lnTo>
                  <a:pt x="101841" y="426719"/>
                </a:lnTo>
                <a:lnTo>
                  <a:pt x="101600" y="426719"/>
                </a:lnTo>
                <a:lnTo>
                  <a:pt x="110540" y="433069"/>
                </a:lnTo>
                <a:lnTo>
                  <a:pt x="110286" y="433069"/>
                </a:lnTo>
                <a:lnTo>
                  <a:pt x="119532" y="439419"/>
                </a:lnTo>
                <a:lnTo>
                  <a:pt x="119265" y="439419"/>
                </a:lnTo>
                <a:lnTo>
                  <a:pt x="128816" y="444500"/>
                </a:lnTo>
                <a:lnTo>
                  <a:pt x="128536" y="444500"/>
                </a:lnTo>
                <a:lnTo>
                  <a:pt x="138366" y="449580"/>
                </a:lnTo>
                <a:lnTo>
                  <a:pt x="138087" y="449580"/>
                </a:lnTo>
                <a:lnTo>
                  <a:pt x="148183" y="454660"/>
                </a:lnTo>
                <a:lnTo>
                  <a:pt x="147891" y="454660"/>
                </a:lnTo>
                <a:lnTo>
                  <a:pt x="158242" y="458469"/>
                </a:lnTo>
                <a:lnTo>
                  <a:pt x="157937" y="458469"/>
                </a:lnTo>
                <a:lnTo>
                  <a:pt x="168529" y="462280"/>
                </a:lnTo>
                <a:lnTo>
                  <a:pt x="168224" y="462280"/>
                </a:lnTo>
                <a:lnTo>
                  <a:pt x="179031" y="464819"/>
                </a:lnTo>
                <a:lnTo>
                  <a:pt x="178803" y="464819"/>
                </a:lnTo>
                <a:lnTo>
                  <a:pt x="184289" y="466089"/>
                </a:lnTo>
                <a:lnTo>
                  <a:pt x="184124" y="466089"/>
                </a:lnTo>
                <a:lnTo>
                  <a:pt x="189661" y="467360"/>
                </a:lnTo>
                <a:lnTo>
                  <a:pt x="189509" y="467360"/>
                </a:lnTo>
                <a:lnTo>
                  <a:pt x="195097" y="468630"/>
                </a:lnTo>
                <a:lnTo>
                  <a:pt x="194932" y="468630"/>
                </a:lnTo>
                <a:lnTo>
                  <a:pt x="200571" y="469900"/>
                </a:lnTo>
                <a:lnTo>
                  <a:pt x="205917" y="469900"/>
                </a:lnTo>
                <a:lnTo>
                  <a:pt x="211645" y="471169"/>
                </a:lnTo>
                <a:lnTo>
                  <a:pt x="217081" y="471169"/>
                </a:lnTo>
                <a:lnTo>
                  <a:pt x="222885" y="472439"/>
                </a:lnTo>
                <a:lnTo>
                  <a:pt x="307555" y="472439"/>
                </a:lnTo>
                <a:lnTo>
                  <a:pt x="292836" y="477519"/>
                </a:lnTo>
                <a:lnTo>
                  <a:pt x="269913" y="482600"/>
                </a:lnTo>
                <a:close/>
              </a:path>
              <a:path w="468630" h="485139">
                <a:moveTo>
                  <a:pt x="310464" y="26669"/>
                </a:moveTo>
                <a:lnTo>
                  <a:pt x="299872" y="22860"/>
                </a:lnTo>
                <a:lnTo>
                  <a:pt x="300189" y="22860"/>
                </a:lnTo>
                <a:lnTo>
                  <a:pt x="289369" y="19050"/>
                </a:lnTo>
                <a:lnTo>
                  <a:pt x="289610" y="19050"/>
                </a:lnTo>
                <a:lnTo>
                  <a:pt x="284111" y="17780"/>
                </a:lnTo>
                <a:lnTo>
                  <a:pt x="284276" y="17780"/>
                </a:lnTo>
                <a:lnTo>
                  <a:pt x="278739" y="16510"/>
                </a:lnTo>
                <a:lnTo>
                  <a:pt x="278904" y="16510"/>
                </a:lnTo>
                <a:lnTo>
                  <a:pt x="273316" y="15239"/>
                </a:lnTo>
                <a:lnTo>
                  <a:pt x="267995" y="15239"/>
                </a:lnTo>
                <a:lnTo>
                  <a:pt x="262318" y="13969"/>
                </a:lnTo>
                <a:lnTo>
                  <a:pt x="262483" y="13969"/>
                </a:lnTo>
                <a:lnTo>
                  <a:pt x="256755" y="12700"/>
                </a:lnTo>
                <a:lnTo>
                  <a:pt x="311188" y="12700"/>
                </a:lnTo>
                <a:lnTo>
                  <a:pt x="314820" y="13969"/>
                </a:lnTo>
                <a:lnTo>
                  <a:pt x="325475" y="19050"/>
                </a:lnTo>
                <a:lnTo>
                  <a:pt x="335851" y="22860"/>
                </a:lnTo>
                <a:lnTo>
                  <a:pt x="339895" y="25400"/>
                </a:lnTo>
                <a:lnTo>
                  <a:pt x="310172" y="25400"/>
                </a:lnTo>
                <a:lnTo>
                  <a:pt x="310464" y="26669"/>
                </a:lnTo>
                <a:close/>
              </a:path>
              <a:path w="468630" h="485139">
                <a:moveTo>
                  <a:pt x="157937" y="26669"/>
                </a:moveTo>
                <a:lnTo>
                  <a:pt x="158242" y="25400"/>
                </a:lnTo>
                <a:lnTo>
                  <a:pt x="161467" y="25400"/>
                </a:lnTo>
                <a:lnTo>
                  <a:pt x="157937" y="26669"/>
                </a:lnTo>
                <a:close/>
              </a:path>
              <a:path w="468630" h="485139">
                <a:moveTo>
                  <a:pt x="366801" y="58419"/>
                </a:moveTo>
                <a:lnTo>
                  <a:pt x="357873" y="50800"/>
                </a:lnTo>
                <a:lnTo>
                  <a:pt x="358114" y="50800"/>
                </a:lnTo>
                <a:lnTo>
                  <a:pt x="348869" y="45719"/>
                </a:lnTo>
                <a:lnTo>
                  <a:pt x="349135" y="45719"/>
                </a:lnTo>
                <a:lnTo>
                  <a:pt x="339598" y="39369"/>
                </a:lnTo>
                <a:lnTo>
                  <a:pt x="339864" y="39369"/>
                </a:lnTo>
                <a:lnTo>
                  <a:pt x="330034" y="34289"/>
                </a:lnTo>
                <a:lnTo>
                  <a:pt x="330326" y="34289"/>
                </a:lnTo>
                <a:lnTo>
                  <a:pt x="320230" y="30480"/>
                </a:lnTo>
                <a:lnTo>
                  <a:pt x="320522" y="30480"/>
                </a:lnTo>
                <a:lnTo>
                  <a:pt x="310172" y="25400"/>
                </a:lnTo>
                <a:lnTo>
                  <a:pt x="339895" y="25400"/>
                </a:lnTo>
                <a:lnTo>
                  <a:pt x="345960" y="29210"/>
                </a:lnTo>
                <a:lnTo>
                  <a:pt x="355777" y="34289"/>
                </a:lnTo>
                <a:lnTo>
                  <a:pt x="365277" y="40639"/>
                </a:lnTo>
                <a:lnTo>
                  <a:pt x="374472" y="48260"/>
                </a:lnTo>
                <a:lnTo>
                  <a:pt x="383311" y="54610"/>
                </a:lnTo>
                <a:lnTo>
                  <a:pt x="386143" y="57150"/>
                </a:lnTo>
                <a:lnTo>
                  <a:pt x="366560" y="57150"/>
                </a:lnTo>
                <a:lnTo>
                  <a:pt x="366801" y="58419"/>
                </a:lnTo>
                <a:close/>
              </a:path>
              <a:path w="468630" h="485139">
                <a:moveTo>
                  <a:pt x="101600" y="58419"/>
                </a:moveTo>
                <a:lnTo>
                  <a:pt x="101841" y="57150"/>
                </a:lnTo>
                <a:lnTo>
                  <a:pt x="103090" y="57150"/>
                </a:lnTo>
                <a:lnTo>
                  <a:pt x="101600" y="58419"/>
                </a:lnTo>
                <a:close/>
              </a:path>
              <a:path w="468630" h="485139">
                <a:moveTo>
                  <a:pt x="383209" y="72389"/>
                </a:moveTo>
                <a:lnTo>
                  <a:pt x="374942" y="64769"/>
                </a:lnTo>
                <a:lnTo>
                  <a:pt x="375170" y="64769"/>
                </a:lnTo>
                <a:lnTo>
                  <a:pt x="366560" y="57150"/>
                </a:lnTo>
                <a:lnTo>
                  <a:pt x="386143" y="57150"/>
                </a:lnTo>
                <a:lnTo>
                  <a:pt x="391807" y="62230"/>
                </a:lnTo>
                <a:lnTo>
                  <a:pt x="399935" y="71119"/>
                </a:lnTo>
                <a:lnTo>
                  <a:pt x="382993" y="71119"/>
                </a:lnTo>
                <a:lnTo>
                  <a:pt x="383209" y="72389"/>
                </a:lnTo>
                <a:close/>
              </a:path>
              <a:path w="468630" h="485139">
                <a:moveTo>
                  <a:pt x="85191" y="72389"/>
                </a:moveTo>
                <a:lnTo>
                  <a:pt x="85420" y="71119"/>
                </a:lnTo>
                <a:lnTo>
                  <a:pt x="86571" y="71119"/>
                </a:lnTo>
                <a:lnTo>
                  <a:pt x="85191" y="72389"/>
                </a:lnTo>
                <a:close/>
              </a:path>
              <a:path w="468630" h="485139">
                <a:moveTo>
                  <a:pt x="390906" y="80010"/>
                </a:moveTo>
                <a:lnTo>
                  <a:pt x="382993" y="71119"/>
                </a:lnTo>
                <a:lnTo>
                  <a:pt x="399935" y="71119"/>
                </a:lnTo>
                <a:lnTo>
                  <a:pt x="407695" y="78739"/>
                </a:lnTo>
                <a:lnTo>
                  <a:pt x="390690" y="78739"/>
                </a:lnTo>
                <a:lnTo>
                  <a:pt x="390906" y="80010"/>
                </a:lnTo>
                <a:close/>
              </a:path>
              <a:path w="468630" h="485139">
                <a:moveTo>
                  <a:pt x="77495" y="80010"/>
                </a:moveTo>
                <a:lnTo>
                  <a:pt x="77711" y="78739"/>
                </a:lnTo>
                <a:lnTo>
                  <a:pt x="78627" y="78739"/>
                </a:lnTo>
                <a:lnTo>
                  <a:pt x="77495" y="80010"/>
                </a:lnTo>
                <a:close/>
              </a:path>
              <a:path w="468630" h="485139">
                <a:moveTo>
                  <a:pt x="452323" y="201930"/>
                </a:moveTo>
                <a:lnTo>
                  <a:pt x="451256" y="195580"/>
                </a:lnTo>
                <a:lnTo>
                  <a:pt x="448754" y="184150"/>
                </a:lnTo>
                <a:lnTo>
                  <a:pt x="445757" y="173989"/>
                </a:lnTo>
                <a:lnTo>
                  <a:pt x="442264" y="162560"/>
                </a:lnTo>
                <a:lnTo>
                  <a:pt x="438276" y="152400"/>
                </a:lnTo>
                <a:lnTo>
                  <a:pt x="433831" y="142239"/>
                </a:lnTo>
                <a:lnTo>
                  <a:pt x="428917" y="132080"/>
                </a:lnTo>
                <a:lnTo>
                  <a:pt x="429069" y="132080"/>
                </a:lnTo>
                <a:lnTo>
                  <a:pt x="423570" y="123189"/>
                </a:lnTo>
                <a:lnTo>
                  <a:pt x="423722" y="123189"/>
                </a:lnTo>
                <a:lnTo>
                  <a:pt x="417804" y="113030"/>
                </a:lnTo>
                <a:lnTo>
                  <a:pt x="417956" y="113030"/>
                </a:lnTo>
                <a:lnTo>
                  <a:pt x="411606" y="104139"/>
                </a:lnTo>
                <a:lnTo>
                  <a:pt x="411784" y="104139"/>
                </a:lnTo>
                <a:lnTo>
                  <a:pt x="405015" y="95250"/>
                </a:lnTo>
                <a:lnTo>
                  <a:pt x="405206" y="95250"/>
                </a:lnTo>
                <a:lnTo>
                  <a:pt x="398043" y="87630"/>
                </a:lnTo>
                <a:lnTo>
                  <a:pt x="398246" y="87630"/>
                </a:lnTo>
                <a:lnTo>
                  <a:pt x="390690" y="78739"/>
                </a:lnTo>
                <a:lnTo>
                  <a:pt x="407695" y="78739"/>
                </a:lnTo>
                <a:lnTo>
                  <a:pt x="434606" y="116839"/>
                </a:lnTo>
                <a:lnTo>
                  <a:pt x="454291" y="158750"/>
                </a:lnTo>
                <a:lnTo>
                  <a:pt x="464819" y="199389"/>
                </a:lnTo>
                <a:lnTo>
                  <a:pt x="465013" y="200660"/>
                </a:lnTo>
                <a:lnTo>
                  <a:pt x="452297" y="200660"/>
                </a:lnTo>
                <a:lnTo>
                  <a:pt x="452323" y="201930"/>
                </a:lnTo>
                <a:close/>
              </a:path>
              <a:path w="468630" h="485139">
                <a:moveTo>
                  <a:pt x="16078" y="201930"/>
                </a:moveTo>
                <a:lnTo>
                  <a:pt x="16103" y="200660"/>
                </a:lnTo>
                <a:lnTo>
                  <a:pt x="16294" y="200660"/>
                </a:lnTo>
                <a:lnTo>
                  <a:pt x="16078" y="201930"/>
                </a:lnTo>
                <a:close/>
              </a:path>
              <a:path w="468630" h="485139">
                <a:moveTo>
                  <a:pt x="453999" y="213360"/>
                </a:moveTo>
                <a:lnTo>
                  <a:pt x="453212" y="207010"/>
                </a:lnTo>
                <a:lnTo>
                  <a:pt x="452297" y="200660"/>
                </a:lnTo>
                <a:lnTo>
                  <a:pt x="465013" y="200660"/>
                </a:lnTo>
                <a:lnTo>
                  <a:pt x="465785" y="205739"/>
                </a:lnTo>
                <a:lnTo>
                  <a:pt x="466598" y="210819"/>
                </a:lnTo>
                <a:lnTo>
                  <a:pt x="466732" y="212089"/>
                </a:lnTo>
                <a:lnTo>
                  <a:pt x="453986" y="212089"/>
                </a:lnTo>
                <a:lnTo>
                  <a:pt x="453999" y="213360"/>
                </a:lnTo>
                <a:close/>
              </a:path>
              <a:path w="468630" h="485139">
                <a:moveTo>
                  <a:pt x="14401" y="213360"/>
                </a:moveTo>
                <a:lnTo>
                  <a:pt x="14427" y="212089"/>
                </a:lnTo>
                <a:lnTo>
                  <a:pt x="14561" y="212089"/>
                </a:lnTo>
                <a:lnTo>
                  <a:pt x="14401" y="213360"/>
                </a:lnTo>
                <a:close/>
              </a:path>
              <a:path w="468630" h="485139">
                <a:moveTo>
                  <a:pt x="458661" y="311150"/>
                </a:moveTo>
                <a:lnTo>
                  <a:pt x="445757" y="311150"/>
                </a:lnTo>
                <a:lnTo>
                  <a:pt x="448830" y="299719"/>
                </a:lnTo>
                <a:lnTo>
                  <a:pt x="451294" y="288289"/>
                </a:lnTo>
                <a:lnTo>
                  <a:pt x="452323" y="283210"/>
                </a:lnTo>
                <a:lnTo>
                  <a:pt x="453224" y="276860"/>
                </a:lnTo>
                <a:lnTo>
                  <a:pt x="453999" y="271780"/>
                </a:lnTo>
                <a:lnTo>
                  <a:pt x="454634" y="265430"/>
                </a:lnTo>
                <a:lnTo>
                  <a:pt x="455129" y="260350"/>
                </a:lnTo>
                <a:lnTo>
                  <a:pt x="455485" y="254000"/>
                </a:lnTo>
                <a:lnTo>
                  <a:pt x="455658" y="248919"/>
                </a:lnTo>
                <a:lnTo>
                  <a:pt x="455701" y="236219"/>
                </a:lnTo>
                <a:lnTo>
                  <a:pt x="455485" y="229869"/>
                </a:lnTo>
                <a:lnTo>
                  <a:pt x="455028" y="223519"/>
                </a:lnTo>
                <a:lnTo>
                  <a:pt x="454621" y="218439"/>
                </a:lnTo>
                <a:lnTo>
                  <a:pt x="453986" y="212089"/>
                </a:lnTo>
                <a:lnTo>
                  <a:pt x="466732" y="212089"/>
                </a:lnTo>
                <a:lnTo>
                  <a:pt x="467271" y="217169"/>
                </a:lnTo>
                <a:lnTo>
                  <a:pt x="467791" y="223519"/>
                </a:lnTo>
                <a:lnTo>
                  <a:pt x="468172" y="229869"/>
                </a:lnTo>
                <a:lnTo>
                  <a:pt x="468401" y="236219"/>
                </a:lnTo>
                <a:lnTo>
                  <a:pt x="468401" y="248919"/>
                </a:lnTo>
                <a:lnTo>
                  <a:pt x="464819" y="284480"/>
                </a:lnTo>
                <a:lnTo>
                  <a:pt x="463715" y="290830"/>
                </a:lnTo>
                <a:lnTo>
                  <a:pt x="461111" y="302260"/>
                </a:lnTo>
                <a:lnTo>
                  <a:pt x="458661" y="311150"/>
                </a:lnTo>
                <a:close/>
              </a:path>
              <a:path w="468630" h="485139">
                <a:moveTo>
                  <a:pt x="22965" y="311150"/>
                </a:moveTo>
                <a:lnTo>
                  <a:pt x="22656" y="311150"/>
                </a:lnTo>
                <a:lnTo>
                  <a:pt x="22567" y="309880"/>
                </a:lnTo>
                <a:lnTo>
                  <a:pt x="22965" y="311150"/>
                </a:lnTo>
                <a:close/>
              </a:path>
              <a:path w="468630" h="485139">
                <a:moveTo>
                  <a:pt x="413998" y="397510"/>
                </a:moveTo>
                <a:lnTo>
                  <a:pt x="398043" y="397510"/>
                </a:lnTo>
                <a:lnTo>
                  <a:pt x="405206" y="388619"/>
                </a:lnTo>
                <a:lnTo>
                  <a:pt x="405015" y="388619"/>
                </a:lnTo>
                <a:lnTo>
                  <a:pt x="411784" y="379730"/>
                </a:lnTo>
                <a:lnTo>
                  <a:pt x="411606" y="379730"/>
                </a:lnTo>
                <a:lnTo>
                  <a:pt x="417956" y="370839"/>
                </a:lnTo>
                <a:lnTo>
                  <a:pt x="417804" y="370839"/>
                </a:lnTo>
                <a:lnTo>
                  <a:pt x="423722" y="361950"/>
                </a:lnTo>
                <a:lnTo>
                  <a:pt x="423570" y="361950"/>
                </a:lnTo>
                <a:lnTo>
                  <a:pt x="429069" y="351789"/>
                </a:lnTo>
                <a:lnTo>
                  <a:pt x="428917" y="351789"/>
                </a:lnTo>
                <a:lnTo>
                  <a:pt x="433958" y="341630"/>
                </a:lnTo>
                <a:lnTo>
                  <a:pt x="438391" y="331469"/>
                </a:lnTo>
                <a:lnTo>
                  <a:pt x="442366" y="321310"/>
                </a:lnTo>
                <a:lnTo>
                  <a:pt x="445846" y="309880"/>
                </a:lnTo>
                <a:lnTo>
                  <a:pt x="445757" y="311150"/>
                </a:lnTo>
                <a:lnTo>
                  <a:pt x="458661" y="311150"/>
                </a:lnTo>
                <a:lnTo>
                  <a:pt x="457962" y="313689"/>
                </a:lnTo>
                <a:lnTo>
                  <a:pt x="454291" y="325119"/>
                </a:lnTo>
                <a:lnTo>
                  <a:pt x="450100" y="336550"/>
                </a:lnTo>
                <a:lnTo>
                  <a:pt x="445414" y="346710"/>
                </a:lnTo>
                <a:lnTo>
                  <a:pt x="440245" y="358139"/>
                </a:lnTo>
                <a:lnTo>
                  <a:pt x="434606" y="368300"/>
                </a:lnTo>
                <a:lnTo>
                  <a:pt x="428523" y="377189"/>
                </a:lnTo>
                <a:lnTo>
                  <a:pt x="421995" y="387350"/>
                </a:lnTo>
                <a:lnTo>
                  <a:pt x="415048" y="396239"/>
                </a:lnTo>
                <a:lnTo>
                  <a:pt x="413998" y="397510"/>
                </a:lnTo>
                <a:close/>
              </a:path>
              <a:path w="468630" h="485139">
                <a:moveTo>
                  <a:pt x="71245" y="397510"/>
                </a:moveTo>
                <a:lnTo>
                  <a:pt x="70357" y="397510"/>
                </a:lnTo>
                <a:lnTo>
                  <a:pt x="70167" y="396239"/>
                </a:lnTo>
                <a:lnTo>
                  <a:pt x="71245" y="397510"/>
                </a:lnTo>
                <a:close/>
              </a:path>
              <a:path w="468630" h="485139">
                <a:moveTo>
                  <a:pt x="393162" y="420369"/>
                </a:moveTo>
                <a:lnTo>
                  <a:pt x="374942" y="420369"/>
                </a:lnTo>
                <a:lnTo>
                  <a:pt x="383209" y="412750"/>
                </a:lnTo>
                <a:lnTo>
                  <a:pt x="382993" y="412750"/>
                </a:lnTo>
                <a:lnTo>
                  <a:pt x="390906" y="405130"/>
                </a:lnTo>
                <a:lnTo>
                  <a:pt x="390690" y="405130"/>
                </a:lnTo>
                <a:lnTo>
                  <a:pt x="398246" y="396239"/>
                </a:lnTo>
                <a:lnTo>
                  <a:pt x="398043" y="397510"/>
                </a:lnTo>
                <a:lnTo>
                  <a:pt x="413998" y="397510"/>
                </a:lnTo>
                <a:lnTo>
                  <a:pt x="407695" y="405130"/>
                </a:lnTo>
                <a:lnTo>
                  <a:pt x="399935" y="414019"/>
                </a:lnTo>
                <a:lnTo>
                  <a:pt x="393162" y="420369"/>
                </a:lnTo>
                <a:close/>
              </a:path>
              <a:path w="468630" h="485139">
                <a:moveTo>
                  <a:pt x="94665" y="420369"/>
                </a:moveTo>
                <a:lnTo>
                  <a:pt x="93471" y="420369"/>
                </a:lnTo>
                <a:lnTo>
                  <a:pt x="93230" y="419100"/>
                </a:lnTo>
                <a:lnTo>
                  <a:pt x="94665" y="420369"/>
                </a:lnTo>
                <a:close/>
              </a:path>
              <a:path w="468630" h="485139">
                <a:moveTo>
                  <a:pt x="307555" y="472439"/>
                </a:moveTo>
                <a:lnTo>
                  <a:pt x="245516" y="472439"/>
                </a:lnTo>
                <a:lnTo>
                  <a:pt x="251320" y="471169"/>
                </a:lnTo>
                <a:lnTo>
                  <a:pt x="256755" y="471169"/>
                </a:lnTo>
                <a:lnTo>
                  <a:pt x="262483" y="469900"/>
                </a:lnTo>
                <a:lnTo>
                  <a:pt x="267843" y="469900"/>
                </a:lnTo>
                <a:lnTo>
                  <a:pt x="273469" y="468630"/>
                </a:lnTo>
                <a:lnTo>
                  <a:pt x="273316" y="468630"/>
                </a:lnTo>
                <a:lnTo>
                  <a:pt x="278904" y="467360"/>
                </a:lnTo>
                <a:lnTo>
                  <a:pt x="278739" y="467360"/>
                </a:lnTo>
                <a:lnTo>
                  <a:pt x="284276" y="466089"/>
                </a:lnTo>
                <a:lnTo>
                  <a:pt x="284111" y="466089"/>
                </a:lnTo>
                <a:lnTo>
                  <a:pt x="289610" y="464819"/>
                </a:lnTo>
                <a:lnTo>
                  <a:pt x="289369" y="464819"/>
                </a:lnTo>
                <a:lnTo>
                  <a:pt x="300189" y="462280"/>
                </a:lnTo>
                <a:lnTo>
                  <a:pt x="299872" y="462280"/>
                </a:lnTo>
                <a:lnTo>
                  <a:pt x="310464" y="458469"/>
                </a:lnTo>
                <a:lnTo>
                  <a:pt x="310172" y="458469"/>
                </a:lnTo>
                <a:lnTo>
                  <a:pt x="320522" y="454660"/>
                </a:lnTo>
                <a:lnTo>
                  <a:pt x="320230" y="454660"/>
                </a:lnTo>
                <a:lnTo>
                  <a:pt x="330326" y="449580"/>
                </a:lnTo>
                <a:lnTo>
                  <a:pt x="330034" y="449580"/>
                </a:lnTo>
                <a:lnTo>
                  <a:pt x="339864" y="444500"/>
                </a:lnTo>
                <a:lnTo>
                  <a:pt x="339598" y="444500"/>
                </a:lnTo>
                <a:lnTo>
                  <a:pt x="349135" y="439419"/>
                </a:lnTo>
                <a:lnTo>
                  <a:pt x="348869" y="439419"/>
                </a:lnTo>
                <a:lnTo>
                  <a:pt x="358114" y="433069"/>
                </a:lnTo>
                <a:lnTo>
                  <a:pt x="357873" y="433069"/>
                </a:lnTo>
                <a:lnTo>
                  <a:pt x="366801" y="426719"/>
                </a:lnTo>
                <a:lnTo>
                  <a:pt x="366560" y="426719"/>
                </a:lnTo>
                <a:lnTo>
                  <a:pt x="375170" y="419100"/>
                </a:lnTo>
                <a:lnTo>
                  <a:pt x="374942" y="420369"/>
                </a:lnTo>
                <a:lnTo>
                  <a:pt x="393162" y="420369"/>
                </a:lnTo>
                <a:lnTo>
                  <a:pt x="355777" y="449580"/>
                </a:lnTo>
                <a:lnTo>
                  <a:pt x="325475" y="466089"/>
                </a:lnTo>
                <a:lnTo>
                  <a:pt x="307555" y="472439"/>
                </a:lnTo>
                <a:close/>
              </a:path>
              <a:path w="468630" h="485139">
                <a:moveTo>
                  <a:pt x="258165" y="483869"/>
                </a:moveTo>
                <a:lnTo>
                  <a:pt x="210235" y="483869"/>
                </a:lnTo>
                <a:lnTo>
                  <a:pt x="204343" y="482600"/>
                </a:lnTo>
                <a:lnTo>
                  <a:pt x="264058" y="482600"/>
                </a:lnTo>
                <a:lnTo>
                  <a:pt x="258165" y="483869"/>
                </a:lnTo>
                <a:close/>
              </a:path>
              <a:path w="468630" h="485139">
                <a:moveTo>
                  <a:pt x="246265" y="485139"/>
                </a:moveTo>
                <a:lnTo>
                  <a:pt x="222135" y="485139"/>
                </a:lnTo>
                <a:lnTo>
                  <a:pt x="216166" y="483869"/>
                </a:lnTo>
                <a:lnTo>
                  <a:pt x="252234" y="483869"/>
                </a:lnTo>
                <a:lnTo>
                  <a:pt x="246265" y="485139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81223" y="2390381"/>
            <a:ext cx="80645" cy="0"/>
          </a:xfrm>
          <a:custGeom>
            <a:avLst/>
            <a:gdLst/>
            <a:ahLst/>
            <a:cxnLst/>
            <a:rect l="l" t="t" r="r" b="b"/>
            <a:pathLst>
              <a:path w="80644" h="0">
                <a:moveTo>
                  <a:pt x="0" y="0"/>
                </a:moveTo>
                <a:lnTo>
                  <a:pt x="80556" y="0"/>
                </a:lnTo>
              </a:path>
            </a:pathLst>
          </a:custGeom>
          <a:ln w="539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46666" y="2390381"/>
            <a:ext cx="80645" cy="0"/>
          </a:xfrm>
          <a:custGeom>
            <a:avLst/>
            <a:gdLst/>
            <a:ahLst/>
            <a:cxnLst/>
            <a:rect l="l" t="t" r="r" b="b"/>
            <a:pathLst>
              <a:path w="80644" h="0">
                <a:moveTo>
                  <a:pt x="0" y="0"/>
                </a:moveTo>
                <a:lnTo>
                  <a:pt x="80581" y="0"/>
                </a:lnTo>
              </a:path>
            </a:pathLst>
          </a:custGeom>
          <a:ln w="539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54235" y="2282825"/>
            <a:ext cx="0" cy="215265"/>
          </a:xfrm>
          <a:custGeom>
            <a:avLst/>
            <a:gdLst/>
            <a:ahLst/>
            <a:cxnLst/>
            <a:rect l="l" t="t" r="r" b="b"/>
            <a:pathLst>
              <a:path w="0" h="215264">
                <a:moveTo>
                  <a:pt x="0" y="0"/>
                </a:moveTo>
                <a:lnTo>
                  <a:pt x="0" y="215112"/>
                </a:lnTo>
              </a:path>
            </a:pathLst>
          </a:custGeom>
          <a:ln w="539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00884" y="2224227"/>
            <a:ext cx="307073" cy="340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11400" y="3848950"/>
            <a:ext cx="314223" cy="3340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60052" y="3933469"/>
            <a:ext cx="173837" cy="1663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11360" y="2626817"/>
            <a:ext cx="285750" cy="608965"/>
          </a:xfrm>
          <a:custGeom>
            <a:avLst/>
            <a:gdLst/>
            <a:ahLst/>
            <a:cxnLst/>
            <a:rect l="l" t="t" r="r" b="b"/>
            <a:pathLst>
              <a:path w="285750" h="608964">
                <a:moveTo>
                  <a:pt x="142875" y="465988"/>
                </a:moveTo>
                <a:lnTo>
                  <a:pt x="114300" y="437413"/>
                </a:lnTo>
                <a:lnTo>
                  <a:pt x="114300" y="0"/>
                </a:lnTo>
                <a:lnTo>
                  <a:pt x="171450" y="0"/>
                </a:lnTo>
                <a:lnTo>
                  <a:pt x="171450" y="437413"/>
                </a:lnTo>
                <a:lnTo>
                  <a:pt x="142875" y="465988"/>
                </a:lnTo>
                <a:close/>
              </a:path>
              <a:path w="285750" h="608964">
                <a:moveTo>
                  <a:pt x="142875" y="608863"/>
                </a:moveTo>
                <a:lnTo>
                  <a:pt x="0" y="323113"/>
                </a:lnTo>
                <a:lnTo>
                  <a:pt x="114300" y="437413"/>
                </a:lnTo>
                <a:lnTo>
                  <a:pt x="114300" y="501700"/>
                </a:lnTo>
                <a:lnTo>
                  <a:pt x="196456" y="501700"/>
                </a:lnTo>
                <a:lnTo>
                  <a:pt x="142875" y="608863"/>
                </a:lnTo>
                <a:close/>
              </a:path>
              <a:path w="285750" h="608964">
                <a:moveTo>
                  <a:pt x="196456" y="501700"/>
                </a:moveTo>
                <a:lnTo>
                  <a:pt x="171450" y="501700"/>
                </a:lnTo>
                <a:lnTo>
                  <a:pt x="171450" y="437413"/>
                </a:lnTo>
                <a:lnTo>
                  <a:pt x="285750" y="323113"/>
                </a:lnTo>
                <a:lnTo>
                  <a:pt x="196456" y="501700"/>
                </a:lnTo>
                <a:close/>
              </a:path>
              <a:path w="285750" h="608964">
                <a:moveTo>
                  <a:pt x="171450" y="501700"/>
                </a:moveTo>
                <a:lnTo>
                  <a:pt x="114300" y="501700"/>
                </a:lnTo>
                <a:lnTo>
                  <a:pt x="114300" y="437413"/>
                </a:lnTo>
                <a:lnTo>
                  <a:pt x="142875" y="465988"/>
                </a:lnTo>
                <a:lnTo>
                  <a:pt x="171450" y="465988"/>
                </a:lnTo>
                <a:lnTo>
                  <a:pt x="171450" y="501700"/>
                </a:lnTo>
                <a:close/>
              </a:path>
              <a:path w="285750" h="608964">
                <a:moveTo>
                  <a:pt x="171450" y="465988"/>
                </a:moveTo>
                <a:lnTo>
                  <a:pt x="142875" y="465988"/>
                </a:lnTo>
                <a:lnTo>
                  <a:pt x="171450" y="437413"/>
                </a:lnTo>
                <a:lnTo>
                  <a:pt x="171450" y="465988"/>
                </a:lnTo>
                <a:close/>
              </a:path>
            </a:pathLst>
          </a:custGeom>
          <a:solidFill>
            <a:srgbClr val="DC07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18053" y="2956267"/>
            <a:ext cx="346570" cy="334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19170" y="1422463"/>
            <a:ext cx="331088" cy="3340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07740" y="2025865"/>
            <a:ext cx="613968" cy="700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24301" y="2183206"/>
            <a:ext cx="337235" cy="4259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52664" y="2010917"/>
            <a:ext cx="848918" cy="7301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387792" y="2278595"/>
            <a:ext cx="292455" cy="33982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743964" y="2374353"/>
            <a:ext cx="216293" cy="2370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32725" y="3667975"/>
            <a:ext cx="848918" cy="73017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67853" y="3935653"/>
            <a:ext cx="292455" cy="33982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30603" y="4035259"/>
            <a:ext cx="220764" cy="2331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61072" y="2842945"/>
            <a:ext cx="940231" cy="73017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201648" y="3006458"/>
            <a:ext cx="352526" cy="3402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39354" y="3184156"/>
            <a:ext cx="388632" cy="2370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411958" y="4326572"/>
            <a:ext cx="1161973" cy="73017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558669" y="4490072"/>
            <a:ext cx="399148" cy="34022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835313" y="4667783"/>
            <a:ext cx="388632" cy="23700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188550" y="4483925"/>
            <a:ext cx="210832" cy="34557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93223" y="4725923"/>
            <a:ext cx="101041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6846" y="1482216"/>
            <a:ext cx="285750" cy="3893820"/>
          </a:xfrm>
          <a:custGeom>
            <a:avLst/>
            <a:gdLst/>
            <a:ahLst/>
            <a:cxnLst/>
            <a:rect l="l" t="t" r="r" b="b"/>
            <a:pathLst>
              <a:path w="285750" h="3893820">
                <a:moveTo>
                  <a:pt x="142875" y="3750678"/>
                </a:moveTo>
                <a:lnTo>
                  <a:pt x="114300" y="3722103"/>
                </a:lnTo>
                <a:lnTo>
                  <a:pt x="114300" y="0"/>
                </a:lnTo>
                <a:lnTo>
                  <a:pt x="171450" y="0"/>
                </a:lnTo>
                <a:lnTo>
                  <a:pt x="171450" y="3722103"/>
                </a:lnTo>
                <a:lnTo>
                  <a:pt x="142875" y="3750678"/>
                </a:lnTo>
                <a:close/>
              </a:path>
              <a:path w="285750" h="3893820">
                <a:moveTo>
                  <a:pt x="142875" y="3893553"/>
                </a:moveTo>
                <a:lnTo>
                  <a:pt x="0" y="3607803"/>
                </a:lnTo>
                <a:lnTo>
                  <a:pt x="114300" y="3722103"/>
                </a:lnTo>
                <a:lnTo>
                  <a:pt x="114300" y="3786403"/>
                </a:lnTo>
                <a:lnTo>
                  <a:pt x="196449" y="3786403"/>
                </a:lnTo>
                <a:lnTo>
                  <a:pt x="142875" y="3893553"/>
                </a:lnTo>
                <a:close/>
              </a:path>
              <a:path w="285750" h="3893820">
                <a:moveTo>
                  <a:pt x="196449" y="3786403"/>
                </a:moveTo>
                <a:lnTo>
                  <a:pt x="171450" y="3786403"/>
                </a:lnTo>
                <a:lnTo>
                  <a:pt x="171450" y="3722103"/>
                </a:lnTo>
                <a:lnTo>
                  <a:pt x="285750" y="3607803"/>
                </a:lnTo>
                <a:lnTo>
                  <a:pt x="196449" y="3786403"/>
                </a:lnTo>
                <a:close/>
              </a:path>
              <a:path w="285750" h="3893820">
                <a:moveTo>
                  <a:pt x="171450" y="3786403"/>
                </a:moveTo>
                <a:lnTo>
                  <a:pt x="114300" y="3786403"/>
                </a:lnTo>
                <a:lnTo>
                  <a:pt x="114300" y="3722103"/>
                </a:lnTo>
                <a:lnTo>
                  <a:pt x="142875" y="3750678"/>
                </a:lnTo>
                <a:lnTo>
                  <a:pt x="171450" y="3750678"/>
                </a:lnTo>
                <a:lnTo>
                  <a:pt x="171450" y="3786403"/>
                </a:lnTo>
                <a:close/>
              </a:path>
              <a:path w="285750" h="3893820">
                <a:moveTo>
                  <a:pt x="171450" y="3750678"/>
                </a:moveTo>
                <a:lnTo>
                  <a:pt x="142875" y="3750678"/>
                </a:lnTo>
                <a:lnTo>
                  <a:pt x="171450" y="3722103"/>
                </a:lnTo>
                <a:lnTo>
                  <a:pt x="171450" y="3750678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11360" y="1482216"/>
            <a:ext cx="285750" cy="3893820"/>
          </a:xfrm>
          <a:custGeom>
            <a:avLst/>
            <a:gdLst/>
            <a:ahLst/>
            <a:cxnLst/>
            <a:rect l="l" t="t" r="r" b="b"/>
            <a:pathLst>
              <a:path w="285750" h="3893820">
                <a:moveTo>
                  <a:pt x="142875" y="3750678"/>
                </a:moveTo>
                <a:lnTo>
                  <a:pt x="114300" y="3722103"/>
                </a:lnTo>
                <a:lnTo>
                  <a:pt x="114300" y="0"/>
                </a:lnTo>
                <a:lnTo>
                  <a:pt x="171450" y="0"/>
                </a:lnTo>
                <a:lnTo>
                  <a:pt x="171450" y="3722103"/>
                </a:lnTo>
                <a:lnTo>
                  <a:pt x="142875" y="3750678"/>
                </a:lnTo>
                <a:close/>
              </a:path>
              <a:path w="285750" h="3893820">
                <a:moveTo>
                  <a:pt x="142875" y="3893553"/>
                </a:moveTo>
                <a:lnTo>
                  <a:pt x="0" y="3607803"/>
                </a:lnTo>
                <a:lnTo>
                  <a:pt x="114300" y="3722103"/>
                </a:lnTo>
                <a:lnTo>
                  <a:pt x="114300" y="3786403"/>
                </a:lnTo>
                <a:lnTo>
                  <a:pt x="196449" y="3786403"/>
                </a:lnTo>
                <a:lnTo>
                  <a:pt x="142875" y="3893553"/>
                </a:lnTo>
                <a:close/>
              </a:path>
              <a:path w="285750" h="3893820">
                <a:moveTo>
                  <a:pt x="196449" y="3786403"/>
                </a:moveTo>
                <a:lnTo>
                  <a:pt x="171450" y="3786403"/>
                </a:lnTo>
                <a:lnTo>
                  <a:pt x="171450" y="3722103"/>
                </a:lnTo>
                <a:lnTo>
                  <a:pt x="285750" y="3607803"/>
                </a:lnTo>
                <a:lnTo>
                  <a:pt x="196449" y="3786403"/>
                </a:lnTo>
                <a:close/>
              </a:path>
              <a:path w="285750" h="3893820">
                <a:moveTo>
                  <a:pt x="171450" y="3786403"/>
                </a:moveTo>
                <a:lnTo>
                  <a:pt x="114300" y="3786403"/>
                </a:lnTo>
                <a:lnTo>
                  <a:pt x="114300" y="3722103"/>
                </a:lnTo>
                <a:lnTo>
                  <a:pt x="142875" y="3750678"/>
                </a:lnTo>
                <a:lnTo>
                  <a:pt x="171450" y="3750678"/>
                </a:lnTo>
                <a:lnTo>
                  <a:pt x="171450" y="3786403"/>
                </a:lnTo>
                <a:close/>
              </a:path>
              <a:path w="285750" h="3893820">
                <a:moveTo>
                  <a:pt x="171450" y="3750678"/>
                </a:moveTo>
                <a:lnTo>
                  <a:pt x="142875" y="3750678"/>
                </a:lnTo>
                <a:lnTo>
                  <a:pt x="171450" y="3722103"/>
                </a:lnTo>
                <a:lnTo>
                  <a:pt x="171450" y="3750678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38283" y="1469567"/>
            <a:ext cx="285750" cy="3893820"/>
          </a:xfrm>
          <a:custGeom>
            <a:avLst/>
            <a:gdLst/>
            <a:ahLst/>
            <a:cxnLst/>
            <a:rect l="l" t="t" r="r" b="b"/>
            <a:pathLst>
              <a:path w="285750" h="3893820">
                <a:moveTo>
                  <a:pt x="142875" y="3750678"/>
                </a:moveTo>
                <a:lnTo>
                  <a:pt x="114300" y="3722103"/>
                </a:lnTo>
                <a:lnTo>
                  <a:pt x="114300" y="0"/>
                </a:lnTo>
                <a:lnTo>
                  <a:pt x="171450" y="0"/>
                </a:lnTo>
                <a:lnTo>
                  <a:pt x="171450" y="3722103"/>
                </a:lnTo>
                <a:lnTo>
                  <a:pt x="142875" y="3750678"/>
                </a:lnTo>
                <a:close/>
              </a:path>
              <a:path w="285750" h="3893820">
                <a:moveTo>
                  <a:pt x="142875" y="3893553"/>
                </a:moveTo>
                <a:lnTo>
                  <a:pt x="0" y="3607803"/>
                </a:lnTo>
                <a:lnTo>
                  <a:pt x="114300" y="3722103"/>
                </a:lnTo>
                <a:lnTo>
                  <a:pt x="114300" y="3786403"/>
                </a:lnTo>
                <a:lnTo>
                  <a:pt x="196449" y="3786403"/>
                </a:lnTo>
                <a:lnTo>
                  <a:pt x="142875" y="3893553"/>
                </a:lnTo>
                <a:close/>
              </a:path>
              <a:path w="285750" h="3893820">
                <a:moveTo>
                  <a:pt x="196449" y="3786403"/>
                </a:moveTo>
                <a:lnTo>
                  <a:pt x="171450" y="3786403"/>
                </a:lnTo>
                <a:lnTo>
                  <a:pt x="171450" y="3722103"/>
                </a:lnTo>
                <a:lnTo>
                  <a:pt x="285750" y="3607803"/>
                </a:lnTo>
                <a:lnTo>
                  <a:pt x="196449" y="3786403"/>
                </a:lnTo>
                <a:close/>
              </a:path>
              <a:path w="285750" h="3893820">
                <a:moveTo>
                  <a:pt x="171450" y="3786403"/>
                </a:moveTo>
                <a:lnTo>
                  <a:pt x="114300" y="3786403"/>
                </a:lnTo>
                <a:lnTo>
                  <a:pt x="114300" y="3722103"/>
                </a:lnTo>
                <a:lnTo>
                  <a:pt x="142875" y="3750678"/>
                </a:lnTo>
                <a:lnTo>
                  <a:pt x="171450" y="3750678"/>
                </a:lnTo>
                <a:lnTo>
                  <a:pt x="171450" y="3786403"/>
                </a:lnTo>
                <a:close/>
              </a:path>
              <a:path w="285750" h="3893820">
                <a:moveTo>
                  <a:pt x="171450" y="3750678"/>
                </a:moveTo>
                <a:lnTo>
                  <a:pt x="142875" y="3750678"/>
                </a:lnTo>
                <a:lnTo>
                  <a:pt x="171450" y="3722103"/>
                </a:lnTo>
                <a:lnTo>
                  <a:pt x="171450" y="3750678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4244" y="2153958"/>
            <a:ext cx="455104" cy="472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07220" y="2147608"/>
            <a:ext cx="468630" cy="485140"/>
          </a:xfrm>
          <a:custGeom>
            <a:avLst/>
            <a:gdLst/>
            <a:ahLst/>
            <a:cxnLst/>
            <a:rect l="l" t="t" r="r" b="b"/>
            <a:pathLst>
              <a:path w="468630" h="485139">
                <a:moveTo>
                  <a:pt x="269913" y="2539"/>
                </a:moveTo>
                <a:lnTo>
                  <a:pt x="198500" y="2539"/>
                </a:lnTo>
                <a:lnTo>
                  <a:pt x="210235" y="0"/>
                </a:lnTo>
                <a:lnTo>
                  <a:pt x="258165" y="0"/>
                </a:lnTo>
                <a:lnTo>
                  <a:pt x="269913" y="2539"/>
                </a:lnTo>
                <a:close/>
              </a:path>
              <a:path w="468630" h="485139">
                <a:moveTo>
                  <a:pt x="269913" y="482600"/>
                </a:moveTo>
                <a:lnTo>
                  <a:pt x="198500" y="482600"/>
                </a:lnTo>
                <a:lnTo>
                  <a:pt x="175564" y="477519"/>
                </a:lnTo>
                <a:lnTo>
                  <a:pt x="132549" y="461010"/>
                </a:lnTo>
                <a:lnTo>
                  <a:pt x="93941" y="436880"/>
                </a:lnTo>
                <a:lnTo>
                  <a:pt x="60706" y="405130"/>
                </a:lnTo>
                <a:lnTo>
                  <a:pt x="39877" y="377189"/>
                </a:lnTo>
                <a:lnTo>
                  <a:pt x="33794" y="368300"/>
                </a:lnTo>
                <a:lnTo>
                  <a:pt x="28155" y="358139"/>
                </a:lnTo>
                <a:lnTo>
                  <a:pt x="22999" y="346710"/>
                </a:lnTo>
                <a:lnTo>
                  <a:pt x="18313" y="336550"/>
                </a:lnTo>
                <a:lnTo>
                  <a:pt x="4686" y="290830"/>
                </a:lnTo>
                <a:lnTo>
                  <a:pt x="3581" y="284480"/>
                </a:lnTo>
                <a:lnTo>
                  <a:pt x="2628" y="279400"/>
                </a:lnTo>
                <a:lnTo>
                  <a:pt x="0" y="248919"/>
                </a:lnTo>
                <a:lnTo>
                  <a:pt x="0" y="236219"/>
                </a:lnTo>
                <a:lnTo>
                  <a:pt x="2628" y="205739"/>
                </a:lnTo>
                <a:lnTo>
                  <a:pt x="3581" y="199389"/>
                </a:lnTo>
                <a:lnTo>
                  <a:pt x="14122" y="158750"/>
                </a:lnTo>
                <a:lnTo>
                  <a:pt x="33794" y="116839"/>
                </a:lnTo>
                <a:lnTo>
                  <a:pt x="60706" y="78739"/>
                </a:lnTo>
                <a:lnTo>
                  <a:pt x="68465" y="71119"/>
                </a:lnTo>
                <a:lnTo>
                  <a:pt x="76593" y="62230"/>
                </a:lnTo>
                <a:lnTo>
                  <a:pt x="85089" y="54610"/>
                </a:lnTo>
                <a:lnTo>
                  <a:pt x="93941" y="48260"/>
                </a:lnTo>
                <a:lnTo>
                  <a:pt x="103124" y="40639"/>
                </a:lnTo>
                <a:lnTo>
                  <a:pt x="112623" y="34289"/>
                </a:lnTo>
                <a:lnTo>
                  <a:pt x="122440" y="29210"/>
                </a:lnTo>
                <a:lnTo>
                  <a:pt x="132549" y="22860"/>
                </a:lnTo>
                <a:lnTo>
                  <a:pt x="142938" y="19050"/>
                </a:lnTo>
                <a:lnTo>
                  <a:pt x="153581" y="13969"/>
                </a:lnTo>
                <a:lnTo>
                  <a:pt x="164477" y="10160"/>
                </a:lnTo>
                <a:lnTo>
                  <a:pt x="175564" y="7619"/>
                </a:lnTo>
                <a:lnTo>
                  <a:pt x="181254" y="5080"/>
                </a:lnTo>
                <a:lnTo>
                  <a:pt x="192697" y="2539"/>
                </a:lnTo>
                <a:lnTo>
                  <a:pt x="275704" y="2539"/>
                </a:lnTo>
                <a:lnTo>
                  <a:pt x="287159" y="5080"/>
                </a:lnTo>
                <a:lnTo>
                  <a:pt x="292836" y="7619"/>
                </a:lnTo>
                <a:lnTo>
                  <a:pt x="303923" y="10160"/>
                </a:lnTo>
                <a:lnTo>
                  <a:pt x="311188" y="12700"/>
                </a:lnTo>
                <a:lnTo>
                  <a:pt x="211645" y="12700"/>
                </a:lnTo>
                <a:lnTo>
                  <a:pt x="205917" y="13969"/>
                </a:lnTo>
                <a:lnTo>
                  <a:pt x="206082" y="13969"/>
                </a:lnTo>
                <a:lnTo>
                  <a:pt x="200406" y="15239"/>
                </a:lnTo>
                <a:lnTo>
                  <a:pt x="195097" y="15239"/>
                </a:lnTo>
                <a:lnTo>
                  <a:pt x="189509" y="16510"/>
                </a:lnTo>
                <a:lnTo>
                  <a:pt x="189661" y="16510"/>
                </a:lnTo>
                <a:lnTo>
                  <a:pt x="184124" y="17780"/>
                </a:lnTo>
                <a:lnTo>
                  <a:pt x="184289" y="17780"/>
                </a:lnTo>
                <a:lnTo>
                  <a:pt x="178803" y="19050"/>
                </a:lnTo>
                <a:lnTo>
                  <a:pt x="179031" y="19050"/>
                </a:lnTo>
                <a:lnTo>
                  <a:pt x="168224" y="22860"/>
                </a:lnTo>
                <a:lnTo>
                  <a:pt x="168529" y="22860"/>
                </a:lnTo>
                <a:lnTo>
                  <a:pt x="161467" y="25400"/>
                </a:lnTo>
                <a:lnTo>
                  <a:pt x="158242" y="25400"/>
                </a:lnTo>
                <a:lnTo>
                  <a:pt x="147891" y="30480"/>
                </a:lnTo>
                <a:lnTo>
                  <a:pt x="148183" y="30480"/>
                </a:lnTo>
                <a:lnTo>
                  <a:pt x="138087" y="34289"/>
                </a:lnTo>
                <a:lnTo>
                  <a:pt x="138366" y="34289"/>
                </a:lnTo>
                <a:lnTo>
                  <a:pt x="128536" y="39369"/>
                </a:lnTo>
                <a:lnTo>
                  <a:pt x="128816" y="39369"/>
                </a:lnTo>
                <a:lnTo>
                  <a:pt x="119265" y="45719"/>
                </a:lnTo>
                <a:lnTo>
                  <a:pt x="119532" y="45719"/>
                </a:lnTo>
                <a:lnTo>
                  <a:pt x="110286" y="50800"/>
                </a:lnTo>
                <a:lnTo>
                  <a:pt x="110540" y="50800"/>
                </a:lnTo>
                <a:lnTo>
                  <a:pt x="103090" y="57150"/>
                </a:lnTo>
                <a:lnTo>
                  <a:pt x="101841" y="57150"/>
                </a:lnTo>
                <a:lnTo>
                  <a:pt x="93230" y="64769"/>
                </a:lnTo>
                <a:lnTo>
                  <a:pt x="93471" y="64769"/>
                </a:lnTo>
                <a:lnTo>
                  <a:pt x="86571" y="71119"/>
                </a:lnTo>
                <a:lnTo>
                  <a:pt x="85420" y="71119"/>
                </a:lnTo>
                <a:lnTo>
                  <a:pt x="78627" y="78739"/>
                </a:lnTo>
                <a:lnTo>
                  <a:pt x="77711" y="78739"/>
                </a:lnTo>
                <a:lnTo>
                  <a:pt x="70167" y="87630"/>
                </a:lnTo>
                <a:lnTo>
                  <a:pt x="70357" y="87630"/>
                </a:lnTo>
                <a:lnTo>
                  <a:pt x="63195" y="95250"/>
                </a:lnTo>
                <a:lnTo>
                  <a:pt x="63385" y="95250"/>
                </a:lnTo>
                <a:lnTo>
                  <a:pt x="56616" y="104139"/>
                </a:lnTo>
                <a:lnTo>
                  <a:pt x="56794" y="104139"/>
                </a:lnTo>
                <a:lnTo>
                  <a:pt x="50444" y="113030"/>
                </a:lnTo>
                <a:lnTo>
                  <a:pt x="50609" y="113030"/>
                </a:lnTo>
                <a:lnTo>
                  <a:pt x="44678" y="123189"/>
                </a:lnTo>
                <a:lnTo>
                  <a:pt x="44831" y="123189"/>
                </a:lnTo>
                <a:lnTo>
                  <a:pt x="39344" y="132080"/>
                </a:lnTo>
                <a:lnTo>
                  <a:pt x="39484" y="132080"/>
                </a:lnTo>
                <a:lnTo>
                  <a:pt x="34455" y="142239"/>
                </a:lnTo>
                <a:lnTo>
                  <a:pt x="30010" y="152400"/>
                </a:lnTo>
                <a:lnTo>
                  <a:pt x="26047" y="162560"/>
                </a:lnTo>
                <a:lnTo>
                  <a:pt x="22567" y="173989"/>
                </a:lnTo>
                <a:lnTo>
                  <a:pt x="19583" y="184150"/>
                </a:lnTo>
                <a:lnTo>
                  <a:pt x="17106" y="195580"/>
                </a:lnTo>
                <a:lnTo>
                  <a:pt x="16294" y="200660"/>
                </a:lnTo>
                <a:lnTo>
                  <a:pt x="16103" y="200660"/>
                </a:lnTo>
                <a:lnTo>
                  <a:pt x="15176" y="207010"/>
                </a:lnTo>
                <a:lnTo>
                  <a:pt x="14561" y="212089"/>
                </a:lnTo>
                <a:lnTo>
                  <a:pt x="14427" y="212089"/>
                </a:lnTo>
                <a:lnTo>
                  <a:pt x="13766" y="218439"/>
                </a:lnTo>
                <a:lnTo>
                  <a:pt x="13284" y="224789"/>
                </a:lnTo>
                <a:lnTo>
                  <a:pt x="12915" y="229869"/>
                </a:lnTo>
                <a:lnTo>
                  <a:pt x="12700" y="236219"/>
                </a:lnTo>
                <a:lnTo>
                  <a:pt x="12743" y="248919"/>
                </a:lnTo>
                <a:lnTo>
                  <a:pt x="12915" y="254000"/>
                </a:lnTo>
                <a:lnTo>
                  <a:pt x="13284" y="260350"/>
                </a:lnTo>
                <a:lnTo>
                  <a:pt x="13779" y="265430"/>
                </a:lnTo>
                <a:lnTo>
                  <a:pt x="14427" y="271780"/>
                </a:lnTo>
                <a:lnTo>
                  <a:pt x="15201" y="276860"/>
                </a:lnTo>
                <a:lnTo>
                  <a:pt x="16103" y="283210"/>
                </a:lnTo>
                <a:lnTo>
                  <a:pt x="17157" y="288289"/>
                </a:lnTo>
                <a:lnTo>
                  <a:pt x="19646" y="299719"/>
                </a:lnTo>
                <a:lnTo>
                  <a:pt x="22656" y="311150"/>
                </a:lnTo>
                <a:lnTo>
                  <a:pt x="22965" y="311150"/>
                </a:lnTo>
                <a:lnTo>
                  <a:pt x="26149" y="321310"/>
                </a:lnTo>
                <a:lnTo>
                  <a:pt x="30124" y="331469"/>
                </a:lnTo>
                <a:lnTo>
                  <a:pt x="34582" y="341630"/>
                </a:lnTo>
                <a:lnTo>
                  <a:pt x="39484" y="351789"/>
                </a:lnTo>
                <a:lnTo>
                  <a:pt x="39344" y="351789"/>
                </a:lnTo>
                <a:lnTo>
                  <a:pt x="44831" y="361950"/>
                </a:lnTo>
                <a:lnTo>
                  <a:pt x="44678" y="361950"/>
                </a:lnTo>
                <a:lnTo>
                  <a:pt x="50609" y="370839"/>
                </a:lnTo>
                <a:lnTo>
                  <a:pt x="50444" y="370839"/>
                </a:lnTo>
                <a:lnTo>
                  <a:pt x="56794" y="379730"/>
                </a:lnTo>
                <a:lnTo>
                  <a:pt x="56616" y="379730"/>
                </a:lnTo>
                <a:lnTo>
                  <a:pt x="63385" y="388619"/>
                </a:lnTo>
                <a:lnTo>
                  <a:pt x="63195" y="388619"/>
                </a:lnTo>
                <a:lnTo>
                  <a:pt x="70357" y="397510"/>
                </a:lnTo>
                <a:lnTo>
                  <a:pt x="71245" y="397510"/>
                </a:lnTo>
                <a:lnTo>
                  <a:pt x="77711" y="405130"/>
                </a:lnTo>
                <a:lnTo>
                  <a:pt x="77495" y="405130"/>
                </a:lnTo>
                <a:lnTo>
                  <a:pt x="85420" y="412750"/>
                </a:lnTo>
                <a:lnTo>
                  <a:pt x="85191" y="412750"/>
                </a:lnTo>
                <a:lnTo>
                  <a:pt x="93471" y="420369"/>
                </a:lnTo>
                <a:lnTo>
                  <a:pt x="94665" y="420369"/>
                </a:lnTo>
                <a:lnTo>
                  <a:pt x="101841" y="426719"/>
                </a:lnTo>
                <a:lnTo>
                  <a:pt x="101600" y="426719"/>
                </a:lnTo>
                <a:lnTo>
                  <a:pt x="110540" y="433069"/>
                </a:lnTo>
                <a:lnTo>
                  <a:pt x="110286" y="433069"/>
                </a:lnTo>
                <a:lnTo>
                  <a:pt x="119532" y="439419"/>
                </a:lnTo>
                <a:lnTo>
                  <a:pt x="119265" y="439419"/>
                </a:lnTo>
                <a:lnTo>
                  <a:pt x="128816" y="444500"/>
                </a:lnTo>
                <a:lnTo>
                  <a:pt x="128536" y="444500"/>
                </a:lnTo>
                <a:lnTo>
                  <a:pt x="138366" y="449580"/>
                </a:lnTo>
                <a:lnTo>
                  <a:pt x="138087" y="449580"/>
                </a:lnTo>
                <a:lnTo>
                  <a:pt x="148183" y="454660"/>
                </a:lnTo>
                <a:lnTo>
                  <a:pt x="147891" y="454660"/>
                </a:lnTo>
                <a:lnTo>
                  <a:pt x="158242" y="458469"/>
                </a:lnTo>
                <a:lnTo>
                  <a:pt x="157937" y="458469"/>
                </a:lnTo>
                <a:lnTo>
                  <a:pt x="168529" y="462280"/>
                </a:lnTo>
                <a:lnTo>
                  <a:pt x="168224" y="462280"/>
                </a:lnTo>
                <a:lnTo>
                  <a:pt x="179031" y="464819"/>
                </a:lnTo>
                <a:lnTo>
                  <a:pt x="178803" y="464819"/>
                </a:lnTo>
                <a:lnTo>
                  <a:pt x="184289" y="466089"/>
                </a:lnTo>
                <a:lnTo>
                  <a:pt x="184124" y="466089"/>
                </a:lnTo>
                <a:lnTo>
                  <a:pt x="189661" y="467360"/>
                </a:lnTo>
                <a:lnTo>
                  <a:pt x="189509" y="467360"/>
                </a:lnTo>
                <a:lnTo>
                  <a:pt x="195097" y="468630"/>
                </a:lnTo>
                <a:lnTo>
                  <a:pt x="194932" y="468630"/>
                </a:lnTo>
                <a:lnTo>
                  <a:pt x="200571" y="469900"/>
                </a:lnTo>
                <a:lnTo>
                  <a:pt x="205917" y="469900"/>
                </a:lnTo>
                <a:lnTo>
                  <a:pt x="211645" y="471169"/>
                </a:lnTo>
                <a:lnTo>
                  <a:pt x="217081" y="471169"/>
                </a:lnTo>
                <a:lnTo>
                  <a:pt x="222885" y="472439"/>
                </a:lnTo>
                <a:lnTo>
                  <a:pt x="307555" y="472439"/>
                </a:lnTo>
                <a:lnTo>
                  <a:pt x="292836" y="477519"/>
                </a:lnTo>
                <a:lnTo>
                  <a:pt x="269913" y="482600"/>
                </a:lnTo>
                <a:close/>
              </a:path>
              <a:path w="468630" h="485139">
                <a:moveTo>
                  <a:pt x="310464" y="26669"/>
                </a:moveTo>
                <a:lnTo>
                  <a:pt x="299872" y="22860"/>
                </a:lnTo>
                <a:lnTo>
                  <a:pt x="300189" y="22860"/>
                </a:lnTo>
                <a:lnTo>
                  <a:pt x="289369" y="19050"/>
                </a:lnTo>
                <a:lnTo>
                  <a:pt x="289610" y="19050"/>
                </a:lnTo>
                <a:lnTo>
                  <a:pt x="284111" y="17780"/>
                </a:lnTo>
                <a:lnTo>
                  <a:pt x="284276" y="17780"/>
                </a:lnTo>
                <a:lnTo>
                  <a:pt x="278739" y="16510"/>
                </a:lnTo>
                <a:lnTo>
                  <a:pt x="278904" y="16510"/>
                </a:lnTo>
                <a:lnTo>
                  <a:pt x="273316" y="15239"/>
                </a:lnTo>
                <a:lnTo>
                  <a:pt x="267995" y="15239"/>
                </a:lnTo>
                <a:lnTo>
                  <a:pt x="262318" y="13969"/>
                </a:lnTo>
                <a:lnTo>
                  <a:pt x="262483" y="13969"/>
                </a:lnTo>
                <a:lnTo>
                  <a:pt x="256755" y="12700"/>
                </a:lnTo>
                <a:lnTo>
                  <a:pt x="311188" y="12700"/>
                </a:lnTo>
                <a:lnTo>
                  <a:pt x="314820" y="13969"/>
                </a:lnTo>
                <a:lnTo>
                  <a:pt x="325475" y="19050"/>
                </a:lnTo>
                <a:lnTo>
                  <a:pt x="335851" y="22860"/>
                </a:lnTo>
                <a:lnTo>
                  <a:pt x="339895" y="25400"/>
                </a:lnTo>
                <a:lnTo>
                  <a:pt x="310172" y="25400"/>
                </a:lnTo>
                <a:lnTo>
                  <a:pt x="310464" y="26669"/>
                </a:lnTo>
                <a:close/>
              </a:path>
              <a:path w="468630" h="485139">
                <a:moveTo>
                  <a:pt x="157937" y="26669"/>
                </a:moveTo>
                <a:lnTo>
                  <a:pt x="158242" y="25400"/>
                </a:lnTo>
                <a:lnTo>
                  <a:pt x="161467" y="25400"/>
                </a:lnTo>
                <a:lnTo>
                  <a:pt x="157937" y="26669"/>
                </a:lnTo>
                <a:close/>
              </a:path>
              <a:path w="468630" h="485139">
                <a:moveTo>
                  <a:pt x="366801" y="58419"/>
                </a:moveTo>
                <a:lnTo>
                  <a:pt x="357873" y="50800"/>
                </a:lnTo>
                <a:lnTo>
                  <a:pt x="358114" y="50800"/>
                </a:lnTo>
                <a:lnTo>
                  <a:pt x="348869" y="45719"/>
                </a:lnTo>
                <a:lnTo>
                  <a:pt x="349135" y="45719"/>
                </a:lnTo>
                <a:lnTo>
                  <a:pt x="339598" y="39369"/>
                </a:lnTo>
                <a:lnTo>
                  <a:pt x="339864" y="39369"/>
                </a:lnTo>
                <a:lnTo>
                  <a:pt x="330034" y="34289"/>
                </a:lnTo>
                <a:lnTo>
                  <a:pt x="330326" y="34289"/>
                </a:lnTo>
                <a:lnTo>
                  <a:pt x="320230" y="30480"/>
                </a:lnTo>
                <a:lnTo>
                  <a:pt x="320522" y="30480"/>
                </a:lnTo>
                <a:lnTo>
                  <a:pt x="310172" y="25400"/>
                </a:lnTo>
                <a:lnTo>
                  <a:pt x="339895" y="25400"/>
                </a:lnTo>
                <a:lnTo>
                  <a:pt x="345960" y="29210"/>
                </a:lnTo>
                <a:lnTo>
                  <a:pt x="355777" y="34289"/>
                </a:lnTo>
                <a:lnTo>
                  <a:pt x="365277" y="40639"/>
                </a:lnTo>
                <a:lnTo>
                  <a:pt x="374472" y="48260"/>
                </a:lnTo>
                <a:lnTo>
                  <a:pt x="383311" y="54610"/>
                </a:lnTo>
                <a:lnTo>
                  <a:pt x="386143" y="57150"/>
                </a:lnTo>
                <a:lnTo>
                  <a:pt x="366560" y="57150"/>
                </a:lnTo>
                <a:lnTo>
                  <a:pt x="366801" y="58419"/>
                </a:lnTo>
                <a:close/>
              </a:path>
              <a:path w="468630" h="485139">
                <a:moveTo>
                  <a:pt x="101600" y="58419"/>
                </a:moveTo>
                <a:lnTo>
                  <a:pt x="101841" y="57150"/>
                </a:lnTo>
                <a:lnTo>
                  <a:pt x="103090" y="57150"/>
                </a:lnTo>
                <a:lnTo>
                  <a:pt x="101600" y="58419"/>
                </a:lnTo>
                <a:close/>
              </a:path>
              <a:path w="468630" h="485139">
                <a:moveTo>
                  <a:pt x="383209" y="72389"/>
                </a:moveTo>
                <a:lnTo>
                  <a:pt x="374942" y="64769"/>
                </a:lnTo>
                <a:lnTo>
                  <a:pt x="375170" y="64769"/>
                </a:lnTo>
                <a:lnTo>
                  <a:pt x="366560" y="57150"/>
                </a:lnTo>
                <a:lnTo>
                  <a:pt x="386143" y="57150"/>
                </a:lnTo>
                <a:lnTo>
                  <a:pt x="391807" y="62230"/>
                </a:lnTo>
                <a:lnTo>
                  <a:pt x="399935" y="71119"/>
                </a:lnTo>
                <a:lnTo>
                  <a:pt x="382993" y="71119"/>
                </a:lnTo>
                <a:lnTo>
                  <a:pt x="383209" y="72389"/>
                </a:lnTo>
                <a:close/>
              </a:path>
              <a:path w="468630" h="485139">
                <a:moveTo>
                  <a:pt x="85191" y="72389"/>
                </a:moveTo>
                <a:lnTo>
                  <a:pt x="85420" y="71119"/>
                </a:lnTo>
                <a:lnTo>
                  <a:pt x="86571" y="71119"/>
                </a:lnTo>
                <a:lnTo>
                  <a:pt x="85191" y="72389"/>
                </a:lnTo>
                <a:close/>
              </a:path>
              <a:path w="468630" h="485139">
                <a:moveTo>
                  <a:pt x="390906" y="80010"/>
                </a:moveTo>
                <a:lnTo>
                  <a:pt x="382993" y="71119"/>
                </a:lnTo>
                <a:lnTo>
                  <a:pt x="399935" y="71119"/>
                </a:lnTo>
                <a:lnTo>
                  <a:pt x="407695" y="78739"/>
                </a:lnTo>
                <a:lnTo>
                  <a:pt x="390690" y="78739"/>
                </a:lnTo>
                <a:lnTo>
                  <a:pt x="390906" y="80010"/>
                </a:lnTo>
                <a:close/>
              </a:path>
              <a:path w="468630" h="485139">
                <a:moveTo>
                  <a:pt x="77495" y="80010"/>
                </a:moveTo>
                <a:lnTo>
                  <a:pt x="77711" y="78739"/>
                </a:lnTo>
                <a:lnTo>
                  <a:pt x="78627" y="78739"/>
                </a:lnTo>
                <a:lnTo>
                  <a:pt x="77495" y="80010"/>
                </a:lnTo>
                <a:close/>
              </a:path>
              <a:path w="468630" h="485139">
                <a:moveTo>
                  <a:pt x="452323" y="201930"/>
                </a:moveTo>
                <a:lnTo>
                  <a:pt x="451256" y="195580"/>
                </a:lnTo>
                <a:lnTo>
                  <a:pt x="448754" y="184150"/>
                </a:lnTo>
                <a:lnTo>
                  <a:pt x="445757" y="173989"/>
                </a:lnTo>
                <a:lnTo>
                  <a:pt x="442264" y="162560"/>
                </a:lnTo>
                <a:lnTo>
                  <a:pt x="438276" y="152400"/>
                </a:lnTo>
                <a:lnTo>
                  <a:pt x="433831" y="142239"/>
                </a:lnTo>
                <a:lnTo>
                  <a:pt x="428917" y="132080"/>
                </a:lnTo>
                <a:lnTo>
                  <a:pt x="429069" y="132080"/>
                </a:lnTo>
                <a:lnTo>
                  <a:pt x="423570" y="123189"/>
                </a:lnTo>
                <a:lnTo>
                  <a:pt x="423722" y="123189"/>
                </a:lnTo>
                <a:lnTo>
                  <a:pt x="417804" y="113030"/>
                </a:lnTo>
                <a:lnTo>
                  <a:pt x="417956" y="113030"/>
                </a:lnTo>
                <a:lnTo>
                  <a:pt x="411606" y="104139"/>
                </a:lnTo>
                <a:lnTo>
                  <a:pt x="411784" y="104139"/>
                </a:lnTo>
                <a:lnTo>
                  <a:pt x="405015" y="95250"/>
                </a:lnTo>
                <a:lnTo>
                  <a:pt x="405206" y="95250"/>
                </a:lnTo>
                <a:lnTo>
                  <a:pt x="398043" y="87630"/>
                </a:lnTo>
                <a:lnTo>
                  <a:pt x="398246" y="87630"/>
                </a:lnTo>
                <a:lnTo>
                  <a:pt x="390690" y="78739"/>
                </a:lnTo>
                <a:lnTo>
                  <a:pt x="407695" y="78739"/>
                </a:lnTo>
                <a:lnTo>
                  <a:pt x="434606" y="116839"/>
                </a:lnTo>
                <a:lnTo>
                  <a:pt x="454291" y="158750"/>
                </a:lnTo>
                <a:lnTo>
                  <a:pt x="464819" y="199389"/>
                </a:lnTo>
                <a:lnTo>
                  <a:pt x="465013" y="200660"/>
                </a:lnTo>
                <a:lnTo>
                  <a:pt x="452297" y="200660"/>
                </a:lnTo>
                <a:lnTo>
                  <a:pt x="452323" y="201930"/>
                </a:lnTo>
                <a:close/>
              </a:path>
              <a:path w="468630" h="485139">
                <a:moveTo>
                  <a:pt x="16078" y="201930"/>
                </a:moveTo>
                <a:lnTo>
                  <a:pt x="16103" y="200660"/>
                </a:lnTo>
                <a:lnTo>
                  <a:pt x="16294" y="200660"/>
                </a:lnTo>
                <a:lnTo>
                  <a:pt x="16078" y="201930"/>
                </a:lnTo>
                <a:close/>
              </a:path>
              <a:path w="468630" h="485139">
                <a:moveTo>
                  <a:pt x="453999" y="213360"/>
                </a:moveTo>
                <a:lnTo>
                  <a:pt x="453212" y="207010"/>
                </a:lnTo>
                <a:lnTo>
                  <a:pt x="452297" y="200660"/>
                </a:lnTo>
                <a:lnTo>
                  <a:pt x="465013" y="200660"/>
                </a:lnTo>
                <a:lnTo>
                  <a:pt x="465785" y="205739"/>
                </a:lnTo>
                <a:lnTo>
                  <a:pt x="466598" y="210819"/>
                </a:lnTo>
                <a:lnTo>
                  <a:pt x="466732" y="212089"/>
                </a:lnTo>
                <a:lnTo>
                  <a:pt x="453986" y="212089"/>
                </a:lnTo>
                <a:lnTo>
                  <a:pt x="453999" y="213360"/>
                </a:lnTo>
                <a:close/>
              </a:path>
              <a:path w="468630" h="485139">
                <a:moveTo>
                  <a:pt x="14401" y="213360"/>
                </a:moveTo>
                <a:lnTo>
                  <a:pt x="14427" y="212089"/>
                </a:lnTo>
                <a:lnTo>
                  <a:pt x="14561" y="212089"/>
                </a:lnTo>
                <a:lnTo>
                  <a:pt x="14401" y="213360"/>
                </a:lnTo>
                <a:close/>
              </a:path>
              <a:path w="468630" h="485139">
                <a:moveTo>
                  <a:pt x="458661" y="311150"/>
                </a:moveTo>
                <a:lnTo>
                  <a:pt x="445757" y="311150"/>
                </a:lnTo>
                <a:lnTo>
                  <a:pt x="448830" y="299719"/>
                </a:lnTo>
                <a:lnTo>
                  <a:pt x="451294" y="288289"/>
                </a:lnTo>
                <a:lnTo>
                  <a:pt x="452323" y="283210"/>
                </a:lnTo>
                <a:lnTo>
                  <a:pt x="453224" y="276860"/>
                </a:lnTo>
                <a:lnTo>
                  <a:pt x="453999" y="271780"/>
                </a:lnTo>
                <a:lnTo>
                  <a:pt x="454634" y="265430"/>
                </a:lnTo>
                <a:lnTo>
                  <a:pt x="455129" y="260350"/>
                </a:lnTo>
                <a:lnTo>
                  <a:pt x="455485" y="254000"/>
                </a:lnTo>
                <a:lnTo>
                  <a:pt x="455658" y="248919"/>
                </a:lnTo>
                <a:lnTo>
                  <a:pt x="455701" y="236219"/>
                </a:lnTo>
                <a:lnTo>
                  <a:pt x="455485" y="229869"/>
                </a:lnTo>
                <a:lnTo>
                  <a:pt x="455028" y="223519"/>
                </a:lnTo>
                <a:lnTo>
                  <a:pt x="454621" y="218439"/>
                </a:lnTo>
                <a:lnTo>
                  <a:pt x="453986" y="212089"/>
                </a:lnTo>
                <a:lnTo>
                  <a:pt x="466732" y="212089"/>
                </a:lnTo>
                <a:lnTo>
                  <a:pt x="467271" y="217169"/>
                </a:lnTo>
                <a:lnTo>
                  <a:pt x="467791" y="223519"/>
                </a:lnTo>
                <a:lnTo>
                  <a:pt x="468172" y="229869"/>
                </a:lnTo>
                <a:lnTo>
                  <a:pt x="468401" y="236219"/>
                </a:lnTo>
                <a:lnTo>
                  <a:pt x="468401" y="248919"/>
                </a:lnTo>
                <a:lnTo>
                  <a:pt x="464819" y="284480"/>
                </a:lnTo>
                <a:lnTo>
                  <a:pt x="463715" y="290830"/>
                </a:lnTo>
                <a:lnTo>
                  <a:pt x="461111" y="302260"/>
                </a:lnTo>
                <a:lnTo>
                  <a:pt x="458661" y="311150"/>
                </a:lnTo>
                <a:close/>
              </a:path>
              <a:path w="468630" h="485139">
                <a:moveTo>
                  <a:pt x="22965" y="311150"/>
                </a:moveTo>
                <a:lnTo>
                  <a:pt x="22656" y="311150"/>
                </a:lnTo>
                <a:lnTo>
                  <a:pt x="22567" y="309880"/>
                </a:lnTo>
                <a:lnTo>
                  <a:pt x="22965" y="311150"/>
                </a:lnTo>
                <a:close/>
              </a:path>
              <a:path w="468630" h="485139">
                <a:moveTo>
                  <a:pt x="413998" y="397510"/>
                </a:moveTo>
                <a:lnTo>
                  <a:pt x="398043" y="397510"/>
                </a:lnTo>
                <a:lnTo>
                  <a:pt x="405206" y="388619"/>
                </a:lnTo>
                <a:lnTo>
                  <a:pt x="405015" y="388619"/>
                </a:lnTo>
                <a:lnTo>
                  <a:pt x="411784" y="379730"/>
                </a:lnTo>
                <a:lnTo>
                  <a:pt x="411606" y="379730"/>
                </a:lnTo>
                <a:lnTo>
                  <a:pt x="417956" y="370839"/>
                </a:lnTo>
                <a:lnTo>
                  <a:pt x="417804" y="370839"/>
                </a:lnTo>
                <a:lnTo>
                  <a:pt x="423722" y="361950"/>
                </a:lnTo>
                <a:lnTo>
                  <a:pt x="423570" y="361950"/>
                </a:lnTo>
                <a:lnTo>
                  <a:pt x="429069" y="351789"/>
                </a:lnTo>
                <a:lnTo>
                  <a:pt x="428917" y="351789"/>
                </a:lnTo>
                <a:lnTo>
                  <a:pt x="433958" y="341630"/>
                </a:lnTo>
                <a:lnTo>
                  <a:pt x="438391" y="331469"/>
                </a:lnTo>
                <a:lnTo>
                  <a:pt x="442366" y="321310"/>
                </a:lnTo>
                <a:lnTo>
                  <a:pt x="445846" y="309880"/>
                </a:lnTo>
                <a:lnTo>
                  <a:pt x="445757" y="311150"/>
                </a:lnTo>
                <a:lnTo>
                  <a:pt x="458661" y="311150"/>
                </a:lnTo>
                <a:lnTo>
                  <a:pt x="457962" y="313689"/>
                </a:lnTo>
                <a:lnTo>
                  <a:pt x="454291" y="325119"/>
                </a:lnTo>
                <a:lnTo>
                  <a:pt x="450100" y="336550"/>
                </a:lnTo>
                <a:lnTo>
                  <a:pt x="445414" y="346710"/>
                </a:lnTo>
                <a:lnTo>
                  <a:pt x="440245" y="358139"/>
                </a:lnTo>
                <a:lnTo>
                  <a:pt x="434606" y="368300"/>
                </a:lnTo>
                <a:lnTo>
                  <a:pt x="428523" y="377189"/>
                </a:lnTo>
                <a:lnTo>
                  <a:pt x="421995" y="387350"/>
                </a:lnTo>
                <a:lnTo>
                  <a:pt x="415048" y="396239"/>
                </a:lnTo>
                <a:lnTo>
                  <a:pt x="413998" y="397510"/>
                </a:lnTo>
                <a:close/>
              </a:path>
              <a:path w="468630" h="485139">
                <a:moveTo>
                  <a:pt x="71245" y="397510"/>
                </a:moveTo>
                <a:lnTo>
                  <a:pt x="70357" y="397510"/>
                </a:lnTo>
                <a:lnTo>
                  <a:pt x="70167" y="396239"/>
                </a:lnTo>
                <a:lnTo>
                  <a:pt x="71245" y="397510"/>
                </a:lnTo>
                <a:close/>
              </a:path>
              <a:path w="468630" h="485139">
                <a:moveTo>
                  <a:pt x="393162" y="420369"/>
                </a:moveTo>
                <a:lnTo>
                  <a:pt x="374942" y="420369"/>
                </a:lnTo>
                <a:lnTo>
                  <a:pt x="383209" y="412750"/>
                </a:lnTo>
                <a:lnTo>
                  <a:pt x="382993" y="412750"/>
                </a:lnTo>
                <a:lnTo>
                  <a:pt x="390906" y="405130"/>
                </a:lnTo>
                <a:lnTo>
                  <a:pt x="390690" y="405130"/>
                </a:lnTo>
                <a:lnTo>
                  <a:pt x="398246" y="396239"/>
                </a:lnTo>
                <a:lnTo>
                  <a:pt x="398043" y="397510"/>
                </a:lnTo>
                <a:lnTo>
                  <a:pt x="413998" y="397510"/>
                </a:lnTo>
                <a:lnTo>
                  <a:pt x="407695" y="405130"/>
                </a:lnTo>
                <a:lnTo>
                  <a:pt x="399935" y="414019"/>
                </a:lnTo>
                <a:lnTo>
                  <a:pt x="393162" y="420369"/>
                </a:lnTo>
                <a:close/>
              </a:path>
              <a:path w="468630" h="485139">
                <a:moveTo>
                  <a:pt x="94665" y="420369"/>
                </a:moveTo>
                <a:lnTo>
                  <a:pt x="93471" y="420369"/>
                </a:lnTo>
                <a:lnTo>
                  <a:pt x="93230" y="419100"/>
                </a:lnTo>
                <a:lnTo>
                  <a:pt x="94665" y="420369"/>
                </a:lnTo>
                <a:close/>
              </a:path>
              <a:path w="468630" h="485139">
                <a:moveTo>
                  <a:pt x="307555" y="472439"/>
                </a:moveTo>
                <a:lnTo>
                  <a:pt x="245516" y="472439"/>
                </a:lnTo>
                <a:lnTo>
                  <a:pt x="251320" y="471169"/>
                </a:lnTo>
                <a:lnTo>
                  <a:pt x="256755" y="471169"/>
                </a:lnTo>
                <a:lnTo>
                  <a:pt x="262483" y="469900"/>
                </a:lnTo>
                <a:lnTo>
                  <a:pt x="267843" y="469900"/>
                </a:lnTo>
                <a:lnTo>
                  <a:pt x="273469" y="468630"/>
                </a:lnTo>
                <a:lnTo>
                  <a:pt x="273316" y="468630"/>
                </a:lnTo>
                <a:lnTo>
                  <a:pt x="278904" y="467360"/>
                </a:lnTo>
                <a:lnTo>
                  <a:pt x="278739" y="467360"/>
                </a:lnTo>
                <a:lnTo>
                  <a:pt x="284276" y="466089"/>
                </a:lnTo>
                <a:lnTo>
                  <a:pt x="284111" y="466089"/>
                </a:lnTo>
                <a:lnTo>
                  <a:pt x="289610" y="464819"/>
                </a:lnTo>
                <a:lnTo>
                  <a:pt x="289369" y="464819"/>
                </a:lnTo>
                <a:lnTo>
                  <a:pt x="300189" y="462280"/>
                </a:lnTo>
                <a:lnTo>
                  <a:pt x="299872" y="462280"/>
                </a:lnTo>
                <a:lnTo>
                  <a:pt x="310464" y="458469"/>
                </a:lnTo>
                <a:lnTo>
                  <a:pt x="310172" y="458469"/>
                </a:lnTo>
                <a:lnTo>
                  <a:pt x="320522" y="454660"/>
                </a:lnTo>
                <a:lnTo>
                  <a:pt x="320230" y="454660"/>
                </a:lnTo>
                <a:lnTo>
                  <a:pt x="330326" y="449580"/>
                </a:lnTo>
                <a:lnTo>
                  <a:pt x="330034" y="449580"/>
                </a:lnTo>
                <a:lnTo>
                  <a:pt x="339864" y="444500"/>
                </a:lnTo>
                <a:lnTo>
                  <a:pt x="339598" y="444500"/>
                </a:lnTo>
                <a:lnTo>
                  <a:pt x="349135" y="439419"/>
                </a:lnTo>
                <a:lnTo>
                  <a:pt x="348869" y="439419"/>
                </a:lnTo>
                <a:lnTo>
                  <a:pt x="358114" y="433069"/>
                </a:lnTo>
                <a:lnTo>
                  <a:pt x="357873" y="433069"/>
                </a:lnTo>
                <a:lnTo>
                  <a:pt x="366801" y="426719"/>
                </a:lnTo>
                <a:lnTo>
                  <a:pt x="366560" y="426719"/>
                </a:lnTo>
                <a:lnTo>
                  <a:pt x="375170" y="419100"/>
                </a:lnTo>
                <a:lnTo>
                  <a:pt x="374942" y="420369"/>
                </a:lnTo>
                <a:lnTo>
                  <a:pt x="393162" y="420369"/>
                </a:lnTo>
                <a:lnTo>
                  <a:pt x="355777" y="449580"/>
                </a:lnTo>
                <a:lnTo>
                  <a:pt x="325475" y="466089"/>
                </a:lnTo>
                <a:lnTo>
                  <a:pt x="307555" y="472439"/>
                </a:lnTo>
                <a:close/>
              </a:path>
              <a:path w="468630" h="485139">
                <a:moveTo>
                  <a:pt x="258165" y="483869"/>
                </a:moveTo>
                <a:lnTo>
                  <a:pt x="210235" y="483869"/>
                </a:lnTo>
                <a:lnTo>
                  <a:pt x="204343" y="482600"/>
                </a:lnTo>
                <a:lnTo>
                  <a:pt x="264058" y="482600"/>
                </a:lnTo>
                <a:lnTo>
                  <a:pt x="258165" y="483869"/>
                </a:lnTo>
                <a:close/>
              </a:path>
              <a:path w="468630" h="485139">
                <a:moveTo>
                  <a:pt x="246265" y="485139"/>
                </a:moveTo>
                <a:lnTo>
                  <a:pt x="222135" y="485139"/>
                </a:lnTo>
                <a:lnTo>
                  <a:pt x="216166" y="483869"/>
                </a:lnTo>
                <a:lnTo>
                  <a:pt x="252234" y="483869"/>
                </a:lnTo>
                <a:lnTo>
                  <a:pt x="246265" y="485139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81223" y="2390381"/>
            <a:ext cx="80645" cy="0"/>
          </a:xfrm>
          <a:custGeom>
            <a:avLst/>
            <a:gdLst/>
            <a:ahLst/>
            <a:cxnLst/>
            <a:rect l="l" t="t" r="r" b="b"/>
            <a:pathLst>
              <a:path w="80644" h="0">
                <a:moveTo>
                  <a:pt x="0" y="0"/>
                </a:moveTo>
                <a:lnTo>
                  <a:pt x="80556" y="0"/>
                </a:lnTo>
              </a:path>
            </a:pathLst>
          </a:custGeom>
          <a:ln w="539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46666" y="2390381"/>
            <a:ext cx="80645" cy="0"/>
          </a:xfrm>
          <a:custGeom>
            <a:avLst/>
            <a:gdLst/>
            <a:ahLst/>
            <a:cxnLst/>
            <a:rect l="l" t="t" r="r" b="b"/>
            <a:pathLst>
              <a:path w="80644" h="0">
                <a:moveTo>
                  <a:pt x="0" y="0"/>
                </a:moveTo>
                <a:lnTo>
                  <a:pt x="80581" y="0"/>
                </a:lnTo>
              </a:path>
            </a:pathLst>
          </a:custGeom>
          <a:ln w="539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54235" y="2282825"/>
            <a:ext cx="0" cy="215265"/>
          </a:xfrm>
          <a:custGeom>
            <a:avLst/>
            <a:gdLst/>
            <a:ahLst/>
            <a:cxnLst/>
            <a:rect l="l" t="t" r="r" b="b"/>
            <a:pathLst>
              <a:path w="0" h="215264">
                <a:moveTo>
                  <a:pt x="0" y="0"/>
                </a:moveTo>
                <a:lnTo>
                  <a:pt x="0" y="215112"/>
                </a:lnTo>
              </a:path>
            </a:pathLst>
          </a:custGeom>
          <a:ln w="539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00884" y="2224227"/>
            <a:ext cx="307073" cy="340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11400" y="3848950"/>
            <a:ext cx="314223" cy="3340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60052" y="3933469"/>
            <a:ext cx="173837" cy="1663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11360" y="2626817"/>
            <a:ext cx="285750" cy="608965"/>
          </a:xfrm>
          <a:custGeom>
            <a:avLst/>
            <a:gdLst/>
            <a:ahLst/>
            <a:cxnLst/>
            <a:rect l="l" t="t" r="r" b="b"/>
            <a:pathLst>
              <a:path w="285750" h="608964">
                <a:moveTo>
                  <a:pt x="142875" y="465988"/>
                </a:moveTo>
                <a:lnTo>
                  <a:pt x="114300" y="437413"/>
                </a:lnTo>
                <a:lnTo>
                  <a:pt x="114300" y="0"/>
                </a:lnTo>
                <a:lnTo>
                  <a:pt x="171450" y="0"/>
                </a:lnTo>
                <a:lnTo>
                  <a:pt x="171450" y="437413"/>
                </a:lnTo>
                <a:lnTo>
                  <a:pt x="142875" y="465988"/>
                </a:lnTo>
                <a:close/>
              </a:path>
              <a:path w="285750" h="608964">
                <a:moveTo>
                  <a:pt x="142875" y="608863"/>
                </a:moveTo>
                <a:lnTo>
                  <a:pt x="0" y="323113"/>
                </a:lnTo>
                <a:lnTo>
                  <a:pt x="114300" y="437413"/>
                </a:lnTo>
                <a:lnTo>
                  <a:pt x="114300" y="501700"/>
                </a:lnTo>
                <a:lnTo>
                  <a:pt x="196456" y="501700"/>
                </a:lnTo>
                <a:lnTo>
                  <a:pt x="142875" y="608863"/>
                </a:lnTo>
                <a:close/>
              </a:path>
              <a:path w="285750" h="608964">
                <a:moveTo>
                  <a:pt x="196456" y="501700"/>
                </a:moveTo>
                <a:lnTo>
                  <a:pt x="171450" y="501700"/>
                </a:lnTo>
                <a:lnTo>
                  <a:pt x="171450" y="437413"/>
                </a:lnTo>
                <a:lnTo>
                  <a:pt x="285750" y="323113"/>
                </a:lnTo>
                <a:lnTo>
                  <a:pt x="196456" y="501700"/>
                </a:lnTo>
                <a:close/>
              </a:path>
              <a:path w="285750" h="608964">
                <a:moveTo>
                  <a:pt x="171450" y="501700"/>
                </a:moveTo>
                <a:lnTo>
                  <a:pt x="114300" y="501700"/>
                </a:lnTo>
                <a:lnTo>
                  <a:pt x="114300" y="437413"/>
                </a:lnTo>
                <a:lnTo>
                  <a:pt x="142875" y="465988"/>
                </a:lnTo>
                <a:lnTo>
                  <a:pt x="171450" y="465988"/>
                </a:lnTo>
                <a:lnTo>
                  <a:pt x="171450" y="501700"/>
                </a:lnTo>
                <a:close/>
              </a:path>
              <a:path w="285750" h="608964">
                <a:moveTo>
                  <a:pt x="171450" y="465988"/>
                </a:moveTo>
                <a:lnTo>
                  <a:pt x="142875" y="465988"/>
                </a:lnTo>
                <a:lnTo>
                  <a:pt x="171450" y="437413"/>
                </a:lnTo>
                <a:lnTo>
                  <a:pt x="171450" y="465988"/>
                </a:lnTo>
                <a:close/>
              </a:path>
            </a:pathLst>
          </a:custGeom>
          <a:solidFill>
            <a:srgbClr val="DC07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18053" y="2956267"/>
            <a:ext cx="346570" cy="334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30054" y="1488795"/>
            <a:ext cx="331088" cy="3340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95396" y="1938248"/>
            <a:ext cx="613968" cy="700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11944" y="2095601"/>
            <a:ext cx="337235" cy="4259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52664" y="2010917"/>
            <a:ext cx="848918" cy="7301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387792" y="2278595"/>
            <a:ext cx="292455" cy="33982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43964" y="2374353"/>
            <a:ext cx="216293" cy="2370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32725" y="3667975"/>
            <a:ext cx="848918" cy="73017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367853" y="3935653"/>
            <a:ext cx="292455" cy="33982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30603" y="4035259"/>
            <a:ext cx="220764" cy="2331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61072" y="2842945"/>
            <a:ext cx="940231" cy="73017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201648" y="3006458"/>
            <a:ext cx="352526" cy="3402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439354" y="3184156"/>
            <a:ext cx="388632" cy="2370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11958" y="4326572"/>
            <a:ext cx="1161973" cy="73017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558669" y="4490072"/>
            <a:ext cx="399148" cy="34022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835313" y="4667783"/>
            <a:ext cx="388632" cy="23700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88550" y="4483925"/>
            <a:ext cx="210832" cy="34557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5052186" y="1872602"/>
            <a:ext cx="3957954" cy="53848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200" spc="-195" i="1">
                <a:latin typeface="Times New Roman"/>
                <a:cs typeface="Times New Roman"/>
              </a:rPr>
              <a:t>W</a:t>
            </a:r>
            <a:r>
              <a:rPr dirty="0" baseline="-17615" sz="3075" spc="-292" i="1">
                <a:latin typeface="Times New Roman"/>
                <a:cs typeface="Times New Roman"/>
              </a:rPr>
              <a:t>AB</a:t>
            </a:r>
            <a:r>
              <a:rPr dirty="0" sz="3200" spc="-195" i="1">
                <a:latin typeface="Times New Roman"/>
                <a:cs typeface="Times New Roman"/>
              </a:rPr>
              <a:t>=</a:t>
            </a:r>
            <a:r>
              <a:rPr dirty="0" sz="3350" spc="-195" i="1">
                <a:latin typeface="宋体"/>
                <a:cs typeface="宋体"/>
              </a:rPr>
              <a:t>－</a:t>
            </a:r>
            <a:r>
              <a:rPr dirty="0" sz="3350" spc="-195" i="1">
                <a:latin typeface="Symbol"/>
                <a:cs typeface="Symbol"/>
              </a:rPr>
              <a:t></a:t>
            </a:r>
            <a:r>
              <a:rPr dirty="0" sz="3200" spc="-195" i="1">
                <a:latin typeface="Times New Roman"/>
                <a:cs typeface="Times New Roman"/>
              </a:rPr>
              <a:t>E</a:t>
            </a:r>
            <a:r>
              <a:rPr dirty="0" baseline="-17615" sz="3075" spc="-292">
                <a:latin typeface="Times New Roman"/>
                <a:cs typeface="Times New Roman"/>
              </a:rPr>
              <a:t>p</a:t>
            </a:r>
            <a:r>
              <a:rPr dirty="0" baseline="5208" sz="4800" spc="-292">
                <a:latin typeface="宋体"/>
                <a:cs typeface="宋体"/>
              </a:rPr>
              <a:t>＝</a:t>
            </a:r>
            <a:r>
              <a:rPr dirty="0" baseline="5208" sz="4800" spc="-292" i="1">
                <a:latin typeface="Times New Roman"/>
                <a:cs typeface="Times New Roman"/>
              </a:rPr>
              <a:t>E</a:t>
            </a:r>
            <a:r>
              <a:rPr dirty="0" baseline="-9485" sz="3075" spc="-292">
                <a:latin typeface="Times New Roman"/>
                <a:cs typeface="Times New Roman"/>
              </a:rPr>
              <a:t>p</a:t>
            </a:r>
            <a:r>
              <a:rPr dirty="0" baseline="-9485" sz="3075" spc="-292" i="1">
                <a:latin typeface="Times New Roman"/>
                <a:cs typeface="Times New Roman"/>
              </a:rPr>
              <a:t>A</a:t>
            </a:r>
            <a:r>
              <a:rPr dirty="0" baseline="4975" sz="5025" spc="-292" i="1">
                <a:latin typeface="宋体"/>
                <a:cs typeface="宋体"/>
              </a:rPr>
              <a:t>－</a:t>
            </a:r>
            <a:r>
              <a:rPr dirty="0" baseline="5208" sz="4800" spc="-292" i="1">
                <a:latin typeface="Times New Roman"/>
                <a:cs typeface="Times New Roman"/>
              </a:rPr>
              <a:t>E</a:t>
            </a:r>
            <a:r>
              <a:rPr dirty="0" baseline="-9485" sz="3075" spc="-292">
                <a:latin typeface="Times New Roman"/>
                <a:cs typeface="Times New Roman"/>
              </a:rPr>
              <a:t>p</a:t>
            </a:r>
            <a:r>
              <a:rPr dirty="0" baseline="-9485" sz="3075" spc="-292" i="1">
                <a:latin typeface="Times New Roman"/>
                <a:cs typeface="Times New Roman"/>
              </a:rPr>
              <a:t>B</a:t>
            </a:r>
            <a:endParaRPr baseline="-9485" sz="3075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163337" y="2609799"/>
            <a:ext cx="2561590" cy="538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200" spc="-505">
                <a:latin typeface="宋体"/>
                <a:cs typeface="宋体"/>
              </a:rPr>
              <a:t>＝</a:t>
            </a:r>
            <a:r>
              <a:rPr dirty="0" sz="3200" spc="-505" i="1">
                <a:latin typeface="Times New Roman"/>
                <a:cs typeface="Times New Roman"/>
              </a:rPr>
              <a:t>q</a:t>
            </a:r>
            <a:r>
              <a:rPr dirty="0" sz="3350" spc="-505" i="1">
                <a:latin typeface="Symbol"/>
                <a:cs typeface="Symbol"/>
              </a:rPr>
              <a:t></a:t>
            </a:r>
            <a:r>
              <a:rPr dirty="0" baseline="-17615" sz="3075" spc="-757" i="1">
                <a:latin typeface="Times New Roman"/>
                <a:cs typeface="Times New Roman"/>
              </a:rPr>
              <a:t>A</a:t>
            </a:r>
            <a:r>
              <a:rPr dirty="0" sz="3350" spc="-505" i="1">
                <a:latin typeface="宋体"/>
                <a:cs typeface="宋体"/>
              </a:rPr>
              <a:t>－</a:t>
            </a:r>
            <a:r>
              <a:rPr dirty="0" sz="3200" spc="-505" i="1">
                <a:latin typeface="Times New Roman"/>
                <a:cs typeface="Times New Roman"/>
              </a:rPr>
              <a:t>q</a:t>
            </a:r>
            <a:r>
              <a:rPr dirty="0" sz="3350" spc="-505" i="1">
                <a:latin typeface="Symbol"/>
                <a:cs typeface="Symbol"/>
              </a:rPr>
              <a:t></a:t>
            </a:r>
            <a:r>
              <a:rPr dirty="0" baseline="-3472" sz="4800" spc="-757">
                <a:latin typeface="宋体"/>
                <a:cs typeface="宋体"/>
              </a:rPr>
              <a:t>＝</a:t>
            </a:r>
            <a:r>
              <a:rPr dirty="0" baseline="-17615" sz="3075" spc="-757" i="1">
                <a:latin typeface="Times New Roman"/>
                <a:cs typeface="Times New Roman"/>
              </a:rPr>
              <a:t>B</a:t>
            </a:r>
            <a:endParaRPr baseline="-17615" sz="307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98396" y="2632392"/>
            <a:ext cx="2041525" cy="538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200" spc="-165" i="1">
                <a:latin typeface="Times New Roman"/>
                <a:cs typeface="Times New Roman"/>
              </a:rPr>
              <a:t>q</a:t>
            </a:r>
            <a:r>
              <a:rPr dirty="0" sz="3200" spc="-165">
                <a:latin typeface="Times New Roman"/>
                <a:cs typeface="Times New Roman"/>
              </a:rPr>
              <a:t>(</a:t>
            </a:r>
            <a:r>
              <a:rPr dirty="0" sz="3350" spc="-165" i="1">
                <a:latin typeface="Symbol"/>
                <a:cs typeface="Symbol"/>
              </a:rPr>
              <a:t></a:t>
            </a:r>
            <a:r>
              <a:rPr dirty="0" baseline="-17615" sz="3075" spc="-247" i="1">
                <a:latin typeface="Times New Roman"/>
                <a:cs typeface="Times New Roman"/>
              </a:rPr>
              <a:t>A</a:t>
            </a:r>
            <a:r>
              <a:rPr dirty="0" sz="3350" spc="-165" i="1">
                <a:latin typeface="宋体"/>
                <a:cs typeface="宋体"/>
              </a:rPr>
              <a:t>－</a:t>
            </a:r>
            <a:r>
              <a:rPr dirty="0" sz="3350" spc="-165" i="1">
                <a:latin typeface="Symbol"/>
                <a:cs typeface="Symbol"/>
              </a:rPr>
              <a:t></a:t>
            </a:r>
            <a:r>
              <a:rPr dirty="0" baseline="-17615" sz="3075" spc="-247" i="1">
                <a:latin typeface="Times New Roman"/>
                <a:cs typeface="Times New Roman"/>
              </a:rPr>
              <a:t>B</a:t>
            </a:r>
            <a:r>
              <a:rPr dirty="0" sz="3200" spc="-165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09095" y="3345091"/>
            <a:ext cx="3942715" cy="22174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latin typeface="宋体"/>
                <a:cs typeface="宋体"/>
              </a:rPr>
              <a:t>＝</a:t>
            </a:r>
            <a:r>
              <a:rPr dirty="0" sz="3200" spc="5" i="1">
                <a:latin typeface="Times New Roman"/>
                <a:cs typeface="Times New Roman"/>
              </a:rPr>
              <a:t>qU</a:t>
            </a:r>
            <a:r>
              <a:rPr dirty="0" baseline="-17615" sz="3075" spc="7" i="1">
                <a:latin typeface="Times New Roman"/>
                <a:cs typeface="Times New Roman"/>
              </a:rPr>
              <a:t>AB</a:t>
            </a:r>
            <a:endParaRPr baseline="-17615" sz="3075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3334"/>
              </a:spcBef>
            </a:pPr>
            <a:r>
              <a:rPr dirty="0" sz="2800" b="1">
                <a:latin typeface="华文楷体"/>
                <a:cs typeface="华文楷体"/>
              </a:rPr>
              <a:t>影响静电力做功多少的</a:t>
            </a:r>
            <a:r>
              <a:rPr dirty="0" sz="2800" spc="-5" b="1">
                <a:latin typeface="华文楷体"/>
                <a:cs typeface="华文楷体"/>
              </a:rPr>
              <a:t>是 </a:t>
            </a:r>
            <a:r>
              <a:rPr dirty="0" sz="2800" b="1">
                <a:latin typeface="华文楷体"/>
                <a:cs typeface="华文楷体"/>
              </a:rPr>
              <a:t>电势差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6846" y="1482216"/>
            <a:ext cx="285750" cy="3893820"/>
          </a:xfrm>
          <a:custGeom>
            <a:avLst/>
            <a:gdLst/>
            <a:ahLst/>
            <a:cxnLst/>
            <a:rect l="l" t="t" r="r" b="b"/>
            <a:pathLst>
              <a:path w="285750" h="3893820">
                <a:moveTo>
                  <a:pt x="142875" y="3750678"/>
                </a:moveTo>
                <a:lnTo>
                  <a:pt x="114300" y="3722103"/>
                </a:lnTo>
                <a:lnTo>
                  <a:pt x="114300" y="0"/>
                </a:lnTo>
                <a:lnTo>
                  <a:pt x="171450" y="0"/>
                </a:lnTo>
                <a:lnTo>
                  <a:pt x="171450" y="3722103"/>
                </a:lnTo>
                <a:lnTo>
                  <a:pt x="142875" y="3750678"/>
                </a:lnTo>
                <a:close/>
              </a:path>
              <a:path w="285750" h="3893820">
                <a:moveTo>
                  <a:pt x="142875" y="3893553"/>
                </a:moveTo>
                <a:lnTo>
                  <a:pt x="0" y="3607803"/>
                </a:lnTo>
                <a:lnTo>
                  <a:pt x="114300" y="3722103"/>
                </a:lnTo>
                <a:lnTo>
                  <a:pt x="114300" y="3786403"/>
                </a:lnTo>
                <a:lnTo>
                  <a:pt x="196449" y="3786403"/>
                </a:lnTo>
                <a:lnTo>
                  <a:pt x="142875" y="3893553"/>
                </a:lnTo>
                <a:close/>
              </a:path>
              <a:path w="285750" h="3893820">
                <a:moveTo>
                  <a:pt x="196449" y="3786403"/>
                </a:moveTo>
                <a:lnTo>
                  <a:pt x="171450" y="3786403"/>
                </a:lnTo>
                <a:lnTo>
                  <a:pt x="171450" y="3722103"/>
                </a:lnTo>
                <a:lnTo>
                  <a:pt x="285750" y="3607803"/>
                </a:lnTo>
                <a:lnTo>
                  <a:pt x="196449" y="3786403"/>
                </a:lnTo>
                <a:close/>
              </a:path>
              <a:path w="285750" h="3893820">
                <a:moveTo>
                  <a:pt x="171450" y="3786403"/>
                </a:moveTo>
                <a:lnTo>
                  <a:pt x="114300" y="3786403"/>
                </a:lnTo>
                <a:lnTo>
                  <a:pt x="114300" y="3722103"/>
                </a:lnTo>
                <a:lnTo>
                  <a:pt x="142875" y="3750678"/>
                </a:lnTo>
                <a:lnTo>
                  <a:pt x="171450" y="3750678"/>
                </a:lnTo>
                <a:lnTo>
                  <a:pt x="171450" y="3786403"/>
                </a:lnTo>
                <a:close/>
              </a:path>
              <a:path w="285750" h="3893820">
                <a:moveTo>
                  <a:pt x="171450" y="3750678"/>
                </a:moveTo>
                <a:lnTo>
                  <a:pt x="142875" y="3750678"/>
                </a:lnTo>
                <a:lnTo>
                  <a:pt x="171450" y="3722103"/>
                </a:lnTo>
                <a:lnTo>
                  <a:pt x="171450" y="3750678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11360" y="1482216"/>
            <a:ext cx="285750" cy="3893820"/>
          </a:xfrm>
          <a:custGeom>
            <a:avLst/>
            <a:gdLst/>
            <a:ahLst/>
            <a:cxnLst/>
            <a:rect l="l" t="t" r="r" b="b"/>
            <a:pathLst>
              <a:path w="285750" h="3893820">
                <a:moveTo>
                  <a:pt x="142875" y="3750678"/>
                </a:moveTo>
                <a:lnTo>
                  <a:pt x="114300" y="3722103"/>
                </a:lnTo>
                <a:lnTo>
                  <a:pt x="114300" y="0"/>
                </a:lnTo>
                <a:lnTo>
                  <a:pt x="171450" y="0"/>
                </a:lnTo>
                <a:lnTo>
                  <a:pt x="171450" y="3722103"/>
                </a:lnTo>
                <a:lnTo>
                  <a:pt x="142875" y="3750678"/>
                </a:lnTo>
                <a:close/>
              </a:path>
              <a:path w="285750" h="3893820">
                <a:moveTo>
                  <a:pt x="142875" y="3893553"/>
                </a:moveTo>
                <a:lnTo>
                  <a:pt x="0" y="3607803"/>
                </a:lnTo>
                <a:lnTo>
                  <a:pt x="114300" y="3722103"/>
                </a:lnTo>
                <a:lnTo>
                  <a:pt x="114300" y="3786403"/>
                </a:lnTo>
                <a:lnTo>
                  <a:pt x="196449" y="3786403"/>
                </a:lnTo>
                <a:lnTo>
                  <a:pt x="142875" y="3893553"/>
                </a:lnTo>
                <a:close/>
              </a:path>
              <a:path w="285750" h="3893820">
                <a:moveTo>
                  <a:pt x="196449" y="3786403"/>
                </a:moveTo>
                <a:lnTo>
                  <a:pt x="171450" y="3786403"/>
                </a:lnTo>
                <a:lnTo>
                  <a:pt x="171450" y="3722103"/>
                </a:lnTo>
                <a:lnTo>
                  <a:pt x="285750" y="3607803"/>
                </a:lnTo>
                <a:lnTo>
                  <a:pt x="196449" y="3786403"/>
                </a:lnTo>
                <a:close/>
              </a:path>
              <a:path w="285750" h="3893820">
                <a:moveTo>
                  <a:pt x="171450" y="3786403"/>
                </a:moveTo>
                <a:lnTo>
                  <a:pt x="114300" y="3786403"/>
                </a:lnTo>
                <a:lnTo>
                  <a:pt x="114300" y="3722103"/>
                </a:lnTo>
                <a:lnTo>
                  <a:pt x="142875" y="3750678"/>
                </a:lnTo>
                <a:lnTo>
                  <a:pt x="171450" y="3750678"/>
                </a:lnTo>
                <a:lnTo>
                  <a:pt x="171450" y="3786403"/>
                </a:lnTo>
                <a:close/>
              </a:path>
              <a:path w="285750" h="3893820">
                <a:moveTo>
                  <a:pt x="171450" y="3750678"/>
                </a:moveTo>
                <a:lnTo>
                  <a:pt x="142875" y="3750678"/>
                </a:lnTo>
                <a:lnTo>
                  <a:pt x="171450" y="3722103"/>
                </a:lnTo>
                <a:lnTo>
                  <a:pt x="171450" y="3750678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38283" y="1469567"/>
            <a:ext cx="285750" cy="3893820"/>
          </a:xfrm>
          <a:custGeom>
            <a:avLst/>
            <a:gdLst/>
            <a:ahLst/>
            <a:cxnLst/>
            <a:rect l="l" t="t" r="r" b="b"/>
            <a:pathLst>
              <a:path w="285750" h="3893820">
                <a:moveTo>
                  <a:pt x="142875" y="3750678"/>
                </a:moveTo>
                <a:lnTo>
                  <a:pt x="114300" y="3722103"/>
                </a:lnTo>
                <a:lnTo>
                  <a:pt x="114300" y="0"/>
                </a:lnTo>
                <a:lnTo>
                  <a:pt x="171450" y="0"/>
                </a:lnTo>
                <a:lnTo>
                  <a:pt x="171450" y="3722103"/>
                </a:lnTo>
                <a:lnTo>
                  <a:pt x="142875" y="3750678"/>
                </a:lnTo>
                <a:close/>
              </a:path>
              <a:path w="285750" h="3893820">
                <a:moveTo>
                  <a:pt x="142875" y="3893553"/>
                </a:moveTo>
                <a:lnTo>
                  <a:pt x="0" y="3607803"/>
                </a:lnTo>
                <a:lnTo>
                  <a:pt x="114300" y="3722103"/>
                </a:lnTo>
                <a:lnTo>
                  <a:pt x="114300" y="3786403"/>
                </a:lnTo>
                <a:lnTo>
                  <a:pt x="196449" y="3786403"/>
                </a:lnTo>
                <a:lnTo>
                  <a:pt x="142875" y="3893553"/>
                </a:lnTo>
                <a:close/>
              </a:path>
              <a:path w="285750" h="3893820">
                <a:moveTo>
                  <a:pt x="196449" y="3786403"/>
                </a:moveTo>
                <a:lnTo>
                  <a:pt x="171450" y="3786403"/>
                </a:lnTo>
                <a:lnTo>
                  <a:pt x="171450" y="3722103"/>
                </a:lnTo>
                <a:lnTo>
                  <a:pt x="285750" y="3607803"/>
                </a:lnTo>
                <a:lnTo>
                  <a:pt x="196449" y="3786403"/>
                </a:lnTo>
                <a:close/>
              </a:path>
              <a:path w="285750" h="3893820">
                <a:moveTo>
                  <a:pt x="171450" y="3786403"/>
                </a:moveTo>
                <a:lnTo>
                  <a:pt x="114300" y="3786403"/>
                </a:lnTo>
                <a:lnTo>
                  <a:pt x="114300" y="3722103"/>
                </a:lnTo>
                <a:lnTo>
                  <a:pt x="142875" y="3750678"/>
                </a:lnTo>
                <a:lnTo>
                  <a:pt x="171450" y="3750678"/>
                </a:lnTo>
                <a:lnTo>
                  <a:pt x="171450" y="3786403"/>
                </a:lnTo>
                <a:close/>
              </a:path>
              <a:path w="285750" h="3893820">
                <a:moveTo>
                  <a:pt x="171450" y="3750678"/>
                </a:moveTo>
                <a:lnTo>
                  <a:pt x="142875" y="3750678"/>
                </a:lnTo>
                <a:lnTo>
                  <a:pt x="171450" y="3722103"/>
                </a:lnTo>
                <a:lnTo>
                  <a:pt x="171450" y="3750678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14244" y="2153958"/>
            <a:ext cx="455104" cy="472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07220" y="2147608"/>
            <a:ext cx="468630" cy="485140"/>
          </a:xfrm>
          <a:custGeom>
            <a:avLst/>
            <a:gdLst/>
            <a:ahLst/>
            <a:cxnLst/>
            <a:rect l="l" t="t" r="r" b="b"/>
            <a:pathLst>
              <a:path w="468630" h="485139">
                <a:moveTo>
                  <a:pt x="269913" y="2539"/>
                </a:moveTo>
                <a:lnTo>
                  <a:pt x="198500" y="2539"/>
                </a:lnTo>
                <a:lnTo>
                  <a:pt x="210235" y="0"/>
                </a:lnTo>
                <a:lnTo>
                  <a:pt x="258165" y="0"/>
                </a:lnTo>
                <a:lnTo>
                  <a:pt x="269913" y="2539"/>
                </a:lnTo>
                <a:close/>
              </a:path>
              <a:path w="468630" h="485139">
                <a:moveTo>
                  <a:pt x="269913" y="482600"/>
                </a:moveTo>
                <a:lnTo>
                  <a:pt x="198500" y="482600"/>
                </a:lnTo>
                <a:lnTo>
                  <a:pt x="175564" y="477519"/>
                </a:lnTo>
                <a:lnTo>
                  <a:pt x="132549" y="461010"/>
                </a:lnTo>
                <a:lnTo>
                  <a:pt x="93941" y="436880"/>
                </a:lnTo>
                <a:lnTo>
                  <a:pt x="60706" y="405130"/>
                </a:lnTo>
                <a:lnTo>
                  <a:pt x="39877" y="377189"/>
                </a:lnTo>
                <a:lnTo>
                  <a:pt x="33794" y="368300"/>
                </a:lnTo>
                <a:lnTo>
                  <a:pt x="28155" y="358139"/>
                </a:lnTo>
                <a:lnTo>
                  <a:pt x="22999" y="346710"/>
                </a:lnTo>
                <a:lnTo>
                  <a:pt x="18313" y="336550"/>
                </a:lnTo>
                <a:lnTo>
                  <a:pt x="4686" y="290830"/>
                </a:lnTo>
                <a:lnTo>
                  <a:pt x="3581" y="284480"/>
                </a:lnTo>
                <a:lnTo>
                  <a:pt x="2628" y="279400"/>
                </a:lnTo>
                <a:lnTo>
                  <a:pt x="0" y="248919"/>
                </a:lnTo>
                <a:lnTo>
                  <a:pt x="0" y="236219"/>
                </a:lnTo>
                <a:lnTo>
                  <a:pt x="2628" y="205739"/>
                </a:lnTo>
                <a:lnTo>
                  <a:pt x="3581" y="199389"/>
                </a:lnTo>
                <a:lnTo>
                  <a:pt x="14122" y="158750"/>
                </a:lnTo>
                <a:lnTo>
                  <a:pt x="33794" y="116839"/>
                </a:lnTo>
                <a:lnTo>
                  <a:pt x="60706" y="78739"/>
                </a:lnTo>
                <a:lnTo>
                  <a:pt x="68465" y="71119"/>
                </a:lnTo>
                <a:lnTo>
                  <a:pt x="76593" y="62230"/>
                </a:lnTo>
                <a:lnTo>
                  <a:pt x="85089" y="54610"/>
                </a:lnTo>
                <a:lnTo>
                  <a:pt x="93941" y="48260"/>
                </a:lnTo>
                <a:lnTo>
                  <a:pt x="103124" y="40639"/>
                </a:lnTo>
                <a:lnTo>
                  <a:pt x="112623" y="34289"/>
                </a:lnTo>
                <a:lnTo>
                  <a:pt x="122440" y="29210"/>
                </a:lnTo>
                <a:lnTo>
                  <a:pt x="132549" y="22860"/>
                </a:lnTo>
                <a:lnTo>
                  <a:pt x="142938" y="19050"/>
                </a:lnTo>
                <a:lnTo>
                  <a:pt x="153581" y="13969"/>
                </a:lnTo>
                <a:lnTo>
                  <a:pt x="164477" y="10160"/>
                </a:lnTo>
                <a:lnTo>
                  <a:pt x="175564" y="7619"/>
                </a:lnTo>
                <a:lnTo>
                  <a:pt x="181254" y="5080"/>
                </a:lnTo>
                <a:lnTo>
                  <a:pt x="192697" y="2539"/>
                </a:lnTo>
                <a:lnTo>
                  <a:pt x="275704" y="2539"/>
                </a:lnTo>
                <a:lnTo>
                  <a:pt x="287159" y="5080"/>
                </a:lnTo>
                <a:lnTo>
                  <a:pt x="292836" y="7619"/>
                </a:lnTo>
                <a:lnTo>
                  <a:pt x="303923" y="10160"/>
                </a:lnTo>
                <a:lnTo>
                  <a:pt x="311188" y="12700"/>
                </a:lnTo>
                <a:lnTo>
                  <a:pt x="211645" y="12700"/>
                </a:lnTo>
                <a:lnTo>
                  <a:pt x="205917" y="13969"/>
                </a:lnTo>
                <a:lnTo>
                  <a:pt x="206082" y="13969"/>
                </a:lnTo>
                <a:lnTo>
                  <a:pt x="200406" y="15239"/>
                </a:lnTo>
                <a:lnTo>
                  <a:pt x="195097" y="15239"/>
                </a:lnTo>
                <a:lnTo>
                  <a:pt x="189509" y="16510"/>
                </a:lnTo>
                <a:lnTo>
                  <a:pt x="189661" y="16510"/>
                </a:lnTo>
                <a:lnTo>
                  <a:pt x="184124" y="17780"/>
                </a:lnTo>
                <a:lnTo>
                  <a:pt x="184289" y="17780"/>
                </a:lnTo>
                <a:lnTo>
                  <a:pt x="178803" y="19050"/>
                </a:lnTo>
                <a:lnTo>
                  <a:pt x="179031" y="19050"/>
                </a:lnTo>
                <a:lnTo>
                  <a:pt x="168224" y="22860"/>
                </a:lnTo>
                <a:lnTo>
                  <a:pt x="168529" y="22860"/>
                </a:lnTo>
                <a:lnTo>
                  <a:pt x="161467" y="25400"/>
                </a:lnTo>
                <a:lnTo>
                  <a:pt x="158242" y="25400"/>
                </a:lnTo>
                <a:lnTo>
                  <a:pt x="147891" y="30480"/>
                </a:lnTo>
                <a:lnTo>
                  <a:pt x="148183" y="30480"/>
                </a:lnTo>
                <a:lnTo>
                  <a:pt x="138087" y="34289"/>
                </a:lnTo>
                <a:lnTo>
                  <a:pt x="138366" y="34289"/>
                </a:lnTo>
                <a:lnTo>
                  <a:pt x="128536" y="39369"/>
                </a:lnTo>
                <a:lnTo>
                  <a:pt x="128816" y="39369"/>
                </a:lnTo>
                <a:lnTo>
                  <a:pt x="119265" y="45719"/>
                </a:lnTo>
                <a:lnTo>
                  <a:pt x="119532" y="45719"/>
                </a:lnTo>
                <a:lnTo>
                  <a:pt x="110286" y="50800"/>
                </a:lnTo>
                <a:lnTo>
                  <a:pt x="110540" y="50800"/>
                </a:lnTo>
                <a:lnTo>
                  <a:pt x="103090" y="57150"/>
                </a:lnTo>
                <a:lnTo>
                  <a:pt x="101841" y="57150"/>
                </a:lnTo>
                <a:lnTo>
                  <a:pt x="93230" y="64769"/>
                </a:lnTo>
                <a:lnTo>
                  <a:pt x="93471" y="64769"/>
                </a:lnTo>
                <a:lnTo>
                  <a:pt x="86571" y="71119"/>
                </a:lnTo>
                <a:lnTo>
                  <a:pt x="85420" y="71119"/>
                </a:lnTo>
                <a:lnTo>
                  <a:pt x="78627" y="78739"/>
                </a:lnTo>
                <a:lnTo>
                  <a:pt x="77711" y="78739"/>
                </a:lnTo>
                <a:lnTo>
                  <a:pt x="70167" y="87630"/>
                </a:lnTo>
                <a:lnTo>
                  <a:pt x="70357" y="87630"/>
                </a:lnTo>
                <a:lnTo>
                  <a:pt x="63195" y="95250"/>
                </a:lnTo>
                <a:lnTo>
                  <a:pt x="63385" y="95250"/>
                </a:lnTo>
                <a:lnTo>
                  <a:pt x="56616" y="104139"/>
                </a:lnTo>
                <a:lnTo>
                  <a:pt x="56794" y="104139"/>
                </a:lnTo>
                <a:lnTo>
                  <a:pt x="50444" y="113030"/>
                </a:lnTo>
                <a:lnTo>
                  <a:pt x="50609" y="113030"/>
                </a:lnTo>
                <a:lnTo>
                  <a:pt x="44678" y="123189"/>
                </a:lnTo>
                <a:lnTo>
                  <a:pt x="44831" y="123189"/>
                </a:lnTo>
                <a:lnTo>
                  <a:pt x="39344" y="132080"/>
                </a:lnTo>
                <a:lnTo>
                  <a:pt x="39484" y="132080"/>
                </a:lnTo>
                <a:lnTo>
                  <a:pt x="34455" y="142239"/>
                </a:lnTo>
                <a:lnTo>
                  <a:pt x="30010" y="152400"/>
                </a:lnTo>
                <a:lnTo>
                  <a:pt x="26047" y="162560"/>
                </a:lnTo>
                <a:lnTo>
                  <a:pt x="22567" y="173989"/>
                </a:lnTo>
                <a:lnTo>
                  <a:pt x="19583" y="184150"/>
                </a:lnTo>
                <a:lnTo>
                  <a:pt x="17106" y="195580"/>
                </a:lnTo>
                <a:lnTo>
                  <a:pt x="16294" y="200660"/>
                </a:lnTo>
                <a:lnTo>
                  <a:pt x="16103" y="200660"/>
                </a:lnTo>
                <a:lnTo>
                  <a:pt x="15176" y="207010"/>
                </a:lnTo>
                <a:lnTo>
                  <a:pt x="14561" y="212089"/>
                </a:lnTo>
                <a:lnTo>
                  <a:pt x="14427" y="212089"/>
                </a:lnTo>
                <a:lnTo>
                  <a:pt x="13766" y="218439"/>
                </a:lnTo>
                <a:lnTo>
                  <a:pt x="13284" y="224789"/>
                </a:lnTo>
                <a:lnTo>
                  <a:pt x="12915" y="229869"/>
                </a:lnTo>
                <a:lnTo>
                  <a:pt x="12700" y="236219"/>
                </a:lnTo>
                <a:lnTo>
                  <a:pt x="12743" y="248919"/>
                </a:lnTo>
                <a:lnTo>
                  <a:pt x="12915" y="254000"/>
                </a:lnTo>
                <a:lnTo>
                  <a:pt x="13284" y="260350"/>
                </a:lnTo>
                <a:lnTo>
                  <a:pt x="13779" y="265430"/>
                </a:lnTo>
                <a:lnTo>
                  <a:pt x="14427" y="271780"/>
                </a:lnTo>
                <a:lnTo>
                  <a:pt x="15201" y="276860"/>
                </a:lnTo>
                <a:lnTo>
                  <a:pt x="16103" y="283210"/>
                </a:lnTo>
                <a:lnTo>
                  <a:pt x="17157" y="288289"/>
                </a:lnTo>
                <a:lnTo>
                  <a:pt x="19646" y="299719"/>
                </a:lnTo>
                <a:lnTo>
                  <a:pt x="22656" y="311150"/>
                </a:lnTo>
                <a:lnTo>
                  <a:pt x="22965" y="311150"/>
                </a:lnTo>
                <a:lnTo>
                  <a:pt x="26149" y="321310"/>
                </a:lnTo>
                <a:lnTo>
                  <a:pt x="30124" y="331469"/>
                </a:lnTo>
                <a:lnTo>
                  <a:pt x="34582" y="341630"/>
                </a:lnTo>
                <a:lnTo>
                  <a:pt x="39484" y="351789"/>
                </a:lnTo>
                <a:lnTo>
                  <a:pt x="39344" y="351789"/>
                </a:lnTo>
                <a:lnTo>
                  <a:pt x="44831" y="361950"/>
                </a:lnTo>
                <a:lnTo>
                  <a:pt x="44678" y="361950"/>
                </a:lnTo>
                <a:lnTo>
                  <a:pt x="50609" y="370839"/>
                </a:lnTo>
                <a:lnTo>
                  <a:pt x="50444" y="370839"/>
                </a:lnTo>
                <a:lnTo>
                  <a:pt x="56794" y="379730"/>
                </a:lnTo>
                <a:lnTo>
                  <a:pt x="56616" y="379730"/>
                </a:lnTo>
                <a:lnTo>
                  <a:pt x="63385" y="388619"/>
                </a:lnTo>
                <a:lnTo>
                  <a:pt x="63195" y="388619"/>
                </a:lnTo>
                <a:lnTo>
                  <a:pt x="70357" y="397510"/>
                </a:lnTo>
                <a:lnTo>
                  <a:pt x="71245" y="397510"/>
                </a:lnTo>
                <a:lnTo>
                  <a:pt x="77711" y="405130"/>
                </a:lnTo>
                <a:lnTo>
                  <a:pt x="77495" y="405130"/>
                </a:lnTo>
                <a:lnTo>
                  <a:pt x="85420" y="412750"/>
                </a:lnTo>
                <a:lnTo>
                  <a:pt x="85191" y="412750"/>
                </a:lnTo>
                <a:lnTo>
                  <a:pt x="93471" y="420369"/>
                </a:lnTo>
                <a:lnTo>
                  <a:pt x="94665" y="420369"/>
                </a:lnTo>
                <a:lnTo>
                  <a:pt x="101841" y="426719"/>
                </a:lnTo>
                <a:lnTo>
                  <a:pt x="101600" y="426719"/>
                </a:lnTo>
                <a:lnTo>
                  <a:pt x="110540" y="433069"/>
                </a:lnTo>
                <a:lnTo>
                  <a:pt x="110286" y="433069"/>
                </a:lnTo>
                <a:lnTo>
                  <a:pt x="119532" y="439419"/>
                </a:lnTo>
                <a:lnTo>
                  <a:pt x="119265" y="439419"/>
                </a:lnTo>
                <a:lnTo>
                  <a:pt x="128816" y="444500"/>
                </a:lnTo>
                <a:lnTo>
                  <a:pt x="128536" y="444500"/>
                </a:lnTo>
                <a:lnTo>
                  <a:pt x="138366" y="449580"/>
                </a:lnTo>
                <a:lnTo>
                  <a:pt x="138087" y="449580"/>
                </a:lnTo>
                <a:lnTo>
                  <a:pt x="148183" y="454660"/>
                </a:lnTo>
                <a:lnTo>
                  <a:pt x="147891" y="454660"/>
                </a:lnTo>
                <a:lnTo>
                  <a:pt x="158242" y="458469"/>
                </a:lnTo>
                <a:lnTo>
                  <a:pt x="157937" y="458469"/>
                </a:lnTo>
                <a:lnTo>
                  <a:pt x="168529" y="462280"/>
                </a:lnTo>
                <a:lnTo>
                  <a:pt x="168224" y="462280"/>
                </a:lnTo>
                <a:lnTo>
                  <a:pt x="179031" y="464819"/>
                </a:lnTo>
                <a:lnTo>
                  <a:pt x="178803" y="464819"/>
                </a:lnTo>
                <a:lnTo>
                  <a:pt x="184289" y="466089"/>
                </a:lnTo>
                <a:lnTo>
                  <a:pt x="184124" y="466089"/>
                </a:lnTo>
                <a:lnTo>
                  <a:pt x="189661" y="467360"/>
                </a:lnTo>
                <a:lnTo>
                  <a:pt x="189509" y="467360"/>
                </a:lnTo>
                <a:lnTo>
                  <a:pt x="195097" y="468630"/>
                </a:lnTo>
                <a:lnTo>
                  <a:pt x="194932" y="468630"/>
                </a:lnTo>
                <a:lnTo>
                  <a:pt x="200571" y="469900"/>
                </a:lnTo>
                <a:lnTo>
                  <a:pt x="205917" y="469900"/>
                </a:lnTo>
                <a:lnTo>
                  <a:pt x="211645" y="471169"/>
                </a:lnTo>
                <a:lnTo>
                  <a:pt x="217081" y="471169"/>
                </a:lnTo>
                <a:lnTo>
                  <a:pt x="222885" y="472439"/>
                </a:lnTo>
                <a:lnTo>
                  <a:pt x="307555" y="472439"/>
                </a:lnTo>
                <a:lnTo>
                  <a:pt x="292836" y="477519"/>
                </a:lnTo>
                <a:lnTo>
                  <a:pt x="269913" y="482600"/>
                </a:lnTo>
                <a:close/>
              </a:path>
              <a:path w="468630" h="485139">
                <a:moveTo>
                  <a:pt x="310464" y="26669"/>
                </a:moveTo>
                <a:lnTo>
                  <a:pt x="299872" y="22860"/>
                </a:lnTo>
                <a:lnTo>
                  <a:pt x="300189" y="22860"/>
                </a:lnTo>
                <a:lnTo>
                  <a:pt x="289369" y="19050"/>
                </a:lnTo>
                <a:lnTo>
                  <a:pt x="289610" y="19050"/>
                </a:lnTo>
                <a:lnTo>
                  <a:pt x="284111" y="17780"/>
                </a:lnTo>
                <a:lnTo>
                  <a:pt x="284276" y="17780"/>
                </a:lnTo>
                <a:lnTo>
                  <a:pt x="278739" y="16510"/>
                </a:lnTo>
                <a:lnTo>
                  <a:pt x="278904" y="16510"/>
                </a:lnTo>
                <a:lnTo>
                  <a:pt x="273316" y="15239"/>
                </a:lnTo>
                <a:lnTo>
                  <a:pt x="267995" y="15239"/>
                </a:lnTo>
                <a:lnTo>
                  <a:pt x="262318" y="13969"/>
                </a:lnTo>
                <a:lnTo>
                  <a:pt x="262483" y="13969"/>
                </a:lnTo>
                <a:lnTo>
                  <a:pt x="256755" y="12700"/>
                </a:lnTo>
                <a:lnTo>
                  <a:pt x="311188" y="12700"/>
                </a:lnTo>
                <a:lnTo>
                  <a:pt x="314820" y="13969"/>
                </a:lnTo>
                <a:lnTo>
                  <a:pt x="325475" y="19050"/>
                </a:lnTo>
                <a:lnTo>
                  <a:pt x="335851" y="22860"/>
                </a:lnTo>
                <a:lnTo>
                  <a:pt x="339895" y="25400"/>
                </a:lnTo>
                <a:lnTo>
                  <a:pt x="310172" y="25400"/>
                </a:lnTo>
                <a:lnTo>
                  <a:pt x="310464" y="26669"/>
                </a:lnTo>
                <a:close/>
              </a:path>
              <a:path w="468630" h="485139">
                <a:moveTo>
                  <a:pt x="157937" y="26669"/>
                </a:moveTo>
                <a:lnTo>
                  <a:pt x="158242" y="25400"/>
                </a:lnTo>
                <a:lnTo>
                  <a:pt x="161467" y="25400"/>
                </a:lnTo>
                <a:lnTo>
                  <a:pt x="157937" y="26669"/>
                </a:lnTo>
                <a:close/>
              </a:path>
              <a:path w="468630" h="485139">
                <a:moveTo>
                  <a:pt x="366801" y="58419"/>
                </a:moveTo>
                <a:lnTo>
                  <a:pt x="357873" y="50800"/>
                </a:lnTo>
                <a:lnTo>
                  <a:pt x="358114" y="50800"/>
                </a:lnTo>
                <a:lnTo>
                  <a:pt x="348869" y="45719"/>
                </a:lnTo>
                <a:lnTo>
                  <a:pt x="349135" y="45719"/>
                </a:lnTo>
                <a:lnTo>
                  <a:pt x="339598" y="39369"/>
                </a:lnTo>
                <a:lnTo>
                  <a:pt x="339864" y="39369"/>
                </a:lnTo>
                <a:lnTo>
                  <a:pt x="330034" y="34289"/>
                </a:lnTo>
                <a:lnTo>
                  <a:pt x="330326" y="34289"/>
                </a:lnTo>
                <a:lnTo>
                  <a:pt x="320230" y="30480"/>
                </a:lnTo>
                <a:lnTo>
                  <a:pt x="320522" y="30480"/>
                </a:lnTo>
                <a:lnTo>
                  <a:pt x="310172" y="25400"/>
                </a:lnTo>
                <a:lnTo>
                  <a:pt x="339895" y="25400"/>
                </a:lnTo>
                <a:lnTo>
                  <a:pt x="345960" y="29210"/>
                </a:lnTo>
                <a:lnTo>
                  <a:pt x="355777" y="34289"/>
                </a:lnTo>
                <a:lnTo>
                  <a:pt x="365277" y="40639"/>
                </a:lnTo>
                <a:lnTo>
                  <a:pt x="374472" y="48260"/>
                </a:lnTo>
                <a:lnTo>
                  <a:pt x="383311" y="54610"/>
                </a:lnTo>
                <a:lnTo>
                  <a:pt x="386143" y="57150"/>
                </a:lnTo>
                <a:lnTo>
                  <a:pt x="366560" y="57150"/>
                </a:lnTo>
                <a:lnTo>
                  <a:pt x="366801" y="58419"/>
                </a:lnTo>
                <a:close/>
              </a:path>
              <a:path w="468630" h="485139">
                <a:moveTo>
                  <a:pt x="101600" y="58419"/>
                </a:moveTo>
                <a:lnTo>
                  <a:pt x="101841" y="57150"/>
                </a:lnTo>
                <a:lnTo>
                  <a:pt x="103090" y="57150"/>
                </a:lnTo>
                <a:lnTo>
                  <a:pt x="101600" y="58419"/>
                </a:lnTo>
                <a:close/>
              </a:path>
              <a:path w="468630" h="485139">
                <a:moveTo>
                  <a:pt x="383209" y="72389"/>
                </a:moveTo>
                <a:lnTo>
                  <a:pt x="374942" y="64769"/>
                </a:lnTo>
                <a:lnTo>
                  <a:pt x="375170" y="64769"/>
                </a:lnTo>
                <a:lnTo>
                  <a:pt x="366560" y="57150"/>
                </a:lnTo>
                <a:lnTo>
                  <a:pt x="386143" y="57150"/>
                </a:lnTo>
                <a:lnTo>
                  <a:pt x="391807" y="62230"/>
                </a:lnTo>
                <a:lnTo>
                  <a:pt x="399935" y="71119"/>
                </a:lnTo>
                <a:lnTo>
                  <a:pt x="382993" y="71119"/>
                </a:lnTo>
                <a:lnTo>
                  <a:pt x="383209" y="72389"/>
                </a:lnTo>
                <a:close/>
              </a:path>
              <a:path w="468630" h="485139">
                <a:moveTo>
                  <a:pt x="85191" y="72389"/>
                </a:moveTo>
                <a:lnTo>
                  <a:pt x="85420" y="71119"/>
                </a:lnTo>
                <a:lnTo>
                  <a:pt x="86571" y="71119"/>
                </a:lnTo>
                <a:lnTo>
                  <a:pt x="85191" y="72389"/>
                </a:lnTo>
                <a:close/>
              </a:path>
              <a:path w="468630" h="485139">
                <a:moveTo>
                  <a:pt x="390906" y="80010"/>
                </a:moveTo>
                <a:lnTo>
                  <a:pt x="382993" y="71119"/>
                </a:lnTo>
                <a:lnTo>
                  <a:pt x="399935" y="71119"/>
                </a:lnTo>
                <a:lnTo>
                  <a:pt x="407695" y="78739"/>
                </a:lnTo>
                <a:lnTo>
                  <a:pt x="390690" y="78739"/>
                </a:lnTo>
                <a:lnTo>
                  <a:pt x="390906" y="80010"/>
                </a:lnTo>
                <a:close/>
              </a:path>
              <a:path w="468630" h="485139">
                <a:moveTo>
                  <a:pt x="77495" y="80010"/>
                </a:moveTo>
                <a:lnTo>
                  <a:pt x="77711" y="78739"/>
                </a:lnTo>
                <a:lnTo>
                  <a:pt x="78627" y="78739"/>
                </a:lnTo>
                <a:lnTo>
                  <a:pt x="77495" y="80010"/>
                </a:lnTo>
                <a:close/>
              </a:path>
              <a:path w="468630" h="485139">
                <a:moveTo>
                  <a:pt x="452323" y="201930"/>
                </a:moveTo>
                <a:lnTo>
                  <a:pt x="451256" y="195580"/>
                </a:lnTo>
                <a:lnTo>
                  <a:pt x="448754" y="184150"/>
                </a:lnTo>
                <a:lnTo>
                  <a:pt x="445757" y="173989"/>
                </a:lnTo>
                <a:lnTo>
                  <a:pt x="442264" y="162560"/>
                </a:lnTo>
                <a:lnTo>
                  <a:pt x="438276" y="152400"/>
                </a:lnTo>
                <a:lnTo>
                  <a:pt x="433831" y="142239"/>
                </a:lnTo>
                <a:lnTo>
                  <a:pt x="428917" y="132080"/>
                </a:lnTo>
                <a:lnTo>
                  <a:pt x="429069" y="132080"/>
                </a:lnTo>
                <a:lnTo>
                  <a:pt x="423570" y="123189"/>
                </a:lnTo>
                <a:lnTo>
                  <a:pt x="423722" y="123189"/>
                </a:lnTo>
                <a:lnTo>
                  <a:pt x="417804" y="113030"/>
                </a:lnTo>
                <a:lnTo>
                  <a:pt x="417956" y="113030"/>
                </a:lnTo>
                <a:lnTo>
                  <a:pt x="411606" y="104139"/>
                </a:lnTo>
                <a:lnTo>
                  <a:pt x="411784" y="104139"/>
                </a:lnTo>
                <a:lnTo>
                  <a:pt x="405015" y="95250"/>
                </a:lnTo>
                <a:lnTo>
                  <a:pt x="405206" y="95250"/>
                </a:lnTo>
                <a:lnTo>
                  <a:pt x="398043" y="87630"/>
                </a:lnTo>
                <a:lnTo>
                  <a:pt x="398246" y="87630"/>
                </a:lnTo>
                <a:lnTo>
                  <a:pt x="390690" y="78739"/>
                </a:lnTo>
                <a:lnTo>
                  <a:pt x="407695" y="78739"/>
                </a:lnTo>
                <a:lnTo>
                  <a:pt x="434606" y="116839"/>
                </a:lnTo>
                <a:lnTo>
                  <a:pt x="454291" y="158750"/>
                </a:lnTo>
                <a:lnTo>
                  <a:pt x="464819" y="199389"/>
                </a:lnTo>
                <a:lnTo>
                  <a:pt x="465013" y="200660"/>
                </a:lnTo>
                <a:lnTo>
                  <a:pt x="452297" y="200660"/>
                </a:lnTo>
                <a:lnTo>
                  <a:pt x="452323" y="201930"/>
                </a:lnTo>
                <a:close/>
              </a:path>
              <a:path w="468630" h="485139">
                <a:moveTo>
                  <a:pt x="16078" y="201930"/>
                </a:moveTo>
                <a:lnTo>
                  <a:pt x="16103" y="200660"/>
                </a:lnTo>
                <a:lnTo>
                  <a:pt x="16294" y="200660"/>
                </a:lnTo>
                <a:lnTo>
                  <a:pt x="16078" y="201930"/>
                </a:lnTo>
                <a:close/>
              </a:path>
              <a:path w="468630" h="485139">
                <a:moveTo>
                  <a:pt x="453999" y="213360"/>
                </a:moveTo>
                <a:lnTo>
                  <a:pt x="453212" y="207010"/>
                </a:lnTo>
                <a:lnTo>
                  <a:pt x="452297" y="200660"/>
                </a:lnTo>
                <a:lnTo>
                  <a:pt x="465013" y="200660"/>
                </a:lnTo>
                <a:lnTo>
                  <a:pt x="465785" y="205739"/>
                </a:lnTo>
                <a:lnTo>
                  <a:pt x="466598" y="210819"/>
                </a:lnTo>
                <a:lnTo>
                  <a:pt x="466732" y="212089"/>
                </a:lnTo>
                <a:lnTo>
                  <a:pt x="453986" y="212089"/>
                </a:lnTo>
                <a:lnTo>
                  <a:pt x="453999" y="213360"/>
                </a:lnTo>
                <a:close/>
              </a:path>
              <a:path w="468630" h="485139">
                <a:moveTo>
                  <a:pt x="14401" y="213360"/>
                </a:moveTo>
                <a:lnTo>
                  <a:pt x="14427" y="212089"/>
                </a:lnTo>
                <a:lnTo>
                  <a:pt x="14561" y="212089"/>
                </a:lnTo>
                <a:lnTo>
                  <a:pt x="14401" y="213360"/>
                </a:lnTo>
                <a:close/>
              </a:path>
              <a:path w="468630" h="485139">
                <a:moveTo>
                  <a:pt x="458661" y="311150"/>
                </a:moveTo>
                <a:lnTo>
                  <a:pt x="445757" y="311150"/>
                </a:lnTo>
                <a:lnTo>
                  <a:pt x="448830" y="299719"/>
                </a:lnTo>
                <a:lnTo>
                  <a:pt x="451294" y="288289"/>
                </a:lnTo>
                <a:lnTo>
                  <a:pt x="452323" y="283210"/>
                </a:lnTo>
                <a:lnTo>
                  <a:pt x="453224" y="276860"/>
                </a:lnTo>
                <a:lnTo>
                  <a:pt x="453999" y="271780"/>
                </a:lnTo>
                <a:lnTo>
                  <a:pt x="454634" y="265430"/>
                </a:lnTo>
                <a:lnTo>
                  <a:pt x="455129" y="260350"/>
                </a:lnTo>
                <a:lnTo>
                  <a:pt x="455485" y="254000"/>
                </a:lnTo>
                <a:lnTo>
                  <a:pt x="455658" y="248919"/>
                </a:lnTo>
                <a:lnTo>
                  <a:pt x="455701" y="236219"/>
                </a:lnTo>
                <a:lnTo>
                  <a:pt x="455485" y="229869"/>
                </a:lnTo>
                <a:lnTo>
                  <a:pt x="455028" y="223519"/>
                </a:lnTo>
                <a:lnTo>
                  <a:pt x="454621" y="218439"/>
                </a:lnTo>
                <a:lnTo>
                  <a:pt x="453986" y="212089"/>
                </a:lnTo>
                <a:lnTo>
                  <a:pt x="466732" y="212089"/>
                </a:lnTo>
                <a:lnTo>
                  <a:pt x="467271" y="217169"/>
                </a:lnTo>
                <a:lnTo>
                  <a:pt x="467791" y="223519"/>
                </a:lnTo>
                <a:lnTo>
                  <a:pt x="468172" y="229869"/>
                </a:lnTo>
                <a:lnTo>
                  <a:pt x="468401" y="236219"/>
                </a:lnTo>
                <a:lnTo>
                  <a:pt x="468401" y="248919"/>
                </a:lnTo>
                <a:lnTo>
                  <a:pt x="464819" y="284480"/>
                </a:lnTo>
                <a:lnTo>
                  <a:pt x="463715" y="290830"/>
                </a:lnTo>
                <a:lnTo>
                  <a:pt x="461111" y="302260"/>
                </a:lnTo>
                <a:lnTo>
                  <a:pt x="458661" y="311150"/>
                </a:lnTo>
                <a:close/>
              </a:path>
              <a:path w="468630" h="485139">
                <a:moveTo>
                  <a:pt x="22965" y="311150"/>
                </a:moveTo>
                <a:lnTo>
                  <a:pt x="22656" y="311150"/>
                </a:lnTo>
                <a:lnTo>
                  <a:pt x="22567" y="309880"/>
                </a:lnTo>
                <a:lnTo>
                  <a:pt x="22965" y="311150"/>
                </a:lnTo>
                <a:close/>
              </a:path>
              <a:path w="468630" h="485139">
                <a:moveTo>
                  <a:pt x="413998" y="397510"/>
                </a:moveTo>
                <a:lnTo>
                  <a:pt x="398043" y="397510"/>
                </a:lnTo>
                <a:lnTo>
                  <a:pt x="405206" y="388619"/>
                </a:lnTo>
                <a:lnTo>
                  <a:pt x="405015" y="388619"/>
                </a:lnTo>
                <a:lnTo>
                  <a:pt x="411784" y="379730"/>
                </a:lnTo>
                <a:lnTo>
                  <a:pt x="411606" y="379730"/>
                </a:lnTo>
                <a:lnTo>
                  <a:pt x="417956" y="370839"/>
                </a:lnTo>
                <a:lnTo>
                  <a:pt x="417804" y="370839"/>
                </a:lnTo>
                <a:lnTo>
                  <a:pt x="423722" y="361950"/>
                </a:lnTo>
                <a:lnTo>
                  <a:pt x="423570" y="361950"/>
                </a:lnTo>
                <a:lnTo>
                  <a:pt x="429069" y="351789"/>
                </a:lnTo>
                <a:lnTo>
                  <a:pt x="428917" y="351789"/>
                </a:lnTo>
                <a:lnTo>
                  <a:pt x="433958" y="341630"/>
                </a:lnTo>
                <a:lnTo>
                  <a:pt x="438391" y="331469"/>
                </a:lnTo>
                <a:lnTo>
                  <a:pt x="442366" y="321310"/>
                </a:lnTo>
                <a:lnTo>
                  <a:pt x="445846" y="309880"/>
                </a:lnTo>
                <a:lnTo>
                  <a:pt x="445757" y="311150"/>
                </a:lnTo>
                <a:lnTo>
                  <a:pt x="458661" y="311150"/>
                </a:lnTo>
                <a:lnTo>
                  <a:pt x="457962" y="313689"/>
                </a:lnTo>
                <a:lnTo>
                  <a:pt x="454291" y="325119"/>
                </a:lnTo>
                <a:lnTo>
                  <a:pt x="450100" y="336550"/>
                </a:lnTo>
                <a:lnTo>
                  <a:pt x="445414" y="346710"/>
                </a:lnTo>
                <a:lnTo>
                  <a:pt x="440245" y="358139"/>
                </a:lnTo>
                <a:lnTo>
                  <a:pt x="434606" y="368300"/>
                </a:lnTo>
                <a:lnTo>
                  <a:pt x="428523" y="377189"/>
                </a:lnTo>
                <a:lnTo>
                  <a:pt x="421995" y="387350"/>
                </a:lnTo>
                <a:lnTo>
                  <a:pt x="415048" y="396239"/>
                </a:lnTo>
                <a:lnTo>
                  <a:pt x="413998" y="397510"/>
                </a:lnTo>
                <a:close/>
              </a:path>
              <a:path w="468630" h="485139">
                <a:moveTo>
                  <a:pt x="71245" y="397510"/>
                </a:moveTo>
                <a:lnTo>
                  <a:pt x="70357" y="397510"/>
                </a:lnTo>
                <a:lnTo>
                  <a:pt x="70167" y="396239"/>
                </a:lnTo>
                <a:lnTo>
                  <a:pt x="71245" y="397510"/>
                </a:lnTo>
                <a:close/>
              </a:path>
              <a:path w="468630" h="485139">
                <a:moveTo>
                  <a:pt x="393162" y="420369"/>
                </a:moveTo>
                <a:lnTo>
                  <a:pt x="374942" y="420369"/>
                </a:lnTo>
                <a:lnTo>
                  <a:pt x="383209" y="412750"/>
                </a:lnTo>
                <a:lnTo>
                  <a:pt x="382993" y="412750"/>
                </a:lnTo>
                <a:lnTo>
                  <a:pt x="390906" y="405130"/>
                </a:lnTo>
                <a:lnTo>
                  <a:pt x="390690" y="405130"/>
                </a:lnTo>
                <a:lnTo>
                  <a:pt x="398246" y="396239"/>
                </a:lnTo>
                <a:lnTo>
                  <a:pt x="398043" y="397510"/>
                </a:lnTo>
                <a:lnTo>
                  <a:pt x="413998" y="397510"/>
                </a:lnTo>
                <a:lnTo>
                  <a:pt x="407695" y="405130"/>
                </a:lnTo>
                <a:lnTo>
                  <a:pt x="399935" y="414019"/>
                </a:lnTo>
                <a:lnTo>
                  <a:pt x="393162" y="420369"/>
                </a:lnTo>
                <a:close/>
              </a:path>
              <a:path w="468630" h="485139">
                <a:moveTo>
                  <a:pt x="94665" y="420369"/>
                </a:moveTo>
                <a:lnTo>
                  <a:pt x="93471" y="420369"/>
                </a:lnTo>
                <a:lnTo>
                  <a:pt x="93230" y="419100"/>
                </a:lnTo>
                <a:lnTo>
                  <a:pt x="94665" y="420369"/>
                </a:lnTo>
                <a:close/>
              </a:path>
              <a:path w="468630" h="485139">
                <a:moveTo>
                  <a:pt x="307555" y="472439"/>
                </a:moveTo>
                <a:lnTo>
                  <a:pt x="245516" y="472439"/>
                </a:lnTo>
                <a:lnTo>
                  <a:pt x="251320" y="471169"/>
                </a:lnTo>
                <a:lnTo>
                  <a:pt x="256755" y="471169"/>
                </a:lnTo>
                <a:lnTo>
                  <a:pt x="262483" y="469900"/>
                </a:lnTo>
                <a:lnTo>
                  <a:pt x="267843" y="469900"/>
                </a:lnTo>
                <a:lnTo>
                  <a:pt x="273469" y="468630"/>
                </a:lnTo>
                <a:lnTo>
                  <a:pt x="273316" y="468630"/>
                </a:lnTo>
                <a:lnTo>
                  <a:pt x="278904" y="467360"/>
                </a:lnTo>
                <a:lnTo>
                  <a:pt x="278739" y="467360"/>
                </a:lnTo>
                <a:lnTo>
                  <a:pt x="284276" y="466089"/>
                </a:lnTo>
                <a:lnTo>
                  <a:pt x="284111" y="466089"/>
                </a:lnTo>
                <a:lnTo>
                  <a:pt x="289610" y="464819"/>
                </a:lnTo>
                <a:lnTo>
                  <a:pt x="289369" y="464819"/>
                </a:lnTo>
                <a:lnTo>
                  <a:pt x="300189" y="462280"/>
                </a:lnTo>
                <a:lnTo>
                  <a:pt x="299872" y="462280"/>
                </a:lnTo>
                <a:lnTo>
                  <a:pt x="310464" y="458469"/>
                </a:lnTo>
                <a:lnTo>
                  <a:pt x="310172" y="458469"/>
                </a:lnTo>
                <a:lnTo>
                  <a:pt x="320522" y="454660"/>
                </a:lnTo>
                <a:lnTo>
                  <a:pt x="320230" y="454660"/>
                </a:lnTo>
                <a:lnTo>
                  <a:pt x="330326" y="449580"/>
                </a:lnTo>
                <a:lnTo>
                  <a:pt x="330034" y="449580"/>
                </a:lnTo>
                <a:lnTo>
                  <a:pt x="339864" y="444500"/>
                </a:lnTo>
                <a:lnTo>
                  <a:pt x="339598" y="444500"/>
                </a:lnTo>
                <a:lnTo>
                  <a:pt x="349135" y="439419"/>
                </a:lnTo>
                <a:lnTo>
                  <a:pt x="348869" y="439419"/>
                </a:lnTo>
                <a:lnTo>
                  <a:pt x="358114" y="433069"/>
                </a:lnTo>
                <a:lnTo>
                  <a:pt x="357873" y="433069"/>
                </a:lnTo>
                <a:lnTo>
                  <a:pt x="366801" y="426719"/>
                </a:lnTo>
                <a:lnTo>
                  <a:pt x="366560" y="426719"/>
                </a:lnTo>
                <a:lnTo>
                  <a:pt x="375170" y="419100"/>
                </a:lnTo>
                <a:lnTo>
                  <a:pt x="374942" y="420369"/>
                </a:lnTo>
                <a:lnTo>
                  <a:pt x="393162" y="420369"/>
                </a:lnTo>
                <a:lnTo>
                  <a:pt x="355777" y="449580"/>
                </a:lnTo>
                <a:lnTo>
                  <a:pt x="325475" y="466089"/>
                </a:lnTo>
                <a:lnTo>
                  <a:pt x="307555" y="472439"/>
                </a:lnTo>
                <a:close/>
              </a:path>
              <a:path w="468630" h="485139">
                <a:moveTo>
                  <a:pt x="258165" y="483869"/>
                </a:moveTo>
                <a:lnTo>
                  <a:pt x="210235" y="483869"/>
                </a:lnTo>
                <a:lnTo>
                  <a:pt x="204343" y="482600"/>
                </a:lnTo>
                <a:lnTo>
                  <a:pt x="264058" y="482600"/>
                </a:lnTo>
                <a:lnTo>
                  <a:pt x="258165" y="483869"/>
                </a:lnTo>
                <a:close/>
              </a:path>
              <a:path w="468630" h="485139">
                <a:moveTo>
                  <a:pt x="246265" y="485139"/>
                </a:moveTo>
                <a:lnTo>
                  <a:pt x="222135" y="485139"/>
                </a:lnTo>
                <a:lnTo>
                  <a:pt x="216166" y="483869"/>
                </a:lnTo>
                <a:lnTo>
                  <a:pt x="252234" y="483869"/>
                </a:lnTo>
                <a:lnTo>
                  <a:pt x="246265" y="485139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81223" y="2390381"/>
            <a:ext cx="80645" cy="0"/>
          </a:xfrm>
          <a:custGeom>
            <a:avLst/>
            <a:gdLst/>
            <a:ahLst/>
            <a:cxnLst/>
            <a:rect l="l" t="t" r="r" b="b"/>
            <a:pathLst>
              <a:path w="80644" h="0">
                <a:moveTo>
                  <a:pt x="0" y="0"/>
                </a:moveTo>
                <a:lnTo>
                  <a:pt x="80556" y="0"/>
                </a:lnTo>
              </a:path>
            </a:pathLst>
          </a:custGeom>
          <a:ln w="539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46666" y="2390381"/>
            <a:ext cx="80645" cy="0"/>
          </a:xfrm>
          <a:custGeom>
            <a:avLst/>
            <a:gdLst/>
            <a:ahLst/>
            <a:cxnLst/>
            <a:rect l="l" t="t" r="r" b="b"/>
            <a:pathLst>
              <a:path w="80644" h="0">
                <a:moveTo>
                  <a:pt x="0" y="0"/>
                </a:moveTo>
                <a:lnTo>
                  <a:pt x="80581" y="0"/>
                </a:lnTo>
              </a:path>
            </a:pathLst>
          </a:custGeom>
          <a:ln w="539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54235" y="2282825"/>
            <a:ext cx="0" cy="215265"/>
          </a:xfrm>
          <a:custGeom>
            <a:avLst/>
            <a:gdLst/>
            <a:ahLst/>
            <a:cxnLst/>
            <a:rect l="l" t="t" r="r" b="b"/>
            <a:pathLst>
              <a:path w="0" h="215264">
                <a:moveTo>
                  <a:pt x="0" y="0"/>
                </a:moveTo>
                <a:lnTo>
                  <a:pt x="0" y="215112"/>
                </a:lnTo>
              </a:path>
            </a:pathLst>
          </a:custGeom>
          <a:ln w="539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00884" y="2224227"/>
            <a:ext cx="307073" cy="340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11400" y="3848950"/>
            <a:ext cx="314223" cy="334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60052" y="3933469"/>
            <a:ext cx="173837" cy="1663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11360" y="2626817"/>
            <a:ext cx="285750" cy="608965"/>
          </a:xfrm>
          <a:custGeom>
            <a:avLst/>
            <a:gdLst/>
            <a:ahLst/>
            <a:cxnLst/>
            <a:rect l="l" t="t" r="r" b="b"/>
            <a:pathLst>
              <a:path w="285750" h="608964">
                <a:moveTo>
                  <a:pt x="142875" y="465988"/>
                </a:moveTo>
                <a:lnTo>
                  <a:pt x="114300" y="437413"/>
                </a:lnTo>
                <a:lnTo>
                  <a:pt x="114300" y="0"/>
                </a:lnTo>
                <a:lnTo>
                  <a:pt x="171450" y="0"/>
                </a:lnTo>
                <a:lnTo>
                  <a:pt x="171450" y="437413"/>
                </a:lnTo>
                <a:lnTo>
                  <a:pt x="142875" y="465988"/>
                </a:lnTo>
                <a:close/>
              </a:path>
              <a:path w="285750" h="608964">
                <a:moveTo>
                  <a:pt x="142875" y="608863"/>
                </a:moveTo>
                <a:lnTo>
                  <a:pt x="0" y="323113"/>
                </a:lnTo>
                <a:lnTo>
                  <a:pt x="114300" y="437413"/>
                </a:lnTo>
                <a:lnTo>
                  <a:pt x="114300" y="501700"/>
                </a:lnTo>
                <a:lnTo>
                  <a:pt x="196456" y="501700"/>
                </a:lnTo>
                <a:lnTo>
                  <a:pt x="142875" y="608863"/>
                </a:lnTo>
                <a:close/>
              </a:path>
              <a:path w="285750" h="608964">
                <a:moveTo>
                  <a:pt x="196456" y="501700"/>
                </a:moveTo>
                <a:lnTo>
                  <a:pt x="171450" y="501700"/>
                </a:lnTo>
                <a:lnTo>
                  <a:pt x="171450" y="437413"/>
                </a:lnTo>
                <a:lnTo>
                  <a:pt x="285750" y="323113"/>
                </a:lnTo>
                <a:lnTo>
                  <a:pt x="196456" y="501700"/>
                </a:lnTo>
                <a:close/>
              </a:path>
              <a:path w="285750" h="608964">
                <a:moveTo>
                  <a:pt x="171450" y="501700"/>
                </a:moveTo>
                <a:lnTo>
                  <a:pt x="114300" y="501700"/>
                </a:lnTo>
                <a:lnTo>
                  <a:pt x="114300" y="437413"/>
                </a:lnTo>
                <a:lnTo>
                  <a:pt x="142875" y="465988"/>
                </a:lnTo>
                <a:lnTo>
                  <a:pt x="171450" y="465988"/>
                </a:lnTo>
                <a:lnTo>
                  <a:pt x="171450" y="501700"/>
                </a:lnTo>
                <a:close/>
              </a:path>
              <a:path w="285750" h="608964">
                <a:moveTo>
                  <a:pt x="171450" y="465988"/>
                </a:moveTo>
                <a:lnTo>
                  <a:pt x="142875" y="465988"/>
                </a:lnTo>
                <a:lnTo>
                  <a:pt x="171450" y="437413"/>
                </a:lnTo>
                <a:lnTo>
                  <a:pt x="171450" y="465988"/>
                </a:lnTo>
                <a:close/>
              </a:path>
            </a:pathLst>
          </a:custGeom>
          <a:solidFill>
            <a:srgbClr val="DC07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18053" y="2956267"/>
            <a:ext cx="346570" cy="334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52582" y="1505064"/>
            <a:ext cx="331088" cy="334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69970" y="1817065"/>
            <a:ext cx="613968" cy="700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86518" y="1974418"/>
            <a:ext cx="337235" cy="4259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52664" y="2010917"/>
            <a:ext cx="848918" cy="7301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87792" y="2278595"/>
            <a:ext cx="292455" cy="3398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43964" y="2374353"/>
            <a:ext cx="216293" cy="2370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32725" y="3667975"/>
            <a:ext cx="848918" cy="73017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67853" y="3935653"/>
            <a:ext cx="292455" cy="3398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30603" y="4035259"/>
            <a:ext cx="220764" cy="2331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61072" y="2842945"/>
            <a:ext cx="940231" cy="73017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01648" y="3006458"/>
            <a:ext cx="352526" cy="3402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39354" y="3184156"/>
            <a:ext cx="388632" cy="2370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411958" y="4326572"/>
            <a:ext cx="1161973" cy="73017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58669" y="4490072"/>
            <a:ext cx="399148" cy="3402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835313" y="4667783"/>
            <a:ext cx="388632" cy="23700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88550" y="4483925"/>
            <a:ext cx="210832" cy="34557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124460" y="2707119"/>
            <a:ext cx="22231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i="1">
                <a:latin typeface="Times New Roman"/>
                <a:cs typeface="Times New Roman"/>
              </a:rPr>
              <a:t>W</a:t>
            </a:r>
            <a:r>
              <a:rPr dirty="0" baseline="-16548" sz="3525" spc="-7" i="1">
                <a:latin typeface="Times New Roman"/>
                <a:cs typeface="Times New Roman"/>
              </a:rPr>
              <a:t>AB</a:t>
            </a:r>
            <a:r>
              <a:rPr dirty="0" baseline="-16548" sz="3525" spc="-120" i="1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宋体"/>
                <a:cs typeface="宋体"/>
              </a:rPr>
              <a:t>＝</a:t>
            </a:r>
            <a:r>
              <a:rPr dirty="0" sz="3600" spc="-5" i="1">
                <a:latin typeface="Times New Roman"/>
                <a:cs typeface="Times New Roman"/>
              </a:rPr>
              <a:t>qU</a:t>
            </a:r>
            <a:r>
              <a:rPr dirty="0" baseline="-16548" sz="3525" spc="-7" i="1">
                <a:latin typeface="Times New Roman"/>
                <a:cs typeface="Times New Roman"/>
              </a:rPr>
              <a:t>AB</a:t>
            </a:r>
            <a:endParaRPr baseline="-16548" sz="3525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25935" y="5394553"/>
            <a:ext cx="409575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FF0000"/>
                </a:solidFill>
                <a:latin typeface="华文楷体"/>
                <a:cs typeface="华文楷体"/>
              </a:rPr>
              <a:t>适用于恒力和变力做功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4787976" y="1889112"/>
            <a:ext cx="490982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华文楷体"/>
                <a:cs typeface="华文楷体"/>
              </a:rPr>
              <a:t>静电力做功与电势差的关系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645315" y="3494506"/>
            <a:ext cx="3776560" cy="18428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5205" y="2226564"/>
            <a:ext cx="2787015" cy="1209040"/>
          </a:xfrm>
          <a:custGeom>
            <a:avLst/>
            <a:gdLst/>
            <a:ahLst/>
            <a:cxnLst/>
            <a:rect l="l" t="t" r="r" b="b"/>
            <a:pathLst>
              <a:path w="2787015" h="1209039">
                <a:moveTo>
                  <a:pt x="2786634" y="1208786"/>
                </a:moveTo>
                <a:lnTo>
                  <a:pt x="0" y="1208786"/>
                </a:lnTo>
                <a:lnTo>
                  <a:pt x="0" y="0"/>
                </a:lnTo>
                <a:lnTo>
                  <a:pt x="2786634" y="0"/>
                </a:lnTo>
                <a:lnTo>
                  <a:pt x="2786634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196086"/>
                </a:lnTo>
                <a:lnTo>
                  <a:pt x="6350" y="1196086"/>
                </a:lnTo>
                <a:lnTo>
                  <a:pt x="12700" y="1202436"/>
                </a:lnTo>
                <a:lnTo>
                  <a:pt x="2786634" y="1202436"/>
                </a:lnTo>
                <a:lnTo>
                  <a:pt x="2786634" y="1208786"/>
                </a:lnTo>
                <a:close/>
              </a:path>
              <a:path w="2787015" h="120903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787015" h="1209039">
                <a:moveTo>
                  <a:pt x="2773934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773934" y="6350"/>
                </a:lnTo>
                <a:lnTo>
                  <a:pt x="2773934" y="12700"/>
                </a:lnTo>
                <a:close/>
              </a:path>
              <a:path w="2787015" h="1209039">
                <a:moveTo>
                  <a:pt x="2773934" y="1202436"/>
                </a:moveTo>
                <a:lnTo>
                  <a:pt x="2773934" y="6350"/>
                </a:lnTo>
                <a:lnTo>
                  <a:pt x="2780284" y="12700"/>
                </a:lnTo>
                <a:lnTo>
                  <a:pt x="2786634" y="12700"/>
                </a:lnTo>
                <a:lnTo>
                  <a:pt x="2786634" y="1196086"/>
                </a:lnTo>
                <a:lnTo>
                  <a:pt x="2780284" y="1196086"/>
                </a:lnTo>
                <a:lnTo>
                  <a:pt x="2773934" y="1202436"/>
                </a:lnTo>
                <a:close/>
              </a:path>
              <a:path w="2787015" h="1209039">
                <a:moveTo>
                  <a:pt x="2786634" y="12700"/>
                </a:moveTo>
                <a:lnTo>
                  <a:pt x="2780284" y="12700"/>
                </a:lnTo>
                <a:lnTo>
                  <a:pt x="2773934" y="6350"/>
                </a:lnTo>
                <a:lnTo>
                  <a:pt x="2786634" y="6350"/>
                </a:lnTo>
                <a:lnTo>
                  <a:pt x="2786634" y="12700"/>
                </a:lnTo>
                <a:close/>
              </a:path>
              <a:path w="2787015" h="1209039">
                <a:moveTo>
                  <a:pt x="12700" y="1202436"/>
                </a:moveTo>
                <a:lnTo>
                  <a:pt x="6350" y="1196086"/>
                </a:lnTo>
                <a:lnTo>
                  <a:pt x="12700" y="1196086"/>
                </a:lnTo>
                <a:lnTo>
                  <a:pt x="12700" y="1202436"/>
                </a:lnTo>
                <a:close/>
              </a:path>
              <a:path w="2787015" h="1209039">
                <a:moveTo>
                  <a:pt x="2773934" y="1202436"/>
                </a:moveTo>
                <a:lnTo>
                  <a:pt x="12700" y="1202436"/>
                </a:lnTo>
                <a:lnTo>
                  <a:pt x="12700" y="1196086"/>
                </a:lnTo>
                <a:lnTo>
                  <a:pt x="2773934" y="1196086"/>
                </a:lnTo>
                <a:lnTo>
                  <a:pt x="2773934" y="1202436"/>
                </a:lnTo>
                <a:close/>
              </a:path>
              <a:path w="2787015" h="1209039">
                <a:moveTo>
                  <a:pt x="2786634" y="1202436"/>
                </a:moveTo>
                <a:lnTo>
                  <a:pt x="2773934" y="1202436"/>
                </a:lnTo>
                <a:lnTo>
                  <a:pt x="2780284" y="1196086"/>
                </a:lnTo>
                <a:lnTo>
                  <a:pt x="2786634" y="1196086"/>
                </a:lnTo>
                <a:lnTo>
                  <a:pt x="2786634" y="12024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79908" y="2814370"/>
            <a:ext cx="675640" cy="0"/>
          </a:xfrm>
          <a:custGeom>
            <a:avLst/>
            <a:gdLst/>
            <a:ahLst/>
            <a:cxnLst/>
            <a:rect l="l" t="t" r="r" b="b"/>
            <a:pathLst>
              <a:path w="675640" h="0">
                <a:moveTo>
                  <a:pt x="0" y="0"/>
                </a:moveTo>
                <a:lnTo>
                  <a:pt x="675436" y="0"/>
                </a:lnTo>
              </a:path>
            </a:pathLst>
          </a:custGeom>
          <a:ln w="199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520232" y="2773921"/>
            <a:ext cx="311150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50" spc="-10" i="1">
                <a:latin typeface="Times New Roman"/>
                <a:cs typeface="Times New Roman"/>
              </a:rPr>
              <a:t>A</a:t>
            </a:r>
            <a:r>
              <a:rPr dirty="0" sz="1850" spc="-5" i="1">
                <a:latin typeface="Times New Roman"/>
                <a:cs typeface="Times New Roman"/>
              </a:rPr>
              <a:t>B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81472" y="2498979"/>
            <a:ext cx="318135" cy="511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50" spc="25" i="1">
                <a:latin typeface="Times New Roman"/>
                <a:cs typeface="Times New Roman"/>
              </a:rPr>
              <a:t>U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3936" y="2814675"/>
            <a:ext cx="227965" cy="511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50" spc="15" i="1">
                <a:latin typeface="Times New Roman"/>
                <a:cs typeface="Times New Roman"/>
              </a:rPr>
              <a:t>q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5276" y="2347442"/>
            <a:ext cx="958850" cy="511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-21164" sz="4725" spc="30">
                <a:latin typeface="Symbol"/>
                <a:cs typeface="Symbol"/>
              </a:rPr>
              <a:t></a:t>
            </a:r>
            <a:r>
              <a:rPr dirty="0" baseline="-21164" sz="4725" spc="-277">
                <a:latin typeface="Times New Roman"/>
                <a:cs typeface="Times New Roman"/>
              </a:rPr>
              <a:t> </a:t>
            </a:r>
            <a:r>
              <a:rPr dirty="0" baseline="14109" sz="4725" spc="7" i="1">
                <a:latin typeface="Times New Roman"/>
                <a:cs typeface="Times New Roman"/>
              </a:rPr>
              <a:t>W</a:t>
            </a:r>
            <a:r>
              <a:rPr dirty="0" sz="1850" spc="5" i="1">
                <a:latin typeface="Times New Roman"/>
                <a:cs typeface="Times New Roman"/>
              </a:rPr>
              <a:t>AB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42871" y="1331150"/>
            <a:ext cx="42868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>
                <a:latin typeface="华文楷体"/>
                <a:cs typeface="华文楷体"/>
              </a:rPr>
              <a:t>2</a:t>
            </a:r>
            <a:r>
              <a:rPr dirty="0" sz="3200" b="1">
                <a:latin typeface="华文楷体"/>
                <a:cs typeface="华文楷体"/>
              </a:rPr>
              <a:t>、电势差的另一种表述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4283" y="3911448"/>
            <a:ext cx="8306434" cy="150368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 indent="817880">
              <a:lnSpc>
                <a:spcPct val="99000"/>
              </a:lnSpc>
              <a:spcBef>
                <a:spcPts val="155"/>
              </a:spcBef>
            </a:pPr>
            <a:r>
              <a:rPr dirty="0" sz="3200" spc="-330" i="1">
                <a:latin typeface="Times New Roman"/>
                <a:cs typeface="Times New Roman"/>
              </a:rPr>
              <a:t>A</a:t>
            </a:r>
            <a:r>
              <a:rPr dirty="0" sz="3350" spc="-1165" i="1">
                <a:latin typeface="华文楷体"/>
                <a:cs typeface="华文楷体"/>
              </a:rPr>
              <a:t>、</a:t>
            </a:r>
            <a:r>
              <a:rPr dirty="0" sz="3200" spc="-5" i="1">
                <a:latin typeface="Times New Roman"/>
                <a:cs typeface="Times New Roman"/>
              </a:rPr>
              <a:t>B</a:t>
            </a:r>
            <a:r>
              <a:rPr dirty="0" sz="3200" b="1">
                <a:latin typeface="华文楷体"/>
                <a:cs typeface="华文楷体"/>
              </a:rPr>
              <a:t>两点间的电势差等于将电荷</a:t>
            </a:r>
            <a:r>
              <a:rPr dirty="0" sz="3200" spc="-5" i="1">
                <a:latin typeface="Times New Roman"/>
                <a:cs typeface="Times New Roman"/>
              </a:rPr>
              <a:t>q</a:t>
            </a:r>
            <a:r>
              <a:rPr dirty="0" sz="3200" b="1">
                <a:latin typeface="华文楷体"/>
                <a:cs typeface="华文楷体"/>
              </a:rPr>
              <a:t>从电场 </a:t>
            </a:r>
            <a:r>
              <a:rPr dirty="0" sz="3200" b="1">
                <a:latin typeface="华文楷体"/>
                <a:cs typeface="华文楷体"/>
              </a:rPr>
              <a:t>中</a:t>
            </a:r>
            <a:r>
              <a:rPr dirty="0" sz="3200" spc="-5" i="1">
                <a:latin typeface="Times New Roman"/>
                <a:cs typeface="Times New Roman"/>
              </a:rPr>
              <a:t>A</a:t>
            </a:r>
            <a:r>
              <a:rPr dirty="0" sz="3200" b="1">
                <a:latin typeface="华文楷体"/>
                <a:cs typeface="华文楷体"/>
              </a:rPr>
              <a:t>点移动到</a:t>
            </a:r>
            <a:r>
              <a:rPr dirty="0" sz="3200" spc="-5" i="1">
                <a:latin typeface="Times New Roman"/>
                <a:cs typeface="Times New Roman"/>
              </a:rPr>
              <a:t>B</a:t>
            </a:r>
            <a:r>
              <a:rPr dirty="0" sz="3200" b="1">
                <a:latin typeface="华文楷体"/>
                <a:cs typeface="华文楷体"/>
              </a:rPr>
              <a:t>点静电力所做的功</a:t>
            </a:r>
            <a:r>
              <a:rPr dirty="0" sz="3200" spc="-5" i="1">
                <a:latin typeface="Times New Roman"/>
                <a:cs typeface="Times New Roman"/>
              </a:rPr>
              <a:t>W</a:t>
            </a:r>
            <a:r>
              <a:rPr dirty="0" baseline="-17615" sz="3075" spc="22" i="1">
                <a:latin typeface="Times New Roman"/>
                <a:cs typeface="Times New Roman"/>
              </a:rPr>
              <a:t>AB</a:t>
            </a:r>
            <a:r>
              <a:rPr dirty="0" sz="3200" b="1">
                <a:latin typeface="华文楷体"/>
                <a:cs typeface="华文楷体"/>
              </a:rPr>
              <a:t>与电荷量</a:t>
            </a:r>
            <a:r>
              <a:rPr dirty="0" sz="3200" i="1">
                <a:latin typeface="Times New Roman"/>
                <a:cs typeface="Times New Roman"/>
              </a:rPr>
              <a:t>q </a:t>
            </a:r>
            <a:r>
              <a:rPr dirty="0" sz="3200" b="1">
                <a:latin typeface="华文楷体"/>
                <a:cs typeface="华文楷体"/>
              </a:rPr>
              <a:t>之比。</a:t>
            </a:r>
            <a:endParaRPr sz="32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8635" y="2376284"/>
            <a:ext cx="8403590" cy="1016000"/>
          </a:xfrm>
          <a:prstGeom prst="rect"/>
        </p:spPr>
        <p:txBody>
          <a:bodyPr wrap="square" lIns="0" tIns="54610" rIns="0" bIns="0" rtlCol="0" vert="horz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430"/>
              </a:spcBef>
            </a:pPr>
            <a:r>
              <a:rPr dirty="0" sz="3200" b="1">
                <a:latin typeface="华文楷体"/>
                <a:cs typeface="华文楷体"/>
              </a:rPr>
              <a:t>某同学认为</a:t>
            </a:r>
            <a:r>
              <a:rPr dirty="0" sz="3200" spc="-330" b="1" i="1">
                <a:latin typeface="Times New Roman"/>
                <a:cs typeface="Times New Roman"/>
              </a:rPr>
              <a:t>A</a:t>
            </a:r>
            <a:r>
              <a:rPr dirty="0" sz="3350" spc="-1165" b="1" i="1">
                <a:latin typeface="华文楷体"/>
                <a:cs typeface="华文楷体"/>
              </a:rPr>
              <a:t>、</a:t>
            </a:r>
            <a:r>
              <a:rPr dirty="0" sz="3200" spc="-5" b="1" i="1">
                <a:latin typeface="Times New Roman"/>
                <a:cs typeface="Times New Roman"/>
              </a:rPr>
              <a:t>B</a:t>
            </a:r>
            <a:r>
              <a:rPr dirty="0" sz="3200" b="1">
                <a:latin typeface="华文楷体"/>
                <a:cs typeface="华文楷体"/>
              </a:rPr>
              <a:t>两点间电势差由</a:t>
            </a:r>
            <a:r>
              <a:rPr dirty="0" sz="3200" spc="10" b="1" i="1">
                <a:latin typeface="Times New Roman"/>
                <a:cs typeface="Times New Roman"/>
              </a:rPr>
              <a:t>W</a:t>
            </a:r>
            <a:r>
              <a:rPr dirty="0" baseline="-17615" sz="3075" spc="15" b="1" i="1">
                <a:latin typeface="Times New Roman"/>
                <a:cs typeface="Times New Roman"/>
              </a:rPr>
              <a:t>AB</a:t>
            </a:r>
            <a:r>
              <a:rPr dirty="0" sz="3200" b="1">
                <a:latin typeface="华文楷体"/>
                <a:cs typeface="华文楷体"/>
              </a:rPr>
              <a:t>和</a:t>
            </a:r>
            <a:r>
              <a:rPr dirty="0" sz="3200" spc="-5" b="1" i="1">
                <a:latin typeface="Times New Roman"/>
                <a:cs typeface="Times New Roman"/>
              </a:rPr>
              <a:t>q</a:t>
            </a:r>
            <a:r>
              <a:rPr dirty="0" sz="3200" b="1">
                <a:latin typeface="华文楷体"/>
                <a:cs typeface="华文楷体"/>
              </a:rPr>
              <a:t>的数值 决定，你认为他的想法正确吗？请说明理由。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02683" y="3969461"/>
            <a:ext cx="2787015" cy="1209040"/>
          </a:xfrm>
          <a:custGeom>
            <a:avLst/>
            <a:gdLst/>
            <a:ahLst/>
            <a:cxnLst/>
            <a:rect l="l" t="t" r="r" b="b"/>
            <a:pathLst>
              <a:path w="2787015" h="1209039">
                <a:moveTo>
                  <a:pt x="2786634" y="1208786"/>
                </a:moveTo>
                <a:lnTo>
                  <a:pt x="0" y="1208786"/>
                </a:lnTo>
                <a:lnTo>
                  <a:pt x="0" y="0"/>
                </a:lnTo>
                <a:lnTo>
                  <a:pt x="2786634" y="0"/>
                </a:lnTo>
                <a:lnTo>
                  <a:pt x="2786634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196086"/>
                </a:lnTo>
                <a:lnTo>
                  <a:pt x="6350" y="1196086"/>
                </a:lnTo>
                <a:lnTo>
                  <a:pt x="12700" y="1202436"/>
                </a:lnTo>
                <a:lnTo>
                  <a:pt x="2786634" y="1202436"/>
                </a:lnTo>
                <a:lnTo>
                  <a:pt x="2786634" y="1208786"/>
                </a:lnTo>
                <a:close/>
              </a:path>
              <a:path w="2787015" h="120903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787015" h="1209039">
                <a:moveTo>
                  <a:pt x="2773934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773934" y="6350"/>
                </a:lnTo>
                <a:lnTo>
                  <a:pt x="2773934" y="12700"/>
                </a:lnTo>
                <a:close/>
              </a:path>
              <a:path w="2787015" h="1209039">
                <a:moveTo>
                  <a:pt x="2773934" y="1202436"/>
                </a:moveTo>
                <a:lnTo>
                  <a:pt x="2773934" y="6350"/>
                </a:lnTo>
                <a:lnTo>
                  <a:pt x="2780284" y="12700"/>
                </a:lnTo>
                <a:lnTo>
                  <a:pt x="2786634" y="12700"/>
                </a:lnTo>
                <a:lnTo>
                  <a:pt x="2786634" y="1196086"/>
                </a:lnTo>
                <a:lnTo>
                  <a:pt x="2780284" y="1196086"/>
                </a:lnTo>
                <a:lnTo>
                  <a:pt x="2773934" y="1202436"/>
                </a:lnTo>
                <a:close/>
              </a:path>
              <a:path w="2787015" h="1209039">
                <a:moveTo>
                  <a:pt x="2786634" y="12700"/>
                </a:moveTo>
                <a:lnTo>
                  <a:pt x="2780284" y="12700"/>
                </a:lnTo>
                <a:lnTo>
                  <a:pt x="2773934" y="6350"/>
                </a:lnTo>
                <a:lnTo>
                  <a:pt x="2786634" y="6350"/>
                </a:lnTo>
                <a:lnTo>
                  <a:pt x="2786634" y="12700"/>
                </a:lnTo>
                <a:close/>
              </a:path>
              <a:path w="2787015" h="1209039">
                <a:moveTo>
                  <a:pt x="12700" y="1202436"/>
                </a:moveTo>
                <a:lnTo>
                  <a:pt x="6350" y="1196086"/>
                </a:lnTo>
                <a:lnTo>
                  <a:pt x="12700" y="1196086"/>
                </a:lnTo>
                <a:lnTo>
                  <a:pt x="12700" y="1202436"/>
                </a:lnTo>
                <a:close/>
              </a:path>
              <a:path w="2787015" h="1209039">
                <a:moveTo>
                  <a:pt x="2773934" y="1202436"/>
                </a:moveTo>
                <a:lnTo>
                  <a:pt x="12700" y="1202436"/>
                </a:lnTo>
                <a:lnTo>
                  <a:pt x="12700" y="1196086"/>
                </a:lnTo>
                <a:lnTo>
                  <a:pt x="2773934" y="1196086"/>
                </a:lnTo>
                <a:lnTo>
                  <a:pt x="2773934" y="1202436"/>
                </a:lnTo>
                <a:close/>
              </a:path>
              <a:path w="2787015" h="1209039">
                <a:moveTo>
                  <a:pt x="2786634" y="1202436"/>
                </a:moveTo>
                <a:lnTo>
                  <a:pt x="2773934" y="1202436"/>
                </a:lnTo>
                <a:lnTo>
                  <a:pt x="2780284" y="1196086"/>
                </a:lnTo>
                <a:lnTo>
                  <a:pt x="2786634" y="1196086"/>
                </a:lnTo>
                <a:lnTo>
                  <a:pt x="2786634" y="12024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35344" y="4599940"/>
            <a:ext cx="675640" cy="0"/>
          </a:xfrm>
          <a:custGeom>
            <a:avLst/>
            <a:gdLst/>
            <a:ahLst/>
            <a:cxnLst/>
            <a:rect l="l" t="t" r="r" b="b"/>
            <a:pathLst>
              <a:path w="675640" h="0">
                <a:moveTo>
                  <a:pt x="0" y="0"/>
                </a:moveTo>
                <a:lnTo>
                  <a:pt x="675436" y="0"/>
                </a:lnTo>
              </a:path>
            </a:pathLst>
          </a:custGeom>
          <a:ln w="199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475668" y="4559490"/>
            <a:ext cx="311150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50" spc="-10" i="1">
                <a:latin typeface="Times New Roman"/>
                <a:cs typeface="Times New Roman"/>
              </a:rPr>
              <a:t>A</a:t>
            </a:r>
            <a:r>
              <a:rPr dirty="0" sz="1850" spc="-5" i="1">
                <a:latin typeface="Times New Roman"/>
                <a:cs typeface="Times New Roman"/>
              </a:rPr>
              <a:t>B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6896" y="4284548"/>
            <a:ext cx="318135" cy="511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50" spc="25" i="1">
                <a:latin typeface="Times New Roman"/>
                <a:cs typeface="Times New Roman"/>
              </a:rPr>
              <a:t>U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9359" y="4600244"/>
            <a:ext cx="227965" cy="511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50" spc="15" i="1">
                <a:latin typeface="Times New Roman"/>
                <a:cs typeface="Times New Roman"/>
              </a:rPr>
              <a:t>q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0711" y="4133011"/>
            <a:ext cx="958850" cy="511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-21164" sz="4725" spc="30">
                <a:latin typeface="Symbol"/>
                <a:cs typeface="Symbol"/>
              </a:rPr>
              <a:t></a:t>
            </a:r>
            <a:r>
              <a:rPr dirty="0" baseline="-21164" sz="4725" spc="-277">
                <a:latin typeface="Times New Roman"/>
                <a:cs typeface="Times New Roman"/>
              </a:rPr>
              <a:t> </a:t>
            </a:r>
            <a:r>
              <a:rPr dirty="0" baseline="14109" sz="4725" spc="7" i="1">
                <a:latin typeface="Times New Roman"/>
                <a:cs typeface="Times New Roman"/>
              </a:rPr>
              <a:t>W</a:t>
            </a:r>
            <a:r>
              <a:rPr dirty="0" sz="1850" spc="5" i="1">
                <a:latin typeface="Times New Roman"/>
                <a:cs typeface="Times New Roman"/>
              </a:rPr>
              <a:t>AB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9102" y="1493075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793223" y="4725923"/>
            <a:ext cx="101041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763" y="1494878"/>
            <a:ext cx="285750" cy="3893820"/>
          </a:xfrm>
          <a:custGeom>
            <a:avLst/>
            <a:gdLst/>
            <a:ahLst/>
            <a:cxnLst/>
            <a:rect l="l" t="t" r="r" b="b"/>
            <a:pathLst>
              <a:path w="285750" h="3893820">
                <a:moveTo>
                  <a:pt x="142875" y="3750678"/>
                </a:moveTo>
                <a:lnTo>
                  <a:pt x="114300" y="3722103"/>
                </a:lnTo>
                <a:lnTo>
                  <a:pt x="114300" y="0"/>
                </a:lnTo>
                <a:lnTo>
                  <a:pt x="171450" y="0"/>
                </a:lnTo>
                <a:lnTo>
                  <a:pt x="171450" y="3722103"/>
                </a:lnTo>
                <a:lnTo>
                  <a:pt x="142875" y="3750678"/>
                </a:lnTo>
                <a:close/>
              </a:path>
              <a:path w="285750" h="3893820">
                <a:moveTo>
                  <a:pt x="142875" y="3893553"/>
                </a:moveTo>
                <a:lnTo>
                  <a:pt x="0" y="3607803"/>
                </a:lnTo>
                <a:lnTo>
                  <a:pt x="114300" y="3722103"/>
                </a:lnTo>
                <a:lnTo>
                  <a:pt x="114300" y="3786390"/>
                </a:lnTo>
                <a:lnTo>
                  <a:pt x="196456" y="3786390"/>
                </a:lnTo>
                <a:lnTo>
                  <a:pt x="142875" y="3893553"/>
                </a:lnTo>
                <a:close/>
              </a:path>
              <a:path w="285750" h="3893820">
                <a:moveTo>
                  <a:pt x="196456" y="3786390"/>
                </a:moveTo>
                <a:lnTo>
                  <a:pt x="171450" y="3786390"/>
                </a:lnTo>
                <a:lnTo>
                  <a:pt x="171450" y="3722103"/>
                </a:lnTo>
                <a:lnTo>
                  <a:pt x="285750" y="3607803"/>
                </a:lnTo>
                <a:lnTo>
                  <a:pt x="196456" y="3786390"/>
                </a:lnTo>
                <a:close/>
              </a:path>
              <a:path w="285750" h="3893820">
                <a:moveTo>
                  <a:pt x="171450" y="3786390"/>
                </a:moveTo>
                <a:lnTo>
                  <a:pt x="114300" y="3786390"/>
                </a:lnTo>
                <a:lnTo>
                  <a:pt x="114300" y="3722103"/>
                </a:lnTo>
                <a:lnTo>
                  <a:pt x="142875" y="3750678"/>
                </a:lnTo>
                <a:lnTo>
                  <a:pt x="171450" y="3750678"/>
                </a:lnTo>
                <a:lnTo>
                  <a:pt x="171450" y="3786390"/>
                </a:lnTo>
                <a:close/>
              </a:path>
              <a:path w="285750" h="3893820">
                <a:moveTo>
                  <a:pt x="171450" y="3750678"/>
                </a:moveTo>
                <a:lnTo>
                  <a:pt x="142875" y="3750678"/>
                </a:lnTo>
                <a:lnTo>
                  <a:pt x="171450" y="3722103"/>
                </a:lnTo>
                <a:lnTo>
                  <a:pt x="171450" y="3750678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97264" y="1494878"/>
            <a:ext cx="285750" cy="3893820"/>
          </a:xfrm>
          <a:custGeom>
            <a:avLst/>
            <a:gdLst/>
            <a:ahLst/>
            <a:cxnLst/>
            <a:rect l="l" t="t" r="r" b="b"/>
            <a:pathLst>
              <a:path w="285750" h="3893820">
                <a:moveTo>
                  <a:pt x="142875" y="3750678"/>
                </a:moveTo>
                <a:lnTo>
                  <a:pt x="114300" y="3722103"/>
                </a:lnTo>
                <a:lnTo>
                  <a:pt x="114300" y="0"/>
                </a:lnTo>
                <a:lnTo>
                  <a:pt x="171450" y="0"/>
                </a:lnTo>
                <a:lnTo>
                  <a:pt x="171450" y="3722103"/>
                </a:lnTo>
                <a:lnTo>
                  <a:pt x="142875" y="3750678"/>
                </a:lnTo>
                <a:close/>
              </a:path>
              <a:path w="285750" h="3893820">
                <a:moveTo>
                  <a:pt x="142875" y="3893553"/>
                </a:moveTo>
                <a:lnTo>
                  <a:pt x="0" y="3607803"/>
                </a:lnTo>
                <a:lnTo>
                  <a:pt x="114300" y="3722103"/>
                </a:lnTo>
                <a:lnTo>
                  <a:pt x="114300" y="3786390"/>
                </a:lnTo>
                <a:lnTo>
                  <a:pt x="196456" y="3786390"/>
                </a:lnTo>
                <a:lnTo>
                  <a:pt x="142875" y="3893553"/>
                </a:lnTo>
                <a:close/>
              </a:path>
              <a:path w="285750" h="3893820">
                <a:moveTo>
                  <a:pt x="196456" y="3786390"/>
                </a:moveTo>
                <a:lnTo>
                  <a:pt x="171450" y="3786390"/>
                </a:lnTo>
                <a:lnTo>
                  <a:pt x="171450" y="3722103"/>
                </a:lnTo>
                <a:lnTo>
                  <a:pt x="285750" y="3607803"/>
                </a:lnTo>
                <a:lnTo>
                  <a:pt x="196456" y="3786390"/>
                </a:lnTo>
                <a:close/>
              </a:path>
              <a:path w="285750" h="3893820">
                <a:moveTo>
                  <a:pt x="171450" y="3786390"/>
                </a:moveTo>
                <a:lnTo>
                  <a:pt x="114300" y="3786390"/>
                </a:lnTo>
                <a:lnTo>
                  <a:pt x="114300" y="3722103"/>
                </a:lnTo>
                <a:lnTo>
                  <a:pt x="142875" y="3750678"/>
                </a:lnTo>
                <a:lnTo>
                  <a:pt x="171450" y="3750678"/>
                </a:lnTo>
                <a:lnTo>
                  <a:pt x="171450" y="3786390"/>
                </a:lnTo>
                <a:close/>
              </a:path>
              <a:path w="285750" h="3893820">
                <a:moveTo>
                  <a:pt x="171450" y="3750678"/>
                </a:moveTo>
                <a:lnTo>
                  <a:pt x="142875" y="3750678"/>
                </a:lnTo>
                <a:lnTo>
                  <a:pt x="171450" y="3722103"/>
                </a:lnTo>
                <a:lnTo>
                  <a:pt x="171450" y="3750678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24199" y="1482216"/>
            <a:ext cx="285750" cy="3893820"/>
          </a:xfrm>
          <a:custGeom>
            <a:avLst/>
            <a:gdLst/>
            <a:ahLst/>
            <a:cxnLst/>
            <a:rect l="l" t="t" r="r" b="b"/>
            <a:pathLst>
              <a:path w="285750" h="3893820">
                <a:moveTo>
                  <a:pt x="142875" y="3750678"/>
                </a:moveTo>
                <a:lnTo>
                  <a:pt x="114300" y="3722103"/>
                </a:lnTo>
                <a:lnTo>
                  <a:pt x="114300" y="0"/>
                </a:lnTo>
                <a:lnTo>
                  <a:pt x="171450" y="0"/>
                </a:lnTo>
                <a:lnTo>
                  <a:pt x="171450" y="3722103"/>
                </a:lnTo>
                <a:lnTo>
                  <a:pt x="142875" y="3750678"/>
                </a:lnTo>
                <a:close/>
              </a:path>
              <a:path w="285750" h="3893820">
                <a:moveTo>
                  <a:pt x="142875" y="3893553"/>
                </a:moveTo>
                <a:lnTo>
                  <a:pt x="0" y="3607803"/>
                </a:lnTo>
                <a:lnTo>
                  <a:pt x="114300" y="3722103"/>
                </a:lnTo>
                <a:lnTo>
                  <a:pt x="114300" y="3786403"/>
                </a:lnTo>
                <a:lnTo>
                  <a:pt x="196449" y="3786403"/>
                </a:lnTo>
                <a:lnTo>
                  <a:pt x="142875" y="3893553"/>
                </a:lnTo>
                <a:close/>
              </a:path>
              <a:path w="285750" h="3893820">
                <a:moveTo>
                  <a:pt x="196449" y="3786403"/>
                </a:moveTo>
                <a:lnTo>
                  <a:pt x="171450" y="3786403"/>
                </a:lnTo>
                <a:lnTo>
                  <a:pt x="171450" y="3722103"/>
                </a:lnTo>
                <a:lnTo>
                  <a:pt x="285750" y="3607803"/>
                </a:lnTo>
                <a:lnTo>
                  <a:pt x="196449" y="3786403"/>
                </a:lnTo>
                <a:close/>
              </a:path>
              <a:path w="285750" h="3893820">
                <a:moveTo>
                  <a:pt x="171450" y="3786403"/>
                </a:moveTo>
                <a:lnTo>
                  <a:pt x="114300" y="3786403"/>
                </a:lnTo>
                <a:lnTo>
                  <a:pt x="114300" y="3722103"/>
                </a:lnTo>
                <a:lnTo>
                  <a:pt x="142875" y="3750678"/>
                </a:lnTo>
                <a:lnTo>
                  <a:pt x="171450" y="3750678"/>
                </a:lnTo>
                <a:lnTo>
                  <a:pt x="171450" y="3786403"/>
                </a:lnTo>
                <a:close/>
              </a:path>
              <a:path w="285750" h="3893820">
                <a:moveTo>
                  <a:pt x="171450" y="3750678"/>
                </a:moveTo>
                <a:lnTo>
                  <a:pt x="142875" y="3750678"/>
                </a:lnTo>
                <a:lnTo>
                  <a:pt x="171450" y="3722103"/>
                </a:lnTo>
                <a:lnTo>
                  <a:pt x="171450" y="3750678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99716" y="2166607"/>
            <a:ext cx="455549" cy="472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93137" y="2160257"/>
            <a:ext cx="468630" cy="485140"/>
          </a:xfrm>
          <a:custGeom>
            <a:avLst/>
            <a:gdLst/>
            <a:ahLst/>
            <a:cxnLst/>
            <a:rect l="l" t="t" r="r" b="b"/>
            <a:pathLst>
              <a:path w="468630" h="485139">
                <a:moveTo>
                  <a:pt x="269900" y="2539"/>
                </a:moveTo>
                <a:lnTo>
                  <a:pt x="198488" y="2539"/>
                </a:lnTo>
                <a:lnTo>
                  <a:pt x="210223" y="0"/>
                </a:lnTo>
                <a:lnTo>
                  <a:pt x="258165" y="0"/>
                </a:lnTo>
                <a:lnTo>
                  <a:pt x="269900" y="2539"/>
                </a:lnTo>
                <a:close/>
              </a:path>
              <a:path w="468630" h="485139">
                <a:moveTo>
                  <a:pt x="269900" y="482600"/>
                </a:moveTo>
                <a:lnTo>
                  <a:pt x="198488" y="482600"/>
                </a:lnTo>
                <a:lnTo>
                  <a:pt x="175564" y="477519"/>
                </a:lnTo>
                <a:lnTo>
                  <a:pt x="132549" y="461010"/>
                </a:lnTo>
                <a:lnTo>
                  <a:pt x="93929" y="436880"/>
                </a:lnTo>
                <a:lnTo>
                  <a:pt x="60706" y="405130"/>
                </a:lnTo>
                <a:lnTo>
                  <a:pt x="39877" y="377189"/>
                </a:lnTo>
                <a:lnTo>
                  <a:pt x="33794" y="368300"/>
                </a:lnTo>
                <a:lnTo>
                  <a:pt x="28155" y="358139"/>
                </a:lnTo>
                <a:lnTo>
                  <a:pt x="22987" y="346710"/>
                </a:lnTo>
                <a:lnTo>
                  <a:pt x="18300" y="336550"/>
                </a:lnTo>
                <a:lnTo>
                  <a:pt x="4686" y="290830"/>
                </a:lnTo>
                <a:lnTo>
                  <a:pt x="3581" y="284480"/>
                </a:lnTo>
                <a:lnTo>
                  <a:pt x="2616" y="279400"/>
                </a:lnTo>
                <a:lnTo>
                  <a:pt x="0" y="248919"/>
                </a:lnTo>
                <a:lnTo>
                  <a:pt x="0" y="236219"/>
                </a:lnTo>
                <a:lnTo>
                  <a:pt x="2616" y="205739"/>
                </a:lnTo>
                <a:lnTo>
                  <a:pt x="3581" y="199389"/>
                </a:lnTo>
                <a:lnTo>
                  <a:pt x="14109" y="158750"/>
                </a:lnTo>
                <a:lnTo>
                  <a:pt x="33794" y="116839"/>
                </a:lnTo>
                <a:lnTo>
                  <a:pt x="60706" y="78739"/>
                </a:lnTo>
                <a:lnTo>
                  <a:pt x="68452" y="71119"/>
                </a:lnTo>
                <a:lnTo>
                  <a:pt x="76593" y="62230"/>
                </a:lnTo>
                <a:lnTo>
                  <a:pt x="85089" y="54610"/>
                </a:lnTo>
                <a:lnTo>
                  <a:pt x="93929" y="48260"/>
                </a:lnTo>
                <a:lnTo>
                  <a:pt x="103123" y="40639"/>
                </a:lnTo>
                <a:lnTo>
                  <a:pt x="112623" y="34289"/>
                </a:lnTo>
                <a:lnTo>
                  <a:pt x="122440" y="29210"/>
                </a:lnTo>
                <a:lnTo>
                  <a:pt x="132549" y="22860"/>
                </a:lnTo>
                <a:lnTo>
                  <a:pt x="142925" y="19050"/>
                </a:lnTo>
                <a:lnTo>
                  <a:pt x="153581" y="13969"/>
                </a:lnTo>
                <a:lnTo>
                  <a:pt x="164464" y="10160"/>
                </a:lnTo>
                <a:lnTo>
                  <a:pt x="175564" y="7619"/>
                </a:lnTo>
                <a:lnTo>
                  <a:pt x="181241" y="5080"/>
                </a:lnTo>
                <a:lnTo>
                  <a:pt x="192697" y="2539"/>
                </a:lnTo>
                <a:lnTo>
                  <a:pt x="275704" y="2539"/>
                </a:lnTo>
                <a:lnTo>
                  <a:pt x="287146" y="5080"/>
                </a:lnTo>
                <a:lnTo>
                  <a:pt x="292836" y="7619"/>
                </a:lnTo>
                <a:lnTo>
                  <a:pt x="303923" y="10160"/>
                </a:lnTo>
                <a:lnTo>
                  <a:pt x="311188" y="12700"/>
                </a:lnTo>
                <a:lnTo>
                  <a:pt x="211645" y="12700"/>
                </a:lnTo>
                <a:lnTo>
                  <a:pt x="205917" y="13969"/>
                </a:lnTo>
                <a:lnTo>
                  <a:pt x="206082" y="13969"/>
                </a:lnTo>
                <a:lnTo>
                  <a:pt x="200406" y="15239"/>
                </a:lnTo>
                <a:lnTo>
                  <a:pt x="195084" y="15239"/>
                </a:lnTo>
                <a:lnTo>
                  <a:pt x="189496" y="16510"/>
                </a:lnTo>
                <a:lnTo>
                  <a:pt x="189661" y="16510"/>
                </a:lnTo>
                <a:lnTo>
                  <a:pt x="184124" y="17780"/>
                </a:lnTo>
                <a:lnTo>
                  <a:pt x="184276" y="17780"/>
                </a:lnTo>
                <a:lnTo>
                  <a:pt x="178790" y="19050"/>
                </a:lnTo>
                <a:lnTo>
                  <a:pt x="179031" y="19050"/>
                </a:lnTo>
                <a:lnTo>
                  <a:pt x="168211" y="22860"/>
                </a:lnTo>
                <a:lnTo>
                  <a:pt x="168528" y="22860"/>
                </a:lnTo>
                <a:lnTo>
                  <a:pt x="161467" y="25400"/>
                </a:lnTo>
                <a:lnTo>
                  <a:pt x="158229" y="25400"/>
                </a:lnTo>
                <a:lnTo>
                  <a:pt x="147878" y="30480"/>
                </a:lnTo>
                <a:lnTo>
                  <a:pt x="148170" y="30480"/>
                </a:lnTo>
                <a:lnTo>
                  <a:pt x="138074" y="34289"/>
                </a:lnTo>
                <a:lnTo>
                  <a:pt x="138366" y="34289"/>
                </a:lnTo>
                <a:lnTo>
                  <a:pt x="128536" y="39369"/>
                </a:lnTo>
                <a:lnTo>
                  <a:pt x="128803" y="39369"/>
                </a:lnTo>
                <a:lnTo>
                  <a:pt x="119265" y="45719"/>
                </a:lnTo>
                <a:lnTo>
                  <a:pt x="119532" y="45719"/>
                </a:lnTo>
                <a:lnTo>
                  <a:pt x="110274" y="50800"/>
                </a:lnTo>
                <a:lnTo>
                  <a:pt x="110528" y="50800"/>
                </a:lnTo>
                <a:lnTo>
                  <a:pt x="103088" y="57150"/>
                </a:lnTo>
                <a:lnTo>
                  <a:pt x="101841" y="57150"/>
                </a:lnTo>
                <a:lnTo>
                  <a:pt x="93230" y="64769"/>
                </a:lnTo>
                <a:lnTo>
                  <a:pt x="93459" y="64769"/>
                </a:lnTo>
                <a:lnTo>
                  <a:pt x="86569" y="71119"/>
                </a:lnTo>
                <a:lnTo>
                  <a:pt x="85407" y="71119"/>
                </a:lnTo>
                <a:lnTo>
                  <a:pt x="78625" y="78739"/>
                </a:lnTo>
                <a:lnTo>
                  <a:pt x="77711" y="78739"/>
                </a:lnTo>
                <a:lnTo>
                  <a:pt x="70154" y="87630"/>
                </a:lnTo>
                <a:lnTo>
                  <a:pt x="70357" y="87630"/>
                </a:lnTo>
                <a:lnTo>
                  <a:pt x="63195" y="95250"/>
                </a:lnTo>
                <a:lnTo>
                  <a:pt x="63385" y="95250"/>
                </a:lnTo>
                <a:lnTo>
                  <a:pt x="56616" y="104139"/>
                </a:lnTo>
                <a:lnTo>
                  <a:pt x="56794" y="104139"/>
                </a:lnTo>
                <a:lnTo>
                  <a:pt x="50431" y="113030"/>
                </a:lnTo>
                <a:lnTo>
                  <a:pt x="50596" y="113030"/>
                </a:lnTo>
                <a:lnTo>
                  <a:pt x="44678" y="123189"/>
                </a:lnTo>
                <a:lnTo>
                  <a:pt x="44831" y="123189"/>
                </a:lnTo>
                <a:lnTo>
                  <a:pt x="39331" y="132080"/>
                </a:lnTo>
                <a:lnTo>
                  <a:pt x="39471" y="132080"/>
                </a:lnTo>
                <a:lnTo>
                  <a:pt x="34442" y="142239"/>
                </a:lnTo>
                <a:lnTo>
                  <a:pt x="30010" y="152400"/>
                </a:lnTo>
                <a:lnTo>
                  <a:pt x="26034" y="162560"/>
                </a:lnTo>
                <a:lnTo>
                  <a:pt x="22555" y="173989"/>
                </a:lnTo>
                <a:lnTo>
                  <a:pt x="19570" y="184150"/>
                </a:lnTo>
                <a:lnTo>
                  <a:pt x="17106" y="195580"/>
                </a:lnTo>
                <a:lnTo>
                  <a:pt x="16078" y="201930"/>
                </a:lnTo>
                <a:lnTo>
                  <a:pt x="15176" y="207010"/>
                </a:lnTo>
                <a:lnTo>
                  <a:pt x="14401" y="213360"/>
                </a:lnTo>
                <a:lnTo>
                  <a:pt x="13766" y="218439"/>
                </a:lnTo>
                <a:lnTo>
                  <a:pt x="13271" y="224789"/>
                </a:lnTo>
                <a:lnTo>
                  <a:pt x="12903" y="229869"/>
                </a:lnTo>
                <a:lnTo>
                  <a:pt x="12700" y="236219"/>
                </a:lnTo>
                <a:lnTo>
                  <a:pt x="12743" y="248919"/>
                </a:lnTo>
                <a:lnTo>
                  <a:pt x="12915" y="254000"/>
                </a:lnTo>
                <a:lnTo>
                  <a:pt x="13271" y="260350"/>
                </a:lnTo>
                <a:lnTo>
                  <a:pt x="13779" y="265430"/>
                </a:lnTo>
                <a:lnTo>
                  <a:pt x="14414" y="271780"/>
                </a:lnTo>
                <a:lnTo>
                  <a:pt x="15189" y="276860"/>
                </a:lnTo>
                <a:lnTo>
                  <a:pt x="16103" y="283210"/>
                </a:lnTo>
                <a:lnTo>
                  <a:pt x="17144" y="288289"/>
                </a:lnTo>
                <a:lnTo>
                  <a:pt x="19646" y="299719"/>
                </a:lnTo>
                <a:lnTo>
                  <a:pt x="22644" y="311150"/>
                </a:lnTo>
                <a:lnTo>
                  <a:pt x="22953" y="311150"/>
                </a:lnTo>
                <a:lnTo>
                  <a:pt x="26136" y="321310"/>
                </a:lnTo>
                <a:lnTo>
                  <a:pt x="30124" y="331469"/>
                </a:lnTo>
                <a:lnTo>
                  <a:pt x="34569" y="341630"/>
                </a:lnTo>
                <a:lnTo>
                  <a:pt x="39471" y="351789"/>
                </a:lnTo>
                <a:lnTo>
                  <a:pt x="39331" y="351789"/>
                </a:lnTo>
                <a:lnTo>
                  <a:pt x="44831" y="361950"/>
                </a:lnTo>
                <a:lnTo>
                  <a:pt x="44678" y="361950"/>
                </a:lnTo>
                <a:lnTo>
                  <a:pt x="50596" y="370839"/>
                </a:lnTo>
                <a:lnTo>
                  <a:pt x="50431" y="370839"/>
                </a:lnTo>
                <a:lnTo>
                  <a:pt x="56794" y="379730"/>
                </a:lnTo>
                <a:lnTo>
                  <a:pt x="56616" y="379730"/>
                </a:lnTo>
                <a:lnTo>
                  <a:pt x="63385" y="388619"/>
                </a:lnTo>
                <a:lnTo>
                  <a:pt x="63195" y="388619"/>
                </a:lnTo>
                <a:lnTo>
                  <a:pt x="70357" y="397510"/>
                </a:lnTo>
                <a:lnTo>
                  <a:pt x="71234" y="397510"/>
                </a:lnTo>
                <a:lnTo>
                  <a:pt x="77711" y="405130"/>
                </a:lnTo>
                <a:lnTo>
                  <a:pt x="77495" y="405130"/>
                </a:lnTo>
                <a:lnTo>
                  <a:pt x="85407" y="412750"/>
                </a:lnTo>
                <a:lnTo>
                  <a:pt x="85191" y="412750"/>
                </a:lnTo>
                <a:lnTo>
                  <a:pt x="93459" y="420369"/>
                </a:lnTo>
                <a:lnTo>
                  <a:pt x="94665" y="420369"/>
                </a:lnTo>
                <a:lnTo>
                  <a:pt x="101841" y="426719"/>
                </a:lnTo>
                <a:lnTo>
                  <a:pt x="101600" y="426719"/>
                </a:lnTo>
                <a:lnTo>
                  <a:pt x="110528" y="433069"/>
                </a:lnTo>
                <a:lnTo>
                  <a:pt x="110274" y="433069"/>
                </a:lnTo>
                <a:lnTo>
                  <a:pt x="119532" y="439419"/>
                </a:lnTo>
                <a:lnTo>
                  <a:pt x="119265" y="439419"/>
                </a:lnTo>
                <a:lnTo>
                  <a:pt x="128803" y="444500"/>
                </a:lnTo>
                <a:lnTo>
                  <a:pt x="128536" y="444500"/>
                </a:lnTo>
                <a:lnTo>
                  <a:pt x="138366" y="449580"/>
                </a:lnTo>
                <a:lnTo>
                  <a:pt x="138074" y="449580"/>
                </a:lnTo>
                <a:lnTo>
                  <a:pt x="148170" y="454660"/>
                </a:lnTo>
                <a:lnTo>
                  <a:pt x="147878" y="454660"/>
                </a:lnTo>
                <a:lnTo>
                  <a:pt x="158229" y="458469"/>
                </a:lnTo>
                <a:lnTo>
                  <a:pt x="157937" y="458469"/>
                </a:lnTo>
                <a:lnTo>
                  <a:pt x="168528" y="462280"/>
                </a:lnTo>
                <a:lnTo>
                  <a:pt x="168211" y="462280"/>
                </a:lnTo>
                <a:lnTo>
                  <a:pt x="179031" y="464819"/>
                </a:lnTo>
                <a:lnTo>
                  <a:pt x="178790" y="464819"/>
                </a:lnTo>
                <a:lnTo>
                  <a:pt x="184276" y="466089"/>
                </a:lnTo>
                <a:lnTo>
                  <a:pt x="184124" y="466089"/>
                </a:lnTo>
                <a:lnTo>
                  <a:pt x="189661" y="467360"/>
                </a:lnTo>
                <a:lnTo>
                  <a:pt x="189496" y="467360"/>
                </a:lnTo>
                <a:lnTo>
                  <a:pt x="195084" y="468630"/>
                </a:lnTo>
                <a:lnTo>
                  <a:pt x="194932" y="468630"/>
                </a:lnTo>
                <a:lnTo>
                  <a:pt x="200558" y="469900"/>
                </a:lnTo>
                <a:lnTo>
                  <a:pt x="205917" y="469900"/>
                </a:lnTo>
                <a:lnTo>
                  <a:pt x="211645" y="471169"/>
                </a:lnTo>
                <a:lnTo>
                  <a:pt x="217081" y="471169"/>
                </a:lnTo>
                <a:lnTo>
                  <a:pt x="222884" y="472439"/>
                </a:lnTo>
                <a:lnTo>
                  <a:pt x="307555" y="472439"/>
                </a:lnTo>
                <a:lnTo>
                  <a:pt x="292836" y="477519"/>
                </a:lnTo>
                <a:lnTo>
                  <a:pt x="269900" y="482600"/>
                </a:lnTo>
                <a:close/>
              </a:path>
              <a:path w="468630" h="485139">
                <a:moveTo>
                  <a:pt x="310464" y="26669"/>
                </a:moveTo>
                <a:lnTo>
                  <a:pt x="299872" y="22860"/>
                </a:lnTo>
                <a:lnTo>
                  <a:pt x="300177" y="22860"/>
                </a:lnTo>
                <a:lnTo>
                  <a:pt x="289369" y="19050"/>
                </a:lnTo>
                <a:lnTo>
                  <a:pt x="289598" y="19050"/>
                </a:lnTo>
                <a:lnTo>
                  <a:pt x="284111" y="17780"/>
                </a:lnTo>
                <a:lnTo>
                  <a:pt x="284276" y="17780"/>
                </a:lnTo>
                <a:lnTo>
                  <a:pt x="278739" y="16510"/>
                </a:lnTo>
                <a:lnTo>
                  <a:pt x="278891" y="16510"/>
                </a:lnTo>
                <a:lnTo>
                  <a:pt x="273303" y="15239"/>
                </a:lnTo>
                <a:lnTo>
                  <a:pt x="267995" y="15239"/>
                </a:lnTo>
                <a:lnTo>
                  <a:pt x="262318" y="13969"/>
                </a:lnTo>
                <a:lnTo>
                  <a:pt x="262483" y="13969"/>
                </a:lnTo>
                <a:lnTo>
                  <a:pt x="256755" y="12700"/>
                </a:lnTo>
                <a:lnTo>
                  <a:pt x="311188" y="12700"/>
                </a:lnTo>
                <a:lnTo>
                  <a:pt x="314820" y="13969"/>
                </a:lnTo>
                <a:lnTo>
                  <a:pt x="325462" y="19050"/>
                </a:lnTo>
                <a:lnTo>
                  <a:pt x="335851" y="22860"/>
                </a:lnTo>
                <a:lnTo>
                  <a:pt x="339895" y="25400"/>
                </a:lnTo>
                <a:lnTo>
                  <a:pt x="310159" y="25400"/>
                </a:lnTo>
                <a:lnTo>
                  <a:pt x="310464" y="26669"/>
                </a:lnTo>
                <a:close/>
              </a:path>
              <a:path w="468630" h="485139">
                <a:moveTo>
                  <a:pt x="157937" y="26669"/>
                </a:moveTo>
                <a:lnTo>
                  <a:pt x="158229" y="25400"/>
                </a:lnTo>
                <a:lnTo>
                  <a:pt x="161467" y="25400"/>
                </a:lnTo>
                <a:lnTo>
                  <a:pt x="157937" y="26669"/>
                </a:lnTo>
                <a:close/>
              </a:path>
              <a:path w="468630" h="485139">
                <a:moveTo>
                  <a:pt x="366801" y="58419"/>
                </a:moveTo>
                <a:lnTo>
                  <a:pt x="357860" y="50800"/>
                </a:lnTo>
                <a:lnTo>
                  <a:pt x="358114" y="50800"/>
                </a:lnTo>
                <a:lnTo>
                  <a:pt x="348869" y="45719"/>
                </a:lnTo>
                <a:lnTo>
                  <a:pt x="349135" y="45719"/>
                </a:lnTo>
                <a:lnTo>
                  <a:pt x="339585" y="39369"/>
                </a:lnTo>
                <a:lnTo>
                  <a:pt x="339864" y="39369"/>
                </a:lnTo>
                <a:lnTo>
                  <a:pt x="330034" y="34289"/>
                </a:lnTo>
                <a:lnTo>
                  <a:pt x="330314" y="34289"/>
                </a:lnTo>
                <a:lnTo>
                  <a:pt x="320217" y="30480"/>
                </a:lnTo>
                <a:lnTo>
                  <a:pt x="320509" y="30480"/>
                </a:lnTo>
                <a:lnTo>
                  <a:pt x="310159" y="25400"/>
                </a:lnTo>
                <a:lnTo>
                  <a:pt x="339895" y="25400"/>
                </a:lnTo>
                <a:lnTo>
                  <a:pt x="345960" y="29210"/>
                </a:lnTo>
                <a:lnTo>
                  <a:pt x="355765" y="34289"/>
                </a:lnTo>
                <a:lnTo>
                  <a:pt x="365277" y="40639"/>
                </a:lnTo>
                <a:lnTo>
                  <a:pt x="374459" y="48260"/>
                </a:lnTo>
                <a:lnTo>
                  <a:pt x="383311" y="54610"/>
                </a:lnTo>
                <a:lnTo>
                  <a:pt x="386143" y="57150"/>
                </a:lnTo>
                <a:lnTo>
                  <a:pt x="366560" y="57150"/>
                </a:lnTo>
                <a:lnTo>
                  <a:pt x="366801" y="58419"/>
                </a:lnTo>
                <a:close/>
              </a:path>
              <a:path w="468630" h="485139">
                <a:moveTo>
                  <a:pt x="101600" y="58419"/>
                </a:moveTo>
                <a:lnTo>
                  <a:pt x="101841" y="57150"/>
                </a:lnTo>
                <a:lnTo>
                  <a:pt x="103088" y="57150"/>
                </a:lnTo>
                <a:lnTo>
                  <a:pt x="101600" y="58419"/>
                </a:lnTo>
                <a:close/>
              </a:path>
              <a:path w="468630" h="485139">
                <a:moveTo>
                  <a:pt x="383209" y="72389"/>
                </a:moveTo>
                <a:lnTo>
                  <a:pt x="374929" y="64769"/>
                </a:lnTo>
                <a:lnTo>
                  <a:pt x="375170" y="64769"/>
                </a:lnTo>
                <a:lnTo>
                  <a:pt x="366560" y="57150"/>
                </a:lnTo>
                <a:lnTo>
                  <a:pt x="386143" y="57150"/>
                </a:lnTo>
                <a:lnTo>
                  <a:pt x="391807" y="62230"/>
                </a:lnTo>
                <a:lnTo>
                  <a:pt x="399935" y="71119"/>
                </a:lnTo>
                <a:lnTo>
                  <a:pt x="382981" y="71119"/>
                </a:lnTo>
                <a:lnTo>
                  <a:pt x="383209" y="72389"/>
                </a:lnTo>
                <a:close/>
              </a:path>
              <a:path w="468630" h="485139">
                <a:moveTo>
                  <a:pt x="85191" y="72389"/>
                </a:moveTo>
                <a:lnTo>
                  <a:pt x="85407" y="71119"/>
                </a:lnTo>
                <a:lnTo>
                  <a:pt x="86569" y="71119"/>
                </a:lnTo>
                <a:lnTo>
                  <a:pt x="85191" y="72389"/>
                </a:lnTo>
                <a:close/>
              </a:path>
              <a:path w="468630" h="485139">
                <a:moveTo>
                  <a:pt x="390893" y="80010"/>
                </a:moveTo>
                <a:lnTo>
                  <a:pt x="382981" y="71119"/>
                </a:lnTo>
                <a:lnTo>
                  <a:pt x="399935" y="71119"/>
                </a:lnTo>
                <a:lnTo>
                  <a:pt x="407682" y="78739"/>
                </a:lnTo>
                <a:lnTo>
                  <a:pt x="390690" y="78739"/>
                </a:lnTo>
                <a:lnTo>
                  <a:pt x="390893" y="80010"/>
                </a:lnTo>
                <a:close/>
              </a:path>
              <a:path w="468630" h="485139">
                <a:moveTo>
                  <a:pt x="77495" y="80010"/>
                </a:moveTo>
                <a:lnTo>
                  <a:pt x="77711" y="78739"/>
                </a:lnTo>
                <a:lnTo>
                  <a:pt x="78625" y="78739"/>
                </a:lnTo>
                <a:lnTo>
                  <a:pt x="77495" y="80010"/>
                </a:lnTo>
                <a:close/>
              </a:path>
              <a:path w="468630" h="485139">
                <a:moveTo>
                  <a:pt x="458661" y="311150"/>
                </a:moveTo>
                <a:lnTo>
                  <a:pt x="445744" y="311150"/>
                </a:lnTo>
                <a:lnTo>
                  <a:pt x="448817" y="299719"/>
                </a:lnTo>
                <a:lnTo>
                  <a:pt x="451294" y="288289"/>
                </a:lnTo>
                <a:lnTo>
                  <a:pt x="452323" y="283210"/>
                </a:lnTo>
                <a:lnTo>
                  <a:pt x="453224" y="276860"/>
                </a:lnTo>
                <a:lnTo>
                  <a:pt x="453999" y="271780"/>
                </a:lnTo>
                <a:lnTo>
                  <a:pt x="454634" y="265430"/>
                </a:lnTo>
                <a:lnTo>
                  <a:pt x="455129" y="260350"/>
                </a:lnTo>
                <a:lnTo>
                  <a:pt x="455485" y="254000"/>
                </a:lnTo>
                <a:lnTo>
                  <a:pt x="455658" y="248919"/>
                </a:lnTo>
                <a:lnTo>
                  <a:pt x="455701" y="236219"/>
                </a:lnTo>
                <a:lnTo>
                  <a:pt x="455485" y="229869"/>
                </a:lnTo>
                <a:lnTo>
                  <a:pt x="455028" y="223519"/>
                </a:lnTo>
                <a:lnTo>
                  <a:pt x="454621" y="218439"/>
                </a:lnTo>
                <a:lnTo>
                  <a:pt x="453974" y="213360"/>
                </a:lnTo>
                <a:lnTo>
                  <a:pt x="453199" y="207010"/>
                </a:lnTo>
                <a:lnTo>
                  <a:pt x="452285" y="201930"/>
                </a:lnTo>
                <a:lnTo>
                  <a:pt x="451243" y="195580"/>
                </a:lnTo>
                <a:lnTo>
                  <a:pt x="448741" y="184150"/>
                </a:lnTo>
                <a:lnTo>
                  <a:pt x="445744" y="173989"/>
                </a:lnTo>
                <a:lnTo>
                  <a:pt x="442252" y="162560"/>
                </a:lnTo>
                <a:lnTo>
                  <a:pt x="438276" y="152400"/>
                </a:lnTo>
                <a:lnTo>
                  <a:pt x="433819" y="142239"/>
                </a:lnTo>
                <a:lnTo>
                  <a:pt x="428917" y="132080"/>
                </a:lnTo>
                <a:lnTo>
                  <a:pt x="429056" y="132080"/>
                </a:lnTo>
                <a:lnTo>
                  <a:pt x="423570" y="123189"/>
                </a:lnTo>
                <a:lnTo>
                  <a:pt x="423722" y="123189"/>
                </a:lnTo>
                <a:lnTo>
                  <a:pt x="417791" y="113030"/>
                </a:lnTo>
                <a:lnTo>
                  <a:pt x="417956" y="113030"/>
                </a:lnTo>
                <a:lnTo>
                  <a:pt x="411606" y="104139"/>
                </a:lnTo>
                <a:lnTo>
                  <a:pt x="411784" y="104139"/>
                </a:lnTo>
                <a:lnTo>
                  <a:pt x="405015" y="95250"/>
                </a:lnTo>
                <a:lnTo>
                  <a:pt x="405206" y="95250"/>
                </a:lnTo>
                <a:lnTo>
                  <a:pt x="398043" y="87630"/>
                </a:lnTo>
                <a:lnTo>
                  <a:pt x="398233" y="87630"/>
                </a:lnTo>
                <a:lnTo>
                  <a:pt x="390690" y="78739"/>
                </a:lnTo>
                <a:lnTo>
                  <a:pt x="407682" y="78739"/>
                </a:lnTo>
                <a:lnTo>
                  <a:pt x="434606" y="116839"/>
                </a:lnTo>
                <a:lnTo>
                  <a:pt x="454278" y="158750"/>
                </a:lnTo>
                <a:lnTo>
                  <a:pt x="464819" y="199389"/>
                </a:lnTo>
                <a:lnTo>
                  <a:pt x="465772" y="205739"/>
                </a:lnTo>
                <a:lnTo>
                  <a:pt x="466597" y="210819"/>
                </a:lnTo>
                <a:lnTo>
                  <a:pt x="467271" y="217169"/>
                </a:lnTo>
                <a:lnTo>
                  <a:pt x="467791" y="223519"/>
                </a:lnTo>
                <a:lnTo>
                  <a:pt x="468172" y="229869"/>
                </a:lnTo>
                <a:lnTo>
                  <a:pt x="468401" y="236219"/>
                </a:lnTo>
                <a:lnTo>
                  <a:pt x="468401" y="248919"/>
                </a:lnTo>
                <a:lnTo>
                  <a:pt x="464819" y="284480"/>
                </a:lnTo>
                <a:lnTo>
                  <a:pt x="463715" y="290830"/>
                </a:lnTo>
                <a:lnTo>
                  <a:pt x="461111" y="302260"/>
                </a:lnTo>
                <a:lnTo>
                  <a:pt x="458661" y="311150"/>
                </a:lnTo>
                <a:close/>
              </a:path>
              <a:path w="468630" h="485139">
                <a:moveTo>
                  <a:pt x="22953" y="311150"/>
                </a:moveTo>
                <a:lnTo>
                  <a:pt x="22644" y="311150"/>
                </a:lnTo>
                <a:lnTo>
                  <a:pt x="22555" y="309880"/>
                </a:lnTo>
                <a:lnTo>
                  <a:pt x="22953" y="311150"/>
                </a:lnTo>
                <a:close/>
              </a:path>
              <a:path w="468630" h="485139">
                <a:moveTo>
                  <a:pt x="413996" y="397510"/>
                </a:moveTo>
                <a:lnTo>
                  <a:pt x="398043" y="397510"/>
                </a:lnTo>
                <a:lnTo>
                  <a:pt x="405206" y="388619"/>
                </a:lnTo>
                <a:lnTo>
                  <a:pt x="405015" y="388619"/>
                </a:lnTo>
                <a:lnTo>
                  <a:pt x="411784" y="379730"/>
                </a:lnTo>
                <a:lnTo>
                  <a:pt x="411606" y="379730"/>
                </a:lnTo>
                <a:lnTo>
                  <a:pt x="417956" y="370839"/>
                </a:lnTo>
                <a:lnTo>
                  <a:pt x="417791" y="370839"/>
                </a:lnTo>
                <a:lnTo>
                  <a:pt x="423722" y="361950"/>
                </a:lnTo>
                <a:lnTo>
                  <a:pt x="423570" y="361950"/>
                </a:lnTo>
                <a:lnTo>
                  <a:pt x="429056" y="351789"/>
                </a:lnTo>
                <a:lnTo>
                  <a:pt x="428917" y="351789"/>
                </a:lnTo>
                <a:lnTo>
                  <a:pt x="433946" y="341630"/>
                </a:lnTo>
                <a:lnTo>
                  <a:pt x="438391" y="331469"/>
                </a:lnTo>
                <a:lnTo>
                  <a:pt x="442353" y="321310"/>
                </a:lnTo>
                <a:lnTo>
                  <a:pt x="445833" y="309880"/>
                </a:lnTo>
                <a:lnTo>
                  <a:pt x="445744" y="311150"/>
                </a:lnTo>
                <a:lnTo>
                  <a:pt x="458661" y="311150"/>
                </a:lnTo>
                <a:lnTo>
                  <a:pt x="457962" y="313689"/>
                </a:lnTo>
                <a:lnTo>
                  <a:pt x="454278" y="325119"/>
                </a:lnTo>
                <a:lnTo>
                  <a:pt x="450088" y="336550"/>
                </a:lnTo>
                <a:lnTo>
                  <a:pt x="445401" y="346710"/>
                </a:lnTo>
                <a:lnTo>
                  <a:pt x="440245" y="358139"/>
                </a:lnTo>
                <a:lnTo>
                  <a:pt x="434606" y="368300"/>
                </a:lnTo>
                <a:lnTo>
                  <a:pt x="428523" y="377189"/>
                </a:lnTo>
                <a:lnTo>
                  <a:pt x="421995" y="387350"/>
                </a:lnTo>
                <a:lnTo>
                  <a:pt x="415048" y="396239"/>
                </a:lnTo>
                <a:lnTo>
                  <a:pt x="413996" y="397510"/>
                </a:lnTo>
                <a:close/>
              </a:path>
              <a:path w="468630" h="485139">
                <a:moveTo>
                  <a:pt x="71234" y="397510"/>
                </a:moveTo>
                <a:lnTo>
                  <a:pt x="70357" y="397510"/>
                </a:lnTo>
                <a:lnTo>
                  <a:pt x="70154" y="396239"/>
                </a:lnTo>
                <a:lnTo>
                  <a:pt x="71234" y="397510"/>
                </a:lnTo>
                <a:close/>
              </a:path>
              <a:path w="468630" h="485139">
                <a:moveTo>
                  <a:pt x="393162" y="420369"/>
                </a:moveTo>
                <a:lnTo>
                  <a:pt x="374929" y="420369"/>
                </a:lnTo>
                <a:lnTo>
                  <a:pt x="383209" y="412750"/>
                </a:lnTo>
                <a:lnTo>
                  <a:pt x="382981" y="412750"/>
                </a:lnTo>
                <a:lnTo>
                  <a:pt x="390893" y="405130"/>
                </a:lnTo>
                <a:lnTo>
                  <a:pt x="390690" y="405130"/>
                </a:lnTo>
                <a:lnTo>
                  <a:pt x="398233" y="396239"/>
                </a:lnTo>
                <a:lnTo>
                  <a:pt x="398043" y="397510"/>
                </a:lnTo>
                <a:lnTo>
                  <a:pt x="413996" y="397510"/>
                </a:lnTo>
                <a:lnTo>
                  <a:pt x="407682" y="405130"/>
                </a:lnTo>
                <a:lnTo>
                  <a:pt x="399935" y="414019"/>
                </a:lnTo>
                <a:lnTo>
                  <a:pt x="393162" y="420369"/>
                </a:lnTo>
                <a:close/>
              </a:path>
              <a:path w="468630" h="485139">
                <a:moveTo>
                  <a:pt x="94665" y="420369"/>
                </a:moveTo>
                <a:lnTo>
                  <a:pt x="93459" y="420369"/>
                </a:lnTo>
                <a:lnTo>
                  <a:pt x="93230" y="419100"/>
                </a:lnTo>
                <a:lnTo>
                  <a:pt x="94665" y="420369"/>
                </a:lnTo>
                <a:close/>
              </a:path>
              <a:path w="468630" h="485139">
                <a:moveTo>
                  <a:pt x="307555" y="472439"/>
                </a:moveTo>
                <a:lnTo>
                  <a:pt x="245516" y="472439"/>
                </a:lnTo>
                <a:lnTo>
                  <a:pt x="251320" y="471169"/>
                </a:lnTo>
                <a:lnTo>
                  <a:pt x="256755" y="471169"/>
                </a:lnTo>
                <a:lnTo>
                  <a:pt x="262483" y="469900"/>
                </a:lnTo>
                <a:lnTo>
                  <a:pt x="267830" y="469900"/>
                </a:lnTo>
                <a:lnTo>
                  <a:pt x="273469" y="468630"/>
                </a:lnTo>
                <a:lnTo>
                  <a:pt x="273303" y="468630"/>
                </a:lnTo>
                <a:lnTo>
                  <a:pt x="278891" y="467360"/>
                </a:lnTo>
                <a:lnTo>
                  <a:pt x="278739" y="467360"/>
                </a:lnTo>
                <a:lnTo>
                  <a:pt x="284276" y="466089"/>
                </a:lnTo>
                <a:lnTo>
                  <a:pt x="284111" y="466089"/>
                </a:lnTo>
                <a:lnTo>
                  <a:pt x="289598" y="464819"/>
                </a:lnTo>
                <a:lnTo>
                  <a:pt x="289369" y="464819"/>
                </a:lnTo>
                <a:lnTo>
                  <a:pt x="300177" y="462280"/>
                </a:lnTo>
                <a:lnTo>
                  <a:pt x="299872" y="462280"/>
                </a:lnTo>
                <a:lnTo>
                  <a:pt x="310464" y="458469"/>
                </a:lnTo>
                <a:lnTo>
                  <a:pt x="310159" y="458469"/>
                </a:lnTo>
                <a:lnTo>
                  <a:pt x="320509" y="454660"/>
                </a:lnTo>
                <a:lnTo>
                  <a:pt x="320217" y="454660"/>
                </a:lnTo>
                <a:lnTo>
                  <a:pt x="330314" y="449580"/>
                </a:lnTo>
                <a:lnTo>
                  <a:pt x="330034" y="449580"/>
                </a:lnTo>
                <a:lnTo>
                  <a:pt x="339864" y="444500"/>
                </a:lnTo>
                <a:lnTo>
                  <a:pt x="339585" y="444500"/>
                </a:lnTo>
                <a:lnTo>
                  <a:pt x="349135" y="439419"/>
                </a:lnTo>
                <a:lnTo>
                  <a:pt x="348869" y="439419"/>
                </a:lnTo>
                <a:lnTo>
                  <a:pt x="358114" y="433069"/>
                </a:lnTo>
                <a:lnTo>
                  <a:pt x="357860" y="433069"/>
                </a:lnTo>
                <a:lnTo>
                  <a:pt x="366801" y="426719"/>
                </a:lnTo>
                <a:lnTo>
                  <a:pt x="366560" y="426719"/>
                </a:lnTo>
                <a:lnTo>
                  <a:pt x="375170" y="419100"/>
                </a:lnTo>
                <a:lnTo>
                  <a:pt x="374929" y="420369"/>
                </a:lnTo>
                <a:lnTo>
                  <a:pt x="393162" y="420369"/>
                </a:lnTo>
                <a:lnTo>
                  <a:pt x="355765" y="449580"/>
                </a:lnTo>
                <a:lnTo>
                  <a:pt x="325462" y="466089"/>
                </a:lnTo>
                <a:lnTo>
                  <a:pt x="307555" y="472439"/>
                </a:lnTo>
                <a:close/>
              </a:path>
              <a:path w="468630" h="485139">
                <a:moveTo>
                  <a:pt x="258165" y="483869"/>
                </a:moveTo>
                <a:lnTo>
                  <a:pt x="210223" y="483869"/>
                </a:lnTo>
                <a:lnTo>
                  <a:pt x="204342" y="482600"/>
                </a:lnTo>
                <a:lnTo>
                  <a:pt x="264058" y="482600"/>
                </a:lnTo>
                <a:lnTo>
                  <a:pt x="258165" y="483869"/>
                </a:lnTo>
                <a:close/>
              </a:path>
              <a:path w="468630" h="485139">
                <a:moveTo>
                  <a:pt x="246265" y="485139"/>
                </a:moveTo>
                <a:lnTo>
                  <a:pt x="222135" y="485139"/>
                </a:lnTo>
                <a:lnTo>
                  <a:pt x="216166" y="483869"/>
                </a:lnTo>
                <a:lnTo>
                  <a:pt x="252234" y="483869"/>
                </a:lnTo>
                <a:lnTo>
                  <a:pt x="246265" y="485139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67127" y="2403043"/>
            <a:ext cx="80645" cy="0"/>
          </a:xfrm>
          <a:custGeom>
            <a:avLst/>
            <a:gdLst/>
            <a:ahLst/>
            <a:cxnLst/>
            <a:rect l="l" t="t" r="r" b="b"/>
            <a:pathLst>
              <a:path w="80644" h="0">
                <a:moveTo>
                  <a:pt x="0" y="0"/>
                </a:moveTo>
                <a:lnTo>
                  <a:pt x="80568" y="0"/>
                </a:lnTo>
              </a:path>
            </a:pathLst>
          </a:custGeom>
          <a:ln w="539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32583" y="2403043"/>
            <a:ext cx="80645" cy="0"/>
          </a:xfrm>
          <a:custGeom>
            <a:avLst/>
            <a:gdLst/>
            <a:ahLst/>
            <a:cxnLst/>
            <a:rect l="l" t="t" r="r" b="b"/>
            <a:pathLst>
              <a:path w="80644" h="0">
                <a:moveTo>
                  <a:pt x="0" y="0"/>
                </a:moveTo>
                <a:lnTo>
                  <a:pt x="80568" y="0"/>
                </a:lnTo>
              </a:path>
            </a:pathLst>
          </a:custGeom>
          <a:ln w="539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40139" y="2295474"/>
            <a:ext cx="0" cy="215265"/>
          </a:xfrm>
          <a:custGeom>
            <a:avLst/>
            <a:gdLst/>
            <a:ahLst/>
            <a:cxnLst/>
            <a:rect l="l" t="t" r="r" b="b"/>
            <a:pathLst>
              <a:path w="0" h="215264">
                <a:moveTo>
                  <a:pt x="0" y="0"/>
                </a:moveTo>
                <a:lnTo>
                  <a:pt x="0" y="215125"/>
                </a:lnTo>
              </a:path>
            </a:pathLst>
          </a:custGeom>
          <a:ln w="539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86801" y="2236876"/>
            <a:ext cx="307073" cy="340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97316" y="3861599"/>
            <a:ext cx="314223" cy="334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45956" y="3946118"/>
            <a:ext cx="173837" cy="1663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97264" y="2639466"/>
            <a:ext cx="285750" cy="608965"/>
          </a:xfrm>
          <a:custGeom>
            <a:avLst/>
            <a:gdLst/>
            <a:ahLst/>
            <a:cxnLst/>
            <a:rect l="l" t="t" r="r" b="b"/>
            <a:pathLst>
              <a:path w="285750" h="608964">
                <a:moveTo>
                  <a:pt x="142875" y="465988"/>
                </a:moveTo>
                <a:lnTo>
                  <a:pt x="114300" y="437413"/>
                </a:lnTo>
                <a:lnTo>
                  <a:pt x="114300" y="0"/>
                </a:lnTo>
                <a:lnTo>
                  <a:pt x="171450" y="0"/>
                </a:lnTo>
                <a:lnTo>
                  <a:pt x="171450" y="437413"/>
                </a:lnTo>
                <a:lnTo>
                  <a:pt x="142875" y="465988"/>
                </a:lnTo>
                <a:close/>
              </a:path>
              <a:path w="285750" h="608964">
                <a:moveTo>
                  <a:pt x="142875" y="608863"/>
                </a:moveTo>
                <a:lnTo>
                  <a:pt x="0" y="323113"/>
                </a:lnTo>
                <a:lnTo>
                  <a:pt x="114300" y="437413"/>
                </a:lnTo>
                <a:lnTo>
                  <a:pt x="114300" y="501713"/>
                </a:lnTo>
                <a:lnTo>
                  <a:pt x="196449" y="501713"/>
                </a:lnTo>
                <a:lnTo>
                  <a:pt x="142875" y="608863"/>
                </a:lnTo>
                <a:close/>
              </a:path>
              <a:path w="285750" h="608964">
                <a:moveTo>
                  <a:pt x="196449" y="501713"/>
                </a:moveTo>
                <a:lnTo>
                  <a:pt x="171450" y="501713"/>
                </a:lnTo>
                <a:lnTo>
                  <a:pt x="171450" y="437413"/>
                </a:lnTo>
                <a:lnTo>
                  <a:pt x="285750" y="323113"/>
                </a:lnTo>
                <a:lnTo>
                  <a:pt x="196449" y="501713"/>
                </a:lnTo>
                <a:close/>
              </a:path>
              <a:path w="285750" h="608964">
                <a:moveTo>
                  <a:pt x="171450" y="501713"/>
                </a:moveTo>
                <a:lnTo>
                  <a:pt x="114300" y="501713"/>
                </a:lnTo>
                <a:lnTo>
                  <a:pt x="114300" y="437413"/>
                </a:lnTo>
                <a:lnTo>
                  <a:pt x="142875" y="465988"/>
                </a:lnTo>
                <a:lnTo>
                  <a:pt x="171450" y="465988"/>
                </a:lnTo>
                <a:lnTo>
                  <a:pt x="171450" y="501713"/>
                </a:lnTo>
                <a:close/>
              </a:path>
              <a:path w="285750" h="608964">
                <a:moveTo>
                  <a:pt x="171450" y="465988"/>
                </a:moveTo>
                <a:lnTo>
                  <a:pt x="142875" y="465988"/>
                </a:lnTo>
                <a:lnTo>
                  <a:pt x="171450" y="437413"/>
                </a:lnTo>
                <a:lnTo>
                  <a:pt x="171450" y="465988"/>
                </a:lnTo>
                <a:close/>
              </a:path>
            </a:pathLst>
          </a:custGeom>
          <a:solidFill>
            <a:srgbClr val="DC07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03957" y="2968929"/>
            <a:ext cx="346570" cy="334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77894" y="2179167"/>
            <a:ext cx="248742" cy="3314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91813" y="2999739"/>
            <a:ext cx="399148" cy="3402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90034" y="3177819"/>
            <a:ext cx="173761" cy="2396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37900" y="2097290"/>
            <a:ext cx="454520" cy="4265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85332" y="2179167"/>
            <a:ext cx="453123" cy="3314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22126" y="2914408"/>
            <a:ext cx="645413" cy="34577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66613" y="3098038"/>
            <a:ext cx="173761" cy="2396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83668" y="2920238"/>
            <a:ext cx="644029" cy="3402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26771" y="3098317"/>
            <a:ext cx="173761" cy="23961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448052" y="1020737"/>
            <a:ext cx="2407920" cy="1016635"/>
          </a:xfrm>
          <a:custGeom>
            <a:avLst/>
            <a:gdLst/>
            <a:ahLst/>
            <a:cxnLst/>
            <a:rect l="l" t="t" r="r" b="b"/>
            <a:pathLst>
              <a:path w="2407920" h="1016635">
                <a:moveTo>
                  <a:pt x="2407602" y="1016266"/>
                </a:moveTo>
                <a:lnTo>
                  <a:pt x="0" y="1016266"/>
                </a:lnTo>
                <a:lnTo>
                  <a:pt x="0" y="0"/>
                </a:lnTo>
                <a:lnTo>
                  <a:pt x="2407602" y="0"/>
                </a:lnTo>
                <a:lnTo>
                  <a:pt x="2407602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003566"/>
                </a:lnTo>
                <a:lnTo>
                  <a:pt x="6350" y="1003566"/>
                </a:lnTo>
                <a:lnTo>
                  <a:pt x="12700" y="1009916"/>
                </a:lnTo>
                <a:lnTo>
                  <a:pt x="2407602" y="1009916"/>
                </a:lnTo>
                <a:lnTo>
                  <a:pt x="2407602" y="1016266"/>
                </a:lnTo>
                <a:close/>
              </a:path>
              <a:path w="2407920" h="101663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407920" h="1016635">
                <a:moveTo>
                  <a:pt x="2394902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394902" y="6350"/>
                </a:lnTo>
                <a:lnTo>
                  <a:pt x="2394902" y="12700"/>
                </a:lnTo>
                <a:close/>
              </a:path>
              <a:path w="2407920" h="1016635">
                <a:moveTo>
                  <a:pt x="2394902" y="1009916"/>
                </a:moveTo>
                <a:lnTo>
                  <a:pt x="2394902" y="6350"/>
                </a:lnTo>
                <a:lnTo>
                  <a:pt x="2401252" y="12700"/>
                </a:lnTo>
                <a:lnTo>
                  <a:pt x="2407602" y="12700"/>
                </a:lnTo>
                <a:lnTo>
                  <a:pt x="2407602" y="1003566"/>
                </a:lnTo>
                <a:lnTo>
                  <a:pt x="2401252" y="1003566"/>
                </a:lnTo>
                <a:lnTo>
                  <a:pt x="2394902" y="1009916"/>
                </a:lnTo>
                <a:close/>
              </a:path>
              <a:path w="2407920" h="1016635">
                <a:moveTo>
                  <a:pt x="2407602" y="12700"/>
                </a:moveTo>
                <a:lnTo>
                  <a:pt x="2401252" y="12700"/>
                </a:lnTo>
                <a:lnTo>
                  <a:pt x="2394902" y="6350"/>
                </a:lnTo>
                <a:lnTo>
                  <a:pt x="2407602" y="6350"/>
                </a:lnTo>
                <a:lnTo>
                  <a:pt x="2407602" y="12700"/>
                </a:lnTo>
                <a:close/>
              </a:path>
              <a:path w="2407920" h="1016635">
                <a:moveTo>
                  <a:pt x="12700" y="1009916"/>
                </a:moveTo>
                <a:lnTo>
                  <a:pt x="6350" y="1003566"/>
                </a:lnTo>
                <a:lnTo>
                  <a:pt x="12700" y="1003566"/>
                </a:lnTo>
                <a:lnTo>
                  <a:pt x="12700" y="1009916"/>
                </a:lnTo>
                <a:close/>
              </a:path>
              <a:path w="2407920" h="1016635">
                <a:moveTo>
                  <a:pt x="2394902" y="1009916"/>
                </a:moveTo>
                <a:lnTo>
                  <a:pt x="12700" y="1009916"/>
                </a:lnTo>
                <a:lnTo>
                  <a:pt x="12700" y="1003566"/>
                </a:lnTo>
                <a:lnTo>
                  <a:pt x="2394902" y="1003566"/>
                </a:lnTo>
                <a:lnTo>
                  <a:pt x="2394902" y="1009916"/>
                </a:lnTo>
                <a:close/>
              </a:path>
              <a:path w="2407920" h="1016635">
                <a:moveTo>
                  <a:pt x="2407602" y="1009916"/>
                </a:moveTo>
                <a:lnTo>
                  <a:pt x="2394902" y="1009916"/>
                </a:lnTo>
                <a:lnTo>
                  <a:pt x="2401252" y="1003566"/>
                </a:lnTo>
                <a:lnTo>
                  <a:pt x="2407602" y="1003566"/>
                </a:lnTo>
                <a:lnTo>
                  <a:pt x="2407602" y="1009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443188" y="2113762"/>
            <a:ext cx="2407920" cy="1055370"/>
          </a:xfrm>
          <a:custGeom>
            <a:avLst/>
            <a:gdLst/>
            <a:ahLst/>
            <a:cxnLst/>
            <a:rect l="l" t="t" r="r" b="b"/>
            <a:pathLst>
              <a:path w="2407920" h="1055370">
                <a:moveTo>
                  <a:pt x="2407589" y="1054862"/>
                </a:moveTo>
                <a:lnTo>
                  <a:pt x="0" y="1054862"/>
                </a:lnTo>
                <a:lnTo>
                  <a:pt x="0" y="0"/>
                </a:lnTo>
                <a:lnTo>
                  <a:pt x="2407589" y="0"/>
                </a:lnTo>
                <a:lnTo>
                  <a:pt x="2407589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042162"/>
                </a:lnTo>
                <a:lnTo>
                  <a:pt x="6350" y="1042162"/>
                </a:lnTo>
                <a:lnTo>
                  <a:pt x="12700" y="1048512"/>
                </a:lnTo>
                <a:lnTo>
                  <a:pt x="2407589" y="1048512"/>
                </a:lnTo>
                <a:lnTo>
                  <a:pt x="2407589" y="1054862"/>
                </a:lnTo>
                <a:close/>
              </a:path>
              <a:path w="2407920" h="105537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407920" h="1055370">
                <a:moveTo>
                  <a:pt x="2394889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394889" y="6350"/>
                </a:lnTo>
                <a:lnTo>
                  <a:pt x="2394889" y="12700"/>
                </a:lnTo>
                <a:close/>
              </a:path>
              <a:path w="2407920" h="1055370">
                <a:moveTo>
                  <a:pt x="2394889" y="1048512"/>
                </a:moveTo>
                <a:lnTo>
                  <a:pt x="2394889" y="6350"/>
                </a:lnTo>
                <a:lnTo>
                  <a:pt x="2401239" y="12700"/>
                </a:lnTo>
                <a:lnTo>
                  <a:pt x="2407589" y="12700"/>
                </a:lnTo>
                <a:lnTo>
                  <a:pt x="2407589" y="1042162"/>
                </a:lnTo>
                <a:lnTo>
                  <a:pt x="2401239" y="1042162"/>
                </a:lnTo>
                <a:lnTo>
                  <a:pt x="2394889" y="1048512"/>
                </a:lnTo>
                <a:close/>
              </a:path>
              <a:path w="2407920" h="1055370">
                <a:moveTo>
                  <a:pt x="2407589" y="12700"/>
                </a:moveTo>
                <a:lnTo>
                  <a:pt x="2401239" y="12700"/>
                </a:lnTo>
                <a:lnTo>
                  <a:pt x="2394889" y="6350"/>
                </a:lnTo>
                <a:lnTo>
                  <a:pt x="2407589" y="6350"/>
                </a:lnTo>
                <a:lnTo>
                  <a:pt x="2407589" y="12700"/>
                </a:lnTo>
                <a:close/>
              </a:path>
              <a:path w="2407920" h="1055370">
                <a:moveTo>
                  <a:pt x="12700" y="1048512"/>
                </a:moveTo>
                <a:lnTo>
                  <a:pt x="6350" y="1042162"/>
                </a:lnTo>
                <a:lnTo>
                  <a:pt x="12700" y="1042162"/>
                </a:lnTo>
                <a:lnTo>
                  <a:pt x="12700" y="1048512"/>
                </a:lnTo>
                <a:close/>
              </a:path>
              <a:path w="2407920" h="1055370">
                <a:moveTo>
                  <a:pt x="2394889" y="1048512"/>
                </a:moveTo>
                <a:lnTo>
                  <a:pt x="12700" y="1048512"/>
                </a:lnTo>
                <a:lnTo>
                  <a:pt x="12700" y="1042162"/>
                </a:lnTo>
                <a:lnTo>
                  <a:pt x="2394889" y="1042162"/>
                </a:lnTo>
                <a:lnTo>
                  <a:pt x="2394889" y="1048512"/>
                </a:lnTo>
                <a:close/>
              </a:path>
              <a:path w="2407920" h="1055370">
                <a:moveTo>
                  <a:pt x="2407589" y="1048512"/>
                </a:moveTo>
                <a:lnTo>
                  <a:pt x="2394889" y="1048512"/>
                </a:lnTo>
                <a:lnTo>
                  <a:pt x="2401239" y="1042162"/>
                </a:lnTo>
                <a:lnTo>
                  <a:pt x="2407589" y="1042162"/>
                </a:lnTo>
                <a:lnTo>
                  <a:pt x="2407589" y="10485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807345" y="4191889"/>
            <a:ext cx="6543675" cy="113284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3200" b="1">
                <a:latin typeface="华文楷体"/>
                <a:cs typeface="华文楷体"/>
              </a:rPr>
              <a:t>电势差的大小与试探电荷无关，</a:t>
            </a:r>
            <a:endParaRPr sz="3200">
              <a:latin typeface="华文楷体"/>
              <a:cs typeface="华文楷体"/>
            </a:endParaRPr>
          </a:p>
          <a:p>
            <a:pPr marL="17780">
              <a:lnSpc>
                <a:spcPct val="100000"/>
              </a:lnSpc>
              <a:spcBef>
                <a:spcPts val="520"/>
              </a:spcBef>
            </a:pPr>
            <a:r>
              <a:rPr dirty="0" sz="3200" b="1">
                <a:solidFill>
                  <a:srgbClr val="FF0000"/>
                </a:solidFill>
                <a:latin typeface="华文楷体"/>
                <a:cs typeface="华文楷体"/>
              </a:rPr>
              <a:t>电势差由场源电荷和两点的位置决定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8001" y="1361884"/>
            <a:ext cx="29718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736378" y="1497457"/>
            <a:ext cx="634365" cy="0"/>
          </a:xfrm>
          <a:custGeom>
            <a:avLst/>
            <a:gdLst/>
            <a:ahLst/>
            <a:cxnLst/>
            <a:rect l="l" t="t" r="r" b="b"/>
            <a:pathLst>
              <a:path w="634365" h="0">
                <a:moveTo>
                  <a:pt x="0" y="0"/>
                </a:moveTo>
                <a:lnTo>
                  <a:pt x="633742" y="0"/>
                </a:lnTo>
              </a:path>
            </a:pathLst>
          </a:custGeom>
          <a:ln w="187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8704948" y="960208"/>
            <a:ext cx="1618615" cy="579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19175">
              <a:lnSpc>
                <a:spcPts val="2185"/>
              </a:lnSpc>
              <a:spcBef>
                <a:spcPts val="95"/>
              </a:spcBef>
            </a:pPr>
            <a:r>
              <a:rPr dirty="0" sz="3000" spc="-5" i="1">
                <a:latin typeface="Times New Roman"/>
                <a:cs typeface="Times New Roman"/>
              </a:rPr>
              <a:t>W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2185"/>
              </a:lnSpc>
              <a:tabLst>
                <a:tab pos="728980" algn="l"/>
                <a:tab pos="1337310" algn="l"/>
              </a:tabLst>
            </a:pPr>
            <a:r>
              <a:rPr dirty="0" baseline="-20370" sz="4500" spc="494" i="1">
                <a:latin typeface="Times New Roman"/>
                <a:cs typeface="Times New Roman"/>
              </a:rPr>
              <a:t>U</a:t>
            </a:r>
            <a:r>
              <a:rPr dirty="0" baseline="-62091" sz="2550" spc="15" i="1">
                <a:latin typeface="Times New Roman"/>
                <a:cs typeface="Times New Roman"/>
              </a:rPr>
              <a:t>A</a:t>
            </a:r>
            <a:r>
              <a:rPr dirty="0" baseline="-62091" sz="2550" spc="22" i="1">
                <a:latin typeface="Times New Roman"/>
                <a:cs typeface="Times New Roman"/>
              </a:rPr>
              <a:t>B</a:t>
            </a:r>
            <a:r>
              <a:rPr dirty="0" baseline="-62091" sz="2550" i="1">
                <a:latin typeface="Times New Roman"/>
                <a:cs typeface="Times New Roman"/>
              </a:rPr>
              <a:t>	</a:t>
            </a:r>
            <a:r>
              <a:rPr dirty="0" baseline="-20370" sz="4500" spc="-7">
                <a:latin typeface="Symbol"/>
                <a:cs typeface="Symbol"/>
              </a:rPr>
              <a:t></a:t>
            </a:r>
            <a:r>
              <a:rPr dirty="0" baseline="-20370" sz="4500">
                <a:latin typeface="Times New Roman"/>
                <a:cs typeface="Times New Roman"/>
              </a:rPr>
              <a:t>	</a:t>
            </a:r>
            <a:r>
              <a:rPr dirty="0" sz="1700" spc="10" i="1">
                <a:latin typeface="Times New Roman"/>
                <a:cs typeface="Times New Roman"/>
              </a:rPr>
              <a:t>A</a:t>
            </a:r>
            <a:r>
              <a:rPr dirty="0" sz="1700" spc="15" i="1">
                <a:latin typeface="Times New Roman"/>
                <a:cs typeface="Times New Roman"/>
              </a:rPr>
              <a:t>B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623907" y="2633217"/>
            <a:ext cx="438784" cy="0"/>
          </a:xfrm>
          <a:custGeom>
            <a:avLst/>
            <a:gdLst/>
            <a:ahLst/>
            <a:cxnLst/>
            <a:rect l="l" t="t" r="r" b="b"/>
            <a:pathLst>
              <a:path w="438784" h="0">
                <a:moveTo>
                  <a:pt x="0" y="0"/>
                </a:moveTo>
                <a:lnTo>
                  <a:pt x="438340" y="0"/>
                </a:lnTo>
              </a:path>
            </a:pathLst>
          </a:custGeom>
          <a:ln w="18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8951577" y="1496351"/>
            <a:ext cx="1210310" cy="1321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3000" spc="-5" i="1">
                <a:latin typeface="Times New Roman"/>
                <a:cs typeface="Times New Roman"/>
              </a:rPr>
              <a:t>q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45"/>
              </a:spcBef>
            </a:pPr>
            <a:r>
              <a:rPr dirty="0" sz="3050" spc="-75" i="1">
                <a:latin typeface="Symbol"/>
                <a:cs typeface="Symbol"/>
              </a:rPr>
              <a:t></a:t>
            </a:r>
            <a:r>
              <a:rPr dirty="0" sz="2900" spc="-75">
                <a:latin typeface="Symbol"/>
                <a:cs typeface="Symbol"/>
              </a:rPr>
              <a:t></a:t>
            </a:r>
            <a:r>
              <a:rPr dirty="0" sz="2900" spc="245">
                <a:latin typeface="Times New Roman"/>
                <a:cs typeface="Times New Roman"/>
              </a:rPr>
              <a:t> </a:t>
            </a:r>
            <a:r>
              <a:rPr dirty="0" baseline="35440" sz="4350" spc="22" i="1">
                <a:latin typeface="Times New Roman"/>
                <a:cs typeface="Times New Roman"/>
              </a:rPr>
              <a:t>E</a:t>
            </a:r>
            <a:r>
              <a:rPr dirty="0" baseline="37037" sz="2475" spc="22">
                <a:latin typeface="Times New Roman"/>
                <a:cs typeface="Times New Roman"/>
              </a:rPr>
              <a:t>P</a:t>
            </a:r>
            <a:endParaRPr baseline="37037" sz="2475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443176" y="3209353"/>
            <a:ext cx="2407920" cy="1055370"/>
          </a:xfrm>
          <a:custGeom>
            <a:avLst/>
            <a:gdLst/>
            <a:ahLst/>
            <a:cxnLst/>
            <a:rect l="l" t="t" r="r" b="b"/>
            <a:pathLst>
              <a:path w="2407920" h="1055370">
                <a:moveTo>
                  <a:pt x="2407602" y="1054849"/>
                </a:moveTo>
                <a:lnTo>
                  <a:pt x="0" y="1054849"/>
                </a:lnTo>
                <a:lnTo>
                  <a:pt x="0" y="0"/>
                </a:lnTo>
                <a:lnTo>
                  <a:pt x="2407602" y="0"/>
                </a:lnTo>
                <a:lnTo>
                  <a:pt x="2407602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1042149"/>
                </a:lnTo>
                <a:lnTo>
                  <a:pt x="6350" y="1042149"/>
                </a:lnTo>
                <a:lnTo>
                  <a:pt x="12700" y="1048499"/>
                </a:lnTo>
                <a:lnTo>
                  <a:pt x="2407602" y="1048499"/>
                </a:lnTo>
                <a:lnTo>
                  <a:pt x="2407602" y="1054849"/>
                </a:lnTo>
                <a:close/>
              </a:path>
              <a:path w="2407920" h="1055370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2407920" h="1055370">
                <a:moveTo>
                  <a:pt x="2394902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2394902" y="6349"/>
                </a:lnTo>
                <a:lnTo>
                  <a:pt x="2394902" y="12699"/>
                </a:lnTo>
                <a:close/>
              </a:path>
              <a:path w="2407920" h="1055370">
                <a:moveTo>
                  <a:pt x="2394902" y="1048499"/>
                </a:moveTo>
                <a:lnTo>
                  <a:pt x="2394902" y="6349"/>
                </a:lnTo>
                <a:lnTo>
                  <a:pt x="2401252" y="12699"/>
                </a:lnTo>
                <a:lnTo>
                  <a:pt x="2407602" y="12699"/>
                </a:lnTo>
                <a:lnTo>
                  <a:pt x="2407602" y="1042149"/>
                </a:lnTo>
                <a:lnTo>
                  <a:pt x="2401252" y="1042149"/>
                </a:lnTo>
                <a:lnTo>
                  <a:pt x="2394902" y="1048499"/>
                </a:lnTo>
                <a:close/>
              </a:path>
              <a:path w="2407920" h="1055370">
                <a:moveTo>
                  <a:pt x="2407602" y="12699"/>
                </a:moveTo>
                <a:lnTo>
                  <a:pt x="2401252" y="12699"/>
                </a:lnTo>
                <a:lnTo>
                  <a:pt x="2394902" y="6349"/>
                </a:lnTo>
                <a:lnTo>
                  <a:pt x="2407602" y="6349"/>
                </a:lnTo>
                <a:lnTo>
                  <a:pt x="2407602" y="12699"/>
                </a:lnTo>
                <a:close/>
              </a:path>
              <a:path w="2407920" h="1055370">
                <a:moveTo>
                  <a:pt x="12700" y="1048499"/>
                </a:moveTo>
                <a:lnTo>
                  <a:pt x="6350" y="1042149"/>
                </a:lnTo>
                <a:lnTo>
                  <a:pt x="12700" y="1042149"/>
                </a:lnTo>
                <a:lnTo>
                  <a:pt x="12700" y="1048499"/>
                </a:lnTo>
                <a:close/>
              </a:path>
              <a:path w="2407920" h="1055370">
                <a:moveTo>
                  <a:pt x="2394902" y="1048499"/>
                </a:moveTo>
                <a:lnTo>
                  <a:pt x="12700" y="1048499"/>
                </a:lnTo>
                <a:lnTo>
                  <a:pt x="12700" y="1042149"/>
                </a:lnTo>
                <a:lnTo>
                  <a:pt x="2394902" y="1042149"/>
                </a:lnTo>
                <a:lnTo>
                  <a:pt x="2394902" y="1048499"/>
                </a:lnTo>
                <a:close/>
              </a:path>
              <a:path w="2407920" h="1055370">
                <a:moveTo>
                  <a:pt x="2407602" y="1048499"/>
                </a:moveTo>
                <a:lnTo>
                  <a:pt x="2394902" y="1048499"/>
                </a:lnTo>
                <a:lnTo>
                  <a:pt x="2401252" y="1042149"/>
                </a:lnTo>
                <a:lnTo>
                  <a:pt x="2407602" y="1042149"/>
                </a:lnTo>
                <a:lnTo>
                  <a:pt x="2407602" y="10484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804196" y="3708539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4" h="0">
                <a:moveTo>
                  <a:pt x="0" y="0"/>
                </a:moveTo>
                <a:lnTo>
                  <a:pt x="324040" y="0"/>
                </a:lnTo>
              </a:path>
            </a:pathLst>
          </a:custGeom>
          <a:ln w="190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9857499" y="3708285"/>
            <a:ext cx="218440" cy="4883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0" spc="15" i="1">
                <a:latin typeface="Times New Roman"/>
                <a:cs typeface="Times New Roman"/>
              </a:rPr>
              <a:t>q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9143415" y="2633751"/>
            <a:ext cx="944880" cy="12617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605790">
              <a:lnSpc>
                <a:spcPct val="100000"/>
              </a:lnSpc>
              <a:spcBef>
                <a:spcPts val="114"/>
              </a:spcBef>
            </a:pPr>
            <a:r>
              <a:rPr dirty="0" sz="2900" spc="5" i="1">
                <a:latin typeface="Times New Roman"/>
                <a:cs typeface="Times New Roman"/>
              </a:rPr>
              <a:t>q</a:t>
            </a: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dirty="0" sz="3000" spc="20" i="1">
                <a:latin typeface="Times New Roman"/>
                <a:cs typeface="Times New Roman"/>
              </a:rPr>
              <a:t>E </a:t>
            </a:r>
            <a:r>
              <a:rPr dirty="0" sz="3000" spc="15">
                <a:latin typeface="Symbol"/>
                <a:cs typeface="Symbol"/>
              </a:rPr>
              <a:t></a:t>
            </a:r>
            <a:r>
              <a:rPr dirty="0" sz="3000" spc="250">
                <a:latin typeface="Times New Roman"/>
                <a:cs typeface="Times New Roman"/>
              </a:rPr>
              <a:t> </a:t>
            </a:r>
            <a:r>
              <a:rPr dirty="0" baseline="35185" sz="4500" spc="30" i="1">
                <a:latin typeface="Times New Roman"/>
                <a:cs typeface="Times New Roman"/>
              </a:rPr>
              <a:t>F</a:t>
            </a:r>
            <a:endParaRPr baseline="35185" sz="4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7253" y="929716"/>
            <a:ext cx="9347200" cy="4655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2435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做一做</a:t>
            </a:r>
            <a:endParaRPr sz="30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800" spc="10" b="1">
                <a:latin typeface="华文楷体"/>
                <a:cs typeface="华文楷体"/>
              </a:rPr>
              <a:t>例题：在匀强电场中把电荷量为</a:t>
            </a:r>
            <a:r>
              <a:rPr dirty="0" sz="2800" spc="5">
                <a:latin typeface="Times New Roman"/>
                <a:cs typeface="Times New Roman"/>
              </a:rPr>
              <a:t>2.0</a:t>
            </a:r>
            <a:r>
              <a:rPr dirty="0" sz="2800" spc="10">
                <a:latin typeface="宋体"/>
                <a:cs typeface="宋体"/>
              </a:rPr>
              <a:t>×</a:t>
            </a:r>
            <a:r>
              <a:rPr dirty="0" sz="2800" spc="5">
                <a:latin typeface="Times New Roman"/>
                <a:cs typeface="Times New Roman"/>
              </a:rPr>
              <a:t>10</a:t>
            </a:r>
            <a:r>
              <a:rPr dirty="0" baseline="21604" sz="2700" spc="22">
                <a:latin typeface="Times New Roman"/>
                <a:cs typeface="Times New Roman"/>
              </a:rPr>
              <a:t>-9</a:t>
            </a:r>
            <a:r>
              <a:rPr dirty="0" sz="2800" spc="10">
                <a:latin typeface="Times New Roman"/>
                <a:cs typeface="Times New Roman"/>
              </a:rPr>
              <a:t>C</a:t>
            </a:r>
            <a:r>
              <a:rPr dirty="0" sz="2800" spc="10" b="1">
                <a:latin typeface="华文楷体"/>
                <a:cs typeface="华文楷体"/>
              </a:rPr>
              <a:t>的点电荷从</a:t>
            </a:r>
            <a:r>
              <a:rPr dirty="0" sz="2800" spc="10" i="1">
                <a:latin typeface="Times New Roman"/>
                <a:cs typeface="Times New Roman"/>
              </a:rPr>
              <a:t>A</a:t>
            </a:r>
            <a:r>
              <a:rPr dirty="0" sz="2800" spc="15" b="1">
                <a:latin typeface="华文楷体"/>
                <a:cs typeface="华文楷体"/>
              </a:rPr>
              <a:t>点</a:t>
            </a:r>
            <a:r>
              <a:rPr dirty="0" sz="2800" spc="-5" b="1">
                <a:latin typeface="华文楷体"/>
                <a:cs typeface="华文楷体"/>
              </a:rPr>
              <a:t>移 </a:t>
            </a:r>
            <a:r>
              <a:rPr dirty="0" sz="2800" spc="70" b="1">
                <a:latin typeface="华文楷体"/>
                <a:cs typeface="华文楷体"/>
              </a:rPr>
              <a:t>动到</a:t>
            </a:r>
            <a:r>
              <a:rPr dirty="0" sz="2800" spc="65" i="1">
                <a:latin typeface="Times New Roman"/>
                <a:cs typeface="Times New Roman"/>
              </a:rPr>
              <a:t>B</a:t>
            </a:r>
            <a:r>
              <a:rPr dirty="0" sz="2800" spc="70" b="1">
                <a:latin typeface="华文楷体"/>
                <a:cs typeface="华文楷体"/>
              </a:rPr>
              <a:t>点，静电力做的功为</a:t>
            </a:r>
            <a:r>
              <a:rPr dirty="0" sz="2800" spc="70">
                <a:latin typeface="Times New Roman"/>
                <a:cs typeface="Times New Roman"/>
              </a:rPr>
              <a:t>1.6</a:t>
            </a:r>
            <a:r>
              <a:rPr dirty="0" sz="2800" spc="70">
                <a:latin typeface="宋体"/>
                <a:cs typeface="宋体"/>
              </a:rPr>
              <a:t>×</a:t>
            </a:r>
            <a:r>
              <a:rPr dirty="0" sz="2800" spc="70">
                <a:latin typeface="Times New Roman"/>
                <a:cs typeface="Times New Roman"/>
              </a:rPr>
              <a:t>10</a:t>
            </a:r>
            <a:r>
              <a:rPr dirty="0" baseline="21604" sz="2700" spc="104">
                <a:latin typeface="Times New Roman"/>
                <a:cs typeface="Times New Roman"/>
              </a:rPr>
              <a:t>-7</a:t>
            </a:r>
            <a:r>
              <a:rPr dirty="0" sz="2800" spc="70">
                <a:latin typeface="Times New Roman"/>
                <a:cs typeface="Times New Roman"/>
              </a:rPr>
              <a:t>J</a:t>
            </a:r>
            <a:r>
              <a:rPr dirty="0" sz="2800" spc="75" b="1">
                <a:latin typeface="华文楷体"/>
                <a:cs typeface="华文楷体"/>
              </a:rPr>
              <a:t>。再把这个电荷从</a:t>
            </a:r>
            <a:r>
              <a:rPr dirty="0" sz="2800" spc="70" i="1">
                <a:latin typeface="Times New Roman"/>
                <a:cs typeface="Times New Roman"/>
              </a:rPr>
              <a:t>B</a:t>
            </a:r>
            <a:r>
              <a:rPr dirty="0" sz="2800" spc="-10" b="1">
                <a:latin typeface="华文楷体"/>
                <a:cs typeface="华文楷体"/>
              </a:rPr>
              <a:t>点 </a:t>
            </a:r>
            <a:r>
              <a:rPr dirty="0" sz="2800" b="1">
                <a:latin typeface="华文楷体"/>
                <a:cs typeface="华文楷体"/>
              </a:rPr>
              <a:t>移动到</a:t>
            </a:r>
            <a:r>
              <a:rPr dirty="0" sz="2800" i="1">
                <a:latin typeface="Times New Roman"/>
                <a:cs typeface="Times New Roman"/>
              </a:rPr>
              <a:t>C</a:t>
            </a:r>
            <a:r>
              <a:rPr dirty="0" sz="2800" b="1">
                <a:latin typeface="华文楷体"/>
                <a:cs typeface="华文楷体"/>
              </a:rPr>
              <a:t>点，静电力做的功为</a:t>
            </a:r>
            <a:r>
              <a:rPr dirty="0" sz="2800" spc="-5">
                <a:latin typeface="宋体"/>
                <a:cs typeface="宋体"/>
              </a:rPr>
              <a:t>－</a:t>
            </a:r>
            <a:r>
              <a:rPr dirty="0" sz="2800" spc="-5">
                <a:latin typeface="Times New Roman"/>
                <a:cs typeface="Times New Roman"/>
              </a:rPr>
              <a:t>4.0</a:t>
            </a:r>
            <a:r>
              <a:rPr dirty="0" sz="2800" spc="-5">
                <a:latin typeface="宋体"/>
                <a:cs typeface="宋体"/>
              </a:rPr>
              <a:t>×</a:t>
            </a:r>
            <a:r>
              <a:rPr dirty="0" sz="2800" spc="-5">
                <a:latin typeface="Times New Roman"/>
                <a:cs typeface="Times New Roman"/>
              </a:rPr>
              <a:t>10</a:t>
            </a:r>
            <a:r>
              <a:rPr dirty="0" baseline="21604" sz="2700" spc="-7">
                <a:latin typeface="Times New Roman"/>
                <a:cs typeface="Times New Roman"/>
              </a:rPr>
              <a:t>-7</a:t>
            </a:r>
            <a:r>
              <a:rPr dirty="0" sz="2800" spc="-5">
                <a:latin typeface="Times New Roman"/>
                <a:cs typeface="Times New Roman"/>
              </a:rPr>
              <a:t>J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974725" indent="-962025">
              <a:lnSpc>
                <a:spcPct val="100000"/>
              </a:lnSpc>
              <a:spcBef>
                <a:spcPts val="825"/>
              </a:spcBef>
              <a:buFont typeface=""/>
              <a:buAutoNum type="arabicPlain"/>
              <a:tabLst>
                <a:tab pos="974725" algn="l"/>
              </a:tabLst>
            </a:pPr>
            <a:r>
              <a:rPr dirty="0" sz="2800" spc="-5" i="1">
                <a:latin typeface="Times New Roman"/>
                <a:cs typeface="Times New Roman"/>
              </a:rPr>
              <a:t>A</a:t>
            </a:r>
            <a:r>
              <a:rPr dirty="0" sz="2800">
                <a:latin typeface="宋体"/>
                <a:cs typeface="宋体"/>
              </a:rPr>
              <a:t>、</a:t>
            </a:r>
            <a:r>
              <a:rPr dirty="0" sz="2800" spc="-5" i="1">
                <a:latin typeface="Times New Roman"/>
                <a:cs typeface="Times New Roman"/>
              </a:rPr>
              <a:t>B</a:t>
            </a:r>
            <a:r>
              <a:rPr dirty="0" sz="2800" b="1">
                <a:latin typeface="华文楷体"/>
                <a:cs typeface="华文楷体"/>
              </a:rPr>
              <a:t>间</a:t>
            </a:r>
            <a:r>
              <a:rPr dirty="0" sz="2800" spc="-5" b="1">
                <a:latin typeface="华文楷体"/>
                <a:cs typeface="华文楷体"/>
              </a:rPr>
              <a:t>，</a:t>
            </a:r>
            <a:r>
              <a:rPr dirty="0" sz="2800" spc="-5" i="1">
                <a:latin typeface="Times New Roman"/>
                <a:cs typeface="Times New Roman"/>
              </a:rPr>
              <a:t>B</a:t>
            </a:r>
            <a:r>
              <a:rPr dirty="0" sz="2800">
                <a:latin typeface="宋体"/>
                <a:cs typeface="宋体"/>
              </a:rPr>
              <a:t>、</a:t>
            </a:r>
            <a:r>
              <a:rPr dirty="0" sz="2800" i="1">
                <a:latin typeface="Times New Roman"/>
                <a:cs typeface="Times New Roman"/>
              </a:rPr>
              <a:t>C</a:t>
            </a:r>
            <a:r>
              <a:rPr dirty="0" sz="2800" b="1">
                <a:latin typeface="华文楷体"/>
                <a:cs typeface="华文楷体"/>
              </a:rPr>
              <a:t>间</a:t>
            </a:r>
            <a:r>
              <a:rPr dirty="0" sz="2800" spc="-5" b="1">
                <a:latin typeface="华文楷体"/>
                <a:cs typeface="华文楷体"/>
              </a:rPr>
              <a:t>，</a:t>
            </a:r>
            <a:r>
              <a:rPr dirty="0" sz="2800" spc="-5" i="1">
                <a:latin typeface="Times New Roman"/>
                <a:cs typeface="Times New Roman"/>
              </a:rPr>
              <a:t>A</a:t>
            </a:r>
            <a:r>
              <a:rPr dirty="0" sz="2800">
                <a:latin typeface="宋体"/>
                <a:cs typeface="宋体"/>
              </a:rPr>
              <a:t>、</a:t>
            </a:r>
            <a:r>
              <a:rPr dirty="0" sz="2800" i="1">
                <a:latin typeface="Times New Roman"/>
                <a:cs typeface="Times New Roman"/>
              </a:rPr>
              <a:t>C</a:t>
            </a:r>
            <a:r>
              <a:rPr dirty="0" sz="2800" b="1">
                <a:latin typeface="华文楷体"/>
                <a:cs typeface="华文楷体"/>
              </a:rPr>
              <a:t>间的电势差各是多大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  <a:p>
            <a:pPr marL="892810" indent="-880110">
              <a:lnSpc>
                <a:spcPts val="3310"/>
              </a:lnSpc>
              <a:spcBef>
                <a:spcPts val="1110"/>
              </a:spcBef>
              <a:buAutoNum type="arabicPlain"/>
              <a:tabLst>
                <a:tab pos="892810" algn="l"/>
              </a:tabLst>
            </a:pPr>
            <a:r>
              <a:rPr dirty="0" sz="2800" b="1">
                <a:latin typeface="华文楷体"/>
                <a:cs typeface="华文楷体"/>
              </a:rPr>
              <a:t>根据以上结果，定性画出电场分布的示意图，标出</a:t>
            </a:r>
            <a:r>
              <a:rPr dirty="0" sz="2800" spc="-5" i="1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宋体"/>
                <a:cs typeface="宋体"/>
              </a:rPr>
              <a:t>、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ts val="3429"/>
              </a:lnSpc>
            </a:pPr>
            <a:r>
              <a:rPr dirty="0" sz="2800" spc="-130" i="1">
                <a:latin typeface="Times New Roman"/>
                <a:cs typeface="Times New Roman"/>
              </a:rPr>
              <a:t>B</a:t>
            </a:r>
            <a:r>
              <a:rPr dirty="0" sz="2900" spc="-869" i="1">
                <a:latin typeface="宋体"/>
                <a:cs typeface="宋体"/>
              </a:rPr>
              <a:t>、</a:t>
            </a:r>
            <a:r>
              <a:rPr dirty="0" sz="2800" i="1">
                <a:latin typeface="Times New Roman"/>
                <a:cs typeface="Times New Roman"/>
              </a:rPr>
              <a:t>C</a:t>
            </a:r>
            <a:r>
              <a:rPr dirty="0" sz="2800" b="1">
                <a:latin typeface="华文楷体"/>
                <a:cs typeface="华文楷体"/>
              </a:rPr>
              <a:t>三点可能的位置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33655" marR="217804">
              <a:lnSpc>
                <a:spcPts val="3320"/>
              </a:lnSpc>
              <a:spcBef>
                <a:spcPts val="660"/>
              </a:spcBef>
              <a:buAutoNum type="arabicPlain" startAt="3"/>
              <a:tabLst>
                <a:tab pos="914400" algn="l"/>
              </a:tabLst>
            </a:pPr>
            <a:r>
              <a:rPr dirty="0" sz="2800" b="1">
                <a:latin typeface="华文楷体"/>
                <a:cs typeface="华文楷体"/>
              </a:rPr>
              <a:t>把电荷量为</a:t>
            </a:r>
            <a:r>
              <a:rPr dirty="0" sz="2800" spc="-5">
                <a:latin typeface="宋体"/>
                <a:cs typeface="宋体"/>
              </a:rPr>
              <a:t>－</a:t>
            </a:r>
            <a:r>
              <a:rPr dirty="0" sz="2800" spc="-755">
                <a:latin typeface="宋体"/>
                <a:cs typeface="宋体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1.5</a:t>
            </a:r>
            <a:r>
              <a:rPr dirty="0" sz="2800">
                <a:latin typeface="宋体"/>
                <a:cs typeface="宋体"/>
              </a:rPr>
              <a:t>×</a:t>
            </a:r>
            <a:r>
              <a:rPr dirty="0" sz="2800">
                <a:latin typeface="Times New Roman"/>
                <a:cs typeface="Times New Roman"/>
              </a:rPr>
              <a:t>10</a:t>
            </a:r>
            <a:r>
              <a:rPr dirty="0" baseline="21604" sz="2700">
                <a:latin typeface="Times New Roman"/>
                <a:cs typeface="Times New Roman"/>
              </a:rPr>
              <a:t>-9</a:t>
            </a:r>
            <a:r>
              <a:rPr dirty="0" sz="2800">
                <a:latin typeface="Times New Roman"/>
                <a:cs typeface="Times New Roman"/>
              </a:rPr>
              <a:t>C</a:t>
            </a:r>
            <a:r>
              <a:rPr dirty="0" sz="2800" b="1">
                <a:latin typeface="华文楷体"/>
                <a:cs typeface="华文楷体"/>
              </a:rPr>
              <a:t>的点电荷从</a:t>
            </a:r>
            <a:r>
              <a:rPr dirty="0" sz="2800" spc="-5" b="1">
                <a:latin typeface="华文楷体"/>
                <a:cs typeface="华文楷体"/>
              </a:rPr>
              <a:t>A</a:t>
            </a:r>
            <a:r>
              <a:rPr dirty="0" sz="2800" b="1">
                <a:latin typeface="华文楷体"/>
                <a:cs typeface="华文楷体"/>
              </a:rPr>
              <a:t>点移动到</a:t>
            </a:r>
            <a:r>
              <a:rPr dirty="0" sz="2800" i="1">
                <a:latin typeface="Times New Roman"/>
                <a:cs typeface="Times New Roman"/>
              </a:rPr>
              <a:t>C</a:t>
            </a:r>
            <a:r>
              <a:rPr dirty="0" sz="2800" b="1">
                <a:latin typeface="华文楷体"/>
                <a:cs typeface="华文楷体"/>
              </a:rPr>
              <a:t>点</a:t>
            </a:r>
            <a:r>
              <a:rPr dirty="0" sz="2800" spc="-10" b="1">
                <a:latin typeface="华文楷体"/>
                <a:cs typeface="华文楷体"/>
              </a:rPr>
              <a:t>，  </a:t>
            </a:r>
            <a:r>
              <a:rPr dirty="0" sz="2800" b="1">
                <a:latin typeface="华文楷体"/>
                <a:cs typeface="华文楷体"/>
              </a:rPr>
              <a:t>静电力做的功是多少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49179" y="150886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85744" y="1239011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85388" y="1461516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1764" y="1005674"/>
            <a:ext cx="9347200" cy="1731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10" b="1">
                <a:latin typeface="华文楷体"/>
                <a:cs typeface="华文楷体"/>
              </a:rPr>
              <a:t>例题：在匀强电场中把电荷量为</a:t>
            </a:r>
            <a:r>
              <a:rPr dirty="0" sz="2800" spc="5">
                <a:latin typeface="Times New Roman"/>
                <a:cs typeface="Times New Roman"/>
              </a:rPr>
              <a:t>2.0</a:t>
            </a:r>
            <a:r>
              <a:rPr dirty="0" sz="2800" spc="10">
                <a:latin typeface="宋体"/>
                <a:cs typeface="宋体"/>
              </a:rPr>
              <a:t>×</a:t>
            </a:r>
            <a:r>
              <a:rPr dirty="0" sz="2800" spc="5">
                <a:latin typeface="Times New Roman"/>
                <a:cs typeface="Times New Roman"/>
              </a:rPr>
              <a:t>10</a:t>
            </a:r>
            <a:r>
              <a:rPr dirty="0" baseline="21604" sz="2700" spc="22">
                <a:latin typeface="Times New Roman"/>
                <a:cs typeface="Times New Roman"/>
              </a:rPr>
              <a:t>-9</a:t>
            </a:r>
            <a:r>
              <a:rPr dirty="0" sz="2800" spc="10">
                <a:latin typeface="Times New Roman"/>
                <a:cs typeface="Times New Roman"/>
              </a:rPr>
              <a:t>C</a:t>
            </a:r>
            <a:r>
              <a:rPr dirty="0" sz="2800" spc="10" b="1">
                <a:latin typeface="华文楷体"/>
                <a:cs typeface="华文楷体"/>
              </a:rPr>
              <a:t>的点电荷从</a:t>
            </a:r>
            <a:r>
              <a:rPr dirty="0" sz="2800" spc="10" i="1">
                <a:latin typeface="Times New Roman"/>
                <a:cs typeface="Times New Roman"/>
              </a:rPr>
              <a:t>A</a:t>
            </a:r>
            <a:r>
              <a:rPr dirty="0" sz="2800" spc="15" b="1">
                <a:latin typeface="华文楷体"/>
                <a:cs typeface="华文楷体"/>
              </a:rPr>
              <a:t>点</a:t>
            </a:r>
            <a:r>
              <a:rPr dirty="0" sz="2800" spc="-5" b="1">
                <a:latin typeface="华文楷体"/>
                <a:cs typeface="华文楷体"/>
              </a:rPr>
              <a:t>移 </a:t>
            </a:r>
            <a:r>
              <a:rPr dirty="0" sz="2800" spc="70" b="1">
                <a:latin typeface="华文楷体"/>
                <a:cs typeface="华文楷体"/>
              </a:rPr>
              <a:t>动到</a:t>
            </a:r>
            <a:r>
              <a:rPr dirty="0" sz="2800" spc="65" i="1">
                <a:latin typeface="Times New Roman"/>
                <a:cs typeface="Times New Roman"/>
              </a:rPr>
              <a:t>B</a:t>
            </a:r>
            <a:r>
              <a:rPr dirty="0" sz="2800" spc="70" b="1">
                <a:latin typeface="华文楷体"/>
                <a:cs typeface="华文楷体"/>
              </a:rPr>
              <a:t>点，静电力做的功为</a:t>
            </a:r>
            <a:r>
              <a:rPr dirty="0" sz="2800" spc="70">
                <a:latin typeface="Times New Roman"/>
                <a:cs typeface="Times New Roman"/>
              </a:rPr>
              <a:t>1.6</a:t>
            </a:r>
            <a:r>
              <a:rPr dirty="0" sz="2800" spc="70">
                <a:latin typeface="宋体"/>
                <a:cs typeface="宋体"/>
              </a:rPr>
              <a:t>×</a:t>
            </a:r>
            <a:r>
              <a:rPr dirty="0" sz="2800" spc="70">
                <a:latin typeface="Times New Roman"/>
                <a:cs typeface="Times New Roman"/>
              </a:rPr>
              <a:t>10</a:t>
            </a:r>
            <a:r>
              <a:rPr dirty="0" baseline="21604" sz="2700" spc="104">
                <a:latin typeface="Times New Roman"/>
                <a:cs typeface="Times New Roman"/>
              </a:rPr>
              <a:t>-7</a:t>
            </a:r>
            <a:r>
              <a:rPr dirty="0" sz="2800" spc="70">
                <a:latin typeface="Times New Roman"/>
                <a:cs typeface="Times New Roman"/>
              </a:rPr>
              <a:t>J</a:t>
            </a:r>
            <a:r>
              <a:rPr dirty="0" sz="2800" spc="75" b="1">
                <a:latin typeface="华文楷体"/>
                <a:cs typeface="华文楷体"/>
              </a:rPr>
              <a:t>。再把这个电荷从</a:t>
            </a:r>
            <a:r>
              <a:rPr dirty="0" sz="2800" spc="70" i="1">
                <a:latin typeface="Times New Roman"/>
                <a:cs typeface="Times New Roman"/>
              </a:rPr>
              <a:t>B</a:t>
            </a:r>
            <a:r>
              <a:rPr dirty="0" sz="2800" spc="-10" b="1">
                <a:latin typeface="华文楷体"/>
                <a:cs typeface="华文楷体"/>
              </a:rPr>
              <a:t>点 </a:t>
            </a:r>
            <a:r>
              <a:rPr dirty="0" sz="2800" b="1">
                <a:latin typeface="华文楷体"/>
                <a:cs typeface="华文楷体"/>
              </a:rPr>
              <a:t>移动到</a:t>
            </a:r>
            <a:r>
              <a:rPr dirty="0" sz="2800" i="1">
                <a:latin typeface="Times New Roman"/>
                <a:cs typeface="Times New Roman"/>
              </a:rPr>
              <a:t>C</a:t>
            </a:r>
            <a:r>
              <a:rPr dirty="0" sz="2800" b="1">
                <a:latin typeface="华文楷体"/>
                <a:cs typeface="华文楷体"/>
              </a:rPr>
              <a:t>点，静电力做的功为</a:t>
            </a:r>
            <a:r>
              <a:rPr dirty="0" sz="2800" spc="-5">
                <a:latin typeface="宋体"/>
                <a:cs typeface="宋体"/>
              </a:rPr>
              <a:t>－</a:t>
            </a:r>
            <a:r>
              <a:rPr dirty="0" sz="2800" spc="-5">
                <a:latin typeface="Times New Roman"/>
                <a:cs typeface="Times New Roman"/>
              </a:rPr>
              <a:t>4.0</a:t>
            </a:r>
            <a:r>
              <a:rPr dirty="0" sz="2800" spc="-5">
                <a:latin typeface="宋体"/>
                <a:cs typeface="宋体"/>
              </a:rPr>
              <a:t>×</a:t>
            </a:r>
            <a:r>
              <a:rPr dirty="0" sz="2800" spc="-5">
                <a:latin typeface="Times New Roman"/>
                <a:cs typeface="Times New Roman"/>
              </a:rPr>
              <a:t>10</a:t>
            </a:r>
            <a:r>
              <a:rPr dirty="0" baseline="21604" sz="2700" spc="-7">
                <a:latin typeface="Times New Roman"/>
                <a:cs typeface="Times New Roman"/>
              </a:rPr>
              <a:t>-7</a:t>
            </a:r>
            <a:r>
              <a:rPr dirty="0" sz="2800" spc="-5">
                <a:latin typeface="Times New Roman"/>
                <a:cs typeface="Times New Roman"/>
              </a:rPr>
              <a:t>J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algn="just" marL="12700">
              <a:lnSpc>
                <a:spcPct val="100000"/>
              </a:lnSpc>
            </a:pPr>
            <a:r>
              <a:rPr dirty="0" sz="2800" spc="-5" b="1">
                <a:latin typeface="华文楷体"/>
                <a:cs typeface="华文楷体"/>
              </a:rPr>
              <a:t>（1）</a:t>
            </a:r>
            <a:r>
              <a:rPr dirty="0" sz="2800" spc="-55" b="1">
                <a:latin typeface="华文楷体"/>
                <a:cs typeface="华文楷体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A</a:t>
            </a:r>
            <a:r>
              <a:rPr dirty="0" sz="2800">
                <a:latin typeface="宋体"/>
                <a:cs typeface="宋体"/>
              </a:rPr>
              <a:t>、</a:t>
            </a:r>
            <a:r>
              <a:rPr dirty="0" sz="2800" spc="-5" i="1">
                <a:latin typeface="Times New Roman"/>
                <a:cs typeface="Times New Roman"/>
              </a:rPr>
              <a:t>B</a:t>
            </a:r>
            <a:r>
              <a:rPr dirty="0" sz="2800" b="1">
                <a:latin typeface="华文楷体"/>
                <a:cs typeface="华文楷体"/>
              </a:rPr>
              <a:t>间</a:t>
            </a:r>
            <a:r>
              <a:rPr dirty="0" sz="2800" spc="-5" b="1">
                <a:latin typeface="华文楷体"/>
                <a:cs typeface="华文楷体"/>
              </a:rPr>
              <a:t>，</a:t>
            </a:r>
            <a:r>
              <a:rPr dirty="0" sz="2800" spc="-5" i="1">
                <a:latin typeface="Times New Roman"/>
                <a:cs typeface="Times New Roman"/>
              </a:rPr>
              <a:t>B</a:t>
            </a:r>
            <a:r>
              <a:rPr dirty="0" sz="2800">
                <a:latin typeface="宋体"/>
                <a:cs typeface="宋体"/>
              </a:rPr>
              <a:t>、</a:t>
            </a:r>
            <a:r>
              <a:rPr dirty="0" sz="2800" i="1">
                <a:latin typeface="Times New Roman"/>
                <a:cs typeface="Times New Roman"/>
              </a:rPr>
              <a:t>C</a:t>
            </a:r>
            <a:r>
              <a:rPr dirty="0" sz="2800" b="1">
                <a:latin typeface="华文楷体"/>
                <a:cs typeface="华文楷体"/>
              </a:rPr>
              <a:t>间</a:t>
            </a:r>
            <a:r>
              <a:rPr dirty="0" sz="2800" spc="-5" b="1">
                <a:latin typeface="华文楷体"/>
                <a:cs typeface="华文楷体"/>
              </a:rPr>
              <a:t>，</a:t>
            </a:r>
            <a:r>
              <a:rPr dirty="0" sz="2800" spc="-5" i="1">
                <a:latin typeface="Times New Roman"/>
                <a:cs typeface="Times New Roman"/>
              </a:rPr>
              <a:t>A</a:t>
            </a:r>
            <a:r>
              <a:rPr dirty="0" sz="2800">
                <a:latin typeface="宋体"/>
                <a:cs typeface="宋体"/>
              </a:rPr>
              <a:t>、</a:t>
            </a:r>
            <a:r>
              <a:rPr dirty="0" sz="2800" i="1">
                <a:latin typeface="Times New Roman"/>
                <a:cs typeface="Times New Roman"/>
              </a:rPr>
              <a:t>C</a:t>
            </a:r>
            <a:r>
              <a:rPr dirty="0" sz="2800" b="1">
                <a:latin typeface="华文楷体"/>
                <a:cs typeface="华文楷体"/>
              </a:rPr>
              <a:t>间的电势差各是多大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83746" y="3570427"/>
            <a:ext cx="1570990" cy="0"/>
          </a:xfrm>
          <a:custGeom>
            <a:avLst/>
            <a:gdLst/>
            <a:ahLst/>
            <a:cxnLst/>
            <a:rect l="l" t="t" r="r" b="b"/>
            <a:pathLst>
              <a:path w="1570990" h="0">
                <a:moveTo>
                  <a:pt x="0" y="0"/>
                </a:moveTo>
                <a:lnTo>
                  <a:pt x="1570621" y="0"/>
                </a:lnTo>
              </a:path>
            </a:pathLst>
          </a:custGeom>
          <a:ln w="207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14421" y="3087103"/>
            <a:ext cx="1671955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2710" algn="l"/>
              </a:tabLst>
            </a:pPr>
            <a:r>
              <a:rPr dirty="0" baseline="-21043" sz="4950" spc="562" i="1">
                <a:latin typeface="Times New Roman"/>
                <a:cs typeface="Times New Roman"/>
              </a:rPr>
              <a:t>U</a:t>
            </a:r>
            <a:r>
              <a:rPr dirty="0" baseline="-61403" sz="2850" spc="-7" i="1">
                <a:latin typeface="Times New Roman"/>
                <a:cs typeface="Times New Roman"/>
              </a:rPr>
              <a:t>A</a:t>
            </a:r>
            <a:r>
              <a:rPr dirty="0" baseline="-61403" sz="2850" spc="7" i="1">
                <a:latin typeface="Times New Roman"/>
                <a:cs typeface="Times New Roman"/>
              </a:rPr>
              <a:t>B</a:t>
            </a:r>
            <a:r>
              <a:rPr dirty="0" baseline="-61403" sz="2850" spc="-15" i="1">
                <a:latin typeface="Times New Roman"/>
                <a:cs typeface="Times New Roman"/>
              </a:rPr>
              <a:t> </a:t>
            </a:r>
            <a:r>
              <a:rPr dirty="0" baseline="-21043" sz="4950">
                <a:latin typeface="Times New Roman"/>
                <a:cs typeface="Times New Roman"/>
              </a:rPr>
              <a:t>=</a:t>
            </a:r>
            <a:r>
              <a:rPr dirty="0" baseline="-21043" sz="4950" spc="-405">
                <a:latin typeface="Times New Roman"/>
                <a:cs typeface="Times New Roman"/>
              </a:rPr>
              <a:t> </a:t>
            </a:r>
            <a:r>
              <a:rPr dirty="0" u="heavy" sz="1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19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190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4317" y="2980321"/>
            <a:ext cx="2668270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0305" algn="l"/>
              </a:tabLst>
            </a:pPr>
            <a:r>
              <a:rPr dirty="0" sz="3300" i="1">
                <a:latin typeface="Times New Roman"/>
                <a:cs typeface="Times New Roman"/>
              </a:rPr>
              <a:t>W	</a:t>
            </a:r>
            <a:r>
              <a:rPr dirty="0" sz="3300">
                <a:latin typeface="Times New Roman"/>
                <a:cs typeface="Times New Roman"/>
              </a:rPr>
              <a:t>1.6</a:t>
            </a:r>
            <a:r>
              <a:rPr dirty="0" sz="3300" spc="-600">
                <a:latin typeface="Times New Roman"/>
                <a:cs typeface="Times New Roman"/>
              </a:rPr>
              <a:t> </a:t>
            </a:r>
            <a:r>
              <a:rPr dirty="0" sz="3300" spc="30">
                <a:latin typeface="Symbol"/>
                <a:cs typeface="Symbol"/>
              </a:rPr>
              <a:t></a:t>
            </a:r>
            <a:r>
              <a:rPr dirty="0" sz="3300" spc="30">
                <a:latin typeface="Times New Roman"/>
                <a:cs typeface="Times New Roman"/>
              </a:rPr>
              <a:t>10</a:t>
            </a:r>
            <a:r>
              <a:rPr dirty="0" baseline="43859" sz="2850" spc="44">
                <a:latin typeface="Symbol"/>
                <a:cs typeface="Symbol"/>
              </a:rPr>
              <a:t></a:t>
            </a:r>
            <a:r>
              <a:rPr dirty="0" baseline="43859" sz="2850" spc="44">
                <a:latin typeface="Times New Roman"/>
                <a:cs typeface="Times New Roman"/>
              </a:rPr>
              <a:t>7</a:t>
            </a:r>
            <a:endParaRPr baseline="43859" sz="2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37747" y="3244024"/>
            <a:ext cx="3453129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6439" algn="l"/>
              </a:tabLst>
            </a:pPr>
            <a:r>
              <a:rPr dirty="0" sz="3300">
                <a:latin typeface="Symbol"/>
                <a:cs typeface="Symbol"/>
              </a:rPr>
              <a:t></a:t>
            </a:r>
            <a:r>
              <a:rPr dirty="0" sz="3300">
                <a:latin typeface="Times New Roman"/>
                <a:cs typeface="Times New Roman"/>
              </a:rPr>
              <a:t>	V </a:t>
            </a:r>
            <a:r>
              <a:rPr dirty="0" sz="3300">
                <a:latin typeface="Symbol"/>
                <a:cs typeface="Symbol"/>
              </a:rPr>
              <a:t></a:t>
            </a:r>
            <a:r>
              <a:rPr dirty="0" sz="3300" spc="-310">
                <a:latin typeface="Times New Roman"/>
                <a:cs typeface="Times New Roman"/>
              </a:rPr>
              <a:t> </a:t>
            </a:r>
            <a:r>
              <a:rPr dirty="0" sz="3300" spc="15">
                <a:latin typeface="Times New Roman"/>
                <a:cs typeface="Times New Roman"/>
              </a:rPr>
              <a:t>80V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72458" y="3570935"/>
            <a:ext cx="2435225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7260" algn="l"/>
              </a:tabLst>
            </a:pPr>
            <a:r>
              <a:rPr dirty="0" sz="3300" i="1">
                <a:latin typeface="Times New Roman"/>
                <a:cs typeface="Times New Roman"/>
              </a:rPr>
              <a:t>q	</a:t>
            </a:r>
            <a:r>
              <a:rPr dirty="0" sz="3300">
                <a:latin typeface="Times New Roman"/>
                <a:cs typeface="Times New Roman"/>
              </a:rPr>
              <a:t>2.0</a:t>
            </a:r>
            <a:r>
              <a:rPr dirty="0" sz="3300" spc="-595">
                <a:latin typeface="Times New Roman"/>
                <a:cs typeface="Times New Roman"/>
              </a:rPr>
              <a:t> </a:t>
            </a:r>
            <a:r>
              <a:rPr dirty="0" sz="3300" spc="30">
                <a:latin typeface="Symbol"/>
                <a:cs typeface="Symbol"/>
              </a:rPr>
              <a:t></a:t>
            </a:r>
            <a:r>
              <a:rPr dirty="0" sz="3300" spc="30">
                <a:latin typeface="Times New Roman"/>
                <a:cs typeface="Times New Roman"/>
              </a:rPr>
              <a:t>10</a:t>
            </a:r>
            <a:r>
              <a:rPr dirty="0" baseline="43859" sz="2850" spc="44">
                <a:latin typeface="Symbol"/>
                <a:cs typeface="Symbol"/>
              </a:rPr>
              <a:t></a:t>
            </a:r>
            <a:r>
              <a:rPr dirty="0" baseline="43859" sz="2850" spc="44">
                <a:latin typeface="Times New Roman"/>
                <a:cs typeface="Times New Roman"/>
              </a:rPr>
              <a:t>9</a:t>
            </a:r>
            <a:endParaRPr baseline="43859" sz="2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1934" y="3330676"/>
            <a:ext cx="7366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解</a:t>
            </a:r>
            <a:r>
              <a:rPr dirty="0" sz="2800" spc="-10" b="1"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46751" y="5018773"/>
            <a:ext cx="1824989" cy="0"/>
          </a:xfrm>
          <a:custGeom>
            <a:avLst/>
            <a:gdLst/>
            <a:ahLst/>
            <a:cxnLst/>
            <a:rect l="l" t="t" r="r" b="b"/>
            <a:pathLst>
              <a:path w="1824990" h="0">
                <a:moveTo>
                  <a:pt x="0" y="0"/>
                </a:moveTo>
                <a:lnTo>
                  <a:pt x="1824926" y="0"/>
                </a:lnTo>
              </a:path>
            </a:pathLst>
          </a:custGeom>
          <a:ln w="211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803588" y="4521187"/>
            <a:ext cx="1724660" cy="5403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95095" algn="l"/>
              </a:tabLst>
            </a:pPr>
            <a:r>
              <a:rPr dirty="0" baseline="-21558" sz="5025" spc="472" i="1">
                <a:latin typeface="Times New Roman"/>
                <a:cs typeface="Times New Roman"/>
              </a:rPr>
              <a:t>U</a:t>
            </a:r>
            <a:r>
              <a:rPr dirty="0" baseline="-61253" sz="2925" spc="-15" i="1">
                <a:latin typeface="Times New Roman"/>
                <a:cs typeface="Times New Roman"/>
              </a:rPr>
              <a:t>B</a:t>
            </a:r>
            <a:r>
              <a:rPr dirty="0" baseline="-61253" sz="2925" i="1">
                <a:latin typeface="Times New Roman"/>
                <a:cs typeface="Times New Roman"/>
              </a:rPr>
              <a:t>C</a:t>
            </a:r>
            <a:r>
              <a:rPr dirty="0" baseline="-61253" sz="2925" spc="97" i="1">
                <a:latin typeface="Times New Roman"/>
                <a:cs typeface="Times New Roman"/>
              </a:rPr>
              <a:t> </a:t>
            </a:r>
            <a:r>
              <a:rPr dirty="0" baseline="-21558" sz="5025" spc="22">
                <a:latin typeface="Times New Roman"/>
                <a:cs typeface="Times New Roman"/>
              </a:rPr>
              <a:t>=</a:t>
            </a:r>
            <a:r>
              <a:rPr dirty="0" baseline="-21558" sz="5025" spc="-405">
                <a:latin typeface="Times New Roman"/>
                <a:cs typeface="Times New Roman"/>
              </a:rPr>
              <a:t> </a:t>
            </a:r>
            <a:r>
              <a:rPr dirty="0" u="heavy" sz="19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9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195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dirty="0" u="heavy" sz="19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838600" y="4415294"/>
            <a:ext cx="2980690" cy="5403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234440" algn="l"/>
              </a:tabLst>
            </a:pPr>
            <a:r>
              <a:rPr dirty="0" sz="3350" spc="20" i="1">
                <a:latin typeface="Times New Roman"/>
                <a:cs typeface="Times New Roman"/>
              </a:rPr>
              <a:t>W	</a:t>
            </a:r>
            <a:r>
              <a:rPr dirty="0" sz="3350" spc="-35">
                <a:latin typeface="Symbol"/>
                <a:cs typeface="Symbol"/>
              </a:rPr>
              <a:t></a:t>
            </a:r>
            <a:r>
              <a:rPr dirty="0" sz="3350" spc="-35">
                <a:latin typeface="Times New Roman"/>
                <a:cs typeface="Times New Roman"/>
              </a:rPr>
              <a:t>4.0</a:t>
            </a:r>
            <a:r>
              <a:rPr dirty="0" sz="3350" spc="-565">
                <a:latin typeface="Times New Roman"/>
                <a:cs typeface="Times New Roman"/>
              </a:rPr>
              <a:t> </a:t>
            </a:r>
            <a:r>
              <a:rPr dirty="0" sz="3350" spc="30">
                <a:latin typeface="Symbol"/>
                <a:cs typeface="Symbol"/>
              </a:rPr>
              <a:t></a:t>
            </a:r>
            <a:r>
              <a:rPr dirty="0" sz="3350" spc="30">
                <a:latin typeface="Times New Roman"/>
                <a:cs typeface="Times New Roman"/>
              </a:rPr>
              <a:t>10</a:t>
            </a:r>
            <a:r>
              <a:rPr dirty="0" baseline="42735" sz="2925" spc="44">
                <a:latin typeface="Symbol"/>
                <a:cs typeface="Symbol"/>
              </a:rPr>
              <a:t></a:t>
            </a:r>
            <a:r>
              <a:rPr dirty="0" baseline="42735" sz="2925" spc="44">
                <a:latin typeface="Times New Roman"/>
                <a:cs typeface="Times New Roman"/>
              </a:rPr>
              <a:t>7</a:t>
            </a:r>
            <a:endParaRPr baseline="42735" sz="292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93132" y="4685042"/>
            <a:ext cx="260985" cy="5403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50" spc="15">
                <a:latin typeface="Symbol"/>
                <a:cs typeface="Symbol"/>
              </a:rPr>
              <a:t>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43115" y="4685042"/>
            <a:ext cx="1971675" cy="5403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50" spc="20">
                <a:latin typeface="Times New Roman"/>
                <a:cs typeface="Times New Roman"/>
              </a:rPr>
              <a:t>V </a:t>
            </a:r>
            <a:r>
              <a:rPr dirty="0" sz="3350" spc="15">
                <a:latin typeface="Symbol"/>
                <a:cs typeface="Symbol"/>
              </a:rPr>
              <a:t></a:t>
            </a:r>
            <a:r>
              <a:rPr dirty="0" sz="3350" spc="-204">
                <a:latin typeface="Times New Roman"/>
                <a:cs typeface="Times New Roman"/>
              </a:rPr>
              <a:t> </a:t>
            </a:r>
            <a:r>
              <a:rPr dirty="0" sz="3350" spc="30">
                <a:latin typeface="Symbol"/>
                <a:cs typeface="Symbol"/>
              </a:rPr>
              <a:t></a:t>
            </a:r>
            <a:r>
              <a:rPr dirty="0" sz="3350" spc="30">
                <a:latin typeface="Times New Roman"/>
                <a:cs typeface="Times New Roman"/>
              </a:rPr>
              <a:t>200V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08221" y="5019433"/>
            <a:ext cx="2606675" cy="5403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73785" algn="l"/>
              </a:tabLst>
            </a:pPr>
            <a:r>
              <a:rPr dirty="0" sz="3350" spc="10" i="1">
                <a:latin typeface="Times New Roman"/>
                <a:cs typeface="Times New Roman"/>
              </a:rPr>
              <a:t>q	</a:t>
            </a:r>
            <a:r>
              <a:rPr dirty="0" sz="3350" spc="10">
                <a:latin typeface="Times New Roman"/>
                <a:cs typeface="Times New Roman"/>
              </a:rPr>
              <a:t>2.0</a:t>
            </a:r>
            <a:r>
              <a:rPr dirty="0" sz="3350" spc="-595">
                <a:latin typeface="Times New Roman"/>
                <a:cs typeface="Times New Roman"/>
              </a:rPr>
              <a:t> </a:t>
            </a:r>
            <a:r>
              <a:rPr dirty="0" sz="3350" spc="35">
                <a:latin typeface="Symbol"/>
                <a:cs typeface="Symbol"/>
              </a:rPr>
              <a:t></a:t>
            </a:r>
            <a:r>
              <a:rPr dirty="0" sz="3350" spc="35">
                <a:latin typeface="Times New Roman"/>
                <a:cs typeface="Times New Roman"/>
              </a:rPr>
              <a:t>10</a:t>
            </a:r>
            <a:r>
              <a:rPr dirty="0" baseline="42735" sz="2925" spc="52">
                <a:latin typeface="Symbol"/>
                <a:cs typeface="Symbol"/>
              </a:rPr>
              <a:t></a:t>
            </a:r>
            <a:r>
              <a:rPr dirty="0" baseline="42735" sz="2925" spc="52">
                <a:latin typeface="Times New Roman"/>
                <a:cs typeface="Times New Roman"/>
              </a:rPr>
              <a:t>9</a:t>
            </a:r>
            <a:endParaRPr baseline="42735" sz="29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1764" y="1005674"/>
            <a:ext cx="9347200" cy="1731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10" b="1">
                <a:latin typeface="华文楷体"/>
                <a:cs typeface="华文楷体"/>
              </a:rPr>
              <a:t>例题：在匀强电场中把电荷量为</a:t>
            </a:r>
            <a:r>
              <a:rPr dirty="0" sz="2800" spc="5">
                <a:latin typeface="Times New Roman"/>
                <a:cs typeface="Times New Roman"/>
              </a:rPr>
              <a:t>2.0</a:t>
            </a:r>
            <a:r>
              <a:rPr dirty="0" sz="2800" spc="10">
                <a:latin typeface="宋体"/>
                <a:cs typeface="宋体"/>
              </a:rPr>
              <a:t>×</a:t>
            </a:r>
            <a:r>
              <a:rPr dirty="0" sz="2800" spc="5">
                <a:latin typeface="Times New Roman"/>
                <a:cs typeface="Times New Roman"/>
              </a:rPr>
              <a:t>10</a:t>
            </a:r>
            <a:r>
              <a:rPr dirty="0" baseline="21604" sz="2700" spc="22">
                <a:latin typeface="Times New Roman"/>
                <a:cs typeface="Times New Roman"/>
              </a:rPr>
              <a:t>-9</a:t>
            </a:r>
            <a:r>
              <a:rPr dirty="0" sz="2800" spc="10">
                <a:latin typeface="Times New Roman"/>
                <a:cs typeface="Times New Roman"/>
              </a:rPr>
              <a:t>C</a:t>
            </a:r>
            <a:r>
              <a:rPr dirty="0" sz="2800" spc="10" b="1">
                <a:latin typeface="华文楷体"/>
                <a:cs typeface="华文楷体"/>
              </a:rPr>
              <a:t>的点电荷从</a:t>
            </a:r>
            <a:r>
              <a:rPr dirty="0" sz="2800" spc="10" i="1">
                <a:latin typeface="Times New Roman"/>
                <a:cs typeface="Times New Roman"/>
              </a:rPr>
              <a:t>A</a:t>
            </a:r>
            <a:r>
              <a:rPr dirty="0" sz="2800" spc="15" b="1">
                <a:latin typeface="华文楷体"/>
                <a:cs typeface="华文楷体"/>
              </a:rPr>
              <a:t>点</a:t>
            </a:r>
            <a:r>
              <a:rPr dirty="0" sz="2800" spc="-5" b="1">
                <a:latin typeface="华文楷体"/>
                <a:cs typeface="华文楷体"/>
              </a:rPr>
              <a:t>移 </a:t>
            </a:r>
            <a:r>
              <a:rPr dirty="0" sz="2800" spc="70" b="1">
                <a:latin typeface="华文楷体"/>
                <a:cs typeface="华文楷体"/>
              </a:rPr>
              <a:t>动到</a:t>
            </a:r>
            <a:r>
              <a:rPr dirty="0" sz="2800" spc="65" i="1">
                <a:latin typeface="Times New Roman"/>
                <a:cs typeface="Times New Roman"/>
              </a:rPr>
              <a:t>B</a:t>
            </a:r>
            <a:r>
              <a:rPr dirty="0" sz="2800" spc="70" b="1">
                <a:latin typeface="华文楷体"/>
                <a:cs typeface="华文楷体"/>
              </a:rPr>
              <a:t>点，静电力做的功为</a:t>
            </a:r>
            <a:r>
              <a:rPr dirty="0" sz="2800" spc="70">
                <a:latin typeface="Times New Roman"/>
                <a:cs typeface="Times New Roman"/>
              </a:rPr>
              <a:t>1.6</a:t>
            </a:r>
            <a:r>
              <a:rPr dirty="0" sz="2800" spc="70">
                <a:latin typeface="宋体"/>
                <a:cs typeface="宋体"/>
              </a:rPr>
              <a:t>×</a:t>
            </a:r>
            <a:r>
              <a:rPr dirty="0" sz="2800" spc="70">
                <a:latin typeface="Times New Roman"/>
                <a:cs typeface="Times New Roman"/>
              </a:rPr>
              <a:t>10</a:t>
            </a:r>
            <a:r>
              <a:rPr dirty="0" baseline="21604" sz="2700" spc="104">
                <a:latin typeface="Times New Roman"/>
                <a:cs typeface="Times New Roman"/>
              </a:rPr>
              <a:t>-7</a:t>
            </a:r>
            <a:r>
              <a:rPr dirty="0" sz="2800" spc="70">
                <a:latin typeface="Times New Roman"/>
                <a:cs typeface="Times New Roman"/>
              </a:rPr>
              <a:t>J</a:t>
            </a:r>
            <a:r>
              <a:rPr dirty="0" sz="2800" spc="75" b="1">
                <a:latin typeface="华文楷体"/>
                <a:cs typeface="华文楷体"/>
              </a:rPr>
              <a:t>。再把这个电荷从</a:t>
            </a:r>
            <a:r>
              <a:rPr dirty="0" sz="2800" spc="70" i="1">
                <a:latin typeface="Times New Roman"/>
                <a:cs typeface="Times New Roman"/>
              </a:rPr>
              <a:t>B</a:t>
            </a:r>
            <a:r>
              <a:rPr dirty="0" sz="2800" spc="-10" b="1">
                <a:latin typeface="华文楷体"/>
                <a:cs typeface="华文楷体"/>
              </a:rPr>
              <a:t>点 </a:t>
            </a:r>
            <a:r>
              <a:rPr dirty="0" sz="2800" b="1">
                <a:latin typeface="华文楷体"/>
                <a:cs typeface="华文楷体"/>
              </a:rPr>
              <a:t>移动到</a:t>
            </a:r>
            <a:r>
              <a:rPr dirty="0" sz="2800" i="1">
                <a:latin typeface="Times New Roman"/>
                <a:cs typeface="Times New Roman"/>
              </a:rPr>
              <a:t>C</a:t>
            </a:r>
            <a:r>
              <a:rPr dirty="0" sz="2800" b="1">
                <a:latin typeface="华文楷体"/>
                <a:cs typeface="华文楷体"/>
              </a:rPr>
              <a:t>点，静电力做的功为</a:t>
            </a:r>
            <a:r>
              <a:rPr dirty="0" sz="2800" spc="-5">
                <a:latin typeface="宋体"/>
                <a:cs typeface="宋体"/>
              </a:rPr>
              <a:t>－</a:t>
            </a:r>
            <a:r>
              <a:rPr dirty="0" sz="2800" spc="-5">
                <a:latin typeface="Times New Roman"/>
                <a:cs typeface="Times New Roman"/>
              </a:rPr>
              <a:t>4.0</a:t>
            </a:r>
            <a:r>
              <a:rPr dirty="0" sz="2800" spc="-5">
                <a:latin typeface="宋体"/>
                <a:cs typeface="宋体"/>
              </a:rPr>
              <a:t>×</a:t>
            </a:r>
            <a:r>
              <a:rPr dirty="0" sz="2800" spc="-5">
                <a:latin typeface="Times New Roman"/>
                <a:cs typeface="Times New Roman"/>
              </a:rPr>
              <a:t>10</a:t>
            </a:r>
            <a:r>
              <a:rPr dirty="0" baseline="21604" sz="2700" spc="-7">
                <a:latin typeface="Times New Roman"/>
                <a:cs typeface="Times New Roman"/>
              </a:rPr>
              <a:t>-7</a:t>
            </a:r>
            <a:r>
              <a:rPr dirty="0" sz="2800" spc="-5">
                <a:latin typeface="Times New Roman"/>
                <a:cs typeface="Times New Roman"/>
              </a:rPr>
              <a:t>J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algn="just" marL="12700">
              <a:lnSpc>
                <a:spcPct val="100000"/>
              </a:lnSpc>
            </a:pPr>
            <a:r>
              <a:rPr dirty="0" sz="2800" spc="-5" b="1">
                <a:latin typeface="华文楷体"/>
                <a:cs typeface="华文楷体"/>
              </a:rPr>
              <a:t>（1）</a:t>
            </a:r>
            <a:r>
              <a:rPr dirty="0" sz="2800" spc="-55" b="1">
                <a:latin typeface="华文楷体"/>
                <a:cs typeface="华文楷体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A</a:t>
            </a:r>
            <a:r>
              <a:rPr dirty="0" sz="2800">
                <a:latin typeface="宋体"/>
                <a:cs typeface="宋体"/>
              </a:rPr>
              <a:t>、</a:t>
            </a:r>
            <a:r>
              <a:rPr dirty="0" sz="2800" spc="-5" i="1">
                <a:latin typeface="Times New Roman"/>
                <a:cs typeface="Times New Roman"/>
              </a:rPr>
              <a:t>B</a:t>
            </a:r>
            <a:r>
              <a:rPr dirty="0" sz="2800" b="1">
                <a:latin typeface="华文楷体"/>
                <a:cs typeface="华文楷体"/>
              </a:rPr>
              <a:t>间</a:t>
            </a:r>
            <a:r>
              <a:rPr dirty="0" sz="2800" spc="-5" b="1">
                <a:latin typeface="华文楷体"/>
                <a:cs typeface="华文楷体"/>
              </a:rPr>
              <a:t>，</a:t>
            </a:r>
            <a:r>
              <a:rPr dirty="0" sz="2800" spc="-5" i="1">
                <a:latin typeface="Times New Roman"/>
                <a:cs typeface="Times New Roman"/>
              </a:rPr>
              <a:t>B</a:t>
            </a:r>
            <a:r>
              <a:rPr dirty="0" sz="2800">
                <a:latin typeface="宋体"/>
                <a:cs typeface="宋体"/>
              </a:rPr>
              <a:t>、</a:t>
            </a:r>
            <a:r>
              <a:rPr dirty="0" sz="2800" i="1">
                <a:latin typeface="Times New Roman"/>
                <a:cs typeface="Times New Roman"/>
              </a:rPr>
              <a:t>C</a:t>
            </a:r>
            <a:r>
              <a:rPr dirty="0" sz="2800" b="1">
                <a:latin typeface="华文楷体"/>
                <a:cs typeface="华文楷体"/>
              </a:rPr>
              <a:t>间</a:t>
            </a:r>
            <a:r>
              <a:rPr dirty="0" sz="2800" spc="-5" b="1">
                <a:latin typeface="华文楷体"/>
                <a:cs typeface="华文楷体"/>
              </a:rPr>
              <a:t>，</a:t>
            </a:r>
            <a:r>
              <a:rPr dirty="0" sz="2800" spc="-5" i="1">
                <a:latin typeface="Times New Roman"/>
                <a:cs typeface="Times New Roman"/>
              </a:rPr>
              <a:t>A</a:t>
            </a:r>
            <a:r>
              <a:rPr dirty="0" sz="2800">
                <a:latin typeface="宋体"/>
                <a:cs typeface="宋体"/>
              </a:rPr>
              <a:t>、</a:t>
            </a:r>
            <a:r>
              <a:rPr dirty="0" sz="2800" i="1">
                <a:latin typeface="Times New Roman"/>
                <a:cs typeface="Times New Roman"/>
              </a:rPr>
              <a:t>C</a:t>
            </a:r>
            <a:r>
              <a:rPr dirty="0" sz="2800" b="1">
                <a:latin typeface="华文楷体"/>
                <a:cs typeface="华文楷体"/>
              </a:rPr>
              <a:t>间的电势差各是多大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59759" y="3539109"/>
            <a:ext cx="659130" cy="0"/>
          </a:xfrm>
          <a:custGeom>
            <a:avLst/>
            <a:gdLst/>
            <a:ahLst/>
            <a:cxnLst/>
            <a:rect l="l" t="t" r="r" b="b"/>
            <a:pathLst>
              <a:path w="659129" h="0">
                <a:moveTo>
                  <a:pt x="0" y="0"/>
                </a:moveTo>
                <a:lnTo>
                  <a:pt x="659041" y="0"/>
                </a:lnTo>
              </a:path>
            </a:pathLst>
          </a:custGeom>
          <a:ln w="191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21812" y="3501097"/>
            <a:ext cx="31242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-20" i="1">
                <a:latin typeface="Times New Roman"/>
                <a:cs typeface="Times New Roman"/>
              </a:rPr>
              <a:t>A</a:t>
            </a:r>
            <a:r>
              <a:rPr dirty="0" sz="1750" spc="30" i="1">
                <a:latin typeface="Times New Roman"/>
                <a:cs typeface="Times New Roman"/>
              </a:rPr>
              <a:t>C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6744" y="3085172"/>
            <a:ext cx="900430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21857" sz="4575" spc="44">
                <a:latin typeface="Times New Roman"/>
                <a:cs typeface="Times New Roman"/>
              </a:rPr>
              <a:t>=</a:t>
            </a:r>
            <a:r>
              <a:rPr dirty="0" baseline="-21857" sz="4575" spc="-712">
                <a:latin typeface="Times New Roman"/>
                <a:cs typeface="Times New Roman"/>
              </a:rPr>
              <a:t> </a:t>
            </a:r>
            <a:r>
              <a:rPr dirty="0" baseline="14571" sz="4575" spc="-7" i="1">
                <a:latin typeface="Times New Roman"/>
                <a:cs typeface="Times New Roman"/>
              </a:rPr>
              <a:t>W</a:t>
            </a:r>
            <a:r>
              <a:rPr dirty="0" sz="1750" spc="-5" i="1">
                <a:latin typeface="Times New Roman"/>
                <a:cs typeface="Times New Roman"/>
              </a:rPr>
              <a:t>AC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1734" y="3235363"/>
            <a:ext cx="311150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40" i="1">
                <a:latin typeface="Times New Roman"/>
                <a:cs typeface="Times New Roman"/>
              </a:rPr>
              <a:t>U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80650" y="3541852"/>
            <a:ext cx="223520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30" i="1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09011" y="4006570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 h="0">
                <a:moveTo>
                  <a:pt x="0" y="0"/>
                </a:moveTo>
                <a:lnTo>
                  <a:pt x="742683" y="0"/>
                </a:lnTo>
              </a:path>
            </a:pathLst>
          </a:custGeom>
          <a:ln w="3810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80226" y="3937914"/>
            <a:ext cx="2216785" cy="0"/>
          </a:xfrm>
          <a:custGeom>
            <a:avLst/>
            <a:gdLst/>
            <a:ahLst/>
            <a:cxnLst/>
            <a:rect l="l" t="t" r="r" b="b"/>
            <a:pathLst>
              <a:path w="2216784" h="0">
                <a:moveTo>
                  <a:pt x="0" y="0"/>
                </a:moveTo>
                <a:lnTo>
                  <a:pt x="2216188" y="0"/>
                </a:lnTo>
              </a:path>
            </a:pathLst>
          </a:custGeom>
          <a:ln w="3810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05116" y="4069079"/>
            <a:ext cx="2658745" cy="1286510"/>
          </a:xfrm>
          <a:custGeom>
            <a:avLst/>
            <a:gdLst/>
            <a:ahLst/>
            <a:cxnLst/>
            <a:rect l="l" t="t" r="r" b="b"/>
            <a:pathLst>
              <a:path w="2658745" h="1286510">
                <a:moveTo>
                  <a:pt x="2657855" y="213880"/>
                </a:moveTo>
                <a:lnTo>
                  <a:pt x="1217861" y="213868"/>
                </a:lnTo>
                <a:lnTo>
                  <a:pt x="1217676" y="213360"/>
                </a:lnTo>
                <a:lnTo>
                  <a:pt x="1223411" y="164376"/>
                </a:lnTo>
                <a:lnTo>
                  <a:pt x="1239601" y="119382"/>
                </a:lnTo>
                <a:lnTo>
                  <a:pt x="1264966" y="79685"/>
                </a:lnTo>
                <a:lnTo>
                  <a:pt x="1298224" y="46591"/>
                </a:lnTo>
                <a:lnTo>
                  <a:pt x="1338096" y="21408"/>
                </a:lnTo>
                <a:lnTo>
                  <a:pt x="1383301" y="5441"/>
                </a:lnTo>
                <a:lnTo>
                  <a:pt x="1432559" y="0"/>
                </a:lnTo>
                <a:lnTo>
                  <a:pt x="2444495" y="0"/>
                </a:lnTo>
                <a:lnTo>
                  <a:pt x="2493419" y="5443"/>
                </a:lnTo>
                <a:lnTo>
                  <a:pt x="2538382" y="21420"/>
                </a:lnTo>
                <a:lnTo>
                  <a:pt x="2578083" y="46631"/>
                </a:lnTo>
                <a:lnTo>
                  <a:pt x="2611223" y="79780"/>
                </a:lnTo>
                <a:lnTo>
                  <a:pt x="2636504" y="119568"/>
                </a:lnTo>
                <a:lnTo>
                  <a:pt x="2652625" y="164696"/>
                </a:lnTo>
                <a:lnTo>
                  <a:pt x="2658229" y="213360"/>
                </a:lnTo>
                <a:lnTo>
                  <a:pt x="2657855" y="213360"/>
                </a:lnTo>
                <a:lnTo>
                  <a:pt x="2657855" y="213880"/>
                </a:lnTo>
                <a:close/>
              </a:path>
              <a:path w="2658745" h="1286510">
                <a:moveTo>
                  <a:pt x="2444495" y="1286256"/>
                </a:moveTo>
                <a:lnTo>
                  <a:pt x="1432559" y="1286256"/>
                </a:lnTo>
                <a:lnTo>
                  <a:pt x="1383301" y="1280599"/>
                </a:lnTo>
                <a:lnTo>
                  <a:pt x="1338096" y="1264462"/>
                </a:lnTo>
                <a:lnTo>
                  <a:pt x="1298224" y="1239124"/>
                </a:lnTo>
                <a:lnTo>
                  <a:pt x="1264966" y="1205866"/>
                </a:lnTo>
                <a:lnTo>
                  <a:pt x="1239601" y="1165967"/>
                </a:lnTo>
                <a:lnTo>
                  <a:pt x="1223411" y="1120709"/>
                </a:lnTo>
                <a:lnTo>
                  <a:pt x="1217676" y="1071372"/>
                </a:lnTo>
                <a:lnTo>
                  <a:pt x="1217676" y="534924"/>
                </a:lnTo>
                <a:lnTo>
                  <a:pt x="0" y="51816"/>
                </a:lnTo>
                <a:lnTo>
                  <a:pt x="1217866" y="213880"/>
                </a:lnTo>
                <a:lnTo>
                  <a:pt x="2657855" y="213880"/>
                </a:lnTo>
                <a:lnTo>
                  <a:pt x="2657855" y="1071372"/>
                </a:lnTo>
                <a:lnTo>
                  <a:pt x="2652353" y="1120709"/>
                </a:lnTo>
                <a:lnTo>
                  <a:pt x="2636346" y="1165967"/>
                </a:lnTo>
                <a:lnTo>
                  <a:pt x="2611142" y="1205866"/>
                </a:lnTo>
                <a:lnTo>
                  <a:pt x="2578049" y="1239124"/>
                </a:lnTo>
                <a:lnTo>
                  <a:pt x="2538371" y="1264462"/>
                </a:lnTo>
                <a:lnTo>
                  <a:pt x="2493418" y="1280599"/>
                </a:lnTo>
                <a:lnTo>
                  <a:pt x="2444495" y="1286256"/>
                </a:lnTo>
                <a:close/>
              </a:path>
              <a:path w="2658745" h="1286510">
                <a:moveTo>
                  <a:pt x="2658287" y="213868"/>
                </a:moveTo>
                <a:lnTo>
                  <a:pt x="2657855" y="213360"/>
                </a:lnTo>
                <a:lnTo>
                  <a:pt x="2658229" y="213360"/>
                </a:lnTo>
                <a:lnTo>
                  <a:pt x="2658287" y="21386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55852" y="4062133"/>
            <a:ext cx="2713990" cy="1295400"/>
          </a:xfrm>
          <a:custGeom>
            <a:avLst/>
            <a:gdLst/>
            <a:ahLst/>
            <a:cxnLst/>
            <a:rect l="l" t="t" r="r" b="b"/>
            <a:pathLst>
              <a:path w="2713990" h="1295400">
                <a:moveTo>
                  <a:pt x="2569006" y="12700"/>
                </a:moveTo>
                <a:lnTo>
                  <a:pt x="1405674" y="12700"/>
                </a:lnTo>
                <a:lnTo>
                  <a:pt x="1415935" y="0"/>
                </a:lnTo>
                <a:lnTo>
                  <a:pt x="2558745" y="0"/>
                </a:lnTo>
                <a:lnTo>
                  <a:pt x="2569006" y="12700"/>
                </a:lnTo>
                <a:close/>
              </a:path>
              <a:path w="2713990" h="1295400">
                <a:moveTo>
                  <a:pt x="1400454" y="25400"/>
                </a:moveTo>
                <a:lnTo>
                  <a:pt x="1376337" y="25400"/>
                </a:lnTo>
                <a:lnTo>
                  <a:pt x="1385862" y="12700"/>
                </a:lnTo>
                <a:lnTo>
                  <a:pt x="1410195" y="12700"/>
                </a:lnTo>
                <a:lnTo>
                  <a:pt x="1400454" y="25400"/>
                </a:lnTo>
                <a:close/>
              </a:path>
              <a:path w="2713990" h="1295400">
                <a:moveTo>
                  <a:pt x="2598343" y="25400"/>
                </a:moveTo>
                <a:lnTo>
                  <a:pt x="2574239" y="25400"/>
                </a:lnTo>
                <a:lnTo>
                  <a:pt x="2564498" y="12700"/>
                </a:lnTo>
                <a:lnTo>
                  <a:pt x="2588818" y="12700"/>
                </a:lnTo>
                <a:lnTo>
                  <a:pt x="2598343" y="25400"/>
                </a:lnTo>
                <a:close/>
              </a:path>
              <a:path w="2713990" h="1295400">
                <a:moveTo>
                  <a:pt x="1373555" y="38100"/>
                </a:moveTo>
                <a:lnTo>
                  <a:pt x="1349476" y="38100"/>
                </a:lnTo>
                <a:lnTo>
                  <a:pt x="1358137" y="25400"/>
                </a:lnTo>
                <a:lnTo>
                  <a:pt x="1382534" y="25400"/>
                </a:lnTo>
                <a:lnTo>
                  <a:pt x="1373555" y="38100"/>
                </a:lnTo>
                <a:close/>
              </a:path>
              <a:path w="2713990" h="1295400">
                <a:moveTo>
                  <a:pt x="2625204" y="38100"/>
                </a:moveTo>
                <a:lnTo>
                  <a:pt x="2601125" y="38100"/>
                </a:lnTo>
                <a:lnTo>
                  <a:pt x="2592146" y="25400"/>
                </a:lnTo>
                <a:lnTo>
                  <a:pt x="2616555" y="25400"/>
                </a:lnTo>
                <a:lnTo>
                  <a:pt x="2625204" y="38100"/>
                </a:lnTo>
                <a:close/>
              </a:path>
              <a:path w="2713990" h="1295400">
                <a:moveTo>
                  <a:pt x="49712" y="58067"/>
                </a:moveTo>
                <a:lnTo>
                  <a:pt x="0" y="38100"/>
                </a:lnTo>
                <a:lnTo>
                  <a:pt x="97535" y="50800"/>
                </a:lnTo>
                <a:lnTo>
                  <a:pt x="51536" y="50800"/>
                </a:lnTo>
                <a:lnTo>
                  <a:pt x="49712" y="58067"/>
                </a:lnTo>
                <a:close/>
              </a:path>
              <a:path w="2713990" h="1295400">
                <a:moveTo>
                  <a:pt x="1341551" y="63500"/>
                </a:moveTo>
                <a:lnTo>
                  <a:pt x="1325460" y="63500"/>
                </a:lnTo>
                <a:lnTo>
                  <a:pt x="1333131" y="50800"/>
                </a:lnTo>
                <a:lnTo>
                  <a:pt x="1341132" y="38100"/>
                </a:lnTo>
                <a:lnTo>
                  <a:pt x="1365364" y="38100"/>
                </a:lnTo>
                <a:lnTo>
                  <a:pt x="1356956" y="50800"/>
                </a:lnTo>
                <a:lnTo>
                  <a:pt x="1349336" y="50800"/>
                </a:lnTo>
                <a:lnTo>
                  <a:pt x="1341551" y="63500"/>
                </a:lnTo>
                <a:close/>
              </a:path>
              <a:path w="2713990" h="1295400">
                <a:moveTo>
                  <a:pt x="2649232" y="63500"/>
                </a:moveTo>
                <a:lnTo>
                  <a:pt x="2633129" y="63500"/>
                </a:lnTo>
                <a:lnTo>
                  <a:pt x="2625344" y="50800"/>
                </a:lnTo>
                <a:lnTo>
                  <a:pt x="2617724" y="50800"/>
                </a:lnTo>
                <a:lnTo>
                  <a:pt x="2609316" y="38100"/>
                </a:lnTo>
                <a:lnTo>
                  <a:pt x="2633548" y="38100"/>
                </a:lnTo>
                <a:lnTo>
                  <a:pt x="2641561" y="50800"/>
                </a:lnTo>
                <a:lnTo>
                  <a:pt x="2649232" y="63500"/>
                </a:lnTo>
                <a:close/>
              </a:path>
              <a:path w="2713990" h="1295400">
                <a:moveTo>
                  <a:pt x="99943" y="69918"/>
                </a:moveTo>
                <a:lnTo>
                  <a:pt x="69919" y="66183"/>
                </a:lnTo>
                <a:lnTo>
                  <a:pt x="49712" y="58067"/>
                </a:lnTo>
                <a:lnTo>
                  <a:pt x="51536" y="50800"/>
                </a:lnTo>
                <a:lnTo>
                  <a:pt x="99943" y="69918"/>
                </a:lnTo>
                <a:close/>
              </a:path>
              <a:path w="2713990" h="1295400">
                <a:moveTo>
                  <a:pt x="1260789" y="214321"/>
                </a:moveTo>
                <a:lnTo>
                  <a:pt x="99943" y="69918"/>
                </a:lnTo>
                <a:lnTo>
                  <a:pt x="51536" y="50800"/>
                </a:lnTo>
                <a:lnTo>
                  <a:pt x="97535" y="50800"/>
                </a:lnTo>
                <a:lnTo>
                  <a:pt x="1261460" y="202352"/>
                </a:lnTo>
                <a:lnTo>
                  <a:pt x="1261427" y="203200"/>
                </a:lnTo>
                <a:lnTo>
                  <a:pt x="1260855" y="203200"/>
                </a:lnTo>
                <a:lnTo>
                  <a:pt x="1260789" y="214321"/>
                </a:lnTo>
                <a:close/>
              </a:path>
              <a:path w="2713990" h="1295400">
                <a:moveTo>
                  <a:pt x="69919" y="66183"/>
                </a:moveTo>
                <a:lnTo>
                  <a:pt x="48348" y="63500"/>
                </a:lnTo>
                <a:lnTo>
                  <a:pt x="49712" y="58067"/>
                </a:lnTo>
                <a:lnTo>
                  <a:pt x="69919" y="66183"/>
                </a:lnTo>
                <a:close/>
              </a:path>
              <a:path w="2713990" h="1295400">
                <a:moveTo>
                  <a:pt x="1327442" y="76200"/>
                </a:moveTo>
                <a:lnTo>
                  <a:pt x="1311211" y="76200"/>
                </a:lnTo>
                <a:lnTo>
                  <a:pt x="1318145" y="63500"/>
                </a:lnTo>
                <a:lnTo>
                  <a:pt x="1334541" y="63500"/>
                </a:lnTo>
                <a:lnTo>
                  <a:pt x="1327442" y="76200"/>
                </a:lnTo>
                <a:close/>
              </a:path>
              <a:path w="2713990" h="1295400">
                <a:moveTo>
                  <a:pt x="2663482" y="76200"/>
                </a:moveTo>
                <a:lnTo>
                  <a:pt x="2647238" y="76200"/>
                </a:lnTo>
                <a:lnTo>
                  <a:pt x="2640139" y="63500"/>
                </a:lnTo>
                <a:lnTo>
                  <a:pt x="2656535" y="63500"/>
                </a:lnTo>
                <a:lnTo>
                  <a:pt x="2663482" y="76200"/>
                </a:lnTo>
                <a:close/>
              </a:path>
              <a:path w="2713990" h="1295400">
                <a:moveTo>
                  <a:pt x="1260779" y="544493"/>
                </a:moveTo>
                <a:lnTo>
                  <a:pt x="69919" y="66183"/>
                </a:lnTo>
                <a:lnTo>
                  <a:pt x="99943" y="69918"/>
                </a:lnTo>
                <a:lnTo>
                  <a:pt x="1273479" y="533400"/>
                </a:lnTo>
                <a:lnTo>
                  <a:pt x="1260779" y="533400"/>
                </a:lnTo>
                <a:lnTo>
                  <a:pt x="1260779" y="544493"/>
                </a:lnTo>
                <a:close/>
              </a:path>
              <a:path w="2713990" h="1295400">
                <a:moveTo>
                  <a:pt x="1298524" y="114300"/>
                </a:moveTo>
                <a:lnTo>
                  <a:pt x="1287437" y="114300"/>
                </a:lnTo>
                <a:lnTo>
                  <a:pt x="1292758" y="101600"/>
                </a:lnTo>
                <a:lnTo>
                  <a:pt x="1298498" y="88900"/>
                </a:lnTo>
                <a:lnTo>
                  <a:pt x="1304658" y="76200"/>
                </a:lnTo>
                <a:lnTo>
                  <a:pt x="1321104" y="76200"/>
                </a:lnTo>
                <a:lnTo>
                  <a:pt x="1314729" y="88900"/>
                </a:lnTo>
                <a:lnTo>
                  <a:pt x="1314919" y="88900"/>
                </a:lnTo>
                <a:lnTo>
                  <a:pt x="1308938" y="101600"/>
                </a:lnTo>
                <a:lnTo>
                  <a:pt x="1303680" y="101600"/>
                </a:lnTo>
                <a:lnTo>
                  <a:pt x="1298524" y="114300"/>
                </a:lnTo>
                <a:close/>
              </a:path>
              <a:path w="2713990" h="1295400">
                <a:moveTo>
                  <a:pt x="2687243" y="114300"/>
                </a:moveTo>
                <a:lnTo>
                  <a:pt x="2676156" y="114300"/>
                </a:lnTo>
                <a:lnTo>
                  <a:pt x="2671000" y="101600"/>
                </a:lnTo>
                <a:lnTo>
                  <a:pt x="2665742" y="101600"/>
                </a:lnTo>
                <a:lnTo>
                  <a:pt x="2659773" y="88900"/>
                </a:lnTo>
                <a:lnTo>
                  <a:pt x="2659951" y="88900"/>
                </a:lnTo>
                <a:lnTo>
                  <a:pt x="2653588" y="76200"/>
                </a:lnTo>
                <a:lnTo>
                  <a:pt x="2670035" y="76200"/>
                </a:lnTo>
                <a:lnTo>
                  <a:pt x="2676182" y="88900"/>
                </a:lnTo>
                <a:lnTo>
                  <a:pt x="2681935" y="101600"/>
                </a:lnTo>
                <a:lnTo>
                  <a:pt x="2687243" y="114300"/>
                </a:lnTo>
                <a:close/>
              </a:path>
              <a:path w="2713990" h="1295400">
                <a:moveTo>
                  <a:pt x="1279994" y="165100"/>
                </a:moveTo>
                <a:lnTo>
                  <a:pt x="1267726" y="165100"/>
                </a:lnTo>
                <a:lnTo>
                  <a:pt x="1270711" y="152400"/>
                </a:lnTo>
                <a:lnTo>
                  <a:pt x="1274178" y="139700"/>
                </a:lnTo>
                <a:lnTo>
                  <a:pt x="1278140" y="127000"/>
                </a:lnTo>
                <a:lnTo>
                  <a:pt x="1282560" y="114300"/>
                </a:lnTo>
                <a:lnTo>
                  <a:pt x="1298663" y="114300"/>
                </a:lnTo>
                <a:lnTo>
                  <a:pt x="1293926" y="127000"/>
                </a:lnTo>
                <a:lnTo>
                  <a:pt x="1289888" y="127000"/>
                </a:lnTo>
                <a:lnTo>
                  <a:pt x="1286052" y="139700"/>
                </a:lnTo>
                <a:lnTo>
                  <a:pt x="1282788" y="152400"/>
                </a:lnTo>
                <a:lnTo>
                  <a:pt x="1279994" y="165100"/>
                </a:lnTo>
                <a:close/>
              </a:path>
              <a:path w="2713990" h="1295400">
                <a:moveTo>
                  <a:pt x="2706954" y="165100"/>
                </a:moveTo>
                <a:lnTo>
                  <a:pt x="2694685" y="165100"/>
                </a:lnTo>
                <a:lnTo>
                  <a:pt x="2691803" y="152400"/>
                </a:lnTo>
                <a:lnTo>
                  <a:pt x="2688526" y="139700"/>
                </a:lnTo>
                <a:lnTo>
                  <a:pt x="2684792" y="127000"/>
                </a:lnTo>
                <a:lnTo>
                  <a:pt x="2680754" y="127000"/>
                </a:lnTo>
                <a:lnTo>
                  <a:pt x="2676016" y="114300"/>
                </a:lnTo>
                <a:lnTo>
                  <a:pt x="2692120" y="114300"/>
                </a:lnTo>
                <a:lnTo>
                  <a:pt x="2696552" y="127000"/>
                </a:lnTo>
                <a:lnTo>
                  <a:pt x="2700502" y="139700"/>
                </a:lnTo>
                <a:lnTo>
                  <a:pt x="2703969" y="152400"/>
                </a:lnTo>
                <a:lnTo>
                  <a:pt x="2706954" y="165100"/>
                </a:lnTo>
                <a:close/>
              </a:path>
              <a:path w="2713990" h="1295400">
                <a:moveTo>
                  <a:pt x="1289773" y="139700"/>
                </a:moveTo>
                <a:lnTo>
                  <a:pt x="1289888" y="127000"/>
                </a:lnTo>
                <a:lnTo>
                  <a:pt x="1294066" y="127000"/>
                </a:lnTo>
                <a:lnTo>
                  <a:pt x="1289773" y="139700"/>
                </a:lnTo>
                <a:close/>
              </a:path>
              <a:path w="2713990" h="1295400">
                <a:moveTo>
                  <a:pt x="2684906" y="139700"/>
                </a:moveTo>
                <a:lnTo>
                  <a:pt x="2680614" y="127000"/>
                </a:lnTo>
                <a:lnTo>
                  <a:pt x="2684792" y="127000"/>
                </a:lnTo>
                <a:lnTo>
                  <a:pt x="2684906" y="139700"/>
                </a:lnTo>
                <a:close/>
              </a:path>
              <a:path w="2713990" h="1295400">
                <a:moveTo>
                  <a:pt x="1275143" y="190500"/>
                </a:moveTo>
                <a:lnTo>
                  <a:pt x="1262557" y="190500"/>
                </a:lnTo>
                <a:lnTo>
                  <a:pt x="1263332" y="177800"/>
                </a:lnTo>
                <a:lnTo>
                  <a:pt x="1265262" y="165100"/>
                </a:lnTo>
                <a:lnTo>
                  <a:pt x="1280071" y="165100"/>
                </a:lnTo>
                <a:lnTo>
                  <a:pt x="1277670" y="177800"/>
                </a:lnTo>
                <a:lnTo>
                  <a:pt x="1275892" y="177800"/>
                </a:lnTo>
                <a:lnTo>
                  <a:pt x="1275143" y="190500"/>
                </a:lnTo>
                <a:close/>
              </a:path>
              <a:path w="2713990" h="1295400">
                <a:moveTo>
                  <a:pt x="2712123" y="190500"/>
                </a:moveTo>
                <a:lnTo>
                  <a:pt x="2699537" y="190500"/>
                </a:lnTo>
                <a:lnTo>
                  <a:pt x="2698788" y="177800"/>
                </a:lnTo>
                <a:lnTo>
                  <a:pt x="2697010" y="177800"/>
                </a:lnTo>
                <a:lnTo>
                  <a:pt x="2694609" y="165100"/>
                </a:lnTo>
                <a:lnTo>
                  <a:pt x="2709418" y="165100"/>
                </a:lnTo>
                <a:lnTo>
                  <a:pt x="2711348" y="177800"/>
                </a:lnTo>
                <a:lnTo>
                  <a:pt x="2712123" y="190500"/>
                </a:lnTo>
                <a:close/>
              </a:path>
              <a:path w="2713990" h="1295400">
                <a:moveTo>
                  <a:pt x="1273479" y="215900"/>
                </a:moveTo>
                <a:lnTo>
                  <a:pt x="1261615" y="214424"/>
                </a:lnTo>
                <a:lnTo>
                  <a:pt x="1267968" y="203200"/>
                </a:lnTo>
                <a:lnTo>
                  <a:pt x="1261460" y="202352"/>
                </a:lnTo>
                <a:lnTo>
                  <a:pt x="1261922" y="190500"/>
                </a:lnTo>
                <a:lnTo>
                  <a:pt x="1274559" y="190500"/>
                </a:lnTo>
                <a:lnTo>
                  <a:pt x="1274076" y="203200"/>
                </a:lnTo>
                <a:lnTo>
                  <a:pt x="1273555" y="203200"/>
                </a:lnTo>
                <a:lnTo>
                  <a:pt x="1273479" y="215900"/>
                </a:lnTo>
                <a:close/>
              </a:path>
              <a:path w="2713990" h="1295400">
                <a:moveTo>
                  <a:pt x="2713253" y="203200"/>
                </a:moveTo>
                <a:lnTo>
                  <a:pt x="2700604" y="203200"/>
                </a:lnTo>
                <a:lnTo>
                  <a:pt x="2700121" y="190500"/>
                </a:lnTo>
                <a:lnTo>
                  <a:pt x="2712758" y="190500"/>
                </a:lnTo>
                <a:lnTo>
                  <a:pt x="2713253" y="203200"/>
                </a:lnTo>
                <a:close/>
              </a:path>
              <a:path w="2713990" h="1295400">
                <a:moveTo>
                  <a:pt x="1261615" y="214424"/>
                </a:moveTo>
                <a:lnTo>
                  <a:pt x="1260789" y="214321"/>
                </a:lnTo>
                <a:lnTo>
                  <a:pt x="1260855" y="203200"/>
                </a:lnTo>
                <a:lnTo>
                  <a:pt x="1261427" y="203200"/>
                </a:lnTo>
                <a:lnTo>
                  <a:pt x="1261460" y="202352"/>
                </a:lnTo>
                <a:lnTo>
                  <a:pt x="1267968" y="203200"/>
                </a:lnTo>
                <a:lnTo>
                  <a:pt x="1261615" y="214424"/>
                </a:lnTo>
                <a:close/>
              </a:path>
              <a:path w="2713990" h="1295400">
                <a:moveTo>
                  <a:pt x="2713824" y="1079500"/>
                </a:moveTo>
                <a:lnTo>
                  <a:pt x="2701137" y="1079500"/>
                </a:lnTo>
                <a:lnTo>
                  <a:pt x="2701137" y="203200"/>
                </a:lnTo>
                <a:lnTo>
                  <a:pt x="2713824" y="203200"/>
                </a:lnTo>
                <a:lnTo>
                  <a:pt x="2713824" y="1079500"/>
                </a:lnTo>
                <a:close/>
              </a:path>
              <a:path w="2713990" h="1295400">
                <a:moveTo>
                  <a:pt x="1260779" y="215900"/>
                </a:moveTo>
                <a:lnTo>
                  <a:pt x="1260789" y="214321"/>
                </a:lnTo>
                <a:lnTo>
                  <a:pt x="1261615" y="214424"/>
                </a:lnTo>
                <a:lnTo>
                  <a:pt x="1260779" y="215900"/>
                </a:lnTo>
                <a:close/>
              </a:path>
              <a:path w="2713990" h="1295400">
                <a:moveTo>
                  <a:pt x="1264780" y="546100"/>
                </a:moveTo>
                <a:lnTo>
                  <a:pt x="1260779" y="544493"/>
                </a:lnTo>
                <a:lnTo>
                  <a:pt x="1260779" y="533400"/>
                </a:lnTo>
                <a:lnTo>
                  <a:pt x="1264780" y="546100"/>
                </a:lnTo>
                <a:close/>
              </a:path>
              <a:path w="2713990" h="1295400">
                <a:moveTo>
                  <a:pt x="1273479" y="546100"/>
                </a:moveTo>
                <a:lnTo>
                  <a:pt x="1264780" y="546100"/>
                </a:lnTo>
                <a:lnTo>
                  <a:pt x="1260779" y="533400"/>
                </a:lnTo>
                <a:lnTo>
                  <a:pt x="1273479" y="533400"/>
                </a:lnTo>
                <a:lnTo>
                  <a:pt x="1273479" y="546100"/>
                </a:lnTo>
                <a:close/>
              </a:path>
              <a:path w="2713990" h="1295400">
                <a:moveTo>
                  <a:pt x="1273555" y="1079500"/>
                </a:moveTo>
                <a:lnTo>
                  <a:pt x="1260855" y="1079500"/>
                </a:lnTo>
                <a:lnTo>
                  <a:pt x="1260779" y="544493"/>
                </a:lnTo>
                <a:lnTo>
                  <a:pt x="1264780" y="546100"/>
                </a:lnTo>
                <a:lnTo>
                  <a:pt x="1273479" y="546100"/>
                </a:lnTo>
                <a:lnTo>
                  <a:pt x="1273555" y="1079500"/>
                </a:lnTo>
                <a:close/>
              </a:path>
              <a:path w="2713990" h="1295400">
                <a:moveTo>
                  <a:pt x="1274089" y="1092200"/>
                </a:moveTo>
                <a:lnTo>
                  <a:pt x="1261427" y="1092200"/>
                </a:lnTo>
                <a:lnTo>
                  <a:pt x="1261071" y="1079500"/>
                </a:lnTo>
                <a:lnTo>
                  <a:pt x="1273746" y="1079500"/>
                </a:lnTo>
                <a:lnTo>
                  <a:pt x="1274089" y="1092200"/>
                </a:lnTo>
                <a:close/>
              </a:path>
              <a:path w="2713990" h="1295400">
                <a:moveTo>
                  <a:pt x="2713253" y="1092200"/>
                </a:moveTo>
                <a:lnTo>
                  <a:pt x="2700591" y="1092200"/>
                </a:lnTo>
                <a:lnTo>
                  <a:pt x="2700934" y="1079500"/>
                </a:lnTo>
                <a:lnTo>
                  <a:pt x="2713608" y="1079500"/>
                </a:lnTo>
                <a:lnTo>
                  <a:pt x="2713253" y="1092200"/>
                </a:lnTo>
                <a:close/>
              </a:path>
              <a:path w="2713990" h="1295400">
                <a:moveTo>
                  <a:pt x="1275168" y="1104900"/>
                </a:moveTo>
                <a:lnTo>
                  <a:pt x="1262557" y="1104900"/>
                </a:lnTo>
                <a:lnTo>
                  <a:pt x="1261922" y="1092200"/>
                </a:lnTo>
                <a:lnTo>
                  <a:pt x="1274546" y="1092200"/>
                </a:lnTo>
                <a:lnTo>
                  <a:pt x="1275168" y="1104900"/>
                </a:lnTo>
                <a:close/>
              </a:path>
              <a:path w="2713990" h="1295400">
                <a:moveTo>
                  <a:pt x="2712123" y="1104900"/>
                </a:moveTo>
                <a:lnTo>
                  <a:pt x="2699524" y="1104900"/>
                </a:lnTo>
                <a:lnTo>
                  <a:pt x="2700134" y="1092200"/>
                </a:lnTo>
                <a:lnTo>
                  <a:pt x="2712758" y="1092200"/>
                </a:lnTo>
                <a:lnTo>
                  <a:pt x="2712123" y="1104900"/>
                </a:lnTo>
                <a:close/>
              </a:path>
              <a:path w="2713990" h="1295400">
                <a:moveTo>
                  <a:pt x="1286167" y="1143000"/>
                </a:moveTo>
                <a:lnTo>
                  <a:pt x="1270711" y="1143000"/>
                </a:lnTo>
                <a:lnTo>
                  <a:pt x="1267726" y="1130300"/>
                </a:lnTo>
                <a:lnTo>
                  <a:pt x="1265262" y="1117600"/>
                </a:lnTo>
                <a:lnTo>
                  <a:pt x="1263332" y="1104900"/>
                </a:lnTo>
                <a:lnTo>
                  <a:pt x="1275854" y="1104900"/>
                </a:lnTo>
                <a:lnTo>
                  <a:pt x="1277734" y="1117600"/>
                </a:lnTo>
                <a:lnTo>
                  <a:pt x="1280071" y="1130300"/>
                </a:lnTo>
                <a:lnTo>
                  <a:pt x="1282788" y="1130300"/>
                </a:lnTo>
                <a:lnTo>
                  <a:pt x="1286167" y="1143000"/>
                </a:lnTo>
                <a:close/>
              </a:path>
              <a:path w="2713990" h="1295400">
                <a:moveTo>
                  <a:pt x="2703969" y="1143000"/>
                </a:moveTo>
                <a:lnTo>
                  <a:pt x="2688526" y="1143000"/>
                </a:lnTo>
                <a:lnTo>
                  <a:pt x="2691891" y="1130300"/>
                </a:lnTo>
                <a:lnTo>
                  <a:pt x="2694609" y="1130300"/>
                </a:lnTo>
                <a:lnTo>
                  <a:pt x="2697010" y="1117600"/>
                </a:lnTo>
                <a:lnTo>
                  <a:pt x="2698826" y="1104900"/>
                </a:lnTo>
                <a:lnTo>
                  <a:pt x="2711348" y="1104900"/>
                </a:lnTo>
                <a:lnTo>
                  <a:pt x="2709418" y="1117600"/>
                </a:lnTo>
                <a:lnTo>
                  <a:pt x="2706954" y="1130300"/>
                </a:lnTo>
                <a:lnTo>
                  <a:pt x="2703969" y="1143000"/>
                </a:lnTo>
                <a:close/>
              </a:path>
              <a:path w="2713990" h="1295400">
                <a:moveTo>
                  <a:pt x="1303680" y="1181100"/>
                </a:moveTo>
                <a:lnTo>
                  <a:pt x="1287437" y="1181100"/>
                </a:lnTo>
                <a:lnTo>
                  <a:pt x="1282560" y="1168400"/>
                </a:lnTo>
                <a:lnTo>
                  <a:pt x="1278140" y="1155700"/>
                </a:lnTo>
                <a:lnTo>
                  <a:pt x="1274178" y="1143000"/>
                </a:lnTo>
                <a:lnTo>
                  <a:pt x="1286052" y="1143000"/>
                </a:lnTo>
                <a:lnTo>
                  <a:pt x="1289888" y="1155700"/>
                </a:lnTo>
                <a:lnTo>
                  <a:pt x="1294066" y="1168400"/>
                </a:lnTo>
                <a:lnTo>
                  <a:pt x="1298524" y="1168400"/>
                </a:lnTo>
                <a:lnTo>
                  <a:pt x="1303680" y="1181100"/>
                </a:lnTo>
                <a:close/>
              </a:path>
              <a:path w="2713990" h="1295400">
                <a:moveTo>
                  <a:pt x="2687243" y="1181100"/>
                </a:moveTo>
                <a:lnTo>
                  <a:pt x="2671000" y="1181100"/>
                </a:lnTo>
                <a:lnTo>
                  <a:pt x="2676156" y="1168400"/>
                </a:lnTo>
                <a:lnTo>
                  <a:pt x="2680614" y="1168400"/>
                </a:lnTo>
                <a:lnTo>
                  <a:pt x="2684906" y="1155700"/>
                </a:lnTo>
                <a:lnTo>
                  <a:pt x="2688628" y="1143000"/>
                </a:lnTo>
                <a:lnTo>
                  <a:pt x="2700502" y="1143000"/>
                </a:lnTo>
                <a:lnTo>
                  <a:pt x="2696552" y="1155700"/>
                </a:lnTo>
                <a:lnTo>
                  <a:pt x="2692120" y="1168400"/>
                </a:lnTo>
                <a:lnTo>
                  <a:pt x="2687243" y="1181100"/>
                </a:lnTo>
                <a:close/>
              </a:path>
              <a:path w="2713990" h="1295400">
                <a:moveTo>
                  <a:pt x="1334541" y="1219200"/>
                </a:moveTo>
                <a:lnTo>
                  <a:pt x="1311211" y="1219200"/>
                </a:lnTo>
                <a:lnTo>
                  <a:pt x="1304658" y="1206500"/>
                </a:lnTo>
                <a:lnTo>
                  <a:pt x="1298498" y="1193800"/>
                </a:lnTo>
                <a:lnTo>
                  <a:pt x="1292758" y="1181100"/>
                </a:lnTo>
                <a:lnTo>
                  <a:pt x="1303527" y="1181100"/>
                </a:lnTo>
                <a:lnTo>
                  <a:pt x="1309103" y="1193800"/>
                </a:lnTo>
                <a:lnTo>
                  <a:pt x="1314729" y="1193800"/>
                </a:lnTo>
                <a:lnTo>
                  <a:pt x="1321104" y="1206500"/>
                </a:lnTo>
                <a:lnTo>
                  <a:pt x="1327442" y="1206500"/>
                </a:lnTo>
                <a:lnTo>
                  <a:pt x="1334541" y="1219200"/>
                </a:lnTo>
                <a:close/>
              </a:path>
              <a:path w="2713990" h="1295400">
                <a:moveTo>
                  <a:pt x="2663482" y="1219200"/>
                </a:moveTo>
                <a:lnTo>
                  <a:pt x="2640139" y="1219200"/>
                </a:lnTo>
                <a:lnTo>
                  <a:pt x="2647238" y="1206500"/>
                </a:lnTo>
                <a:lnTo>
                  <a:pt x="2653588" y="1206500"/>
                </a:lnTo>
                <a:lnTo>
                  <a:pt x="2659951" y="1193800"/>
                </a:lnTo>
                <a:lnTo>
                  <a:pt x="2665577" y="1193800"/>
                </a:lnTo>
                <a:lnTo>
                  <a:pt x="2671152" y="1181100"/>
                </a:lnTo>
                <a:lnTo>
                  <a:pt x="2681935" y="1181100"/>
                </a:lnTo>
                <a:lnTo>
                  <a:pt x="2676182" y="1193800"/>
                </a:lnTo>
                <a:lnTo>
                  <a:pt x="2670035" y="1206500"/>
                </a:lnTo>
                <a:lnTo>
                  <a:pt x="2663482" y="1219200"/>
                </a:lnTo>
                <a:close/>
              </a:path>
              <a:path w="2713990" h="1295400">
                <a:moveTo>
                  <a:pt x="1341780" y="1231900"/>
                </a:moveTo>
                <a:lnTo>
                  <a:pt x="1325460" y="1231900"/>
                </a:lnTo>
                <a:lnTo>
                  <a:pt x="1318145" y="1219200"/>
                </a:lnTo>
                <a:lnTo>
                  <a:pt x="1334325" y="1219200"/>
                </a:lnTo>
                <a:lnTo>
                  <a:pt x="1341780" y="1231900"/>
                </a:lnTo>
                <a:close/>
              </a:path>
              <a:path w="2713990" h="1295400">
                <a:moveTo>
                  <a:pt x="2649232" y="1231900"/>
                </a:moveTo>
                <a:lnTo>
                  <a:pt x="2632900" y="1231900"/>
                </a:lnTo>
                <a:lnTo>
                  <a:pt x="2640355" y="1219200"/>
                </a:lnTo>
                <a:lnTo>
                  <a:pt x="2656535" y="1219200"/>
                </a:lnTo>
                <a:lnTo>
                  <a:pt x="2649232" y="1231900"/>
                </a:lnTo>
                <a:close/>
              </a:path>
              <a:path w="2713990" h="1295400">
                <a:moveTo>
                  <a:pt x="1357210" y="1244600"/>
                </a:moveTo>
                <a:lnTo>
                  <a:pt x="1341132" y="1244600"/>
                </a:lnTo>
                <a:lnTo>
                  <a:pt x="1333131" y="1231900"/>
                </a:lnTo>
                <a:lnTo>
                  <a:pt x="1349108" y="1231900"/>
                </a:lnTo>
                <a:lnTo>
                  <a:pt x="1357210" y="1244600"/>
                </a:lnTo>
                <a:close/>
              </a:path>
              <a:path w="2713990" h="1295400">
                <a:moveTo>
                  <a:pt x="2633548" y="1244600"/>
                </a:moveTo>
                <a:lnTo>
                  <a:pt x="2617482" y="1244600"/>
                </a:lnTo>
                <a:lnTo>
                  <a:pt x="2625585" y="1231900"/>
                </a:lnTo>
                <a:lnTo>
                  <a:pt x="2641561" y="1231900"/>
                </a:lnTo>
                <a:lnTo>
                  <a:pt x="2633548" y="1244600"/>
                </a:lnTo>
                <a:close/>
              </a:path>
              <a:path w="2713990" h="1295400">
                <a:moveTo>
                  <a:pt x="1382534" y="1257300"/>
                </a:moveTo>
                <a:lnTo>
                  <a:pt x="1358137" y="1257300"/>
                </a:lnTo>
                <a:lnTo>
                  <a:pt x="1349476" y="1244600"/>
                </a:lnTo>
                <a:lnTo>
                  <a:pt x="1373555" y="1244600"/>
                </a:lnTo>
                <a:lnTo>
                  <a:pt x="1382534" y="1257300"/>
                </a:lnTo>
                <a:close/>
              </a:path>
              <a:path w="2713990" h="1295400">
                <a:moveTo>
                  <a:pt x="2616555" y="1257300"/>
                </a:moveTo>
                <a:lnTo>
                  <a:pt x="2592146" y="1257300"/>
                </a:lnTo>
                <a:lnTo>
                  <a:pt x="2601125" y="1244600"/>
                </a:lnTo>
                <a:lnTo>
                  <a:pt x="2625204" y="1244600"/>
                </a:lnTo>
                <a:lnTo>
                  <a:pt x="2616555" y="1257300"/>
                </a:lnTo>
                <a:close/>
              </a:path>
              <a:path w="2713990" h="1295400">
                <a:moveTo>
                  <a:pt x="1400733" y="1270000"/>
                </a:moveTo>
                <a:lnTo>
                  <a:pt x="1376337" y="1270000"/>
                </a:lnTo>
                <a:lnTo>
                  <a:pt x="1367091" y="1257300"/>
                </a:lnTo>
                <a:lnTo>
                  <a:pt x="1391234" y="1257300"/>
                </a:lnTo>
                <a:lnTo>
                  <a:pt x="1400733" y="1270000"/>
                </a:lnTo>
                <a:close/>
              </a:path>
              <a:path w="2713990" h="1295400">
                <a:moveTo>
                  <a:pt x="2598343" y="1270000"/>
                </a:moveTo>
                <a:lnTo>
                  <a:pt x="2573947" y="1270000"/>
                </a:lnTo>
                <a:lnTo>
                  <a:pt x="2583446" y="1257300"/>
                </a:lnTo>
                <a:lnTo>
                  <a:pt x="2607589" y="1257300"/>
                </a:lnTo>
                <a:lnTo>
                  <a:pt x="2598343" y="1270000"/>
                </a:lnTo>
                <a:close/>
              </a:path>
              <a:path w="2713990" h="1295400">
                <a:moveTo>
                  <a:pt x="1450060" y="1282700"/>
                </a:moveTo>
                <a:lnTo>
                  <a:pt x="1405674" y="1282700"/>
                </a:lnTo>
                <a:lnTo>
                  <a:pt x="1395641" y="1270000"/>
                </a:lnTo>
                <a:lnTo>
                  <a:pt x="1439494" y="1270000"/>
                </a:lnTo>
                <a:lnTo>
                  <a:pt x="1450060" y="1282700"/>
                </a:lnTo>
                <a:close/>
              </a:path>
              <a:path w="2713990" h="1295400">
                <a:moveTo>
                  <a:pt x="2569006" y="1282700"/>
                </a:moveTo>
                <a:lnTo>
                  <a:pt x="2524620" y="1282700"/>
                </a:lnTo>
                <a:lnTo>
                  <a:pt x="2535186" y="1270000"/>
                </a:lnTo>
                <a:lnTo>
                  <a:pt x="2579039" y="1270000"/>
                </a:lnTo>
                <a:lnTo>
                  <a:pt x="2569006" y="1282700"/>
                </a:lnTo>
                <a:close/>
              </a:path>
              <a:path w="2713990" h="1295400">
                <a:moveTo>
                  <a:pt x="2526741" y="1295400"/>
                </a:moveTo>
                <a:lnTo>
                  <a:pt x="1447939" y="1295400"/>
                </a:lnTo>
                <a:lnTo>
                  <a:pt x="1437106" y="1282700"/>
                </a:lnTo>
                <a:lnTo>
                  <a:pt x="2537574" y="1282700"/>
                </a:lnTo>
                <a:lnTo>
                  <a:pt x="2526741" y="12954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731262" y="4189742"/>
            <a:ext cx="1092835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注意</a:t>
            </a:r>
            <a:r>
              <a:rPr dirty="0" sz="2800" spc="-5" b="1">
                <a:latin typeface="华文楷体"/>
                <a:cs typeface="华文楷体"/>
              </a:rPr>
              <a:t>角 </a:t>
            </a:r>
            <a:r>
              <a:rPr dirty="0" sz="2800" b="1">
                <a:latin typeface="华文楷体"/>
                <a:cs typeface="华文楷体"/>
              </a:rPr>
              <a:t>标顺</a:t>
            </a:r>
            <a:r>
              <a:rPr dirty="0" sz="2800" spc="-10" b="1">
                <a:latin typeface="华文楷体"/>
                <a:cs typeface="华文楷体"/>
              </a:rPr>
              <a:t>序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71212" y="3554577"/>
            <a:ext cx="1590675" cy="0"/>
          </a:xfrm>
          <a:custGeom>
            <a:avLst/>
            <a:gdLst/>
            <a:ahLst/>
            <a:cxnLst/>
            <a:rect l="l" t="t" r="r" b="b"/>
            <a:pathLst>
              <a:path w="1590675" h="0">
                <a:moveTo>
                  <a:pt x="0" y="0"/>
                </a:moveTo>
                <a:lnTo>
                  <a:pt x="1590484" y="0"/>
                </a:lnTo>
              </a:path>
            </a:pathLst>
          </a:custGeom>
          <a:ln w="191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357888" y="3557320"/>
            <a:ext cx="223520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30" i="1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343982" y="2999498"/>
            <a:ext cx="866775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245">
                <a:latin typeface="Symbol"/>
                <a:cs typeface="Symbol"/>
              </a:rPr>
              <a:t></a:t>
            </a:r>
            <a:r>
              <a:rPr dirty="0" sz="3050" spc="-105" i="1">
                <a:latin typeface="Times New Roman"/>
                <a:cs typeface="Times New Roman"/>
              </a:rPr>
              <a:t>W</a:t>
            </a:r>
            <a:r>
              <a:rPr dirty="0" baseline="-25396" sz="2625" spc="-30" i="1">
                <a:latin typeface="Times New Roman"/>
                <a:cs typeface="Times New Roman"/>
              </a:rPr>
              <a:t>B</a:t>
            </a:r>
            <a:r>
              <a:rPr dirty="0" baseline="-25396" sz="2625" spc="44" i="1">
                <a:latin typeface="Times New Roman"/>
                <a:cs typeface="Times New Roman"/>
              </a:rPr>
              <a:t>C</a:t>
            </a:r>
            <a:endParaRPr baseline="-25396" sz="262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54525" y="3100641"/>
            <a:ext cx="911225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21857" sz="4575" spc="44">
                <a:latin typeface="Symbol"/>
                <a:cs typeface="Symbol"/>
              </a:rPr>
              <a:t></a:t>
            </a:r>
            <a:r>
              <a:rPr dirty="0" baseline="-21857" sz="4575" spc="-375">
                <a:latin typeface="Times New Roman"/>
                <a:cs typeface="Times New Roman"/>
              </a:rPr>
              <a:t> </a:t>
            </a:r>
            <a:r>
              <a:rPr dirty="0" baseline="14571" sz="4575" spc="-7" i="1">
                <a:latin typeface="Times New Roman"/>
                <a:cs typeface="Times New Roman"/>
              </a:rPr>
              <a:t>W</a:t>
            </a:r>
            <a:r>
              <a:rPr dirty="0" sz="1750" spc="-5" i="1">
                <a:latin typeface="Times New Roman"/>
                <a:cs typeface="Times New Roman"/>
              </a:rPr>
              <a:t>AB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74161" y="4301820"/>
            <a:ext cx="2891790" cy="499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80">
                <a:latin typeface="Times New Roman"/>
                <a:cs typeface="Times New Roman"/>
              </a:rPr>
              <a:t>=80V+</a:t>
            </a:r>
            <a:r>
              <a:rPr dirty="0" sz="3100" spc="-80">
                <a:latin typeface="宋体"/>
                <a:cs typeface="宋体"/>
              </a:rPr>
              <a:t>（-</a:t>
            </a:r>
            <a:r>
              <a:rPr dirty="0" sz="3100" spc="-80">
                <a:latin typeface="Times New Roman"/>
                <a:cs typeface="Times New Roman"/>
              </a:rPr>
              <a:t>200</a:t>
            </a:r>
            <a:r>
              <a:rPr dirty="0" sz="3100" spc="-80">
                <a:latin typeface="宋体"/>
                <a:cs typeface="宋体"/>
              </a:rPr>
              <a:t>）</a:t>
            </a:r>
            <a:r>
              <a:rPr dirty="0" sz="3100" spc="-80">
                <a:latin typeface="Times New Roman"/>
                <a:cs typeface="Times New Roman"/>
              </a:rPr>
              <a:t>V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01865" y="3479279"/>
            <a:ext cx="299085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-20" i="1">
                <a:latin typeface="Times New Roman"/>
                <a:cs typeface="Times New Roman"/>
              </a:rPr>
              <a:t>A</a:t>
            </a:r>
            <a:r>
              <a:rPr dirty="0" sz="1750" spc="25" i="1">
                <a:latin typeface="Times New Roman"/>
                <a:cs typeface="Times New Roman"/>
              </a:rPr>
              <a:t>B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49781" y="3479279"/>
            <a:ext cx="311785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-20" i="1">
                <a:latin typeface="Times New Roman"/>
                <a:cs typeface="Times New Roman"/>
              </a:rPr>
              <a:t>B</a:t>
            </a:r>
            <a:r>
              <a:rPr dirty="0" sz="1750" spc="30" i="1">
                <a:latin typeface="Times New Roman"/>
                <a:cs typeface="Times New Roman"/>
              </a:rPr>
              <a:t>C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20053" y="3213849"/>
            <a:ext cx="1430655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17575" algn="l"/>
              </a:tabLst>
            </a:pPr>
            <a:r>
              <a:rPr dirty="0" sz="3050" spc="30">
                <a:latin typeface="Symbol"/>
                <a:cs typeface="Symbol"/>
              </a:rPr>
              <a:t></a:t>
            </a:r>
            <a:r>
              <a:rPr dirty="0" sz="3050" spc="-409">
                <a:latin typeface="Times New Roman"/>
                <a:cs typeface="Times New Roman"/>
              </a:rPr>
              <a:t> </a:t>
            </a:r>
            <a:r>
              <a:rPr dirty="0" sz="3050" spc="40" i="1">
                <a:latin typeface="Times New Roman"/>
                <a:cs typeface="Times New Roman"/>
              </a:rPr>
              <a:t>U</a:t>
            </a:r>
            <a:r>
              <a:rPr dirty="0" sz="3050" i="1">
                <a:latin typeface="Times New Roman"/>
                <a:cs typeface="Times New Roman"/>
              </a:rPr>
              <a:t>	</a:t>
            </a:r>
            <a:r>
              <a:rPr dirty="0" sz="3050" spc="-40">
                <a:latin typeface="Times New Roman"/>
                <a:cs typeface="Times New Roman"/>
              </a:rPr>
              <a:t>+</a:t>
            </a:r>
            <a:r>
              <a:rPr dirty="0" sz="3050" spc="40" i="1">
                <a:latin typeface="Times New Roman"/>
                <a:cs typeface="Times New Roman"/>
              </a:rPr>
              <a:t>U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21862" y="5196687"/>
            <a:ext cx="1277620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60">
                <a:latin typeface="Times New Roman"/>
                <a:cs typeface="Times New Roman"/>
              </a:rPr>
              <a:t>=</a:t>
            </a:r>
            <a:r>
              <a:rPr dirty="0" sz="3050" spc="-260">
                <a:latin typeface="宋体"/>
                <a:cs typeface="宋体"/>
              </a:rPr>
              <a:t>-</a:t>
            </a:r>
            <a:r>
              <a:rPr dirty="0" sz="3050" spc="-25">
                <a:latin typeface="Times New Roman"/>
                <a:cs typeface="Times New Roman"/>
              </a:rPr>
              <a:t>12</a:t>
            </a:r>
            <a:r>
              <a:rPr dirty="0" sz="3050" spc="25">
                <a:latin typeface="Times New Roman"/>
                <a:cs typeface="Times New Roman"/>
              </a:rPr>
              <a:t>0</a:t>
            </a:r>
            <a:r>
              <a:rPr dirty="0" sz="3050" spc="40">
                <a:latin typeface="Times New Roman"/>
                <a:cs typeface="Times New Roman"/>
              </a:rPr>
              <a:t>V</a:t>
            </a:r>
            <a:endParaRPr sz="3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764" y="1005674"/>
            <a:ext cx="9347200" cy="13049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10" b="1">
                <a:latin typeface="华文楷体"/>
                <a:cs typeface="华文楷体"/>
              </a:rPr>
              <a:t>例题：在匀强电场中把电荷量为</a:t>
            </a:r>
            <a:r>
              <a:rPr dirty="0" sz="2800" spc="5">
                <a:latin typeface="Times New Roman"/>
                <a:cs typeface="Times New Roman"/>
              </a:rPr>
              <a:t>2.0</a:t>
            </a:r>
            <a:r>
              <a:rPr dirty="0" sz="2800" spc="10">
                <a:latin typeface="宋体"/>
                <a:cs typeface="宋体"/>
              </a:rPr>
              <a:t>×</a:t>
            </a:r>
            <a:r>
              <a:rPr dirty="0" sz="2800" spc="5">
                <a:latin typeface="Times New Roman"/>
                <a:cs typeface="Times New Roman"/>
              </a:rPr>
              <a:t>10</a:t>
            </a:r>
            <a:r>
              <a:rPr dirty="0" baseline="21604" sz="2700" spc="22">
                <a:latin typeface="Times New Roman"/>
                <a:cs typeface="Times New Roman"/>
              </a:rPr>
              <a:t>-9</a:t>
            </a:r>
            <a:r>
              <a:rPr dirty="0" sz="2800" spc="10">
                <a:latin typeface="Times New Roman"/>
                <a:cs typeface="Times New Roman"/>
              </a:rPr>
              <a:t>C</a:t>
            </a:r>
            <a:r>
              <a:rPr dirty="0" sz="2800" spc="10" b="1">
                <a:latin typeface="华文楷体"/>
                <a:cs typeface="华文楷体"/>
              </a:rPr>
              <a:t>的点电荷从</a:t>
            </a:r>
            <a:r>
              <a:rPr dirty="0" sz="2800" spc="10" i="1">
                <a:latin typeface="Times New Roman"/>
                <a:cs typeface="Times New Roman"/>
              </a:rPr>
              <a:t>A</a:t>
            </a:r>
            <a:r>
              <a:rPr dirty="0" sz="2800" spc="15" b="1">
                <a:latin typeface="华文楷体"/>
                <a:cs typeface="华文楷体"/>
              </a:rPr>
              <a:t>点</a:t>
            </a:r>
            <a:r>
              <a:rPr dirty="0" sz="2800" spc="-5" b="1">
                <a:latin typeface="华文楷体"/>
                <a:cs typeface="华文楷体"/>
              </a:rPr>
              <a:t>移 </a:t>
            </a:r>
            <a:r>
              <a:rPr dirty="0" sz="2800" spc="70" b="1">
                <a:latin typeface="华文楷体"/>
                <a:cs typeface="华文楷体"/>
              </a:rPr>
              <a:t>动到</a:t>
            </a:r>
            <a:r>
              <a:rPr dirty="0" sz="2800" spc="65" i="1">
                <a:latin typeface="Times New Roman"/>
                <a:cs typeface="Times New Roman"/>
              </a:rPr>
              <a:t>B</a:t>
            </a:r>
            <a:r>
              <a:rPr dirty="0" sz="2800" spc="70" b="1">
                <a:latin typeface="华文楷体"/>
                <a:cs typeface="华文楷体"/>
              </a:rPr>
              <a:t>点，静电力做的功为</a:t>
            </a:r>
            <a:r>
              <a:rPr dirty="0" sz="2800" spc="70">
                <a:latin typeface="Times New Roman"/>
                <a:cs typeface="Times New Roman"/>
              </a:rPr>
              <a:t>1.6</a:t>
            </a:r>
            <a:r>
              <a:rPr dirty="0" sz="2800" spc="70">
                <a:latin typeface="宋体"/>
                <a:cs typeface="宋体"/>
              </a:rPr>
              <a:t>×</a:t>
            </a:r>
            <a:r>
              <a:rPr dirty="0" sz="2800" spc="70">
                <a:latin typeface="Times New Roman"/>
                <a:cs typeface="Times New Roman"/>
              </a:rPr>
              <a:t>10</a:t>
            </a:r>
            <a:r>
              <a:rPr dirty="0" baseline="21604" sz="2700" spc="104">
                <a:latin typeface="Times New Roman"/>
                <a:cs typeface="Times New Roman"/>
              </a:rPr>
              <a:t>-7</a:t>
            </a:r>
            <a:r>
              <a:rPr dirty="0" sz="2800" spc="70">
                <a:latin typeface="Times New Roman"/>
                <a:cs typeface="Times New Roman"/>
              </a:rPr>
              <a:t>J</a:t>
            </a:r>
            <a:r>
              <a:rPr dirty="0" sz="2800" spc="75" b="1">
                <a:latin typeface="华文楷体"/>
                <a:cs typeface="华文楷体"/>
              </a:rPr>
              <a:t>。再把这个电荷从</a:t>
            </a:r>
            <a:r>
              <a:rPr dirty="0" sz="2800" spc="70" i="1">
                <a:latin typeface="Times New Roman"/>
                <a:cs typeface="Times New Roman"/>
              </a:rPr>
              <a:t>B</a:t>
            </a:r>
            <a:r>
              <a:rPr dirty="0" sz="2800" spc="-10" b="1">
                <a:latin typeface="华文楷体"/>
                <a:cs typeface="华文楷体"/>
              </a:rPr>
              <a:t>点 </a:t>
            </a:r>
            <a:r>
              <a:rPr dirty="0" sz="2800" b="1">
                <a:latin typeface="华文楷体"/>
                <a:cs typeface="华文楷体"/>
              </a:rPr>
              <a:t>移动到</a:t>
            </a:r>
            <a:r>
              <a:rPr dirty="0" sz="2800" i="1">
                <a:latin typeface="Times New Roman"/>
                <a:cs typeface="Times New Roman"/>
              </a:rPr>
              <a:t>C</a:t>
            </a:r>
            <a:r>
              <a:rPr dirty="0" sz="2800" b="1">
                <a:latin typeface="华文楷体"/>
                <a:cs typeface="华文楷体"/>
              </a:rPr>
              <a:t>点，静电力做的功为</a:t>
            </a:r>
            <a:r>
              <a:rPr dirty="0" sz="2800" spc="-5">
                <a:latin typeface="宋体"/>
                <a:cs typeface="宋体"/>
              </a:rPr>
              <a:t>－</a:t>
            </a:r>
            <a:r>
              <a:rPr dirty="0" sz="2800" spc="-5">
                <a:latin typeface="Times New Roman"/>
                <a:cs typeface="Times New Roman"/>
              </a:rPr>
              <a:t>4.0</a:t>
            </a:r>
            <a:r>
              <a:rPr dirty="0" sz="2800" spc="-5">
                <a:latin typeface="宋体"/>
                <a:cs typeface="宋体"/>
              </a:rPr>
              <a:t>×</a:t>
            </a:r>
            <a:r>
              <a:rPr dirty="0" sz="2800" spc="-5">
                <a:latin typeface="Times New Roman"/>
                <a:cs typeface="Times New Roman"/>
              </a:rPr>
              <a:t>10</a:t>
            </a:r>
            <a:r>
              <a:rPr dirty="0" baseline="21604" sz="2700" spc="-7">
                <a:latin typeface="Times New Roman"/>
                <a:cs typeface="Times New Roman"/>
              </a:rPr>
              <a:t>-7</a:t>
            </a:r>
            <a:r>
              <a:rPr dirty="0" sz="2800" spc="-5">
                <a:latin typeface="Times New Roman"/>
                <a:cs typeface="Times New Roman"/>
              </a:rPr>
              <a:t>J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1764" y="2285835"/>
            <a:ext cx="9347835" cy="882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10"/>
              </a:lnSpc>
              <a:spcBef>
                <a:spcPts val="95"/>
              </a:spcBef>
            </a:pPr>
            <a:r>
              <a:rPr dirty="0" sz="2800" spc="10" b="1">
                <a:latin typeface="华文楷体"/>
                <a:cs typeface="华文楷体"/>
              </a:rPr>
              <a:t>（2）根据以上结果，定性画出电场分布的示意图，标出</a:t>
            </a:r>
            <a:r>
              <a:rPr dirty="0" sz="2800" spc="5" i="1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宋体"/>
                <a:cs typeface="宋体"/>
              </a:rPr>
              <a:t>、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ts val="3429"/>
              </a:lnSpc>
            </a:pPr>
            <a:r>
              <a:rPr dirty="0" sz="2800" spc="-130" i="1">
                <a:latin typeface="Times New Roman"/>
                <a:cs typeface="Times New Roman"/>
              </a:rPr>
              <a:t>B</a:t>
            </a:r>
            <a:r>
              <a:rPr dirty="0" sz="2900" spc="-869" i="1">
                <a:latin typeface="宋体"/>
                <a:cs typeface="宋体"/>
              </a:rPr>
              <a:t>、</a:t>
            </a:r>
            <a:r>
              <a:rPr dirty="0" sz="2800" i="1">
                <a:latin typeface="Times New Roman"/>
                <a:cs typeface="Times New Roman"/>
              </a:rPr>
              <a:t>C</a:t>
            </a:r>
            <a:r>
              <a:rPr dirty="0" sz="2800" b="1">
                <a:latin typeface="华文楷体"/>
                <a:cs typeface="华文楷体"/>
              </a:rPr>
              <a:t>三点可能的位置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6957" y="3598417"/>
            <a:ext cx="482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宋体"/>
                <a:cs typeface="宋体"/>
              </a:rPr>
              <a:t>＞</a:t>
            </a: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7395" y="3518915"/>
            <a:ext cx="1845945" cy="718185"/>
          </a:xfrm>
          <a:custGeom>
            <a:avLst/>
            <a:gdLst/>
            <a:ahLst/>
            <a:cxnLst/>
            <a:rect l="l" t="t" r="r" b="b"/>
            <a:pathLst>
              <a:path w="1845945" h="718185">
                <a:moveTo>
                  <a:pt x="0" y="0"/>
                </a:moveTo>
                <a:lnTo>
                  <a:pt x="1845563" y="0"/>
                </a:lnTo>
                <a:lnTo>
                  <a:pt x="1845563" y="717803"/>
                </a:lnTo>
                <a:lnTo>
                  <a:pt x="0" y="717803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33432" y="3866857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546" y="0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020948" y="3835095"/>
            <a:ext cx="19494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00" spc="-20" i="1">
                <a:latin typeface="Times New Roman"/>
                <a:cs typeface="Times New Roman"/>
              </a:rPr>
              <a:t>A</a:t>
            </a:r>
            <a:r>
              <a:rPr dirty="0" sz="1200" spc="-15" i="1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42119" y="3558870"/>
            <a:ext cx="596900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baseline="-20325" sz="3075" spc="-15">
                <a:latin typeface="Times New Roman"/>
                <a:cs typeface="Times New Roman"/>
              </a:rPr>
              <a:t>=</a:t>
            </a:r>
            <a:r>
              <a:rPr dirty="0" baseline="-20325" sz="3075" spc="-434">
                <a:latin typeface="Times New Roman"/>
                <a:cs typeface="Times New Roman"/>
              </a:rPr>
              <a:t> </a:t>
            </a:r>
            <a:r>
              <a:rPr dirty="0" baseline="14905" sz="3075" spc="-15" i="1">
                <a:latin typeface="Times New Roman"/>
                <a:cs typeface="Times New Roman"/>
              </a:rPr>
              <a:t>W</a:t>
            </a:r>
            <a:r>
              <a:rPr dirty="0" sz="1200" spc="-10" i="1">
                <a:latin typeface="Times New Roman"/>
                <a:cs typeface="Times New Roman"/>
              </a:rPr>
              <a:t>AB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2508" y="3656723"/>
            <a:ext cx="199390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050" spc="-15" i="1">
                <a:latin typeface="Times New Roman"/>
                <a:cs typeface="Times New Roman"/>
              </a:rPr>
              <a:t>U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6086" y="3860571"/>
            <a:ext cx="142240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050" spc="-10" i="1">
                <a:latin typeface="Times New Roman"/>
                <a:cs typeface="Times New Roman"/>
              </a:rPr>
              <a:t>q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8180" y="3656723"/>
            <a:ext cx="646430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050" spc="-10">
                <a:latin typeface="Symbol"/>
                <a:cs typeface="Symbol"/>
              </a:rPr>
              <a:t></a:t>
            </a:r>
            <a:r>
              <a:rPr dirty="0" sz="2050" spc="-254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80V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77870" y="3509390"/>
            <a:ext cx="1864995" cy="737235"/>
          </a:xfrm>
          <a:custGeom>
            <a:avLst/>
            <a:gdLst/>
            <a:ahLst/>
            <a:cxnLst/>
            <a:rect l="l" t="t" r="r" b="b"/>
            <a:pathLst>
              <a:path w="1864995" h="737235">
                <a:moveTo>
                  <a:pt x="1859851" y="736854"/>
                </a:moveTo>
                <a:lnTo>
                  <a:pt x="4762" y="736854"/>
                </a:lnTo>
                <a:lnTo>
                  <a:pt x="3289" y="736625"/>
                </a:lnTo>
                <a:lnTo>
                  <a:pt x="1968" y="735939"/>
                </a:lnTo>
                <a:lnTo>
                  <a:pt x="914" y="734885"/>
                </a:lnTo>
                <a:lnTo>
                  <a:pt x="228" y="733564"/>
                </a:lnTo>
                <a:lnTo>
                  <a:pt x="0" y="732091"/>
                </a:lnTo>
                <a:lnTo>
                  <a:pt x="0" y="4762"/>
                </a:lnTo>
                <a:lnTo>
                  <a:pt x="4762" y="0"/>
                </a:lnTo>
                <a:lnTo>
                  <a:pt x="1859851" y="0"/>
                </a:lnTo>
                <a:lnTo>
                  <a:pt x="186461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727329"/>
                </a:lnTo>
                <a:lnTo>
                  <a:pt x="4762" y="727329"/>
                </a:lnTo>
                <a:lnTo>
                  <a:pt x="9525" y="732091"/>
                </a:lnTo>
                <a:lnTo>
                  <a:pt x="1864614" y="732091"/>
                </a:lnTo>
                <a:lnTo>
                  <a:pt x="1864385" y="733564"/>
                </a:lnTo>
                <a:lnTo>
                  <a:pt x="1863699" y="734885"/>
                </a:lnTo>
                <a:lnTo>
                  <a:pt x="1862645" y="735939"/>
                </a:lnTo>
                <a:lnTo>
                  <a:pt x="1861324" y="736625"/>
                </a:lnTo>
                <a:lnTo>
                  <a:pt x="1859851" y="736854"/>
                </a:lnTo>
                <a:close/>
              </a:path>
              <a:path w="1864995" h="73723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864995" h="737235">
                <a:moveTo>
                  <a:pt x="185508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855089" y="4762"/>
                </a:lnTo>
                <a:lnTo>
                  <a:pt x="1855089" y="9525"/>
                </a:lnTo>
                <a:close/>
              </a:path>
              <a:path w="1864995" h="737235">
                <a:moveTo>
                  <a:pt x="1855089" y="732091"/>
                </a:moveTo>
                <a:lnTo>
                  <a:pt x="1855089" y="4762"/>
                </a:lnTo>
                <a:lnTo>
                  <a:pt x="1859851" y="9525"/>
                </a:lnTo>
                <a:lnTo>
                  <a:pt x="1864614" y="9525"/>
                </a:lnTo>
                <a:lnTo>
                  <a:pt x="1864614" y="727329"/>
                </a:lnTo>
                <a:lnTo>
                  <a:pt x="1859851" y="727329"/>
                </a:lnTo>
                <a:lnTo>
                  <a:pt x="1855089" y="732091"/>
                </a:lnTo>
                <a:close/>
              </a:path>
              <a:path w="1864995" h="737235">
                <a:moveTo>
                  <a:pt x="1864614" y="9525"/>
                </a:moveTo>
                <a:lnTo>
                  <a:pt x="1859851" y="9525"/>
                </a:lnTo>
                <a:lnTo>
                  <a:pt x="1855089" y="4762"/>
                </a:lnTo>
                <a:lnTo>
                  <a:pt x="1864614" y="4762"/>
                </a:lnTo>
                <a:lnTo>
                  <a:pt x="1864614" y="9525"/>
                </a:lnTo>
                <a:close/>
              </a:path>
              <a:path w="1864995" h="737235">
                <a:moveTo>
                  <a:pt x="9525" y="732091"/>
                </a:moveTo>
                <a:lnTo>
                  <a:pt x="4762" y="727329"/>
                </a:lnTo>
                <a:lnTo>
                  <a:pt x="9525" y="727329"/>
                </a:lnTo>
                <a:lnTo>
                  <a:pt x="9525" y="732091"/>
                </a:lnTo>
                <a:close/>
              </a:path>
              <a:path w="1864995" h="737235">
                <a:moveTo>
                  <a:pt x="1855089" y="732091"/>
                </a:moveTo>
                <a:lnTo>
                  <a:pt x="9525" y="732091"/>
                </a:lnTo>
                <a:lnTo>
                  <a:pt x="9525" y="727329"/>
                </a:lnTo>
                <a:lnTo>
                  <a:pt x="1855089" y="727329"/>
                </a:lnTo>
                <a:lnTo>
                  <a:pt x="1855089" y="732091"/>
                </a:lnTo>
                <a:close/>
              </a:path>
              <a:path w="1864995" h="737235">
                <a:moveTo>
                  <a:pt x="1864614" y="732091"/>
                </a:moveTo>
                <a:lnTo>
                  <a:pt x="1855089" y="732091"/>
                </a:lnTo>
                <a:lnTo>
                  <a:pt x="1859851" y="727329"/>
                </a:lnTo>
                <a:lnTo>
                  <a:pt x="1864614" y="727329"/>
                </a:lnTo>
                <a:lnTo>
                  <a:pt x="1864614" y="732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87395" y="4646676"/>
            <a:ext cx="2135505" cy="713740"/>
          </a:xfrm>
          <a:custGeom>
            <a:avLst/>
            <a:gdLst/>
            <a:ahLst/>
            <a:cxnLst/>
            <a:rect l="l" t="t" r="r" b="b"/>
            <a:pathLst>
              <a:path w="2135504" h="713739">
                <a:moveTo>
                  <a:pt x="0" y="0"/>
                </a:moveTo>
                <a:lnTo>
                  <a:pt x="2135124" y="0"/>
                </a:lnTo>
                <a:lnTo>
                  <a:pt x="2135124" y="713231"/>
                </a:lnTo>
                <a:lnTo>
                  <a:pt x="0" y="713231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22484" y="4620361"/>
            <a:ext cx="241300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00" spc="25" i="1"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89707" y="4786490"/>
            <a:ext cx="1066165" cy="33591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653415">
              <a:lnSpc>
                <a:spcPts val="655"/>
              </a:lnSpc>
              <a:spcBef>
                <a:spcPts val="200"/>
              </a:spcBef>
              <a:tabLst>
                <a:tab pos="862330" algn="l"/>
              </a:tabLst>
            </a:pPr>
            <a:r>
              <a:rPr dirty="0" u="heavy" sz="11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1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1150" spc="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115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675"/>
              </a:lnSpc>
            </a:pPr>
            <a:r>
              <a:rPr dirty="0" sz="2000" spc="95" i="1">
                <a:latin typeface="Times New Roman"/>
                <a:cs typeface="Times New Roman"/>
              </a:rPr>
              <a:t>U</a:t>
            </a:r>
            <a:r>
              <a:rPr dirty="0" baseline="-26570" sz="1725" spc="142" i="1">
                <a:latin typeface="Times New Roman"/>
                <a:cs typeface="Times New Roman"/>
              </a:rPr>
              <a:t>AC</a:t>
            </a:r>
            <a:r>
              <a:rPr dirty="0" baseline="-26570" sz="1725" spc="60" i="1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88930" y="4989067"/>
            <a:ext cx="154940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00" spc="15" i="1">
                <a:latin typeface="Times New Roman"/>
                <a:cs typeface="Times New Roman"/>
              </a:rPr>
              <a:t>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77870" y="4637151"/>
            <a:ext cx="2154555" cy="732790"/>
          </a:xfrm>
          <a:custGeom>
            <a:avLst/>
            <a:gdLst/>
            <a:ahLst/>
            <a:cxnLst/>
            <a:rect l="l" t="t" r="r" b="b"/>
            <a:pathLst>
              <a:path w="2154554" h="732789">
                <a:moveTo>
                  <a:pt x="2149411" y="732282"/>
                </a:moveTo>
                <a:lnTo>
                  <a:pt x="4762" y="732282"/>
                </a:lnTo>
                <a:lnTo>
                  <a:pt x="3289" y="732053"/>
                </a:lnTo>
                <a:lnTo>
                  <a:pt x="1968" y="731367"/>
                </a:lnTo>
                <a:lnTo>
                  <a:pt x="914" y="730313"/>
                </a:lnTo>
                <a:lnTo>
                  <a:pt x="228" y="728992"/>
                </a:lnTo>
                <a:lnTo>
                  <a:pt x="0" y="727519"/>
                </a:lnTo>
                <a:lnTo>
                  <a:pt x="0" y="4762"/>
                </a:lnTo>
                <a:lnTo>
                  <a:pt x="4762" y="0"/>
                </a:lnTo>
                <a:lnTo>
                  <a:pt x="2149411" y="0"/>
                </a:lnTo>
                <a:lnTo>
                  <a:pt x="215417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722757"/>
                </a:lnTo>
                <a:lnTo>
                  <a:pt x="4762" y="722757"/>
                </a:lnTo>
                <a:lnTo>
                  <a:pt x="9525" y="727519"/>
                </a:lnTo>
                <a:lnTo>
                  <a:pt x="2154174" y="727519"/>
                </a:lnTo>
                <a:lnTo>
                  <a:pt x="2153945" y="728992"/>
                </a:lnTo>
                <a:lnTo>
                  <a:pt x="2153259" y="730313"/>
                </a:lnTo>
                <a:lnTo>
                  <a:pt x="2152205" y="731367"/>
                </a:lnTo>
                <a:lnTo>
                  <a:pt x="2150884" y="732053"/>
                </a:lnTo>
                <a:lnTo>
                  <a:pt x="2149411" y="732282"/>
                </a:lnTo>
                <a:close/>
              </a:path>
              <a:path w="2154554" h="73278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154554" h="732789">
                <a:moveTo>
                  <a:pt x="214464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144649" y="4762"/>
                </a:lnTo>
                <a:lnTo>
                  <a:pt x="2144649" y="9525"/>
                </a:lnTo>
                <a:close/>
              </a:path>
              <a:path w="2154554" h="732789">
                <a:moveTo>
                  <a:pt x="2144649" y="727519"/>
                </a:moveTo>
                <a:lnTo>
                  <a:pt x="2144649" y="4762"/>
                </a:lnTo>
                <a:lnTo>
                  <a:pt x="2149411" y="9525"/>
                </a:lnTo>
                <a:lnTo>
                  <a:pt x="2154174" y="9525"/>
                </a:lnTo>
                <a:lnTo>
                  <a:pt x="2154174" y="722757"/>
                </a:lnTo>
                <a:lnTo>
                  <a:pt x="2149411" y="722757"/>
                </a:lnTo>
                <a:lnTo>
                  <a:pt x="2144649" y="727519"/>
                </a:lnTo>
                <a:close/>
              </a:path>
              <a:path w="2154554" h="732789">
                <a:moveTo>
                  <a:pt x="2154174" y="9525"/>
                </a:moveTo>
                <a:lnTo>
                  <a:pt x="2149411" y="9525"/>
                </a:lnTo>
                <a:lnTo>
                  <a:pt x="2144649" y="4762"/>
                </a:lnTo>
                <a:lnTo>
                  <a:pt x="2154174" y="4762"/>
                </a:lnTo>
                <a:lnTo>
                  <a:pt x="2154174" y="9525"/>
                </a:lnTo>
                <a:close/>
              </a:path>
              <a:path w="2154554" h="732789">
                <a:moveTo>
                  <a:pt x="9525" y="727519"/>
                </a:moveTo>
                <a:lnTo>
                  <a:pt x="4762" y="722757"/>
                </a:lnTo>
                <a:lnTo>
                  <a:pt x="9525" y="722757"/>
                </a:lnTo>
                <a:lnTo>
                  <a:pt x="9525" y="727519"/>
                </a:lnTo>
                <a:close/>
              </a:path>
              <a:path w="2154554" h="732789">
                <a:moveTo>
                  <a:pt x="2144649" y="727519"/>
                </a:moveTo>
                <a:lnTo>
                  <a:pt x="9525" y="727519"/>
                </a:lnTo>
                <a:lnTo>
                  <a:pt x="9525" y="722757"/>
                </a:lnTo>
                <a:lnTo>
                  <a:pt x="2144649" y="722757"/>
                </a:lnTo>
                <a:lnTo>
                  <a:pt x="2144649" y="727519"/>
                </a:lnTo>
                <a:close/>
              </a:path>
              <a:path w="2154554" h="732789">
                <a:moveTo>
                  <a:pt x="2154174" y="727519"/>
                </a:moveTo>
                <a:lnTo>
                  <a:pt x="2144649" y="727519"/>
                </a:lnTo>
                <a:lnTo>
                  <a:pt x="2149411" y="722757"/>
                </a:lnTo>
                <a:lnTo>
                  <a:pt x="2154174" y="722757"/>
                </a:lnTo>
                <a:lnTo>
                  <a:pt x="2154174" y="7275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946093" y="4740160"/>
            <a:ext cx="1430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5">
                <a:latin typeface="Symbol"/>
                <a:cs typeface="Symbol"/>
              </a:rPr>
              <a:t>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45">
                <a:latin typeface="Symbol"/>
                <a:cs typeface="Symbol"/>
              </a:rPr>
              <a:t></a:t>
            </a:r>
            <a:r>
              <a:rPr dirty="0" sz="2000" spc="45">
                <a:latin typeface="Times New Roman"/>
                <a:cs typeface="Times New Roman"/>
              </a:rPr>
              <a:t>120V</a:t>
            </a:r>
            <a:r>
              <a:rPr dirty="0" baseline="-9259" sz="3600" spc="67">
                <a:latin typeface="宋体"/>
                <a:cs typeface="宋体"/>
              </a:rPr>
              <a:t>＜</a:t>
            </a:r>
            <a:r>
              <a:rPr dirty="0" baseline="-9259" sz="3600" spc="67">
                <a:latin typeface="Times New Roman"/>
                <a:cs typeface="Times New Roman"/>
              </a:rPr>
              <a:t>0</a:t>
            </a:r>
            <a:endParaRPr baseline="-9259" sz="3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43277" y="3518041"/>
            <a:ext cx="1280160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-30" i="1">
                <a:latin typeface="Symbol"/>
                <a:cs typeface="Symbol"/>
              </a:rPr>
              <a:t></a:t>
            </a:r>
            <a:r>
              <a:rPr dirty="0" baseline="-17921" sz="2325" spc="-44" i="1">
                <a:latin typeface="Times New Roman"/>
                <a:cs typeface="Times New Roman"/>
              </a:rPr>
              <a:t>A</a:t>
            </a:r>
            <a:r>
              <a:rPr dirty="0" sz="2400" spc="-30">
                <a:latin typeface="宋体"/>
                <a:cs typeface="宋体"/>
              </a:rPr>
              <a:t>＞</a:t>
            </a:r>
            <a:r>
              <a:rPr dirty="0" sz="2500" spc="-30" i="1">
                <a:latin typeface="Symbol"/>
                <a:cs typeface="Symbol"/>
              </a:rPr>
              <a:t></a:t>
            </a:r>
            <a:r>
              <a:rPr dirty="0" sz="2500" spc="130" i="1">
                <a:latin typeface="Times New Roman"/>
                <a:cs typeface="Times New Roman"/>
              </a:rPr>
              <a:t> </a:t>
            </a:r>
            <a:r>
              <a:rPr dirty="0" baseline="-17921" sz="2325" spc="7" i="1">
                <a:latin typeface="Times New Roman"/>
                <a:cs typeface="Times New Roman"/>
              </a:rPr>
              <a:t>B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91333" y="4762425"/>
            <a:ext cx="1290955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-30" i="1">
                <a:latin typeface="Symbol"/>
                <a:cs typeface="Symbol"/>
              </a:rPr>
              <a:t></a:t>
            </a:r>
            <a:r>
              <a:rPr dirty="0" baseline="-17921" sz="2325" spc="-44" i="1">
                <a:latin typeface="Times New Roman"/>
                <a:cs typeface="Times New Roman"/>
              </a:rPr>
              <a:t>A</a:t>
            </a:r>
            <a:r>
              <a:rPr dirty="0" sz="2400" spc="-30">
                <a:latin typeface="宋体"/>
                <a:cs typeface="宋体"/>
              </a:rPr>
              <a:t>＜</a:t>
            </a:r>
            <a:r>
              <a:rPr dirty="0" sz="2500" spc="-30" i="1">
                <a:latin typeface="Symbol"/>
                <a:cs typeface="Symbol"/>
              </a:rPr>
              <a:t></a:t>
            </a:r>
            <a:r>
              <a:rPr dirty="0" sz="2500" spc="130" i="1">
                <a:latin typeface="Times New Roman"/>
                <a:cs typeface="Times New Roman"/>
              </a:rPr>
              <a:t> </a:t>
            </a:r>
            <a:r>
              <a:rPr dirty="0" baseline="-17921" sz="2325" spc="7" i="1">
                <a:latin typeface="Times New Roman"/>
                <a:cs typeface="Times New Roman"/>
              </a:rPr>
              <a:t>C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15638" y="3831159"/>
            <a:ext cx="1801495" cy="10090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-25" i="1">
                <a:latin typeface="Symbol"/>
                <a:cs typeface="Symbol"/>
              </a:rPr>
              <a:t></a:t>
            </a:r>
            <a:r>
              <a:rPr dirty="0" baseline="-17921" sz="2325" spc="-37" i="1">
                <a:latin typeface="Times New Roman"/>
                <a:cs typeface="Times New Roman"/>
              </a:rPr>
              <a:t>C</a:t>
            </a:r>
            <a:r>
              <a:rPr dirty="0" sz="2400" spc="-25">
                <a:latin typeface="宋体"/>
                <a:cs typeface="宋体"/>
              </a:rPr>
              <a:t>＞</a:t>
            </a:r>
            <a:r>
              <a:rPr dirty="0" sz="2500" spc="-25" i="1">
                <a:latin typeface="Symbol"/>
                <a:cs typeface="Symbol"/>
              </a:rPr>
              <a:t></a:t>
            </a:r>
            <a:r>
              <a:rPr dirty="0" baseline="-17921" sz="2325" spc="-37" i="1">
                <a:latin typeface="Times New Roman"/>
                <a:cs typeface="Times New Roman"/>
              </a:rPr>
              <a:t>A</a:t>
            </a:r>
            <a:r>
              <a:rPr dirty="0" sz="2400" spc="-25">
                <a:latin typeface="宋体"/>
                <a:cs typeface="宋体"/>
              </a:rPr>
              <a:t>＞</a:t>
            </a:r>
            <a:r>
              <a:rPr dirty="0" sz="2500" spc="-25" i="1">
                <a:latin typeface="Symbol"/>
                <a:cs typeface="Symbol"/>
              </a:rPr>
              <a:t></a:t>
            </a:r>
            <a:endParaRPr sz="2500">
              <a:latin typeface="Symbol"/>
              <a:cs typeface="Symbol"/>
            </a:endParaRPr>
          </a:p>
          <a:p>
            <a:pPr marL="151765">
              <a:lnSpc>
                <a:spcPct val="100000"/>
              </a:lnSpc>
              <a:spcBef>
                <a:spcPts val="1839"/>
              </a:spcBef>
            </a:pPr>
            <a:r>
              <a:rPr dirty="0" baseline="10416" sz="3600" i="1">
                <a:latin typeface="Times New Roman"/>
                <a:cs typeface="Times New Roman"/>
              </a:rPr>
              <a:t>U</a:t>
            </a:r>
            <a:r>
              <a:rPr dirty="0" sz="1550" i="1">
                <a:latin typeface="Times New Roman"/>
                <a:cs typeface="Times New Roman"/>
              </a:rPr>
              <a:t>AC</a:t>
            </a:r>
            <a:r>
              <a:rPr dirty="0" baseline="10416" sz="3600">
                <a:latin typeface="宋体"/>
                <a:cs typeface="宋体"/>
              </a:rPr>
              <a:t>＞</a:t>
            </a:r>
            <a:r>
              <a:rPr dirty="0" baseline="10416" sz="3600" spc="-1019">
                <a:latin typeface="宋体"/>
                <a:cs typeface="宋体"/>
              </a:rPr>
              <a:t> </a:t>
            </a:r>
            <a:r>
              <a:rPr dirty="0" baseline="10416" sz="3600" i="1">
                <a:latin typeface="Times New Roman"/>
                <a:cs typeface="Times New Roman"/>
              </a:rPr>
              <a:t>U</a:t>
            </a:r>
            <a:r>
              <a:rPr dirty="0" sz="1550" i="1">
                <a:latin typeface="Times New Roman"/>
                <a:cs typeface="Times New Roman"/>
              </a:rPr>
              <a:t>AB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90634" y="4013390"/>
            <a:ext cx="14668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i="1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40220" y="3670388"/>
            <a:ext cx="469900" cy="1371600"/>
          </a:xfrm>
          <a:custGeom>
            <a:avLst/>
            <a:gdLst/>
            <a:ahLst/>
            <a:cxnLst/>
            <a:rect l="l" t="t" r="r" b="b"/>
            <a:pathLst>
              <a:path w="469900" h="1371600">
                <a:moveTo>
                  <a:pt x="126136" y="25400"/>
                </a:moveTo>
                <a:lnTo>
                  <a:pt x="0" y="25400"/>
                </a:lnTo>
                <a:lnTo>
                  <a:pt x="419" y="0"/>
                </a:lnTo>
                <a:lnTo>
                  <a:pt x="80949" y="0"/>
                </a:lnTo>
                <a:lnTo>
                  <a:pt x="89039" y="12700"/>
                </a:lnTo>
                <a:lnTo>
                  <a:pt x="119202" y="12700"/>
                </a:lnTo>
                <a:lnTo>
                  <a:pt x="126136" y="25400"/>
                </a:lnTo>
                <a:close/>
              </a:path>
              <a:path w="469900" h="1371600">
                <a:moveTo>
                  <a:pt x="145300" y="38100"/>
                </a:moveTo>
                <a:lnTo>
                  <a:pt x="80835" y="38100"/>
                </a:lnTo>
                <a:lnTo>
                  <a:pt x="73190" y="25400"/>
                </a:lnTo>
                <a:lnTo>
                  <a:pt x="139192" y="25400"/>
                </a:lnTo>
                <a:lnTo>
                  <a:pt x="145300" y="38100"/>
                </a:lnTo>
                <a:close/>
              </a:path>
              <a:path w="469900" h="1371600">
                <a:moveTo>
                  <a:pt x="161798" y="50800"/>
                </a:moveTo>
                <a:lnTo>
                  <a:pt x="113271" y="50800"/>
                </a:lnTo>
                <a:lnTo>
                  <a:pt x="106832" y="38100"/>
                </a:lnTo>
                <a:lnTo>
                  <a:pt x="156629" y="38100"/>
                </a:lnTo>
                <a:lnTo>
                  <a:pt x="161798" y="50800"/>
                </a:lnTo>
                <a:close/>
              </a:path>
              <a:path w="469900" h="1371600">
                <a:moveTo>
                  <a:pt x="175259" y="63500"/>
                </a:moveTo>
                <a:lnTo>
                  <a:pt x="134099" y="63500"/>
                </a:lnTo>
                <a:lnTo>
                  <a:pt x="128828" y="50800"/>
                </a:lnTo>
                <a:lnTo>
                  <a:pt x="171145" y="50800"/>
                </a:lnTo>
                <a:lnTo>
                  <a:pt x="175259" y="63500"/>
                </a:lnTo>
                <a:close/>
              </a:path>
              <a:path w="469900" h="1371600">
                <a:moveTo>
                  <a:pt x="182308" y="76200"/>
                </a:moveTo>
                <a:lnTo>
                  <a:pt x="146278" y="76200"/>
                </a:lnTo>
                <a:lnTo>
                  <a:pt x="141998" y="63500"/>
                </a:lnTo>
                <a:lnTo>
                  <a:pt x="178993" y="63500"/>
                </a:lnTo>
                <a:lnTo>
                  <a:pt x="182308" y="76200"/>
                </a:lnTo>
                <a:close/>
              </a:path>
              <a:path w="469900" h="1371600">
                <a:moveTo>
                  <a:pt x="187591" y="88900"/>
                </a:moveTo>
                <a:lnTo>
                  <a:pt x="157479" y="88900"/>
                </a:lnTo>
                <a:lnTo>
                  <a:pt x="154698" y="76200"/>
                </a:lnTo>
                <a:lnTo>
                  <a:pt x="185178" y="76200"/>
                </a:lnTo>
                <a:lnTo>
                  <a:pt x="187591" y="88900"/>
                </a:lnTo>
                <a:close/>
              </a:path>
              <a:path w="469900" h="1371600">
                <a:moveTo>
                  <a:pt x="190906" y="101600"/>
                </a:moveTo>
                <a:lnTo>
                  <a:pt x="162064" y="101600"/>
                </a:lnTo>
                <a:lnTo>
                  <a:pt x="160502" y="88900"/>
                </a:lnTo>
                <a:lnTo>
                  <a:pt x="189509" y="88900"/>
                </a:lnTo>
                <a:lnTo>
                  <a:pt x="190906" y="101600"/>
                </a:lnTo>
                <a:close/>
              </a:path>
              <a:path w="469900" h="1371600">
                <a:moveTo>
                  <a:pt x="192824" y="571500"/>
                </a:moveTo>
                <a:lnTo>
                  <a:pt x="163728" y="571500"/>
                </a:lnTo>
                <a:lnTo>
                  <a:pt x="163449" y="558800"/>
                </a:lnTo>
                <a:lnTo>
                  <a:pt x="163449" y="114300"/>
                </a:lnTo>
                <a:lnTo>
                  <a:pt x="163233" y="101600"/>
                </a:lnTo>
                <a:lnTo>
                  <a:pt x="191757" y="101600"/>
                </a:lnTo>
                <a:lnTo>
                  <a:pt x="192024" y="114300"/>
                </a:lnTo>
                <a:lnTo>
                  <a:pt x="192138" y="558800"/>
                </a:lnTo>
                <a:lnTo>
                  <a:pt x="192824" y="571500"/>
                </a:lnTo>
                <a:close/>
              </a:path>
              <a:path w="469900" h="1371600">
                <a:moveTo>
                  <a:pt x="196570" y="584200"/>
                </a:moveTo>
                <a:lnTo>
                  <a:pt x="165976" y="584200"/>
                </a:lnTo>
                <a:lnTo>
                  <a:pt x="164579" y="571500"/>
                </a:lnTo>
                <a:lnTo>
                  <a:pt x="194589" y="571500"/>
                </a:lnTo>
                <a:lnTo>
                  <a:pt x="196570" y="584200"/>
                </a:lnTo>
                <a:close/>
              </a:path>
              <a:path w="469900" h="1371600">
                <a:moveTo>
                  <a:pt x="206425" y="596900"/>
                </a:moveTo>
                <a:lnTo>
                  <a:pt x="173177" y="596900"/>
                </a:lnTo>
                <a:lnTo>
                  <a:pt x="170306" y="584200"/>
                </a:lnTo>
                <a:lnTo>
                  <a:pt x="202869" y="584200"/>
                </a:lnTo>
                <a:lnTo>
                  <a:pt x="206425" y="596900"/>
                </a:lnTo>
                <a:close/>
              </a:path>
              <a:path w="469900" h="1371600">
                <a:moveTo>
                  <a:pt x="217538" y="609600"/>
                </a:moveTo>
                <a:lnTo>
                  <a:pt x="180225" y="609600"/>
                </a:lnTo>
                <a:lnTo>
                  <a:pt x="176491" y="596900"/>
                </a:lnTo>
                <a:lnTo>
                  <a:pt x="212915" y="596900"/>
                </a:lnTo>
                <a:lnTo>
                  <a:pt x="217538" y="609600"/>
                </a:lnTo>
                <a:close/>
              </a:path>
              <a:path w="469900" h="1371600">
                <a:moveTo>
                  <a:pt x="237045" y="622300"/>
                </a:moveTo>
                <a:lnTo>
                  <a:pt x="188836" y="622300"/>
                </a:lnTo>
                <a:lnTo>
                  <a:pt x="184340" y="609600"/>
                </a:lnTo>
                <a:lnTo>
                  <a:pt x="231178" y="609600"/>
                </a:lnTo>
                <a:lnTo>
                  <a:pt x="237045" y="622300"/>
                </a:lnTo>
                <a:close/>
              </a:path>
              <a:path w="469900" h="1371600">
                <a:moveTo>
                  <a:pt x="261366" y="635000"/>
                </a:moveTo>
                <a:lnTo>
                  <a:pt x="204368" y="635000"/>
                </a:lnTo>
                <a:lnTo>
                  <a:pt x="198856" y="622300"/>
                </a:lnTo>
                <a:lnTo>
                  <a:pt x="254406" y="622300"/>
                </a:lnTo>
                <a:lnTo>
                  <a:pt x="261366" y="635000"/>
                </a:lnTo>
                <a:close/>
              </a:path>
              <a:path w="469900" h="1371600">
                <a:moveTo>
                  <a:pt x="305180" y="647700"/>
                </a:moveTo>
                <a:lnTo>
                  <a:pt x="222681" y="647700"/>
                </a:lnTo>
                <a:lnTo>
                  <a:pt x="216280" y="635000"/>
                </a:lnTo>
                <a:lnTo>
                  <a:pt x="296925" y="635000"/>
                </a:lnTo>
                <a:lnTo>
                  <a:pt x="305180" y="647700"/>
                </a:lnTo>
                <a:close/>
              </a:path>
              <a:path w="469900" h="1371600">
                <a:moveTo>
                  <a:pt x="291325" y="673100"/>
                </a:moveTo>
                <a:lnTo>
                  <a:pt x="243458" y="673100"/>
                </a:lnTo>
                <a:lnTo>
                  <a:pt x="250888" y="660400"/>
                </a:lnTo>
                <a:lnTo>
                  <a:pt x="243458" y="647700"/>
                </a:lnTo>
                <a:lnTo>
                  <a:pt x="291325" y="647700"/>
                </a:lnTo>
                <a:lnTo>
                  <a:pt x="282828" y="660400"/>
                </a:lnTo>
                <a:lnTo>
                  <a:pt x="291325" y="673100"/>
                </a:lnTo>
                <a:close/>
              </a:path>
              <a:path w="469900" h="1371600">
                <a:moveTo>
                  <a:pt x="355066" y="673100"/>
                </a:moveTo>
                <a:lnTo>
                  <a:pt x="291325" y="673100"/>
                </a:lnTo>
                <a:lnTo>
                  <a:pt x="282828" y="660400"/>
                </a:lnTo>
                <a:lnTo>
                  <a:pt x="291325" y="647700"/>
                </a:lnTo>
                <a:lnTo>
                  <a:pt x="355066" y="647700"/>
                </a:lnTo>
                <a:lnTo>
                  <a:pt x="355066" y="673100"/>
                </a:lnTo>
                <a:close/>
              </a:path>
              <a:path w="469900" h="1371600">
                <a:moveTo>
                  <a:pt x="469569" y="673100"/>
                </a:moveTo>
                <a:lnTo>
                  <a:pt x="355066" y="673100"/>
                </a:lnTo>
                <a:lnTo>
                  <a:pt x="355066" y="647700"/>
                </a:lnTo>
                <a:lnTo>
                  <a:pt x="469569" y="647700"/>
                </a:lnTo>
                <a:lnTo>
                  <a:pt x="469569" y="673100"/>
                </a:lnTo>
                <a:close/>
              </a:path>
              <a:path w="469900" h="1371600">
                <a:moveTo>
                  <a:pt x="296925" y="685800"/>
                </a:moveTo>
                <a:lnTo>
                  <a:pt x="216280" y="685800"/>
                </a:lnTo>
                <a:lnTo>
                  <a:pt x="222681" y="673100"/>
                </a:lnTo>
                <a:lnTo>
                  <a:pt x="305180" y="673100"/>
                </a:lnTo>
                <a:lnTo>
                  <a:pt x="296925" y="685800"/>
                </a:lnTo>
                <a:close/>
              </a:path>
              <a:path w="469900" h="1371600">
                <a:moveTo>
                  <a:pt x="254406" y="698500"/>
                </a:moveTo>
                <a:lnTo>
                  <a:pt x="198856" y="698500"/>
                </a:lnTo>
                <a:lnTo>
                  <a:pt x="204368" y="685800"/>
                </a:lnTo>
                <a:lnTo>
                  <a:pt x="261366" y="685800"/>
                </a:lnTo>
                <a:lnTo>
                  <a:pt x="254406" y="698500"/>
                </a:lnTo>
                <a:close/>
              </a:path>
              <a:path w="469900" h="1371600">
                <a:moveTo>
                  <a:pt x="231178" y="711200"/>
                </a:moveTo>
                <a:lnTo>
                  <a:pt x="184340" y="711200"/>
                </a:lnTo>
                <a:lnTo>
                  <a:pt x="188836" y="698500"/>
                </a:lnTo>
                <a:lnTo>
                  <a:pt x="237045" y="698500"/>
                </a:lnTo>
                <a:lnTo>
                  <a:pt x="231178" y="711200"/>
                </a:lnTo>
                <a:close/>
              </a:path>
              <a:path w="469900" h="1371600">
                <a:moveTo>
                  <a:pt x="212915" y="723900"/>
                </a:moveTo>
                <a:lnTo>
                  <a:pt x="176491" y="723900"/>
                </a:lnTo>
                <a:lnTo>
                  <a:pt x="180225" y="711200"/>
                </a:lnTo>
                <a:lnTo>
                  <a:pt x="217538" y="711200"/>
                </a:lnTo>
                <a:lnTo>
                  <a:pt x="212915" y="723900"/>
                </a:lnTo>
                <a:close/>
              </a:path>
              <a:path w="469900" h="1371600">
                <a:moveTo>
                  <a:pt x="200253" y="736600"/>
                </a:moveTo>
                <a:lnTo>
                  <a:pt x="167894" y="736600"/>
                </a:lnTo>
                <a:lnTo>
                  <a:pt x="170306" y="723900"/>
                </a:lnTo>
                <a:lnTo>
                  <a:pt x="203428" y="723900"/>
                </a:lnTo>
                <a:lnTo>
                  <a:pt x="200253" y="736600"/>
                </a:lnTo>
                <a:close/>
              </a:path>
              <a:path w="469900" h="1371600">
                <a:moveTo>
                  <a:pt x="202869" y="736600"/>
                </a:moveTo>
                <a:lnTo>
                  <a:pt x="203428" y="723900"/>
                </a:lnTo>
                <a:lnTo>
                  <a:pt x="206425" y="723900"/>
                </a:lnTo>
                <a:lnTo>
                  <a:pt x="202869" y="736600"/>
                </a:lnTo>
                <a:close/>
              </a:path>
              <a:path w="469900" h="1371600">
                <a:moveTo>
                  <a:pt x="194589" y="749300"/>
                </a:moveTo>
                <a:lnTo>
                  <a:pt x="164579" y="749300"/>
                </a:lnTo>
                <a:lnTo>
                  <a:pt x="165976" y="736600"/>
                </a:lnTo>
                <a:lnTo>
                  <a:pt x="196570" y="736600"/>
                </a:lnTo>
                <a:lnTo>
                  <a:pt x="194589" y="749300"/>
                </a:lnTo>
                <a:close/>
              </a:path>
              <a:path w="469900" h="1371600">
                <a:moveTo>
                  <a:pt x="191757" y="1270000"/>
                </a:moveTo>
                <a:lnTo>
                  <a:pt x="162661" y="1270000"/>
                </a:lnTo>
                <a:lnTo>
                  <a:pt x="163347" y="1257300"/>
                </a:lnTo>
                <a:lnTo>
                  <a:pt x="163449" y="762000"/>
                </a:lnTo>
                <a:lnTo>
                  <a:pt x="163728" y="749300"/>
                </a:lnTo>
                <a:lnTo>
                  <a:pt x="192824" y="749300"/>
                </a:lnTo>
                <a:lnTo>
                  <a:pt x="192138" y="762000"/>
                </a:lnTo>
                <a:lnTo>
                  <a:pt x="192024" y="1257300"/>
                </a:lnTo>
                <a:lnTo>
                  <a:pt x="191757" y="1270000"/>
                </a:lnTo>
                <a:close/>
              </a:path>
              <a:path w="469900" h="1371600">
                <a:moveTo>
                  <a:pt x="189509" y="1282700"/>
                </a:moveTo>
                <a:lnTo>
                  <a:pt x="158915" y="1282700"/>
                </a:lnTo>
                <a:lnTo>
                  <a:pt x="160896" y="1270000"/>
                </a:lnTo>
                <a:lnTo>
                  <a:pt x="190906" y="1270000"/>
                </a:lnTo>
                <a:lnTo>
                  <a:pt x="189509" y="1282700"/>
                </a:lnTo>
                <a:close/>
              </a:path>
              <a:path w="469900" h="1371600">
                <a:moveTo>
                  <a:pt x="185178" y="1295400"/>
                </a:moveTo>
                <a:lnTo>
                  <a:pt x="152057" y="1295400"/>
                </a:lnTo>
                <a:lnTo>
                  <a:pt x="155232" y="1282700"/>
                </a:lnTo>
                <a:lnTo>
                  <a:pt x="187591" y="1282700"/>
                </a:lnTo>
                <a:lnTo>
                  <a:pt x="185178" y="1295400"/>
                </a:lnTo>
                <a:close/>
              </a:path>
              <a:path w="469900" h="1371600">
                <a:moveTo>
                  <a:pt x="175259" y="1308100"/>
                </a:moveTo>
                <a:lnTo>
                  <a:pt x="137947" y="1308100"/>
                </a:lnTo>
                <a:lnTo>
                  <a:pt x="142570" y="1295400"/>
                </a:lnTo>
                <a:lnTo>
                  <a:pt x="178993" y="1295400"/>
                </a:lnTo>
                <a:lnTo>
                  <a:pt x="175259" y="1308100"/>
                </a:lnTo>
                <a:close/>
              </a:path>
              <a:path w="469900" h="1371600">
                <a:moveTo>
                  <a:pt x="123786" y="1320800"/>
                </a:moveTo>
                <a:lnTo>
                  <a:pt x="118427" y="1320800"/>
                </a:lnTo>
                <a:lnTo>
                  <a:pt x="124307" y="1308100"/>
                </a:lnTo>
                <a:lnTo>
                  <a:pt x="123786" y="1320800"/>
                </a:lnTo>
                <a:close/>
              </a:path>
              <a:path w="469900" h="1371600">
                <a:moveTo>
                  <a:pt x="166649" y="1320800"/>
                </a:moveTo>
                <a:lnTo>
                  <a:pt x="123786" y="1320800"/>
                </a:lnTo>
                <a:lnTo>
                  <a:pt x="129362" y="1308100"/>
                </a:lnTo>
                <a:lnTo>
                  <a:pt x="171145" y="1308100"/>
                </a:lnTo>
                <a:lnTo>
                  <a:pt x="166649" y="1320800"/>
                </a:lnTo>
                <a:close/>
              </a:path>
              <a:path w="469900" h="1371600">
                <a:moveTo>
                  <a:pt x="151117" y="1333500"/>
                </a:moveTo>
                <a:lnTo>
                  <a:pt x="94119" y="1333500"/>
                </a:lnTo>
                <a:lnTo>
                  <a:pt x="101079" y="1320800"/>
                </a:lnTo>
                <a:lnTo>
                  <a:pt x="156629" y="1320800"/>
                </a:lnTo>
                <a:lnTo>
                  <a:pt x="151117" y="1333500"/>
                </a:lnTo>
                <a:close/>
              </a:path>
              <a:path w="469900" h="1371600">
                <a:moveTo>
                  <a:pt x="132803" y="1346200"/>
                </a:moveTo>
                <a:lnTo>
                  <a:pt x="50304" y="1346200"/>
                </a:lnTo>
                <a:lnTo>
                  <a:pt x="58547" y="1333500"/>
                </a:lnTo>
                <a:lnTo>
                  <a:pt x="139192" y="1333500"/>
                </a:lnTo>
                <a:lnTo>
                  <a:pt x="132803" y="1346200"/>
                </a:lnTo>
                <a:close/>
              </a:path>
              <a:path w="469900" h="1371600">
                <a:moveTo>
                  <a:pt x="72656" y="1371600"/>
                </a:moveTo>
                <a:lnTo>
                  <a:pt x="419" y="1371600"/>
                </a:lnTo>
                <a:lnTo>
                  <a:pt x="0" y="1346200"/>
                </a:lnTo>
                <a:lnTo>
                  <a:pt x="119202" y="1346200"/>
                </a:lnTo>
                <a:lnTo>
                  <a:pt x="112014" y="1358900"/>
                </a:lnTo>
                <a:lnTo>
                  <a:pt x="80949" y="1358900"/>
                </a:lnTo>
                <a:lnTo>
                  <a:pt x="72656" y="1371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0469" y="1467103"/>
            <a:ext cx="4885055" cy="2951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3200" b="1">
                <a:latin typeface="华文楷体"/>
                <a:cs typeface="华文楷体"/>
              </a:rPr>
              <a:t>如果我们要从</a:t>
            </a:r>
            <a:r>
              <a:rPr dirty="0" sz="3200" spc="-5" b="1">
                <a:latin typeface="华文楷体"/>
                <a:cs typeface="华文楷体"/>
              </a:rPr>
              <a:t>6</a:t>
            </a:r>
            <a:r>
              <a:rPr dirty="0" sz="3200" b="1">
                <a:latin typeface="华文楷体"/>
                <a:cs typeface="华文楷体"/>
              </a:rPr>
              <a:t>楼走到</a:t>
            </a:r>
            <a:r>
              <a:rPr dirty="0" sz="3200" spc="-5" b="1">
                <a:latin typeface="华文楷体"/>
                <a:cs typeface="华文楷体"/>
              </a:rPr>
              <a:t>8</a:t>
            </a:r>
            <a:r>
              <a:rPr dirty="0" sz="3200" b="1">
                <a:latin typeface="华文楷体"/>
                <a:cs typeface="华文楷体"/>
              </a:rPr>
              <a:t>楼， </a:t>
            </a:r>
            <a:r>
              <a:rPr dirty="0" sz="3200" b="1">
                <a:latin typeface="华文楷体"/>
                <a:cs typeface="华文楷体"/>
              </a:rPr>
              <a:t>影响我们做功多少的因</a:t>
            </a:r>
            <a:endParaRPr sz="3200">
              <a:latin typeface="华文楷体"/>
              <a:cs typeface="华文楷体"/>
            </a:endParaRPr>
          </a:p>
          <a:p>
            <a:pPr marL="12700" marR="794385">
              <a:lnSpc>
                <a:spcPct val="150000"/>
              </a:lnSpc>
            </a:pPr>
            <a:r>
              <a:rPr dirty="0" sz="3200" b="1">
                <a:latin typeface="华文楷体"/>
                <a:cs typeface="华文楷体"/>
              </a:rPr>
              <a:t>素是这两层楼的高度差 </a:t>
            </a:r>
            <a:r>
              <a:rPr dirty="0" sz="3200" b="1">
                <a:latin typeface="华文楷体"/>
                <a:cs typeface="华文楷体"/>
              </a:rPr>
              <a:t>还是楼的高度呢？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39823" y="908303"/>
            <a:ext cx="2322576" cy="527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793223" y="4725923"/>
            <a:ext cx="101041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1764" y="1005674"/>
            <a:ext cx="9347835" cy="2162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6350">
              <a:lnSpc>
                <a:spcPct val="100000"/>
              </a:lnSpc>
              <a:spcBef>
                <a:spcPts val="95"/>
              </a:spcBef>
            </a:pPr>
            <a:r>
              <a:rPr dirty="0" sz="2800" spc="10" b="1">
                <a:latin typeface="华文楷体"/>
                <a:cs typeface="华文楷体"/>
              </a:rPr>
              <a:t>例题：在匀强电场中把电荷量为</a:t>
            </a:r>
            <a:r>
              <a:rPr dirty="0" sz="2800" spc="5">
                <a:latin typeface="Times New Roman"/>
                <a:cs typeface="Times New Roman"/>
              </a:rPr>
              <a:t>2.0</a:t>
            </a:r>
            <a:r>
              <a:rPr dirty="0" sz="2800" spc="10">
                <a:latin typeface="宋体"/>
                <a:cs typeface="宋体"/>
              </a:rPr>
              <a:t>×</a:t>
            </a:r>
            <a:r>
              <a:rPr dirty="0" sz="2800" spc="5">
                <a:latin typeface="Times New Roman"/>
                <a:cs typeface="Times New Roman"/>
              </a:rPr>
              <a:t>10</a:t>
            </a:r>
            <a:r>
              <a:rPr dirty="0" baseline="21604" sz="2700" spc="22">
                <a:latin typeface="Times New Roman"/>
                <a:cs typeface="Times New Roman"/>
              </a:rPr>
              <a:t>-9</a:t>
            </a:r>
            <a:r>
              <a:rPr dirty="0" sz="2800" spc="10">
                <a:latin typeface="Times New Roman"/>
                <a:cs typeface="Times New Roman"/>
              </a:rPr>
              <a:t>C</a:t>
            </a:r>
            <a:r>
              <a:rPr dirty="0" sz="2800" spc="10" b="1">
                <a:latin typeface="华文楷体"/>
                <a:cs typeface="华文楷体"/>
              </a:rPr>
              <a:t>的点电荷从</a:t>
            </a:r>
            <a:r>
              <a:rPr dirty="0" sz="2800" spc="10" i="1">
                <a:latin typeface="Times New Roman"/>
                <a:cs typeface="Times New Roman"/>
              </a:rPr>
              <a:t>A</a:t>
            </a:r>
            <a:r>
              <a:rPr dirty="0" sz="2800" spc="15" b="1">
                <a:latin typeface="华文楷体"/>
                <a:cs typeface="华文楷体"/>
              </a:rPr>
              <a:t>点</a:t>
            </a:r>
            <a:r>
              <a:rPr dirty="0" sz="2800" spc="-5" b="1">
                <a:latin typeface="华文楷体"/>
                <a:cs typeface="华文楷体"/>
              </a:rPr>
              <a:t>移 </a:t>
            </a:r>
            <a:r>
              <a:rPr dirty="0" sz="2800" spc="70" b="1">
                <a:latin typeface="华文楷体"/>
                <a:cs typeface="华文楷体"/>
              </a:rPr>
              <a:t>动到</a:t>
            </a:r>
            <a:r>
              <a:rPr dirty="0" sz="2800" spc="65" i="1">
                <a:latin typeface="Times New Roman"/>
                <a:cs typeface="Times New Roman"/>
              </a:rPr>
              <a:t>B</a:t>
            </a:r>
            <a:r>
              <a:rPr dirty="0" sz="2800" spc="70" b="1">
                <a:latin typeface="华文楷体"/>
                <a:cs typeface="华文楷体"/>
              </a:rPr>
              <a:t>点，静电力做的功为</a:t>
            </a:r>
            <a:r>
              <a:rPr dirty="0" sz="2800" spc="70">
                <a:latin typeface="Times New Roman"/>
                <a:cs typeface="Times New Roman"/>
              </a:rPr>
              <a:t>1.6</a:t>
            </a:r>
            <a:r>
              <a:rPr dirty="0" sz="2800" spc="70">
                <a:latin typeface="宋体"/>
                <a:cs typeface="宋体"/>
              </a:rPr>
              <a:t>×</a:t>
            </a:r>
            <a:r>
              <a:rPr dirty="0" sz="2800" spc="70">
                <a:latin typeface="Times New Roman"/>
                <a:cs typeface="Times New Roman"/>
              </a:rPr>
              <a:t>10</a:t>
            </a:r>
            <a:r>
              <a:rPr dirty="0" baseline="21604" sz="2700" spc="104">
                <a:latin typeface="Times New Roman"/>
                <a:cs typeface="Times New Roman"/>
              </a:rPr>
              <a:t>-7</a:t>
            </a:r>
            <a:r>
              <a:rPr dirty="0" sz="2800" spc="70">
                <a:latin typeface="Times New Roman"/>
                <a:cs typeface="Times New Roman"/>
              </a:rPr>
              <a:t>J</a:t>
            </a:r>
            <a:r>
              <a:rPr dirty="0" sz="2800" spc="75" b="1">
                <a:latin typeface="华文楷体"/>
                <a:cs typeface="华文楷体"/>
              </a:rPr>
              <a:t>。再把这个电荷从</a:t>
            </a:r>
            <a:r>
              <a:rPr dirty="0" sz="2800" spc="70" i="1">
                <a:latin typeface="Times New Roman"/>
                <a:cs typeface="Times New Roman"/>
              </a:rPr>
              <a:t>B</a:t>
            </a:r>
            <a:r>
              <a:rPr dirty="0" sz="2800" spc="-10" b="1">
                <a:latin typeface="华文楷体"/>
                <a:cs typeface="华文楷体"/>
              </a:rPr>
              <a:t>点 </a:t>
            </a:r>
            <a:r>
              <a:rPr dirty="0" sz="2800" b="1">
                <a:latin typeface="华文楷体"/>
                <a:cs typeface="华文楷体"/>
              </a:rPr>
              <a:t>移动到</a:t>
            </a:r>
            <a:r>
              <a:rPr dirty="0" sz="2800" i="1">
                <a:latin typeface="Times New Roman"/>
                <a:cs typeface="Times New Roman"/>
              </a:rPr>
              <a:t>C</a:t>
            </a:r>
            <a:r>
              <a:rPr dirty="0" sz="2800" b="1">
                <a:latin typeface="华文楷体"/>
                <a:cs typeface="华文楷体"/>
              </a:rPr>
              <a:t>点，静电力做的功为</a:t>
            </a:r>
            <a:r>
              <a:rPr dirty="0" sz="2800" spc="-5">
                <a:latin typeface="宋体"/>
                <a:cs typeface="宋体"/>
              </a:rPr>
              <a:t>－</a:t>
            </a:r>
            <a:r>
              <a:rPr dirty="0" sz="2800" spc="-5">
                <a:latin typeface="Times New Roman"/>
                <a:cs typeface="Times New Roman"/>
              </a:rPr>
              <a:t>4.0</a:t>
            </a:r>
            <a:r>
              <a:rPr dirty="0" sz="2800" spc="-5">
                <a:latin typeface="宋体"/>
                <a:cs typeface="宋体"/>
              </a:rPr>
              <a:t>×</a:t>
            </a:r>
            <a:r>
              <a:rPr dirty="0" sz="2800" spc="-5">
                <a:latin typeface="Times New Roman"/>
                <a:cs typeface="Times New Roman"/>
              </a:rPr>
              <a:t>10</a:t>
            </a:r>
            <a:r>
              <a:rPr dirty="0" baseline="21604" sz="2700" spc="-7">
                <a:latin typeface="Times New Roman"/>
                <a:cs typeface="Times New Roman"/>
              </a:rPr>
              <a:t>-7</a:t>
            </a:r>
            <a:r>
              <a:rPr dirty="0" sz="2800" spc="-5">
                <a:latin typeface="Times New Roman"/>
                <a:cs typeface="Times New Roman"/>
              </a:rPr>
              <a:t>J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algn="just" marL="12700">
              <a:lnSpc>
                <a:spcPts val="3310"/>
              </a:lnSpc>
            </a:pPr>
            <a:r>
              <a:rPr dirty="0" sz="2800" spc="10" b="1">
                <a:latin typeface="华文楷体"/>
                <a:cs typeface="华文楷体"/>
              </a:rPr>
              <a:t>（2）根据以上结果，定性画出电场分布的示意图，标出</a:t>
            </a:r>
            <a:r>
              <a:rPr dirty="0" sz="2800" spc="5" i="1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宋体"/>
                <a:cs typeface="宋体"/>
              </a:rPr>
              <a:t>、</a:t>
            </a:r>
            <a:endParaRPr sz="2800">
              <a:latin typeface="宋体"/>
              <a:cs typeface="宋体"/>
            </a:endParaRPr>
          </a:p>
          <a:p>
            <a:pPr algn="just" marL="12700">
              <a:lnSpc>
                <a:spcPts val="3429"/>
              </a:lnSpc>
            </a:pPr>
            <a:r>
              <a:rPr dirty="0" sz="2800" spc="-130" i="1">
                <a:latin typeface="Times New Roman"/>
                <a:cs typeface="Times New Roman"/>
              </a:rPr>
              <a:t>B</a:t>
            </a:r>
            <a:r>
              <a:rPr dirty="0" sz="2900" spc="-869" i="1">
                <a:latin typeface="宋体"/>
                <a:cs typeface="宋体"/>
              </a:rPr>
              <a:t>、</a:t>
            </a:r>
            <a:r>
              <a:rPr dirty="0" sz="2800" i="1">
                <a:latin typeface="Times New Roman"/>
                <a:cs typeface="Times New Roman"/>
              </a:rPr>
              <a:t>C</a:t>
            </a:r>
            <a:r>
              <a:rPr dirty="0" sz="2800" b="1">
                <a:latin typeface="华文楷体"/>
                <a:cs typeface="华文楷体"/>
              </a:rPr>
              <a:t>三点可能的位置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22999" y="3225942"/>
            <a:ext cx="2498725" cy="102171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41275" marR="5080" indent="-29209">
              <a:lnSpc>
                <a:spcPct val="113199"/>
              </a:lnSpc>
              <a:spcBef>
                <a:spcPts val="395"/>
              </a:spcBef>
            </a:pPr>
            <a:r>
              <a:rPr dirty="0" sz="3350" spc="-90" i="1">
                <a:latin typeface="Symbol"/>
                <a:cs typeface="Symbol"/>
              </a:rPr>
              <a:t></a:t>
            </a:r>
            <a:r>
              <a:rPr dirty="0" sz="3350" spc="-90" i="1">
                <a:latin typeface="Times New Roman"/>
                <a:cs typeface="Times New Roman"/>
              </a:rPr>
              <a:t> </a:t>
            </a:r>
            <a:r>
              <a:rPr dirty="0" baseline="-17615" sz="3075" spc="-15" i="1">
                <a:latin typeface="Times New Roman"/>
                <a:cs typeface="Times New Roman"/>
              </a:rPr>
              <a:t>C</a:t>
            </a:r>
            <a:r>
              <a:rPr dirty="0" sz="3200" spc="-10">
                <a:latin typeface="宋体"/>
                <a:cs typeface="宋体"/>
              </a:rPr>
              <a:t>＞</a:t>
            </a:r>
            <a:r>
              <a:rPr dirty="0" sz="3350" spc="-10" i="1">
                <a:latin typeface="Symbol"/>
                <a:cs typeface="Symbol"/>
              </a:rPr>
              <a:t></a:t>
            </a:r>
            <a:r>
              <a:rPr dirty="0" sz="3350" spc="-10" i="1">
                <a:latin typeface="Times New Roman"/>
                <a:cs typeface="Times New Roman"/>
              </a:rPr>
              <a:t> </a:t>
            </a:r>
            <a:r>
              <a:rPr dirty="0" baseline="-17615" sz="3075" spc="-15" i="1">
                <a:latin typeface="Times New Roman"/>
                <a:cs typeface="Times New Roman"/>
              </a:rPr>
              <a:t>A</a:t>
            </a:r>
            <a:r>
              <a:rPr dirty="0" sz="3200" spc="-10">
                <a:latin typeface="宋体"/>
                <a:cs typeface="宋体"/>
              </a:rPr>
              <a:t>＞</a:t>
            </a:r>
            <a:r>
              <a:rPr dirty="0" sz="3350" spc="-10" i="1">
                <a:latin typeface="Symbol"/>
                <a:cs typeface="Symbol"/>
              </a:rPr>
              <a:t></a:t>
            </a:r>
            <a:r>
              <a:rPr dirty="0" sz="3350" spc="-10" i="1">
                <a:latin typeface="Times New Roman"/>
                <a:cs typeface="Times New Roman"/>
              </a:rPr>
              <a:t> </a:t>
            </a:r>
            <a:r>
              <a:rPr dirty="0" sz="2050" spc="15" i="1">
                <a:latin typeface="Times New Roman"/>
                <a:cs typeface="Times New Roman"/>
              </a:rPr>
              <a:t>B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3386" y="3403727"/>
            <a:ext cx="177990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11284" sz="4800" spc="7" i="1">
                <a:latin typeface="Times New Roman"/>
                <a:cs typeface="Times New Roman"/>
              </a:rPr>
              <a:t>U</a:t>
            </a:r>
            <a:r>
              <a:rPr dirty="0" sz="2050" spc="5" i="1">
                <a:latin typeface="Times New Roman"/>
                <a:cs typeface="Times New Roman"/>
              </a:rPr>
              <a:t>AC</a:t>
            </a:r>
            <a:r>
              <a:rPr dirty="0" baseline="11284" sz="4800" spc="7">
                <a:latin typeface="宋体"/>
                <a:cs typeface="宋体"/>
              </a:rPr>
              <a:t>＞</a:t>
            </a:r>
            <a:r>
              <a:rPr dirty="0" baseline="11284" sz="4800" spc="-1305">
                <a:latin typeface="宋体"/>
                <a:cs typeface="宋体"/>
              </a:rPr>
              <a:t> </a:t>
            </a:r>
            <a:r>
              <a:rPr dirty="0" baseline="11284" sz="4800" spc="7" i="1">
                <a:latin typeface="Times New Roman"/>
                <a:cs typeface="Times New Roman"/>
              </a:rPr>
              <a:t>U</a:t>
            </a:r>
            <a:r>
              <a:rPr dirty="0" sz="2050" spc="5" i="1">
                <a:latin typeface="Times New Roman"/>
                <a:cs typeface="Times New Roman"/>
              </a:rPr>
              <a:t>AB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65386" y="4354690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83" y="114300"/>
                </a:lnTo>
                <a:lnTo>
                  <a:pt x="5287683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83" y="171450"/>
                </a:lnTo>
                <a:lnTo>
                  <a:pt x="5287683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65386" y="4942522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83" y="114300"/>
                </a:lnTo>
                <a:lnTo>
                  <a:pt x="5287683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83" y="171450"/>
                </a:lnTo>
                <a:lnTo>
                  <a:pt x="5287683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65386" y="5563006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83" y="114300"/>
                </a:lnTo>
                <a:lnTo>
                  <a:pt x="5287683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83" y="171450"/>
                </a:lnTo>
                <a:lnTo>
                  <a:pt x="5287683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22415" y="4997399"/>
            <a:ext cx="160807" cy="153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321562" y="5008283"/>
            <a:ext cx="160820" cy="153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21492" y="5004231"/>
            <a:ext cx="160807" cy="153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320127" y="5193614"/>
            <a:ext cx="2425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094704" y="5193614"/>
            <a:ext cx="2425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4868" y="5209273"/>
            <a:ext cx="26225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71432" y="4354474"/>
            <a:ext cx="29718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764" y="1005674"/>
            <a:ext cx="9347200" cy="13049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10" b="1">
                <a:latin typeface="华文楷体"/>
                <a:cs typeface="华文楷体"/>
              </a:rPr>
              <a:t>例题：在匀强电场中把电荷量为</a:t>
            </a:r>
            <a:r>
              <a:rPr dirty="0" sz="2800" spc="5">
                <a:latin typeface="Times New Roman"/>
                <a:cs typeface="Times New Roman"/>
              </a:rPr>
              <a:t>2.0</a:t>
            </a:r>
            <a:r>
              <a:rPr dirty="0" sz="2800" spc="10">
                <a:latin typeface="宋体"/>
                <a:cs typeface="宋体"/>
              </a:rPr>
              <a:t>×</a:t>
            </a:r>
            <a:r>
              <a:rPr dirty="0" sz="2800" spc="5">
                <a:latin typeface="Times New Roman"/>
                <a:cs typeface="Times New Roman"/>
              </a:rPr>
              <a:t>10</a:t>
            </a:r>
            <a:r>
              <a:rPr dirty="0" baseline="21604" sz="2700" spc="22">
                <a:latin typeface="Times New Roman"/>
                <a:cs typeface="Times New Roman"/>
              </a:rPr>
              <a:t>-9</a:t>
            </a:r>
            <a:r>
              <a:rPr dirty="0" sz="2800" spc="10">
                <a:latin typeface="Times New Roman"/>
                <a:cs typeface="Times New Roman"/>
              </a:rPr>
              <a:t>C</a:t>
            </a:r>
            <a:r>
              <a:rPr dirty="0" sz="2800" spc="10" b="1">
                <a:latin typeface="华文楷体"/>
                <a:cs typeface="华文楷体"/>
              </a:rPr>
              <a:t>的点电荷从</a:t>
            </a:r>
            <a:r>
              <a:rPr dirty="0" sz="2800" spc="10" i="1">
                <a:latin typeface="Times New Roman"/>
                <a:cs typeface="Times New Roman"/>
              </a:rPr>
              <a:t>A</a:t>
            </a:r>
            <a:r>
              <a:rPr dirty="0" sz="2800" spc="15" b="1">
                <a:latin typeface="华文楷体"/>
                <a:cs typeface="华文楷体"/>
              </a:rPr>
              <a:t>点</a:t>
            </a:r>
            <a:r>
              <a:rPr dirty="0" sz="2800" spc="-5" b="1">
                <a:latin typeface="华文楷体"/>
                <a:cs typeface="华文楷体"/>
              </a:rPr>
              <a:t>移 </a:t>
            </a:r>
            <a:r>
              <a:rPr dirty="0" sz="2800" spc="70" b="1">
                <a:latin typeface="华文楷体"/>
                <a:cs typeface="华文楷体"/>
              </a:rPr>
              <a:t>动到</a:t>
            </a:r>
            <a:r>
              <a:rPr dirty="0" sz="2800" spc="65" i="1">
                <a:latin typeface="Times New Roman"/>
                <a:cs typeface="Times New Roman"/>
              </a:rPr>
              <a:t>B</a:t>
            </a:r>
            <a:r>
              <a:rPr dirty="0" sz="2800" spc="70" b="1">
                <a:latin typeface="华文楷体"/>
                <a:cs typeface="华文楷体"/>
              </a:rPr>
              <a:t>点，静电力做的功为</a:t>
            </a:r>
            <a:r>
              <a:rPr dirty="0" sz="2800" spc="70">
                <a:latin typeface="Times New Roman"/>
                <a:cs typeface="Times New Roman"/>
              </a:rPr>
              <a:t>1.6</a:t>
            </a:r>
            <a:r>
              <a:rPr dirty="0" sz="2800" spc="70">
                <a:latin typeface="宋体"/>
                <a:cs typeface="宋体"/>
              </a:rPr>
              <a:t>×</a:t>
            </a:r>
            <a:r>
              <a:rPr dirty="0" sz="2800" spc="70">
                <a:latin typeface="Times New Roman"/>
                <a:cs typeface="Times New Roman"/>
              </a:rPr>
              <a:t>10</a:t>
            </a:r>
            <a:r>
              <a:rPr dirty="0" baseline="21604" sz="2700" spc="104">
                <a:latin typeface="Times New Roman"/>
                <a:cs typeface="Times New Roman"/>
              </a:rPr>
              <a:t>-7</a:t>
            </a:r>
            <a:r>
              <a:rPr dirty="0" sz="2800" spc="70">
                <a:latin typeface="Times New Roman"/>
                <a:cs typeface="Times New Roman"/>
              </a:rPr>
              <a:t>J</a:t>
            </a:r>
            <a:r>
              <a:rPr dirty="0" sz="2800" spc="75" b="1">
                <a:latin typeface="华文楷体"/>
                <a:cs typeface="华文楷体"/>
              </a:rPr>
              <a:t>。再把这个电荷从</a:t>
            </a:r>
            <a:r>
              <a:rPr dirty="0" sz="2800" spc="70" i="1">
                <a:latin typeface="Times New Roman"/>
                <a:cs typeface="Times New Roman"/>
              </a:rPr>
              <a:t>B</a:t>
            </a:r>
            <a:r>
              <a:rPr dirty="0" sz="2800" spc="-10" b="1">
                <a:latin typeface="华文楷体"/>
                <a:cs typeface="华文楷体"/>
              </a:rPr>
              <a:t>点 </a:t>
            </a:r>
            <a:r>
              <a:rPr dirty="0" sz="2800" b="1">
                <a:latin typeface="华文楷体"/>
                <a:cs typeface="华文楷体"/>
              </a:rPr>
              <a:t>移动到</a:t>
            </a:r>
            <a:r>
              <a:rPr dirty="0" sz="2800" i="1">
                <a:latin typeface="Times New Roman"/>
                <a:cs typeface="Times New Roman"/>
              </a:rPr>
              <a:t>C</a:t>
            </a:r>
            <a:r>
              <a:rPr dirty="0" sz="2800" b="1">
                <a:latin typeface="华文楷体"/>
                <a:cs typeface="华文楷体"/>
              </a:rPr>
              <a:t>点，静电力做的功为</a:t>
            </a:r>
            <a:r>
              <a:rPr dirty="0" sz="2800" spc="-5">
                <a:latin typeface="宋体"/>
                <a:cs typeface="宋体"/>
              </a:rPr>
              <a:t>－</a:t>
            </a:r>
            <a:r>
              <a:rPr dirty="0" sz="2800" spc="-5">
                <a:latin typeface="Times New Roman"/>
                <a:cs typeface="Times New Roman"/>
              </a:rPr>
              <a:t>4.0</a:t>
            </a:r>
            <a:r>
              <a:rPr dirty="0" sz="2800" spc="-5">
                <a:latin typeface="宋体"/>
                <a:cs typeface="宋体"/>
              </a:rPr>
              <a:t>×</a:t>
            </a:r>
            <a:r>
              <a:rPr dirty="0" sz="2800" spc="-5">
                <a:latin typeface="Times New Roman"/>
                <a:cs typeface="Times New Roman"/>
              </a:rPr>
              <a:t>10</a:t>
            </a:r>
            <a:r>
              <a:rPr dirty="0" baseline="21604" sz="2700" spc="-7">
                <a:latin typeface="Times New Roman"/>
                <a:cs typeface="Times New Roman"/>
              </a:rPr>
              <a:t>-7</a:t>
            </a:r>
            <a:r>
              <a:rPr dirty="0" sz="2800" spc="-5">
                <a:latin typeface="Times New Roman"/>
                <a:cs typeface="Times New Roman"/>
              </a:rPr>
              <a:t>J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89833" y="4188650"/>
            <a:ext cx="4826000" cy="285750"/>
          </a:xfrm>
          <a:custGeom>
            <a:avLst/>
            <a:gdLst/>
            <a:ahLst/>
            <a:cxnLst/>
            <a:rect l="l" t="t" r="r" b="b"/>
            <a:pathLst>
              <a:path w="4826000" h="285750">
                <a:moveTo>
                  <a:pt x="4539703" y="285750"/>
                </a:moveTo>
                <a:lnTo>
                  <a:pt x="4682578" y="142875"/>
                </a:lnTo>
                <a:lnTo>
                  <a:pt x="4539703" y="0"/>
                </a:lnTo>
                <a:lnTo>
                  <a:pt x="4768303" y="114300"/>
                </a:lnTo>
                <a:lnTo>
                  <a:pt x="4718304" y="114300"/>
                </a:lnTo>
                <a:lnTo>
                  <a:pt x="4718304" y="171450"/>
                </a:lnTo>
                <a:lnTo>
                  <a:pt x="4768303" y="171450"/>
                </a:lnTo>
                <a:lnTo>
                  <a:pt x="4539703" y="285750"/>
                </a:lnTo>
                <a:close/>
              </a:path>
              <a:path w="4826000" h="285750">
                <a:moveTo>
                  <a:pt x="4654003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4654003" y="114300"/>
                </a:lnTo>
                <a:lnTo>
                  <a:pt x="4682578" y="142875"/>
                </a:lnTo>
                <a:lnTo>
                  <a:pt x="4654003" y="171450"/>
                </a:lnTo>
                <a:close/>
              </a:path>
              <a:path w="4826000" h="285750">
                <a:moveTo>
                  <a:pt x="4768303" y="171450"/>
                </a:moveTo>
                <a:lnTo>
                  <a:pt x="4718304" y="171450"/>
                </a:lnTo>
                <a:lnTo>
                  <a:pt x="4718304" y="114300"/>
                </a:lnTo>
                <a:lnTo>
                  <a:pt x="4768303" y="114300"/>
                </a:lnTo>
                <a:lnTo>
                  <a:pt x="4825453" y="142875"/>
                </a:lnTo>
                <a:lnTo>
                  <a:pt x="4768303" y="1714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89769" y="4775834"/>
            <a:ext cx="4826000" cy="285750"/>
          </a:xfrm>
          <a:custGeom>
            <a:avLst/>
            <a:gdLst/>
            <a:ahLst/>
            <a:cxnLst/>
            <a:rect l="l" t="t" r="r" b="b"/>
            <a:pathLst>
              <a:path w="4826000" h="285750">
                <a:moveTo>
                  <a:pt x="4768528" y="171856"/>
                </a:moveTo>
                <a:lnTo>
                  <a:pt x="4718304" y="171856"/>
                </a:lnTo>
                <a:lnTo>
                  <a:pt x="4718431" y="114706"/>
                </a:lnTo>
                <a:lnTo>
                  <a:pt x="4654130" y="114561"/>
                </a:lnTo>
                <a:lnTo>
                  <a:pt x="4540097" y="0"/>
                </a:lnTo>
                <a:lnTo>
                  <a:pt x="4825517" y="143522"/>
                </a:lnTo>
                <a:lnTo>
                  <a:pt x="4768528" y="171856"/>
                </a:lnTo>
                <a:close/>
              </a:path>
              <a:path w="4826000" h="285750">
                <a:moveTo>
                  <a:pt x="4654006" y="171711"/>
                </a:moveTo>
                <a:lnTo>
                  <a:pt x="0" y="161213"/>
                </a:lnTo>
                <a:lnTo>
                  <a:pt x="126" y="104063"/>
                </a:lnTo>
                <a:lnTo>
                  <a:pt x="4654130" y="114561"/>
                </a:lnTo>
                <a:lnTo>
                  <a:pt x="4682642" y="143205"/>
                </a:lnTo>
                <a:lnTo>
                  <a:pt x="4654006" y="171711"/>
                </a:lnTo>
                <a:close/>
              </a:path>
              <a:path w="4826000" h="285750">
                <a:moveTo>
                  <a:pt x="4718304" y="171856"/>
                </a:moveTo>
                <a:lnTo>
                  <a:pt x="4654006" y="171711"/>
                </a:lnTo>
                <a:lnTo>
                  <a:pt x="4682642" y="143205"/>
                </a:lnTo>
                <a:lnTo>
                  <a:pt x="4654130" y="114561"/>
                </a:lnTo>
                <a:lnTo>
                  <a:pt x="4718431" y="114706"/>
                </a:lnTo>
                <a:lnTo>
                  <a:pt x="4718304" y="171856"/>
                </a:lnTo>
                <a:close/>
              </a:path>
              <a:path w="4826000" h="285750">
                <a:moveTo>
                  <a:pt x="4539449" y="285750"/>
                </a:moveTo>
                <a:lnTo>
                  <a:pt x="4654006" y="171711"/>
                </a:lnTo>
                <a:lnTo>
                  <a:pt x="4768528" y="171856"/>
                </a:lnTo>
                <a:lnTo>
                  <a:pt x="4539449" y="2857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89833" y="5364378"/>
            <a:ext cx="4826000" cy="285750"/>
          </a:xfrm>
          <a:custGeom>
            <a:avLst/>
            <a:gdLst/>
            <a:ahLst/>
            <a:cxnLst/>
            <a:rect l="l" t="t" r="r" b="b"/>
            <a:pathLst>
              <a:path w="4826000" h="285750">
                <a:moveTo>
                  <a:pt x="4539703" y="285750"/>
                </a:moveTo>
                <a:lnTo>
                  <a:pt x="4682578" y="142875"/>
                </a:lnTo>
                <a:lnTo>
                  <a:pt x="4539703" y="0"/>
                </a:lnTo>
                <a:lnTo>
                  <a:pt x="4768303" y="114300"/>
                </a:lnTo>
                <a:lnTo>
                  <a:pt x="4718304" y="114300"/>
                </a:lnTo>
                <a:lnTo>
                  <a:pt x="4718304" y="171450"/>
                </a:lnTo>
                <a:lnTo>
                  <a:pt x="4768303" y="171450"/>
                </a:lnTo>
                <a:lnTo>
                  <a:pt x="4539703" y="285750"/>
                </a:lnTo>
                <a:close/>
              </a:path>
              <a:path w="4826000" h="285750">
                <a:moveTo>
                  <a:pt x="4654003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4654003" y="114300"/>
                </a:lnTo>
                <a:lnTo>
                  <a:pt x="4682578" y="142875"/>
                </a:lnTo>
                <a:lnTo>
                  <a:pt x="4654003" y="171450"/>
                </a:lnTo>
                <a:close/>
              </a:path>
              <a:path w="4826000" h="285750">
                <a:moveTo>
                  <a:pt x="4768303" y="171450"/>
                </a:moveTo>
                <a:lnTo>
                  <a:pt x="4718304" y="171450"/>
                </a:lnTo>
                <a:lnTo>
                  <a:pt x="4718304" y="114300"/>
                </a:lnTo>
                <a:lnTo>
                  <a:pt x="4768303" y="114300"/>
                </a:lnTo>
                <a:lnTo>
                  <a:pt x="4825453" y="142875"/>
                </a:lnTo>
                <a:lnTo>
                  <a:pt x="4768303" y="1714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76630" y="4842255"/>
            <a:ext cx="160807" cy="153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75182" y="5077714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0747" y="5093906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9137" y="5124374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1764" y="2285835"/>
            <a:ext cx="9239885" cy="231394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220345">
              <a:lnSpc>
                <a:spcPts val="3320"/>
              </a:lnSpc>
              <a:spcBef>
                <a:spcPts val="235"/>
              </a:spcBef>
            </a:pPr>
            <a:r>
              <a:rPr dirty="0" sz="2800" b="1">
                <a:latin typeface="华文楷体"/>
                <a:cs typeface="华文楷体"/>
              </a:rPr>
              <a:t>（</a:t>
            </a:r>
            <a:r>
              <a:rPr dirty="0" sz="2800" spc="-5" b="1">
                <a:latin typeface="华文楷体"/>
                <a:cs typeface="华文楷体"/>
              </a:rPr>
              <a:t>3</a:t>
            </a:r>
            <a:r>
              <a:rPr dirty="0" sz="2800" b="1">
                <a:latin typeface="华文楷体"/>
                <a:cs typeface="华文楷体"/>
              </a:rPr>
              <a:t>）把电荷量为</a:t>
            </a:r>
            <a:r>
              <a:rPr dirty="0" sz="2800">
                <a:latin typeface="宋体"/>
                <a:cs typeface="宋体"/>
              </a:rPr>
              <a:t>－</a:t>
            </a:r>
            <a:r>
              <a:rPr dirty="0" sz="2800" spc="-5">
                <a:latin typeface="Times New Roman"/>
                <a:cs typeface="Times New Roman"/>
              </a:rPr>
              <a:t>1.5</a:t>
            </a:r>
            <a:r>
              <a:rPr dirty="0" sz="2800">
                <a:latin typeface="宋体"/>
                <a:cs typeface="宋体"/>
              </a:rPr>
              <a:t>×</a:t>
            </a:r>
            <a:r>
              <a:rPr dirty="0" sz="2800" spc="-5">
                <a:latin typeface="Times New Roman"/>
                <a:cs typeface="Times New Roman"/>
              </a:rPr>
              <a:t>10</a:t>
            </a:r>
            <a:r>
              <a:rPr dirty="0" baseline="21604" sz="2700" spc="7">
                <a:latin typeface="Times New Roman"/>
                <a:cs typeface="Times New Roman"/>
              </a:rPr>
              <a:t>-9</a:t>
            </a:r>
            <a:r>
              <a:rPr dirty="0" sz="2800">
                <a:latin typeface="Times New Roman"/>
                <a:cs typeface="Times New Roman"/>
              </a:rPr>
              <a:t>C</a:t>
            </a:r>
            <a:r>
              <a:rPr dirty="0" sz="2800" b="1">
                <a:latin typeface="华文楷体"/>
                <a:cs typeface="华文楷体"/>
              </a:rPr>
              <a:t>的点电荷从</a:t>
            </a:r>
            <a:r>
              <a:rPr dirty="0" sz="2800" spc="-5" b="1">
                <a:latin typeface="华文楷体"/>
                <a:cs typeface="华文楷体"/>
              </a:rPr>
              <a:t>A</a:t>
            </a:r>
            <a:r>
              <a:rPr dirty="0" sz="2800" b="1">
                <a:latin typeface="华文楷体"/>
                <a:cs typeface="华文楷体"/>
              </a:rPr>
              <a:t>点移动到</a:t>
            </a:r>
            <a:r>
              <a:rPr dirty="0" sz="2800" i="1">
                <a:latin typeface="Times New Roman"/>
                <a:cs typeface="Times New Roman"/>
              </a:rPr>
              <a:t>C</a:t>
            </a:r>
            <a:r>
              <a:rPr dirty="0" sz="2800" b="1">
                <a:latin typeface="华文楷体"/>
                <a:cs typeface="华文楷体"/>
              </a:rPr>
              <a:t>点</a:t>
            </a:r>
            <a:r>
              <a:rPr dirty="0" sz="2800" spc="-5" b="1">
                <a:latin typeface="华文楷体"/>
                <a:cs typeface="华文楷体"/>
              </a:rPr>
              <a:t>， </a:t>
            </a:r>
            <a:r>
              <a:rPr dirty="0" sz="2800" b="1">
                <a:latin typeface="华文楷体"/>
                <a:cs typeface="华文楷体"/>
              </a:rPr>
              <a:t>静电力做的功是多少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  <a:p>
            <a:pPr marL="131445">
              <a:lnSpc>
                <a:spcPct val="100000"/>
              </a:lnSpc>
              <a:spcBef>
                <a:spcPts val="2315"/>
              </a:spcBef>
            </a:pPr>
            <a:r>
              <a:rPr dirty="0" sz="3200" i="1">
                <a:latin typeface="Times New Roman"/>
                <a:cs typeface="Times New Roman"/>
              </a:rPr>
              <a:t>W</a:t>
            </a:r>
            <a:r>
              <a:rPr dirty="0" baseline="-17615" sz="3075" i="1">
                <a:latin typeface="Times New Roman"/>
                <a:cs typeface="Times New Roman"/>
              </a:rPr>
              <a:t>AC</a:t>
            </a:r>
            <a:r>
              <a:rPr dirty="0" sz="3200" i="1">
                <a:latin typeface="Times New Roman"/>
                <a:cs typeface="Times New Roman"/>
              </a:rPr>
              <a:t>=qU</a:t>
            </a:r>
            <a:r>
              <a:rPr dirty="0" baseline="-17615" sz="3075" i="1">
                <a:latin typeface="Times New Roman"/>
                <a:cs typeface="Times New Roman"/>
              </a:rPr>
              <a:t>AC</a:t>
            </a:r>
            <a:r>
              <a:rPr dirty="0" sz="3200">
                <a:latin typeface="Times New Roman"/>
                <a:cs typeface="Times New Roman"/>
              </a:rPr>
              <a:t>=</a:t>
            </a:r>
            <a:r>
              <a:rPr dirty="0" sz="3200">
                <a:latin typeface="宋体"/>
                <a:cs typeface="宋体"/>
              </a:rPr>
              <a:t>（－</a:t>
            </a:r>
            <a:r>
              <a:rPr dirty="0" sz="3200">
                <a:latin typeface="Times New Roman"/>
                <a:cs typeface="Times New Roman"/>
              </a:rPr>
              <a:t>1.5</a:t>
            </a:r>
            <a:r>
              <a:rPr dirty="0" sz="3200">
                <a:latin typeface="宋体"/>
                <a:cs typeface="宋体"/>
              </a:rPr>
              <a:t>×</a:t>
            </a:r>
            <a:r>
              <a:rPr dirty="0" sz="3200">
                <a:latin typeface="Times New Roman"/>
                <a:cs typeface="Times New Roman"/>
              </a:rPr>
              <a:t>10</a:t>
            </a:r>
            <a:r>
              <a:rPr dirty="0" baseline="21680" sz="3075">
                <a:latin typeface="Times New Roman"/>
                <a:cs typeface="Times New Roman"/>
              </a:rPr>
              <a:t>-9</a:t>
            </a:r>
            <a:r>
              <a:rPr dirty="0" sz="3200">
                <a:latin typeface="宋体"/>
                <a:cs typeface="宋体"/>
              </a:rPr>
              <a:t>）×（－</a:t>
            </a:r>
            <a:r>
              <a:rPr dirty="0" sz="3200">
                <a:latin typeface="Times New Roman"/>
                <a:cs typeface="Times New Roman"/>
              </a:rPr>
              <a:t>120</a:t>
            </a:r>
            <a:r>
              <a:rPr dirty="0" sz="3200">
                <a:latin typeface="宋体"/>
                <a:cs typeface="宋体"/>
              </a:rPr>
              <a:t>）</a:t>
            </a:r>
            <a:r>
              <a:rPr dirty="0" sz="3200">
                <a:latin typeface="Times New Roman"/>
                <a:cs typeface="Times New Roman"/>
              </a:rPr>
              <a:t>J=1.8</a:t>
            </a:r>
            <a:r>
              <a:rPr dirty="0" sz="3200">
                <a:latin typeface="宋体"/>
                <a:cs typeface="宋体"/>
              </a:rPr>
              <a:t>×</a:t>
            </a:r>
            <a:r>
              <a:rPr dirty="0" sz="3200">
                <a:latin typeface="Times New Roman"/>
                <a:cs typeface="Times New Roman"/>
              </a:rPr>
              <a:t>10</a:t>
            </a:r>
            <a:r>
              <a:rPr dirty="0" baseline="21680" sz="3075">
                <a:latin typeface="Times New Roman"/>
                <a:cs typeface="Times New Roman"/>
              </a:rPr>
              <a:t>-7</a:t>
            </a:r>
            <a:r>
              <a:rPr dirty="0" sz="3200">
                <a:latin typeface="Times New Roman"/>
                <a:cs typeface="Times New Roman"/>
              </a:rPr>
              <a:t>J</a:t>
            </a:r>
            <a:endParaRPr sz="3200">
              <a:latin typeface="Times New Roman"/>
              <a:cs typeface="Times New Roman"/>
            </a:endParaRPr>
          </a:p>
          <a:p>
            <a:pPr algn="r" marR="2143760">
              <a:lnSpc>
                <a:spcPct val="100000"/>
              </a:lnSpc>
              <a:spcBef>
                <a:spcPts val="2205"/>
              </a:spcBef>
            </a:pPr>
            <a:r>
              <a:rPr dirty="0" sz="2400" b="1" i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44987" y="4831651"/>
            <a:ext cx="160807" cy="153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82194" y="4831359"/>
            <a:ext cx="160807" cy="153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27641" y="4764798"/>
            <a:ext cx="1126490" cy="285750"/>
          </a:xfrm>
          <a:custGeom>
            <a:avLst/>
            <a:gdLst/>
            <a:ahLst/>
            <a:cxnLst/>
            <a:rect l="l" t="t" r="r" b="b"/>
            <a:pathLst>
              <a:path w="1126489" h="285750">
                <a:moveTo>
                  <a:pt x="285750" y="285750"/>
                </a:moveTo>
                <a:lnTo>
                  <a:pt x="0" y="142875"/>
                </a:lnTo>
                <a:lnTo>
                  <a:pt x="285750" y="0"/>
                </a:lnTo>
                <a:lnTo>
                  <a:pt x="171450" y="114300"/>
                </a:lnTo>
                <a:lnTo>
                  <a:pt x="107149" y="114300"/>
                </a:lnTo>
                <a:lnTo>
                  <a:pt x="107149" y="171450"/>
                </a:lnTo>
                <a:lnTo>
                  <a:pt x="171450" y="171450"/>
                </a:lnTo>
                <a:lnTo>
                  <a:pt x="285750" y="285750"/>
                </a:lnTo>
                <a:close/>
              </a:path>
              <a:path w="1126489" h="285750">
                <a:moveTo>
                  <a:pt x="171450" y="171450"/>
                </a:moveTo>
                <a:lnTo>
                  <a:pt x="107149" y="171450"/>
                </a:lnTo>
                <a:lnTo>
                  <a:pt x="107149" y="114300"/>
                </a:lnTo>
                <a:lnTo>
                  <a:pt x="171450" y="114300"/>
                </a:lnTo>
                <a:lnTo>
                  <a:pt x="142875" y="142875"/>
                </a:lnTo>
                <a:lnTo>
                  <a:pt x="171450" y="171450"/>
                </a:lnTo>
                <a:close/>
              </a:path>
              <a:path w="1126489" h="285750">
                <a:moveTo>
                  <a:pt x="1126261" y="171450"/>
                </a:moveTo>
                <a:lnTo>
                  <a:pt x="171450" y="171450"/>
                </a:lnTo>
                <a:lnTo>
                  <a:pt x="142875" y="142875"/>
                </a:lnTo>
                <a:lnTo>
                  <a:pt x="171450" y="114300"/>
                </a:lnTo>
                <a:lnTo>
                  <a:pt x="1126261" y="114300"/>
                </a:lnTo>
                <a:lnTo>
                  <a:pt x="1126261" y="171450"/>
                </a:lnTo>
                <a:close/>
              </a:path>
            </a:pathLst>
          </a:custGeom>
          <a:solidFill>
            <a:srgbClr val="DC07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70859" y="5040668"/>
            <a:ext cx="269786" cy="2604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22064" y="4687239"/>
            <a:ext cx="434174" cy="4424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16412" y="4680889"/>
            <a:ext cx="446405" cy="454659"/>
          </a:xfrm>
          <a:custGeom>
            <a:avLst/>
            <a:gdLst/>
            <a:ahLst/>
            <a:cxnLst/>
            <a:rect l="l" t="t" r="r" b="b"/>
            <a:pathLst>
              <a:path w="446404" h="454660">
                <a:moveTo>
                  <a:pt x="257048" y="2539"/>
                </a:moveTo>
                <a:lnTo>
                  <a:pt x="189064" y="2539"/>
                </a:lnTo>
                <a:lnTo>
                  <a:pt x="200228" y="0"/>
                </a:lnTo>
                <a:lnTo>
                  <a:pt x="245872" y="0"/>
                </a:lnTo>
                <a:lnTo>
                  <a:pt x="257048" y="2539"/>
                </a:lnTo>
                <a:close/>
              </a:path>
              <a:path w="446404" h="454660">
                <a:moveTo>
                  <a:pt x="257048" y="452120"/>
                </a:moveTo>
                <a:lnTo>
                  <a:pt x="189064" y="452120"/>
                </a:lnTo>
                <a:lnTo>
                  <a:pt x="156667" y="444500"/>
                </a:lnTo>
                <a:lnTo>
                  <a:pt x="116649" y="426720"/>
                </a:lnTo>
                <a:lnTo>
                  <a:pt x="81076" y="402589"/>
                </a:lnTo>
                <a:lnTo>
                  <a:pt x="50838" y="372110"/>
                </a:lnTo>
                <a:lnTo>
                  <a:pt x="26835" y="335279"/>
                </a:lnTo>
                <a:lnTo>
                  <a:pt x="9956" y="294639"/>
                </a:lnTo>
                <a:lnTo>
                  <a:pt x="1727" y="255270"/>
                </a:lnTo>
                <a:lnTo>
                  <a:pt x="1079" y="250189"/>
                </a:lnTo>
                <a:lnTo>
                  <a:pt x="584" y="243839"/>
                </a:lnTo>
                <a:lnTo>
                  <a:pt x="215" y="238760"/>
                </a:lnTo>
                <a:lnTo>
                  <a:pt x="0" y="232410"/>
                </a:lnTo>
                <a:lnTo>
                  <a:pt x="0" y="220979"/>
                </a:lnTo>
                <a:lnTo>
                  <a:pt x="215" y="214629"/>
                </a:lnTo>
                <a:lnTo>
                  <a:pt x="584" y="209550"/>
                </a:lnTo>
                <a:lnTo>
                  <a:pt x="1079" y="203200"/>
                </a:lnTo>
                <a:lnTo>
                  <a:pt x="1727" y="198120"/>
                </a:lnTo>
                <a:lnTo>
                  <a:pt x="2501" y="191770"/>
                </a:lnTo>
                <a:lnTo>
                  <a:pt x="13462" y="148589"/>
                </a:lnTo>
                <a:lnTo>
                  <a:pt x="32207" y="109220"/>
                </a:lnTo>
                <a:lnTo>
                  <a:pt x="57848" y="73660"/>
                </a:lnTo>
                <a:lnTo>
                  <a:pt x="89496" y="44450"/>
                </a:lnTo>
                <a:lnTo>
                  <a:pt x="126276" y="21589"/>
                </a:lnTo>
                <a:lnTo>
                  <a:pt x="136156" y="17779"/>
                </a:lnTo>
                <a:lnTo>
                  <a:pt x="146291" y="12700"/>
                </a:lnTo>
                <a:lnTo>
                  <a:pt x="156667" y="10160"/>
                </a:lnTo>
                <a:lnTo>
                  <a:pt x="167259" y="6350"/>
                </a:lnTo>
                <a:lnTo>
                  <a:pt x="183540" y="2539"/>
                </a:lnTo>
                <a:lnTo>
                  <a:pt x="262559" y="2539"/>
                </a:lnTo>
                <a:lnTo>
                  <a:pt x="278841" y="6350"/>
                </a:lnTo>
                <a:lnTo>
                  <a:pt x="289433" y="10160"/>
                </a:lnTo>
                <a:lnTo>
                  <a:pt x="299808" y="12700"/>
                </a:lnTo>
                <a:lnTo>
                  <a:pt x="201625" y="12700"/>
                </a:lnTo>
                <a:lnTo>
                  <a:pt x="196176" y="13970"/>
                </a:lnTo>
                <a:lnTo>
                  <a:pt x="191096" y="13970"/>
                </a:lnTo>
                <a:lnTo>
                  <a:pt x="185737" y="15239"/>
                </a:lnTo>
                <a:lnTo>
                  <a:pt x="185902" y="15239"/>
                </a:lnTo>
                <a:lnTo>
                  <a:pt x="180581" y="16510"/>
                </a:lnTo>
                <a:lnTo>
                  <a:pt x="180822" y="16510"/>
                </a:lnTo>
                <a:lnTo>
                  <a:pt x="170332" y="19050"/>
                </a:lnTo>
                <a:lnTo>
                  <a:pt x="170649" y="19050"/>
                </a:lnTo>
                <a:lnTo>
                  <a:pt x="160362" y="21589"/>
                </a:lnTo>
                <a:lnTo>
                  <a:pt x="160667" y="21589"/>
                </a:lnTo>
                <a:lnTo>
                  <a:pt x="150596" y="25400"/>
                </a:lnTo>
                <a:lnTo>
                  <a:pt x="150888" y="25400"/>
                </a:lnTo>
                <a:lnTo>
                  <a:pt x="141046" y="29210"/>
                </a:lnTo>
                <a:lnTo>
                  <a:pt x="141338" y="29210"/>
                </a:lnTo>
                <a:lnTo>
                  <a:pt x="131737" y="33020"/>
                </a:lnTo>
                <a:lnTo>
                  <a:pt x="132016" y="33020"/>
                </a:lnTo>
                <a:lnTo>
                  <a:pt x="122669" y="38100"/>
                </a:lnTo>
                <a:lnTo>
                  <a:pt x="122936" y="38100"/>
                </a:lnTo>
                <a:lnTo>
                  <a:pt x="113868" y="43179"/>
                </a:lnTo>
                <a:lnTo>
                  <a:pt x="114122" y="43179"/>
                </a:lnTo>
                <a:lnTo>
                  <a:pt x="105333" y="48260"/>
                </a:lnTo>
                <a:lnTo>
                  <a:pt x="105587" y="48260"/>
                </a:lnTo>
                <a:lnTo>
                  <a:pt x="97091" y="54610"/>
                </a:lnTo>
                <a:lnTo>
                  <a:pt x="97332" y="54610"/>
                </a:lnTo>
                <a:lnTo>
                  <a:pt x="89141" y="60960"/>
                </a:lnTo>
                <a:lnTo>
                  <a:pt x="89369" y="60960"/>
                </a:lnTo>
                <a:lnTo>
                  <a:pt x="81508" y="67310"/>
                </a:lnTo>
                <a:lnTo>
                  <a:pt x="81724" y="67310"/>
                </a:lnTo>
                <a:lnTo>
                  <a:pt x="74206" y="74929"/>
                </a:lnTo>
                <a:lnTo>
                  <a:pt x="74409" y="74929"/>
                </a:lnTo>
                <a:lnTo>
                  <a:pt x="67233" y="82550"/>
                </a:lnTo>
                <a:lnTo>
                  <a:pt x="67437" y="82550"/>
                </a:lnTo>
                <a:lnTo>
                  <a:pt x="60617" y="90170"/>
                </a:lnTo>
                <a:lnTo>
                  <a:pt x="60807" y="90170"/>
                </a:lnTo>
                <a:lnTo>
                  <a:pt x="55299" y="97789"/>
                </a:lnTo>
                <a:lnTo>
                  <a:pt x="54559" y="97789"/>
                </a:lnTo>
                <a:lnTo>
                  <a:pt x="48513" y="106679"/>
                </a:lnTo>
                <a:lnTo>
                  <a:pt x="48679" y="106679"/>
                </a:lnTo>
                <a:lnTo>
                  <a:pt x="43040" y="115570"/>
                </a:lnTo>
                <a:lnTo>
                  <a:pt x="43192" y="115570"/>
                </a:lnTo>
                <a:lnTo>
                  <a:pt x="37973" y="124460"/>
                </a:lnTo>
                <a:lnTo>
                  <a:pt x="38125" y="124460"/>
                </a:lnTo>
                <a:lnTo>
                  <a:pt x="33337" y="133350"/>
                </a:lnTo>
                <a:lnTo>
                  <a:pt x="29121" y="143510"/>
                </a:lnTo>
                <a:lnTo>
                  <a:pt x="25846" y="152400"/>
                </a:lnTo>
                <a:lnTo>
                  <a:pt x="25463" y="152400"/>
                </a:lnTo>
                <a:lnTo>
                  <a:pt x="22059" y="162560"/>
                </a:lnTo>
                <a:lnTo>
                  <a:pt x="19227" y="172720"/>
                </a:lnTo>
                <a:lnTo>
                  <a:pt x="17147" y="182879"/>
                </a:lnTo>
                <a:lnTo>
                  <a:pt x="16941" y="182879"/>
                </a:lnTo>
                <a:lnTo>
                  <a:pt x="15036" y="194310"/>
                </a:lnTo>
                <a:lnTo>
                  <a:pt x="14312" y="199389"/>
                </a:lnTo>
                <a:lnTo>
                  <a:pt x="13715" y="204470"/>
                </a:lnTo>
                <a:lnTo>
                  <a:pt x="13246" y="210820"/>
                </a:lnTo>
                <a:lnTo>
                  <a:pt x="12915" y="215900"/>
                </a:lnTo>
                <a:lnTo>
                  <a:pt x="12700" y="220979"/>
                </a:lnTo>
                <a:lnTo>
                  <a:pt x="12700" y="232410"/>
                </a:lnTo>
                <a:lnTo>
                  <a:pt x="12915" y="237489"/>
                </a:lnTo>
                <a:lnTo>
                  <a:pt x="13246" y="243839"/>
                </a:lnTo>
                <a:lnTo>
                  <a:pt x="13728" y="248920"/>
                </a:lnTo>
                <a:lnTo>
                  <a:pt x="14338" y="254000"/>
                </a:lnTo>
                <a:lnTo>
                  <a:pt x="15074" y="260350"/>
                </a:lnTo>
                <a:lnTo>
                  <a:pt x="15248" y="260350"/>
                </a:lnTo>
                <a:lnTo>
                  <a:pt x="16941" y="270510"/>
                </a:lnTo>
                <a:lnTo>
                  <a:pt x="19303" y="280670"/>
                </a:lnTo>
                <a:lnTo>
                  <a:pt x="22148" y="290829"/>
                </a:lnTo>
                <a:lnTo>
                  <a:pt x="25463" y="300989"/>
                </a:lnTo>
                <a:lnTo>
                  <a:pt x="29235" y="311150"/>
                </a:lnTo>
                <a:lnTo>
                  <a:pt x="29664" y="311150"/>
                </a:lnTo>
                <a:lnTo>
                  <a:pt x="33464" y="320039"/>
                </a:lnTo>
                <a:lnTo>
                  <a:pt x="38125" y="328929"/>
                </a:lnTo>
                <a:lnTo>
                  <a:pt x="37973" y="328929"/>
                </a:lnTo>
                <a:lnTo>
                  <a:pt x="43192" y="339089"/>
                </a:lnTo>
                <a:lnTo>
                  <a:pt x="43845" y="339089"/>
                </a:lnTo>
                <a:lnTo>
                  <a:pt x="48679" y="346710"/>
                </a:lnTo>
                <a:lnTo>
                  <a:pt x="48513" y="346710"/>
                </a:lnTo>
                <a:lnTo>
                  <a:pt x="54559" y="355600"/>
                </a:lnTo>
                <a:lnTo>
                  <a:pt x="54381" y="355600"/>
                </a:lnTo>
                <a:lnTo>
                  <a:pt x="60807" y="363220"/>
                </a:lnTo>
                <a:lnTo>
                  <a:pt x="60617" y="363220"/>
                </a:lnTo>
                <a:lnTo>
                  <a:pt x="67437" y="372110"/>
                </a:lnTo>
                <a:lnTo>
                  <a:pt x="68429" y="372110"/>
                </a:lnTo>
                <a:lnTo>
                  <a:pt x="74409" y="378460"/>
                </a:lnTo>
                <a:lnTo>
                  <a:pt x="74206" y="378460"/>
                </a:lnTo>
                <a:lnTo>
                  <a:pt x="81724" y="386079"/>
                </a:lnTo>
                <a:lnTo>
                  <a:pt x="81508" y="386079"/>
                </a:lnTo>
                <a:lnTo>
                  <a:pt x="89369" y="392429"/>
                </a:lnTo>
                <a:lnTo>
                  <a:pt x="89141" y="392429"/>
                </a:lnTo>
                <a:lnTo>
                  <a:pt x="97332" y="398779"/>
                </a:lnTo>
                <a:lnTo>
                  <a:pt x="97091" y="398779"/>
                </a:lnTo>
                <a:lnTo>
                  <a:pt x="105587" y="405129"/>
                </a:lnTo>
                <a:lnTo>
                  <a:pt x="105333" y="405129"/>
                </a:lnTo>
                <a:lnTo>
                  <a:pt x="114122" y="410210"/>
                </a:lnTo>
                <a:lnTo>
                  <a:pt x="113868" y="410210"/>
                </a:lnTo>
                <a:lnTo>
                  <a:pt x="122936" y="416560"/>
                </a:lnTo>
                <a:lnTo>
                  <a:pt x="125006" y="416560"/>
                </a:lnTo>
                <a:lnTo>
                  <a:pt x="132016" y="420370"/>
                </a:lnTo>
                <a:lnTo>
                  <a:pt x="131737" y="420370"/>
                </a:lnTo>
                <a:lnTo>
                  <a:pt x="141338" y="425450"/>
                </a:lnTo>
                <a:lnTo>
                  <a:pt x="141046" y="425450"/>
                </a:lnTo>
                <a:lnTo>
                  <a:pt x="150888" y="429260"/>
                </a:lnTo>
                <a:lnTo>
                  <a:pt x="150596" y="429260"/>
                </a:lnTo>
                <a:lnTo>
                  <a:pt x="160667" y="431800"/>
                </a:lnTo>
                <a:lnTo>
                  <a:pt x="160362" y="431800"/>
                </a:lnTo>
                <a:lnTo>
                  <a:pt x="170649" y="435610"/>
                </a:lnTo>
                <a:lnTo>
                  <a:pt x="170332" y="435610"/>
                </a:lnTo>
                <a:lnTo>
                  <a:pt x="180822" y="436879"/>
                </a:lnTo>
                <a:lnTo>
                  <a:pt x="180581" y="436879"/>
                </a:lnTo>
                <a:lnTo>
                  <a:pt x="185902" y="438150"/>
                </a:lnTo>
                <a:lnTo>
                  <a:pt x="185737" y="438150"/>
                </a:lnTo>
                <a:lnTo>
                  <a:pt x="191096" y="439420"/>
                </a:lnTo>
                <a:lnTo>
                  <a:pt x="190931" y="439420"/>
                </a:lnTo>
                <a:lnTo>
                  <a:pt x="196341" y="440689"/>
                </a:lnTo>
                <a:lnTo>
                  <a:pt x="206781" y="440689"/>
                </a:lnTo>
                <a:lnTo>
                  <a:pt x="212305" y="441960"/>
                </a:lnTo>
                <a:lnTo>
                  <a:pt x="296350" y="441960"/>
                </a:lnTo>
                <a:lnTo>
                  <a:pt x="289433" y="444500"/>
                </a:lnTo>
                <a:lnTo>
                  <a:pt x="257048" y="452120"/>
                </a:lnTo>
                <a:close/>
              </a:path>
              <a:path w="446404" h="454660">
                <a:moveTo>
                  <a:pt x="391718" y="99060"/>
                </a:moveTo>
                <a:lnTo>
                  <a:pt x="385292" y="90170"/>
                </a:lnTo>
                <a:lnTo>
                  <a:pt x="385483" y="90170"/>
                </a:lnTo>
                <a:lnTo>
                  <a:pt x="378663" y="82550"/>
                </a:lnTo>
                <a:lnTo>
                  <a:pt x="378866" y="82550"/>
                </a:lnTo>
                <a:lnTo>
                  <a:pt x="371690" y="74929"/>
                </a:lnTo>
                <a:lnTo>
                  <a:pt x="371906" y="74929"/>
                </a:lnTo>
                <a:lnTo>
                  <a:pt x="364375" y="67310"/>
                </a:lnTo>
                <a:lnTo>
                  <a:pt x="364591" y="67310"/>
                </a:lnTo>
                <a:lnTo>
                  <a:pt x="356730" y="60960"/>
                </a:lnTo>
                <a:lnTo>
                  <a:pt x="356958" y="60960"/>
                </a:lnTo>
                <a:lnTo>
                  <a:pt x="348780" y="54610"/>
                </a:lnTo>
                <a:lnTo>
                  <a:pt x="349021" y="54610"/>
                </a:lnTo>
                <a:lnTo>
                  <a:pt x="340525" y="48260"/>
                </a:lnTo>
                <a:lnTo>
                  <a:pt x="340766" y="48260"/>
                </a:lnTo>
                <a:lnTo>
                  <a:pt x="331977" y="43179"/>
                </a:lnTo>
                <a:lnTo>
                  <a:pt x="332244" y="43179"/>
                </a:lnTo>
                <a:lnTo>
                  <a:pt x="323164" y="38100"/>
                </a:lnTo>
                <a:lnTo>
                  <a:pt x="323430" y="38100"/>
                </a:lnTo>
                <a:lnTo>
                  <a:pt x="314083" y="33020"/>
                </a:lnTo>
                <a:lnTo>
                  <a:pt x="314375" y="33020"/>
                </a:lnTo>
                <a:lnTo>
                  <a:pt x="304761" y="29210"/>
                </a:lnTo>
                <a:lnTo>
                  <a:pt x="305053" y="29210"/>
                </a:lnTo>
                <a:lnTo>
                  <a:pt x="295211" y="25400"/>
                </a:lnTo>
                <a:lnTo>
                  <a:pt x="295516" y="25400"/>
                </a:lnTo>
                <a:lnTo>
                  <a:pt x="285445" y="21589"/>
                </a:lnTo>
                <a:lnTo>
                  <a:pt x="285750" y="21589"/>
                </a:lnTo>
                <a:lnTo>
                  <a:pt x="275463" y="19050"/>
                </a:lnTo>
                <a:lnTo>
                  <a:pt x="275767" y="19050"/>
                </a:lnTo>
                <a:lnTo>
                  <a:pt x="265277" y="16510"/>
                </a:lnTo>
                <a:lnTo>
                  <a:pt x="265518" y="16510"/>
                </a:lnTo>
                <a:lnTo>
                  <a:pt x="260210" y="15239"/>
                </a:lnTo>
                <a:lnTo>
                  <a:pt x="260362" y="15239"/>
                </a:lnTo>
                <a:lnTo>
                  <a:pt x="255003" y="13970"/>
                </a:lnTo>
                <a:lnTo>
                  <a:pt x="249923" y="13970"/>
                </a:lnTo>
                <a:lnTo>
                  <a:pt x="244475" y="12700"/>
                </a:lnTo>
                <a:lnTo>
                  <a:pt x="299808" y="12700"/>
                </a:lnTo>
                <a:lnTo>
                  <a:pt x="309943" y="17779"/>
                </a:lnTo>
                <a:lnTo>
                  <a:pt x="319836" y="21589"/>
                </a:lnTo>
                <a:lnTo>
                  <a:pt x="356603" y="44450"/>
                </a:lnTo>
                <a:lnTo>
                  <a:pt x="388251" y="73660"/>
                </a:lnTo>
                <a:lnTo>
                  <a:pt x="406323" y="97789"/>
                </a:lnTo>
                <a:lnTo>
                  <a:pt x="391540" y="97789"/>
                </a:lnTo>
                <a:lnTo>
                  <a:pt x="391718" y="99060"/>
                </a:lnTo>
                <a:close/>
              </a:path>
              <a:path w="446404" h="454660">
                <a:moveTo>
                  <a:pt x="54381" y="99060"/>
                </a:moveTo>
                <a:lnTo>
                  <a:pt x="54559" y="97789"/>
                </a:lnTo>
                <a:lnTo>
                  <a:pt x="55299" y="97789"/>
                </a:lnTo>
                <a:lnTo>
                  <a:pt x="54381" y="99060"/>
                </a:lnTo>
                <a:close/>
              </a:path>
              <a:path w="446404" h="454660">
                <a:moveTo>
                  <a:pt x="420738" y="153670"/>
                </a:moveTo>
                <a:lnTo>
                  <a:pt x="416864" y="143510"/>
                </a:lnTo>
                <a:lnTo>
                  <a:pt x="412635" y="133350"/>
                </a:lnTo>
                <a:lnTo>
                  <a:pt x="412775" y="133350"/>
                </a:lnTo>
                <a:lnTo>
                  <a:pt x="407987" y="124460"/>
                </a:lnTo>
                <a:lnTo>
                  <a:pt x="408127" y="124460"/>
                </a:lnTo>
                <a:lnTo>
                  <a:pt x="402907" y="115570"/>
                </a:lnTo>
                <a:lnTo>
                  <a:pt x="403059" y="115570"/>
                </a:lnTo>
                <a:lnTo>
                  <a:pt x="397421" y="106679"/>
                </a:lnTo>
                <a:lnTo>
                  <a:pt x="397586" y="106679"/>
                </a:lnTo>
                <a:lnTo>
                  <a:pt x="391540" y="97789"/>
                </a:lnTo>
                <a:lnTo>
                  <a:pt x="406323" y="97789"/>
                </a:lnTo>
                <a:lnTo>
                  <a:pt x="428650" y="138429"/>
                </a:lnTo>
                <a:lnTo>
                  <a:pt x="433965" y="152400"/>
                </a:lnTo>
                <a:lnTo>
                  <a:pt x="420636" y="152400"/>
                </a:lnTo>
                <a:lnTo>
                  <a:pt x="420738" y="153670"/>
                </a:lnTo>
                <a:close/>
              </a:path>
              <a:path w="446404" h="454660">
                <a:moveTo>
                  <a:pt x="25361" y="153670"/>
                </a:moveTo>
                <a:lnTo>
                  <a:pt x="25463" y="152400"/>
                </a:lnTo>
                <a:lnTo>
                  <a:pt x="25846" y="152400"/>
                </a:lnTo>
                <a:lnTo>
                  <a:pt x="25361" y="153670"/>
                </a:lnTo>
                <a:close/>
              </a:path>
              <a:path w="446404" h="454660">
                <a:moveTo>
                  <a:pt x="429221" y="184150"/>
                </a:moveTo>
                <a:lnTo>
                  <a:pt x="426808" y="172720"/>
                </a:lnTo>
                <a:lnTo>
                  <a:pt x="423951" y="162560"/>
                </a:lnTo>
                <a:lnTo>
                  <a:pt x="420636" y="152400"/>
                </a:lnTo>
                <a:lnTo>
                  <a:pt x="433965" y="152400"/>
                </a:lnTo>
                <a:lnTo>
                  <a:pt x="436156" y="158750"/>
                </a:lnTo>
                <a:lnTo>
                  <a:pt x="439153" y="170179"/>
                </a:lnTo>
                <a:lnTo>
                  <a:pt x="441642" y="181610"/>
                </a:lnTo>
                <a:lnTo>
                  <a:pt x="441886" y="182879"/>
                </a:lnTo>
                <a:lnTo>
                  <a:pt x="429158" y="182879"/>
                </a:lnTo>
                <a:lnTo>
                  <a:pt x="429221" y="184150"/>
                </a:lnTo>
                <a:close/>
              </a:path>
              <a:path w="446404" h="454660">
                <a:moveTo>
                  <a:pt x="16878" y="184150"/>
                </a:moveTo>
                <a:lnTo>
                  <a:pt x="16941" y="182879"/>
                </a:lnTo>
                <a:lnTo>
                  <a:pt x="17147" y="182879"/>
                </a:lnTo>
                <a:lnTo>
                  <a:pt x="16878" y="184150"/>
                </a:lnTo>
                <a:close/>
              </a:path>
              <a:path w="446404" h="454660">
                <a:moveTo>
                  <a:pt x="443756" y="260350"/>
                </a:moveTo>
                <a:lnTo>
                  <a:pt x="431038" y="260350"/>
                </a:lnTo>
                <a:lnTo>
                  <a:pt x="431787" y="254000"/>
                </a:lnTo>
                <a:lnTo>
                  <a:pt x="432396" y="248920"/>
                </a:lnTo>
                <a:lnTo>
                  <a:pt x="432866" y="243839"/>
                </a:lnTo>
                <a:lnTo>
                  <a:pt x="433197" y="237489"/>
                </a:lnTo>
                <a:lnTo>
                  <a:pt x="433400" y="232410"/>
                </a:lnTo>
                <a:lnTo>
                  <a:pt x="433400" y="220979"/>
                </a:lnTo>
                <a:lnTo>
                  <a:pt x="433197" y="215900"/>
                </a:lnTo>
                <a:lnTo>
                  <a:pt x="432767" y="209550"/>
                </a:lnTo>
                <a:lnTo>
                  <a:pt x="432371" y="204470"/>
                </a:lnTo>
                <a:lnTo>
                  <a:pt x="431761" y="199389"/>
                </a:lnTo>
                <a:lnTo>
                  <a:pt x="431038" y="194310"/>
                </a:lnTo>
                <a:lnTo>
                  <a:pt x="429158" y="182879"/>
                </a:lnTo>
                <a:lnTo>
                  <a:pt x="441886" y="182879"/>
                </a:lnTo>
                <a:lnTo>
                  <a:pt x="443598" y="191770"/>
                </a:lnTo>
                <a:lnTo>
                  <a:pt x="445020" y="203200"/>
                </a:lnTo>
                <a:lnTo>
                  <a:pt x="445884" y="214629"/>
                </a:lnTo>
                <a:lnTo>
                  <a:pt x="446100" y="220979"/>
                </a:lnTo>
                <a:lnTo>
                  <a:pt x="446100" y="232410"/>
                </a:lnTo>
                <a:lnTo>
                  <a:pt x="445884" y="238760"/>
                </a:lnTo>
                <a:lnTo>
                  <a:pt x="445515" y="243839"/>
                </a:lnTo>
                <a:lnTo>
                  <a:pt x="445020" y="250189"/>
                </a:lnTo>
                <a:lnTo>
                  <a:pt x="443756" y="260350"/>
                </a:lnTo>
                <a:close/>
              </a:path>
              <a:path w="446404" h="454660">
                <a:moveTo>
                  <a:pt x="15248" y="260350"/>
                </a:moveTo>
                <a:lnTo>
                  <a:pt x="15074" y="260350"/>
                </a:lnTo>
                <a:lnTo>
                  <a:pt x="15036" y="259079"/>
                </a:lnTo>
                <a:lnTo>
                  <a:pt x="15248" y="260350"/>
                </a:lnTo>
                <a:close/>
              </a:path>
              <a:path w="446404" h="454660">
                <a:moveTo>
                  <a:pt x="430150" y="311150"/>
                </a:moveTo>
                <a:lnTo>
                  <a:pt x="416864" y="311150"/>
                </a:lnTo>
                <a:lnTo>
                  <a:pt x="420738" y="300989"/>
                </a:lnTo>
                <a:lnTo>
                  <a:pt x="424052" y="290829"/>
                </a:lnTo>
                <a:lnTo>
                  <a:pt x="426872" y="280670"/>
                </a:lnTo>
                <a:lnTo>
                  <a:pt x="429221" y="270510"/>
                </a:lnTo>
                <a:lnTo>
                  <a:pt x="431063" y="259079"/>
                </a:lnTo>
                <a:lnTo>
                  <a:pt x="431038" y="260350"/>
                </a:lnTo>
                <a:lnTo>
                  <a:pt x="443756" y="260350"/>
                </a:lnTo>
                <a:lnTo>
                  <a:pt x="432650" y="304800"/>
                </a:lnTo>
                <a:lnTo>
                  <a:pt x="430150" y="311150"/>
                </a:lnTo>
                <a:close/>
              </a:path>
              <a:path w="446404" h="454660">
                <a:moveTo>
                  <a:pt x="29664" y="311150"/>
                </a:moveTo>
                <a:lnTo>
                  <a:pt x="29235" y="311150"/>
                </a:lnTo>
                <a:lnTo>
                  <a:pt x="29121" y="309879"/>
                </a:lnTo>
                <a:lnTo>
                  <a:pt x="29664" y="311150"/>
                </a:lnTo>
                <a:close/>
              </a:path>
              <a:path w="446404" h="454660">
                <a:moveTo>
                  <a:pt x="417250" y="339089"/>
                </a:moveTo>
                <a:lnTo>
                  <a:pt x="402907" y="339089"/>
                </a:lnTo>
                <a:lnTo>
                  <a:pt x="408127" y="328929"/>
                </a:lnTo>
                <a:lnTo>
                  <a:pt x="407987" y="328929"/>
                </a:lnTo>
                <a:lnTo>
                  <a:pt x="412775" y="320039"/>
                </a:lnTo>
                <a:lnTo>
                  <a:pt x="412635" y="320039"/>
                </a:lnTo>
                <a:lnTo>
                  <a:pt x="416979" y="309879"/>
                </a:lnTo>
                <a:lnTo>
                  <a:pt x="416864" y="311150"/>
                </a:lnTo>
                <a:lnTo>
                  <a:pt x="430150" y="311150"/>
                </a:lnTo>
                <a:lnTo>
                  <a:pt x="428650" y="314960"/>
                </a:lnTo>
                <a:lnTo>
                  <a:pt x="424192" y="325120"/>
                </a:lnTo>
                <a:lnTo>
                  <a:pt x="419265" y="335279"/>
                </a:lnTo>
                <a:lnTo>
                  <a:pt x="417250" y="339089"/>
                </a:lnTo>
                <a:close/>
              </a:path>
              <a:path w="446404" h="454660">
                <a:moveTo>
                  <a:pt x="43845" y="339089"/>
                </a:moveTo>
                <a:lnTo>
                  <a:pt x="43192" y="339089"/>
                </a:lnTo>
                <a:lnTo>
                  <a:pt x="43040" y="337820"/>
                </a:lnTo>
                <a:lnTo>
                  <a:pt x="43845" y="339089"/>
                </a:lnTo>
                <a:close/>
              </a:path>
              <a:path w="446404" h="454660">
                <a:moveTo>
                  <a:pt x="395262" y="372110"/>
                </a:moveTo>
                <a:lnTo>
                  <a:pt x="378663" y="372110"/>
                </a:lnTo>
                <a:lnTo>
                  <a:pt x="385483" y="363220"/>
                </a:lnTo>
                <a:lnTo>
                  <a:pt x="385292" y="363220"/>
                </a:lnTo>
                <a:lnTo>
                  <a:pt x="391718" y="355600"/>
                </a:lnTo>
                <a:lnTo>
                  <a:pt x="391540" y="355600"/>
                </a:lnTo>
                <a:lnTo>
                  <a:pt x="397586" y="346710"/>
                </a:lnTo>
                <a:lnTo>
                  <a:pt x="397421" y="346710"/>
                </a:lnTo>
                <a:lnTo>
                  <a:pt x="403059" y="337820"/>
                </a:lnTo>
                <a:lnTo>
                  <a:pt x="402907" y="339089"/>
                </a:lnTo>
                <a:lnTo>
                  <a:pt x="417250" y="339089"/>
                </a:lnTo>
                <a:lnTo>
                  <a:pt x="413892" y="345439"/>
                </a:lnTo>
                <a:lnTo>
                  <a:pt x="408101" y="354329"/>
                </a:lnTo>
                <a:lnTo>
                  <a:pt x="401878" y="363220"/>
                </a:lnTo>
                <a:lnTo>
                  <a:pt x="395262" y="372110"/>
                </a:lnTo>
                <a:close/>
              </a:path>
              <a:path w="446404" h="454660">
                <a:moveTo>
                  <a:pt x="68429" y="372110"/>
                </a:moveTo>
                <a:lnTo>
                  <a:pt x="67437" y="372110"/>
                </a:lnTo>
                <a:lnTo>
                  <a:pt x="67233" y="370839"/>
                </a:lnTo>
                <a:lnTo>
                  <a:pt x="68429" y="372110"/>
                </a:lnTo>
                <a:close/>
              </a:path>
              <a:path w="446404" h="454660">
                <a:moveTo>
                  <a:pt x="346041" y="416560"/>
                </a:moveTo>
                <a:lnTo>
                  <a:pt x="323164" y="416560"/>
                </a:lnTo>
                <a:lnTo>
                  <a:pt x="332244" y="410210"/>
                </a:lnTo>
                <a:lnTo>
                  <a:pt x="331977" y="410210"/>
                </a:lnTo>
                <a:lnTo>
                  <a:pt x="340766" y="405129"/>
                </a:lnTo>
                <a:lnTo>
                  <a:pt x="340525" y="405129"/>
                </a:lnTo>
                <a:lnTo>
                  <a:pt x="349021" y="398779"/>
                </a:lnTo>
                <a:lnTo>
                  <a:pt x="348780" y="398779"/>
                </a:lnTo>
                <a:lnTo>
                  <a:pt x="356958" y="392429"/>
                </a:lnTo>
                <a:lnTo>
                  <a:pt x="356730" y="392429"/>
                </a:lnTo>
                <a:lnTo>
                  <a:pt x="364591" y="386079"/>
                </a:lnTo>
                <a:lnTo>
                  <a:pt x="364375" y="386079"/>
                </a:lnTo>
                <a:lnTo>
                  <a:pt x="371906" y="378460"/>
                </a:lnTo>
                <a:lnTo>
                  <a:pt x="371690" y="378460"/>
                </a:lnTo>
                <a:lnTo>
                  <a:pt x="378866" y="370839"/>
                </a:lnTo>
                <a:lnTo>
                  <a:pt x="378663" y="372110"/>
                </a:lnTo>
                <a:lnTo>
                  <a:pt x="395262" y="372110"/>
                </a:lnTo>
                <a:lnTo>
                  <a:pt x="365023" y="402589"/>
                </a:lnTo>
                <a:lnTo>
                  <a:pt x="347852" y="415289"/>
                </a:lnTo>
                <a:lnTo>
                  <a:pt x="346041" y="416560"/>
                </a:lnTo>
                <a:close/>
              </a:path>
              <a:path w="446404" h="454660">
                <a:moveTo>
                  <a:pt x="125006" y="416560"/>
                </a:moveTo>
                <a:lnTo>
                  <a:pt x="122936" y="416560"/>
                </a:lnTo>
                <a:lnTo>
                  <a:pt x="122669" y="415289"/>
                </a:lnTo>
                <a:lnTo>
                  <a:pt x="125006" y="416560"/>
                </a:lnTo>
                <a:close/>
              </a:path>
              <a:path w="446404" h="454660">
                <a:moveTo>
                  <a:pt x="296350" y="441960"/>
                </a:moveTo>
                <a:lnTo>
                  <a:pt x="233794" y="441960"/>
                </a:lnTo>
                <a:lnTo>
                  <a:pt x="239318" y="440689"/>
                </a:lnTo>
                <a:lnTo>
                  <a:pt x="249758" y="440689"/>
                </a:lnTo>
                <a:lnTo>
                  <a:pt x="255168" y="439420"/>
                </a:lnTo>
                <a:lnTo>
                  <a:pt x="255003" y="439420"/>
                </a:lnTo>
                <a:lnTo>
                  <a:pt x="260362" y="438150"/>
                </a:lnTo>
                <a:lnTo>
                  <a:pt x="260210" y="438150"/>
                </a:lnTo>
                <a:lnTo>
                  <a:pt x="265518" y="436879"/>
                </a:lnTo>
                <a:lnTo>
                  <a:pt x="265277" y="436879"/>
                </a:lnTo>
                <a:lnTo>
                  <a:pt x="275767" y="435610"/>
                </a:lnTo>
                <a:lnTo>
                  <a:pt x="275463" y="435610"/>
                </a:lnTo>
                <a:lnTo>
                  <a:pt x="285750" y="431800"/>
                </a:lnTo>
                <a:lnTo>
                  <a:pt x="285445" y="431800"/>
                </a:lnTo>
                <a:lnTo>
                  <a:pt x="295516" y="429260"/>
                </a:lnTo>
                <a:lnTo>
                  <a:pt x="295211" y="429260"/>
                </a:lnTo>
                <a:lnTo>
                  <a:pt x="305053" y="425450"/>
                </a:lnTo>
                <a:lnTo>
                  <a:pt x="304761" y="425450"/>
                </a:lnTo>
                <a:lnTo>
                  <a:pt x="314375" y="420370"/>
                </a:lnTo>
                <a:lnTo>
                  <a:pt x="314083" y="420370"/>
                </a:lnTo>
                <a:lnTo>
                  <a:pt x="323430" y="415289"/>
                </a:lnTo>
                <a:lnTo>
                  <a:pt x="323164" y="416560"/>
                </a:lnTo>
                <a:lnTo>
                  <a:pt x="346041" y="416560"/>
                </a:lnTo>
                <a:lnTo>
                  <a:pt x="338797" y="421639"/>
                </a:lnTo>
                <a:lnTo>
                  <a:pt x="329450" y="426720"/>
                </a:lnTo>
                <a:lnTo>
                  <a:pt x="319836" y="431800"/>
                </a:lnTo>
                <a:lnTo>
                  <a:pt x="309943" y="436879"/>
                </a:lnTo>
                <a:lnTo>
                  <a:pt x="296350" y="441960"/>
                </a:lnTo>
                <a:close/>
              </a:path>
              <a:path w="446404" h="454660">
                <a:moveTo>
                  <a:pt x="245872" y="453389"/>
                </a:moveTo>
                <a:lnTo>
                  <a:pt x="200228" y="453389"/>
                </a:lnTo>
                <a:lnTo>
                  <a:pt x="194627" y="452120"/>
                </a:lnTo>
                <a:lnTo>
                  <a:pt x="251472" y="452120"/>
                </a:lnTo>
                <a:lnTo>
                  <a:pt x="245872" y="453389"/>
                </a:lnTo>
                <a:close/>
              </a:path>
              <a:path w="446404" h="454660">
                <a:moveTo>
                  <a:pt x="234530" y="454660"/>
                </a:moveTo>
                <a:lnTo>
                  <a:pt x="211569" y="454660"/>
                </a:lnTo>
                <a:lnTo>
                  <a:pt x="205879" y="453389"/>
                </a:lnTo>
                <a:lnTo>
                  <a:pt x="240220" y="453389"/>
                </a:lnTo>
                <a:lnTo>
                  <a:pt x="234530" y="45466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34001" y="4906149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 h="0">
                <a:moveTo>
                  <a:pt x="0" y="0"/>
                </a:moveTo>
                <a:lnTo>
                  <a:pt x="215112" y="0"/>
                </a:lnTo>
              </a:path>
            </a:pathLst>
          </a:custGeom>
          <a:ln w="539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37227" y="4763338"/>
            <a:ext cx="1466215" cy="285750"/>
          </a:xfrm>
          <a:custGeom>
            <a:avLst/>
            <a:gdLst/>
            <a:ahLst/>
            <a:cxnLst/>
            <a:rect l="l" t="t" r="r" b="b"/>
            <a:pathLst>
              <a:path w="1466214" h="285750">
                <a:moveTo>
                  <a:pt x="285470" y="285750"/>
                </a:moveTo>
                <a:lnTo>
                  <a:pt x="0" y="142328"/>
                </a:lnTo>
                <a:lnTo>
                  <a:pt x="286016" y="0"/>
                </a:lnTo>
                <a:lnTo>
                  <a:pt x="171623" y="113957"/>
                </a:lnTo>
                <a:lnTo>
                  <a:pt x="107213" y="113957"/>
                </a:lnTo>
                <a:lnTo>
                  <a:pt x="107099" y="171107"/>
                </a:lnTo>
                <a:lnTo>
                  <a:pt x="171397" y="171230"/>
                </a:lnTo>
                <a:lnTo>
                  <a:pt x="285470" y="285750"/>
                </a:lnTo>
                <a:close/>
              </a:path>
              <a:path w="1466214" h="285750">
                <a:moveTo>
                  <a:pt x="171397" y="171230"/>
                </a:moveTo>
                <a:lnTo>
                  <a:pt x="107099" y="171107"/>
                </a:lnTo>
                <a:lnTo>
                  <a:pt x="107213" y="113957"/>
                </a:lnTo>
                <a:lnTo>
                  <a:pt x="171499" y="114080"/>
                </a:lnTo>
                <a:lnTo>
                  <a:pt x="142875" y="142595"/>
                </a:lnTo>
                <a:lnTo>
                  <a:pt x="171397" y="171230"/>
                </a:lnTo>
                <a:close/>
              </a:path>
              <a:path w="1466214" h="285750">
                <a:moveTo>
                  <a:pt x="171499" y="114080"/>
                </a:moveTo>
                <a:lnTo>
                  <a:pt x="107213" y="113957"/>
                </a:lnTo>
                <a:lnTo>
                  <a:pt x="171623" y="113957"/>
                </a:lnTo>
                <a:close/>
              </a:path>
              <a:path w="1466214" h="285750">
                <a:moveTo>
                  <a:pt x="1465668" y="173710"/>
                </a:moveTo>
                <a:lnTo>
                  <a:pt x="171397" y="171230"/>
                </a:lnTo>
                <a:lnTo>
                  <a:pt x="142875" y="142595"/>
                </a:lnTo>
                <a:lnTo>
                  <a:pt x="171499" y="114080"/>
                </a:lnTo>
                <a:lnTo>
                  <a:pt x="1465783" y="116560"/>
                </a:lnTo>
                <a:lnTo>
                  <a:pt x="1465668" y="17371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09565" y="5072253"/>
            <a:ext cx="202666" cy="1968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9559" y="2778251"/>
            <a:ext cx="5593715" cy="666115"/>
          </a:xfrm>
          <a:custGeom>
            <a:avLst/>
            <a:gdLst/>
            <a:ahLst/>
            <a:cxnLst/>
            <a:rect l="l" t="t" r="r" b="b"/>
            <a:pathLst>
              <a:path w="5593715" h="666114">
                <a:moveTo>
                  <a:pt x="5593080" y="111252"/>
                </a:moveTo>
                <a:lnTo>
                  <a:pt x="1633727" y="111252"/>
                </a:lnTo>
                <a:lnTo>
                  <a:pt x="1642417" y="67710"/>
                </a:lnTo>
                <a:lnTo>
                  <a:pt x="1666227" y="32284"/>
                </a:lnTo>
                <a:lnTo>
                  <a:pt x="1701600" y="8530"/>
                </a:lnTo>
                <a:lnTo>
                  <a:pt x="1744979" y="0"/>
                </a:lnTo>
                <a:lnTo>
                  <a:pt x="5481828" y="0"/>
                </a:lnTo>
                <a:lnTo>
                  <a:pt x="5525478" y="8530"/>
                </a:lnTo>
                <a:lnTo>
                  <a:pt x="5560979" y="32216"/>
                </a:lnTo>
                <a:lnTo>
                  <a:pt x="5584860" y="67479"/>
                </a:lnTo>
                <a:lnTo>
                  <a:pt x="5593600" y="110705"/>
                </a:lnTo>
                <a:lnTo>
                  <a:pt x="5593080" y="111252"/>
                </a:lnTo>
                <a:close/>
              </a:path>
              <a:path w="5593715" h="666114">
                <a:moveTo>
                  <a:pt x="5481828" y="665988"/>
                </a:moveTo>
                <a:lnTo>
                  <a:pt x="1744979" y="665988"/>
                </a:lnTo>
                <a:lnTo>
                  <a:pt x="1701600" y="657298"/>
                </a:lnTo>
                <a:lnTo>
                  <a:pt x="1666227" y="633488"/>
                </a:lnTo>
                <a:lnTo>
                  <a:pt x="1642417" y="598115"/>
                </a:lnTo>
                <a:lnTo>
                  <a:pt x="1633727" y="554736"/>
                </a:lnTo>
                <a:lnTo>
                  <a:pt x="1633727" y="277368"/>
                </a:lnTo>
                <a:lnTo>
                  <a:pt x="0" y="137160"/>
                </a:lnTo>
                <a:lnTo>
                  <a:pt x="1633651" y="110705"/>
                </a:lnTo>
                <a:lnTo>
                  <a:pt x="1633727" y="111252"/>
                </a:lnTo>
                <a:lnTo>
                  <a:pt x="5593080" y="111252"/>
                </a:lnTo>
                <a:lnTo>
                  <a:pt x="5593080" y="554736"/>
                </a:lnTo>
                <a:lnTo>
                  <a:pt x="5584640" y="598115"/>
                </a:lnTo>
                <a:lnTo>
                  <a:pt x="5560914" y="633488"/>
                </a:lnTo>
                <a:lnTo>
                  <a:pt x="5525457" y="657298"/>
                </a:lnTo>
                <a:lnTo>
                  <a:pt x="5481828" y="66598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48924" y="2771546"/>
            <a:ext cx="5650865" cy="678180"/>
          </a:xfrm>
          <a:custGeom>
            <a:avLst/>
            <a:gdLst/>
            <a:ahLst/>
            <a:cxnLst/>
            <a:rect l="l" t="t" r="r" b="b"/>
            <a:pathLst>
              <a:path w="5650865" h="678179">
                <a:moveTo>
                  <a:pt x="5551043" y="1270"/>
                </a:moveTo>
                <a:lnTo>
                  <a:pt x="1777479" y="1270"/>
                </a:lnTo>
                <a:lnTo>
                  <a:pt x="1783359" y="0"/>
                </a:lnTo>
                <a:lnTo>
                  <a:pt x="5545162" y="0"/>
                </a:lnTo>
                <a:lnTo>
                  <a:pt x="5551043" y="1270"/>
                </a:lnTo>
                <a:close/>
              </a:path>
              <a:path w="5650865" h="678179">
                <a:moveTo>
                  <a:pt x="1690636" y="116840"/>
                </a:moveTo>
                <a:lnTo>
                  <a:pt x="1677936" y="116840"/>
                </a:lnTo>
                <a:lnTo>
                  <a:pt x="1684185" y="110490"/>
                </a:lnTo>
                <a:lnTo>
                  <a:pt x="1678089" y="110490"/>
                </a:lnTo>
                <a:lnTo>
                  <a:pt x="1678546" y="105410"/>
                </a:lnTo>
                <a:lnTo>
                  <a:pt x="1679295" y="99060"/>
                </a:lnTo>
                <a:lnTo>
                  <a:pt x="1680324" y="92710"/>
                </a:lnTo>
                <a:lnTo>
                  <a:pt x="1681632" y="87630"/>
                </a:lnTo>
                <a:lnTo>
                  <a:pt x="1683219" y="81280"/>
                </a:lnTo>
                <a:lnTo>
                  <a:pt x="1701266" y="46990"/>
                </a:lnTo>
                <a:lnTo>
                  <a:pt x="1704759" y="41910"/>
                </a:lnTo>
                <a:lnTo>
                  <a:pt x="1734464" y="16510"/>
                </a:lnTo>
                <a:lnTo>
                  <a:pt x="1760448" y="5080"/>
                </a:lnTo>
                <a:lnTo>
                  <a:pt x="1766023" y="2540"/>
                </a:lnTo>
                <a:lnTo>
                  <a:pt x="1771700" y="1270"/>
                </a:lnTo>
                <a:lnTo>
                  <a:pt x="5556821" y="1270"/>
                </a:lnTo>
                <a:lnTo>
                  <a:pt x="5562511" y="2540"/>
                </a:lnTo>
                <a:lnTo>
                  <a:pt x="5568086" y="5080"/>
                </a:lnTo>
                <a:lnTo>
                  <a:pt x="5573534" y="6350"/>
                </a:lnTo>
                <a:lnTo>
                  <a:pt x="5578868" y="8890"/>
                </a:lnTo>
                <a:lnTo>
                  <a:pt x="5584075" y="11430"/>
                </a:lnTo>
                <a:lnTo>
                  <a:pt x="5586609" y="12700"/>
                </a:lnTo>
                <a:lnTo>
                  <a:pt x="1779562" y="12700"/>
                </a:lnTo>
                <a:lnTo>
                  <a:pt x="1774088" y="13970"/>
                </a:lnTo>
                <a:lnTo>
                  <a:pt x="1774405" y="13970"/>
                </a:lnTo>
                <a:lnTo>
                  <a:pt x="1769033" y="15240"/>
                </a:lnTo>
                <a:lnTo>
                  <a:pt x="1769338" y="15240"/>
                </a:lnTo>
                <a:lnTo>
                  <a:pt x="1764068" y="16510"/>
                </a:lnTo>
                <a:lnTo>
                  <a:pt x="1764360" y="16510"/>
                </a:lnTo>
                <a:lnTo>
                  <a:pt x="1761782" y="17780"/>
                </a:lnTo>
                <a:lnTo>
                  <a:pt x="1759496" y="17780"/>
                </a:lnTo>
                <a:lnTo>
                  <a:pt x="1754454" y="20320"/>
                </a:lnTo>
                <a:lnTo>
                  <a:pt x="1754746" y="20320"/>
                </a:lnTo>
                <a:lnTo>
                  <a:pt x="1749818" y="22860"/>
                </a:lnTo>
                <a:lnTo>
                  <a:pt x="1750098" y="22860"/>
                </a:lnTo>
                <a:lnTo>
                  <a:pt x="1747704" y="24130"/>
                </a:lnTo>
                <a:lnTo>
                  <a:pt x="1745576" y="24130"/>
                </a:lnTo>
                <a:lnTo>
                  <a:pt x="1740928" y="26670"/>
                </a:lnTo>
                <a:lnTo>
                  <a:pt x="1741195" y="26670"/>
                </a:lnTo>
                <a:lnTo>
                  <a:pt x="1736686" y="30480"/>
                </a:lnTo>
                <a:lnTo>
                  <a:pt x="1736940" y="30480"/>
                </a:lnTo>
                <a:lnTo>
                  <a:pt x="1732584" y="33020"/>
                </a:lnTo>
                <a:lnTo>
                  <a:pt x="1732826" y="33020"/>
                </a:lnTo>
                <a:lnTo>
                  <a:pt x="1728635" y="35560"/>
                </a:lnTo>
                <a:lnTo>
                  <a:pt x="1728863" y="35560"/>
                </a:lnTo>
                <a:lnTo>
                  <a:pt x="1724837" y="39370"/>
                </a:lnTo>
                <a:lnTo>
                  <a:pt x="1725066" y="39370"/>
                </a:lnTo>
                <a:lnTo>
                  <a:pt x="1721205" y="43180"/>
                </a:lnTo>
                <a:lnTo>
                  <a:pt x="1721421" y="43180"/>
                </a:lnTo>
                <a:lnTo>
                  <a:pt x="1718966" y="45720"/>
                </a:lnTo>
                <a:lnTo>
                  <a:pt x="1717941" y="45720"/>
                </a:lnTo>
                <a:lnTo>
                  <a:pt x="1715322" y="49530"/>
                </a:lnTo>
                <a:lnTo>
                  <a:pt x="1714652" y="49530"/>
                </a:lnTo>
                <a:lnTo>
                  <a:pt x="1711350" y="54610"/>
                </a:lnTo>
                <a:lnTo>
                  <a:pt x="1711528" y="54610"/>
                </a:lnTo>
                <a:lnTo>
                  <a:pt x="1708429" y="58420"/>
                </a:lnTo>
                <a:lnTo>
                  <a:pt x="1708607" y="58420"/>
                </a:lnTo>
                <a:lnTo>
                  <a:pt x="1705711" y="62230"/>
                </a:lnTo>
                <a:lnTo>
                  <a:pt x="1705876" y="62230"/>
                </a:lnTo>
                <a:lnTo>
                  <a:pt x="1703197" y="67310"/>
                </a:lnTo>
                <a:lnTo>
                  <a:pt x="1703349" y="67310"/>
                </a:lnTo>
                <a:lnTo>
                  <a:pt x="1700898" y="71120"/>
                </a:lnTo>
                <a:lnTo>
                  <a:pt x="1698802" y="76200"/>
                </a:lnTo>
                <a:lnTo>
                  <a:pt x="1697434" y="80010"/>
                </a:lnTo>
                <a:lnTo>
                  <a:pt x="1697050" y="80010"/>
                </a:lnTo>
                <a:lnTo>
                  <a:pt x="1695648" y="85090"/>
                </a:lnTo>
                <a:lnTo>
                  <a:pt x="1695399" y="85090"/>
                </a:lnTo>
                <a:lnTo>
                  <a:pt x="1693900" y="90170"/>
                </a:lnTo>
                <a:lnTo>
                  <a:pt x="1692732" y="95250"/>
                </a:lnTo>
                <a:lnTo>
                  <a:pt x="1692013" y="100330"/>
                </a:lnTo>
                <a:lnTo>
                  <a:pt x="1691868" y="100330"/>
                </a:lnTo>
                <a:lnTo>
                  <a:pt x="1691309" y="105410"/>
                </a:lnTo>
                <a:lnTo>
                  <a:pt x="1690850" y="110490"/>
                </a:lnTo>
                <a:lnTo>
                  <a:pt x="1684185" y="110490"/>
                </a:lnTo>
                <a:lnTo>
                  <a:pt x="1678086" y="110586"/>
                </a:lnTo>
                <a:lnTo>
                  <a:pt x="1690843" y="110586"/>
                </a:lnTo>
                <a:lnTo>
                  <a:pt x="1690789" y="111760"/>
                </a:lnTo>
                <a:lnTo>
                  <a:pt x="1690636" y="116840"/>
                </a:lnTo>
                <a:close/>
              </a:path>
              <a:path w="5650865" h="678179">
                <a:moveTo>
                  <a:pt x="5569318" y="19050"/>
                </a:moveTo>
                <a:lnTo>
                  <a:pt x="5564162" y="16510"/>
                </a:lnTo>
                <a:lnTo>
                  <a:pt x="5564466" y="16510"/>
                </a:lnTo>
                <a:lnTo>
                  <a:pt x="5559196" y="15240"/>
                </a:lnTo>
                <a:lnTo>
                  <a:pt x="5559501" y="15240"/>
                </a:lnTo>
                <a:lnTo>
                  <a:pt x="5554129" y="13970"/>
                </a:lnTo>
                <a:lnTo>
                  <a:pt x="5554433" y="13970"/>
                </a:lnTo>
                <a:lnTo>
                  <a:pt x="5548960" y="12700"/>
                </a:lnTo>
                <a:lnTo>
                  <a:pt x="5586609" y="12700"/>
                </a:lnTo>
                <a:lnTo>
                  <a:pt x="5589143" y="13970"/>
                </a:lnTo>
                <a:lnTo>
                  <a:pt x="5594057" y="16510"/>
                </a:lnTo>
                <a:lnTo>
                  <a:pt x="5596439" y="17780"/>
                </a:lnTo>
                <a:lnTo>
                  <a:pt x="5569026" y="17780"/>
                </a:lnTo>
                <a:lnTo>
                  <a:pt x="5569318" y="19050"/>
                </a:lnTo>
                <a:close/>
              </a:path>
              <a:path w="5650865" h="678179">
                <a:moveTo>
                  <a:pt x="1759204" y="19050"/>
                </a:moveTo>
                <a:lnTo>
                  <a:pt x="1759496" y="17780"/>
                </a:lnTo>
                <a:lnTo>
                  <a:pt x="1761782" y="17780"/>
                </a:lnTo>
                <a:lnTo>
                  <a:pt x="1759204" y="19050"/>
                </a:lnTo>
                <a:close/>
              </a:path>
              <a:path w="5650865" h="678179">
                <a:moveTo>
                  <a:pt x="5583212" y="25400"/>
                </a:moveTo>
                <a:lnTo>
                  <a:pt x="5578424" y="22860"/>
                </a:lnTo>
                <a:lnTo>
                  <a:pt x="5578703" y="22860"/>
                </a:lnTo>
                <a:lnTo>
                  <a:pt x="5573788" y="20320"/>
                </a:lnTo>
                <a:lnTo>
                  <a:pt x="5574068" y="20320"/>
                </a:lnTo>
                <a:lnTo>
                  <a:pt x="5569026" y="17780"/>
                </a:lnTo>
                <a:lnTo>
                  <a:pt x="5596439" y="17780"/>
                </a:lnTo>
                <a:lnTo>
                  <a:pt x="5598820" y="19050"/>
                </a:lnTo>
                <a:lnTo>
                  <a:pt x="5603417" y="22860"/>
                </a:lnTo>
                <a:lnTo>
                  <a:pt x="5604899" y="24130"/>
                </a:lnTo>
                <a:lnTo>
                  <a:pt x="5582945" y="24130"/>
                </a:lnTo>
                <a:lnTo>
                  <a:pt x="5583212" y="25400"/>
                </a:lnTo>
                <a:close/>
              </a:path>
              <a:path w="5650865" h="678179">
                <a:moveTo>
                  <a:pt x="1745310" y="25400"/>
                </a:moveTo>
                <a:lnTo>
                  <a:pt x="1745576" y="24130"/>
                </a:lnTo>
                <a:lnTo>
                  <a:pt x="1747704" y="24130"/>
                </a:lnTo>
                <a:lnTo>
                  <a:pt x="1745310" y="25400"/>
                </a:lnTo>
                <a:close/>
              </a:path>
              <a:path w="5650865" h="678179">
                <a:moveTo>
                  <a:pt x="5610783" y="46990"/>
                </a:moveTo>
                <a:lnTo>
                  <a:pt x="5607113" y="43180"/>
                </a:lnTo>
                <a:lnTo>
                  <a:pt x="5607316" y="43180"/>
                </a:lnTo>
                <a:lnTo>
                  <a:pt x="5603468" y="39370"/>
                </a:lnTo>
                <a:lnTo>
                  <a:pt x="5603684" y="39370"/>
                </a:lnTo>
                <a:lnTo>
                  <a:pt x="5599658" y="35560"/>
                </a:lnTo>
                <a:lnTo>
                  <a:pt x="5599887" y="35560"/>
                </a:lnTo>
                <a:lnTo>
                  <a:pt x="5595696" y="33020"/>
                </a:lnTo>
                <a:lnTo>
                  <a:pt x="5595937" y="33020"/>
                </a:lnTo>
                <a:lnTo>
                  <a:pt x="5591581" y="30480"/>
                </a:lnTo>
                <a:lnTo>
                  <a:pt x="5591835" y="30480"/>
                </a:lnTo>
                <a:lnTo>
                  <a:pt x="5587326" y="26670"/>
                </a:lnTo>
                <a:lnTo>
                  <a:pt x="5587593" y="26670"/>
                </a:lnTo>
                <a:lnTo>
                  <a:pt x="5582945" y="24130"/>
                </a:lnTo>
                <a:lnTo>
                  <a:pt x="5604899" y="24130"/>
                </a:lnTo>
                <a:lnTo>
                  <a:pt x="5626385" y="45720"/>
                </a:lnTo>
                <a:lnTo>
                  <a:pt x="5610580" y="45720"/>
                </a:lnTo>
                <a:lnTo>
                  <a:pt x="5610783" y="46990"/>
                </a:lnTo>
                <a:close/>
              </a:path>
              <a:path w="5650865" h="678179">
                <a:moveTo>
                  <a:pt x="1717738" y="46990"/>
                </a:moveTo>
                <a:lnTo>
                  <a:pt x="1717941" y="45720"/>
                </a:lnTo>
                <a:lnTo>
                  <a:pt x="1718966" y="45720"/>
                </a:lnTo>
                <a:lnTo>
                  <a:pt x="1717738" y="46990"/>
                </a:lnTo>
                <a:close/>
              </a:path>
              <a:path w="5650865" h="678179">
                <a:moveTo>
                  <a:pt x="5614073" y="50800"/>
                </a:moveTo>
                <a:lnTo>
                  <a:pt x="5610580" y="45720"/>
                </a:lnTo>
                <a:lnTo>
                  <a:pt x="5626385" y="45720"/>
                </a:lnTo>
                <a:lnTo>
                  <a:pt x="5627255" y="46990"/>
                </a:lnTo>
                <a:lnTo>
                  <a:pt x="5629440" y="49530"/>
                </a:lnTo>
                <a:lnTo>
                  <a:pt x="5613882" y="49530"/>
                </a:lnTo>
                <a:lnTo>
                  <a:pt x="5614073" y="50800"/>
                </a:lnTo>
                <a:close/>
              </a:path>
              <a:path w="5650865" h="678179">
                <a:moveTo>
                  <a:pt x="1714449" y="50800"/>
                </a:moveTo>
                <a:lnTo>
                  <a:pt x="1714652" y="49530"/>
                </a:lnTo>
                <a:lnTo>
                  <a:pt x="1715322" y="49530"/>
                </a:lnTo>
                <a:lnTo>
                  <a:pt x="1714449" y="50800"/>
                </a:lnTo>
                <a:close/>
              </a:path>
              <a:path w="5650865" h="678179">
                <a:moveTo>
                  <a:pt x="5631586" y="81280"/>
                </a:moveTo>
                <a:lnTo>
                  <a:pt x="5629592" y="76200"/>
                </a:lnTo>
                <a:lnTo>
                  <a:pt x="5627497" y="71120"/>
                </a:lnTo>
                <a:lnTo>
                  <a:pt x="5625172" y="67310"/>
                </a:lnTo>
                <a:lnTo>
                  <a:pt x="5625325" y="67310"/>
                </a:lnTo>
                <a:lnTo>
                  <a:pt x="5622645" y="62230"/>
                </a:lnTo>
                <a:lnTo>
                  <a:pt x="5622810" y="62230"/>
                </a:lnTo>
                <a:lnTo>
                  <a:pt x="5619915" y="58420"/>
                </a:lnTo>
                <a:lnTo>
                  <a:pt x="5620092" y="58420"/>
                </a:lnTo>
                <a:lnTo>
                  <a:pt x="5616994" y="54610"/>
                </a:lnTo>
                <a:lnTo>
                  <a:pt x="5617171" y="54610"/>
                </a:lnTo>
                <a:lnTo>
                  <a:pt x="5613882" y="49530"/>
                </a:lnTo>
                <a:lnTo>
                  <a:pt x="5629440" y="49530"/>
                </a:lnTo>
                <a:lnTo>
                  <a:pt x="5644842" y="80010"/>
                </a:lnTo>
                <a:lnTo>
                  <a:pt x="5631484" y="80010"/>
                </a:lnTo>
                <a:lnTo>
                  <a:pt x="5631586" y="81280"/>
                </a:lnTo>
                <a:close/>
              </a:path>
              <a:path w="5650865" h="678179">
                <a:moveTo>
                  <a:pt x="1696935" y="81280"/>
                </a:moveTo>
                <a:lnTo>
                  <a:pt x="1697050" y="80010"/>
                </a:lnTo>
                <a:lnTo>
                  <a:pt x="1697434" y="80010"/>
                </a:lnTo>
                <a:lnTo>
                  <a:pt x="1696935" y="81280"/>
                </a:lnTo>
                <a:close/>
              </a:path>
              <a:path w="5650865" h="678179">
                <a:moveTo>
                  <a:pt x="5633224" y="86360"/>
                </a:moveTo>
                <a:lnTo>
                  <a:pt x="5631484" y="80010"/>
                </a:lnTo>
                <a:lnTo>
                  <a:pt x="5644842" y="80010"/>
                </a:lnTo>
                <a:lnTo>
                  <a:pt x="5645302" y="81280"/>
                </a:lnTo>
                <a:lnTo>
                  <a:pt x="5646254" y="85090"/>
                </a:lnTo>
                <a:lnTo>
                  <a:pt x="5633135" y="85090"/>
                </a:lnTo>
                <a:lnTo>
                  <a:pt x="5633224" y="86360"/>
                </a:lnTo>
                <a:close/>
              </a:path>
              <a:path w="5650865" h="678179">
                <a:moveTo>
                  <a:pt x="1695297" y="86360"/>
                </a:moveTo>
                <a:lnTo>
                  <a:pt x="1695399" y="85090"/>
                </a:lnTo>
                <a:lnTo>
                  <a:pt x="1695648" y="85090"/>
                </a:lnTo>
                <a:lnTo>
                  <a:pt x="1695297" y="86360"/>
                </a:lnTo>
                <a:close/>
              </a:path>
              <a:path w="5650865" h="678179">
                <a:moveTo>
                  <a:pt x="5636704" y="101600"/>
                </a:moveTo>
                <a:lnTo>
                  <a:pt x="5635726" y="95250"/>
                </a:lnTo>
                <a:lnTo>
                  <a:pt x="5634545" y="90170"/>
                </a:lnTo>
                <a:lnTo>
                  <a:pt x="5633135" y="85090"/>
                </a:lnTo>
                <a:lnTo>
                  <a:pt x="5646254" y="85090"/>
                </a:lnTo>
                <a:lnTo>
                  <a:pt x="5648198" y="92710"/>
                </a:lnTo>
                <a:lnTo>
                  <a:pt x="5649239" y="99060"/>
                </a:lnTo>
                <a:lnTo>
                  <a:pt x="5649386" y="100330"/>
                </a:lnTo>
                <a:lnTo>
                  <a:pt x="5636653" y="100330"/>
                </a:lnTo>
                <a:lnTo>
                  <a:pt x="5636704" y="101600"/>
                </a:lnTo>
                <a:close/>
              </a:path>
              <a:path w="5650865" h="678179">
                <a:moveTo>
                  <a:pt x="1691817" y="101600"/>
                </a:moveTo>
                <a:lnTo>
                  <a:pt x="1691868" y="100330"/>
                </a:lnTo>
                <a:lnTo>
                  <a:pt x="1692013" y="100330"/>
                </a:lnTo>
                <a:lnTo>
                  <a:pt x="1691817" y="101600"/>
                </a:lnTo>
                <a:close/>
              </a:path>
              <a:path w="5650865" h="678179">
                <a:moveTo>
                  <a:pt x="5648456" y="582930"/>
                </a:moveTo>
                <a:lnTo>
                  <a:pt x="5635726" y="582930"/>
                </a:lnTo>
                <a:lnTo>
                  <a:pt x="5636704" y="576580"/>
                </a:lnTo>
                <a:lnTo>
                  <a:pt x="5637364" y="571500"/>
                </a:lnTo>
                <a:lnTo>
                  <a:pt x="5637758" y="566420"/>
                </a:lnTo>
                <a:lnTo>
                  <a:pt x="5637885" y="561340"/>
                </a:lnTo>
                <a:lnTo>
                  <a:pt x="5637885" y="116840"/>
                </a:lnTo>
                <a:lnTo>
                  <a:pt x="5637745" y="111760"/>
                </a:lnTo>
                <a:lnTo>
                  <a:pt x="5637326" y="105410"/>
                </a:lnTo>
                <a:lnTo>
                  <a:pt x="5636653" y="100330"/>
                </a:lnTo>
                <a:lnTo>
                  <a:pt x="5649386" y="100330"/>
                </a:lnTo>
                <a:lnTo>
                  <a:pt x="5649976" y="105410"/>
                </a:lnTo>
                <a:lnTo>
                  <a:pt x="5650433" y="110490"/>
                </a:lnTo>
                <a:lnTo>
                  <a:pt x="5650463" y="111760"/>
                </a:lnTo>
                <a:lnTo>
                  <a:pt x="5650433" y="567690"/>
                </a:lnTo>
                <a:lnTo>
                  <a:pt x="5649976" y="572770"/>
                </a:lnTo>
                <a:lnTo>
                  <a:pt x="5649239" y="579120"/>
                </a:lnTo>
                <a:lnTo>
                  <a:pt x="5648456" y="582930"/>
                </a:lnTo>
                <a:close/>
              </a:path>
              <a:path w="5650865" h="678179">
                <a:moveTo>
                  <a:pt x="1691170" y="106680"/>
                </a:moveTo>
                <a:lnTo>
                  <a:pt x="1691195" y="105410"/>
                </a:lnTo>
                <a:lnTo>
                  <a:pt x="1691170" y="106680"/>
                </a:lnTo>
                <a:close/>
              </a:path>
              <a:path w="5650865" h="678179">
                <a:moveTo>
                  <a:pt x="5637364" y="106680"/>
                </a:moveTo>
                <a:lnTo>
                  <a:pt x="5637222" y="105410"/>
                </a:lnTo>
                <a:lnTo>
                  <a:pt x="5637364" y="106680"/>
                </a:lnTo>
                <a:close/>
              </a:path>
              <a:path w="5650865" h="678179">
                <a:moveTo>
                  <a:pt x="1677936" y="116840"/>
                </a:moveTo>
                <a:lnTo>
                  <a:pt x="1678086" y="110586"/>
                </a:lnTo>
                <a:lnTo>
                  <a:pt x="1684185" y="110490"/>
                </a:lnTo>
                <a:lnTo>
                  <a:pt x="1677936" y="116840"/>
                </a:lnTo>
                <a:close/>
              </a:path>
              <a:path w="5650865" h="678179">
                <a:moveTo>
                  <a:pt x="51014" y="149166"/>
                </a:moveTo>
                <a:lnTo>
                  <a:pt x="0" y="144780"/>
                </a:lnTo>
                <a:lnTo>
                  <a:pt x="254" y="137160"/>
                </a:lnTo>
                <a:lnTo>
                  <a:pt x="1678086" y="110586"/>
                </a:lnTo>
                <a:lnTo>
                  <a:pt x="1677936" y="116840"/>
                </a:lnTo>
                <a:lnTo>
                  <a:pt x="1690636" y="116840"/>
                </a:lnTo>
                <a:lnTo>
                  <a:pt x="1690636" y="123190"/>
                </a:lnTo>
                <a:lnTo>
                  <a:pt x="831774" y="137160"/>
                </a:lnTo>
                <a:lnTo>
                  <a:pt x="51435" y="137160"/>
                </a:lnTo>
                <a:lnTo>
                  <a:pt x="51014" y="149166"/>
                </a:lnTo>
                <a:close/>
              </a:path>
              <a:path w="5650865" h="678179">
                <a:moveTo>
                  <a:pt x="57792" y="149749"/>
                </a:moveTo>
                <a:lnTo>
                  <a:pt x="51014" y="149166"/>
                </a:lnTo>
                <a:lnTo>
                  <a:pt x="51435" y="137160"/>
                </a:lnTo>
                <a:lnTo>
                  <a:pt x="175551" y="147833"/>
                </a:lnTo>
                <a:lnTo>
                  <a:pt x="57792" y="149749"/>
                </a:lnTo>
                <a:close/>
              </a:path>
              <a:path w="5650865" h="678179">
                <a:moveTo>
                  <a:pt x="175551" y="147833"/>
                </a:moveTo>
                <a:lnTo>
                  <a:pt x="51435" y="137160"/>
                </a:lnTo>
                <a:lnTo>
                  <a:pt x="831774" y="137160"/>
                </a:lnTo>
                <a:lnTo>
                  <a:pt x="175551" y="147833"/>
                </a:lnTo>
                <a:close/>
              </a:path>
              <a:path w="5650865" h="678179">
                <a:moveTo>
                  <a:pt x="1677936" y="289059"/>
                </a:moveTo>
                <a:lnTo>
                  <a:pt x="57792" y="149749"/>
                </a:lnTo>
                <a:lnTo>
                  <a:pt x="175551" y="147833"/>
                </a:lnTo>
                <a:lnTo>
                  <a:pt x="1690636" y="278130"/>
                </a:lnTo>
                <a:lnTo>
                  <a:pt x="1690636" y="283210"/>
                </a:lnTo>
                <a:lnTo>
                  <a:pt x="1677936" y="283210"/>
                </a:lnTo>
                <a:lnTo>
                  <a:pt x="1677936" y="289059"/>
                </a:lnTo>
                <a:close/>
              </a:path>
              <a:path w="5650865" h="678179">
                <a:moveTo>
                  <a:pt x="50990" y="149860"/>
                </a:moveTo>
                <a:lnTo>
                  <a:pt x="51014" y="149166"/>
                </a:lnTo>
                <a:lnTo>
                  <a:pt x="57792" y="149749"/>
                </a:lnTo>
                <a:lnTo>
                  <a:pt x="50990" y="149860"/>
                </a:lnTo>
                <a:close/>
              </a:path>
              <a:path w="5650865" h="678179">
                <a:moveTo>
                  <a:pt x="1683753" y="289560"/>
                </a:moveTo>
                <a:lnTo>
                  <a:pt x="1677936" y="289059"/>
                </a:lnTo>
                <a:lnTo>
                  <a:pt x="1677936" y="283210"/>
                </a:lnTo>
                <a:lnTo>
                  <a:pt x="1683753" y="289560"/>
                </a:lnTo>
                <a:close/>
              </a:path>
              <a:path w="5650865" h="678179">
                <a:moveTo>
                  <a:pt x="1690636" y="289560"/>
                </a:moveTo>
                <a:lnTo>
                  <a:pt x="1683753" y="289560"/>
                </a:lnTo>
                <a:lnTo>
                  <a:pt x="1677936" y="283210"/>
                </a:lnTo>
                <a:lnTo>
                  <a:pt x="1690636" y="283210"/>
                </a:lnTo>
                <a:lnTo>
                  <a:pt x="1690636" y="289560"/>
                </a:lnTo>
                <a:close/>
              </a:path>
              <a:path w="5650865" h="678179">
                <a:moveTo>
                  <a:pt x="5545162" y="678180"/>
                </a:moveTo>
                <a:lnTo>
                  <a:pt x="1783359" y="678180"/>
                </a:lnTo>
                <a:lnTo>
                  <a:pt x="1771700" y="675640"/>
                </a:lnTo>
                <a:lnTo>
                  <a:pt x="1734464" y="661670"/>
                </a:lnTo>
                <a:lnTo>
                  <a:pt x="1729701" y="657860"/>
                </a:lnTo>
                <a:lnTo>
                  <a:pt x="1725104" y="655320"/>
                </a:lnTo>
                <a:lnTo>
                  <a:pt x="1698002" y="626110"/>
                </a:lnTo>
                <a:lnTo>
                  <a:pt x="1694942" y="622300"/>
                </a:lnTo>
                <a:lnTo>
                  <a:pt x="1683219" y="595630"/>
                </a:lnTo>
                <a:lnTo>
                  <a:pt x="1681632" y="590550"/>
                </a:lnTo>
                <a:lnTo>
                  <a:pt x="1677936" y="289059"/>
                </a:lnTo>
                <a:lnTo>
                  <a:pt x="1683753" y="289560"/>
                </a:lnTo>
                <a:lnTo>
                  <a:pt x="1690636" y="289560"/>
                </a:lnTo>
                <a:lnTo>
                  <a:pt x="1690636" y="561340"/>
                </a:lnTo>
                <a:lnTo>
                  <a:pt x="1690763" y="566420"/>
                </a:lnTo>
                <a:lnTo>
                  <a:pt x="1691195" y="571500"/>
                </a:lnTo>
                <a:lnTo>
                  <a:pt x="1691868" y="576580"/>
                </a:lnTo>
                <a:lnTo>
                  <a:pt x="1692795" y="582930"/>
                </a:lnTo>
                <a:lnTo>
                  <a:pt x="1692981" y="582930"/>
                </a:lnTo>
                <a:lnTo>
                  <a:pt x="1693976" y="588010"/>
                </a:lnTo>
                <a:lnTo>
                  <a:pt x="1694275" y="588010"/>
                </a:lnTo>
                <a:lnTo>
                  <a:pt x="1695399" y="591820"/>
                </a:lnTo>
                <a:lnTo>
                  <a:pt x="1697050" y="596900"/>
                </a:lnTo>
                <a:lnTo>
                  <a:pt x="1698929" y="601980"/>
                </a:lnTo>
                <a:lnTo>
                  <a:pt x="1701025" y="607060"/>
                </a:lnTo>
                <a:lnTo>
                  <a:pt x="1701511" y="607060"/>
                </a:lnTo>
                <a:lnTo>
                  <a:pt x="1703349" y="610870"/>
                </a:lnTo>
                <a:lnTo>
                  <a:pt x="1703197" y="610870"/>
                </a:lnTo>
                <a:lnTo>
                  <a:pt x="1705876" y="615950"/>
                </a:lnTo>
                <a:lnTo>
                  <a:pt x="1706435" y="615950"/>
                </a:lnTo>
                <a:lnTo>
                  <a:pt x="1708607" y="619760"/>
                </a:lnTo>
                <a:lnTo>
                  <a:pt x="1708429" y="619760"/>
                </a:lnTo>
                <a:lnTo>
                  <a:pt x="1711528" y="623570"/>
                </a:lnTo>
                <a:lnTo>
                  <a:pt x="1711350" y="623570"/>
                </a:lnTo>
                <a:lnTo>
                  <a:pt x="1714652" y="627380"/>
                </a:lnTo>
                <a:lnTo>
                  <a:pt x="1714449" y="627380"/>
                </a:lnTo>
                <a:lnTo>
                  <a:pt x="1717941" y="631190"/>
                </a:lnTo>
                <a:lnTo>
                  <a:pt x="1717738" y="631190"/>
                </a:lnTo>
                <a:lnTo>
                  <a:pt x="1721421" y="635000"/>
                </a:lnTo>
                <a:lnTo>
                  <a:pt x="1721205" y="635000"/>
                </a:lnTo>
                <a:lnTo>
                  <a:pt x="1725066" y="638810"/>
                </a:lnTo>
                <a:lnTo>
                  <a:pt x="1724837" y="638810"/>
                </a:lnTo>
                <a:lnTo>
                  <a:pt x="1728863" y="641350"/>
                </a:lnTo>
                <a:lnTo>
                  <a:pt x="1728635" y="641350"/>
                </a:lnTo>
                <a:lnTo>
                  <a:pt x="1732826" y="645160"/>
                </a:lnTo>
                <a:lnTo>
                  <a:pt x="1732584" y="645160"/>
                </a:lnTo>
                <a:lnTo>
                  <a:pt x="1736940" y="647700"/>
                </a:lnTo>
                <a:lnTo>
                  <a:pt x="1736686" y="647700"/>
                </a:lnTo>
                <a:lnTo>
                  <a:pt x="1741195" y="650240"/>
                </a:lnTo>
                <a:lnTo>
                  <a:pt x="1740928" y="650240"/>
                </a:lnTo>
                <a:lnTo>
                  <a:pt x="1745576" y="652780"/>
                </a:lnTo>
                <a:lnTo>
                  <a:pt x="1745310" y="652780"/>
                </a:lnTo>
                <a:lnTo>
                  <a:pt x="1750098" y="655320"/>
                </a:lnTo>
                <a:lnTo>
                  <a:pt x="1749818" y="655320"/>
                </a:lnTo>
                <a:lnTo>
                  <a:pt x="1754746" y="657860"/>
                </a:lnTo>
                <a:lnTo>
                  <a:pt x="1754454" y="657860"/>
                </a:lnTo>
                <a:lnTo>
                  <a:pt x="1759496" y="659130"/>
                </a:lnTo>
                <a:lnTo>
                  <a:pt x="1759204" y="659130"/>
                </a:lnTo>
                <a:lnTo>
                  <a:pt x="1764360" y="661670"/>
                </a:lnTo>
                <a:lnTo>
                  <a:pt x="1764068" y="661670"/>
                </a:lnTo>
                <a:lnTo>
                  <a:pt x="1769338" y="662940"/>
                </a:lnTo>
                <a:lnTo>
                  <a:pt x="1769033" y="662940"/>
                </a:lnTo>
                <a:lnTo>
                  <a:pt x="1774405" y="664210"/>
                </a:lnTo>
                <a:lnTo>
                  <a:pt x="1779244" y="664210"/>
                </a:lnTo>
                <a:lnTo>
                  <a:pt x="1784807" y="665480"/>
                </a:lnTo>
                <a:lnTo>
                  <a:pt x="5586609" y="665480"/>
                </a:lnTo>
                <a:lnTo>
                  <a:pt x="5584075" y="666750"/>
                </a:lnTo>
                <a:lnTo>
                  <a:pt x="5578868" y="669290"/>
                </a:lnTo>
                <a:lnTo>
                  <a:pt x="5573534" y="671830"/>
                </a:lnTo>
                <a:lnTo>
                  <a:pt x="5556821" y="675640"/>
                </a:lnTo>
                <a:lnTo>
                  <a:pt x="5545162" y="678180"/>
                </a:lnTo>
                <a:close/>
              </a:path>
              <a:path w="5650865" h="678179">
                <a:moveTo>
                  <a:pt x="1692981" y="582930"/>
                </a:moveTo>
                <a:lnTo>
                  <a:pt x="1692795" y="582930"/>
                </a:lnTo>
                <a:lnTo>
                  <a:pt x="1692732" y="581660"/>
                </a:lnTo>
                <a:lnTo>
                  <a:pt x="1692981" y="582930"/>
                </a:lnTo>
                <a:close/>
              </a:path>
              <a:path w="5650865" h="678179">
                <a:moveTo>
                  <a:pt x="5647412" y="588010"/>
                </a:moveTo>
                <a:lnTo>
                  <a:pt x="5634545" y="588010"/>
                </a:lnTo>
                <a:lnTo>
                  <a:pt x="5635790" y="581660"/>
                </a:lnTo>
                <a:lnTo>
                  <a:pt x="5635726" y="582930"/>
                </a:lnTo>
                <a:lnTo>
                  <a:pt x="5648456" y="582930"/>
                </a:lnTo>
                <a:lnTo>
                  <a:pt x="5647412" y="588010"/>
                </a:lnTo>
                <a:close/>
              </a:path>
              <a:path w="5650865" h="678179">
                <a:moveTo>
                  <a:pt x="1694275" y="588010"/>
                </a:moveTo>
                <a:lnTo>
                  <a:pt x="1693976" y="588010"/>
                </a:lnTo>
                <a:lnTo>
                  <a:pt x="1693900" y="586740"/>
                </a:lnTo>
                <a:lnTo>
                  <a:pt x="1694275" y="588010"/>
                </a:lnTo>
                <a:close/>
              </a:path>
              <a:path w="5650865" h="678179">
                <a:moveTo>
                  <a:pt x="5641352" y="607060"/>
                </a:moveTo>
                <a:lnTo>
                  <a:pt x="5627497" y="607060"/>
                </a:lnTo>
                <a:lnTo>
                  <a:pt x="5629719" y="601980"/>
                </a:lnTo>
                <a:lnTo>
                  <a:pt x="5631586" y="596900"/>
                </a:lnTo>
                <a:lnTo>
                  <a:pt x="5633224" y="591820"/>
                </a:lnTo>
                <a:lnTo>
                  <a:pt x="5634621" y="586740"/>
                </a:lnTo>
                <a:lnTo>
                  <a:pt x="5634545" y="588010"/>
                </a:lnTo>
                <a:lnTo>
                  <a:pt x="5647412" y="588010"/>
                </a:lnTo>
                <a:lnTo>
                  <a:pt x="5646889" y="590550"/>
                </a:lnTo>
                <a:lnTo>
                  <a:pt x="5645302" y="595630"/>
                </a:lnTo>
                <a:lnTo>
                  <a:pt x="5643460" y="601980"/>
                </a:lnTo>
                <a:lnTo>
                  <a:pt x="5641352" y="607060"/>
                </a:lnTo>
                <a:close/>
              </a:path>
              <a:path w="5650865" h="678179">
                <a:moveTo>
                  <a:pt x="1701511" y="607060"/>
                </a:moveTo>
                <a:lnTo>
                  <a:pt x="1701025" y="607060"/>
                </a:lnTo>
                <a:lnTo>
                  <a:pt x="1700898" y="605790"/>
                </a:lnTo>
                <a:lnTo>
                  <a:pt x="1701511" y="607060"/>
                </a:lnTo>
                <a:close/>
              </a:path>
              <a:path w="5650865" h="678179">
                <a:moveTo>
                  <a:pt x="5637060" y="615950"/>
                </a:moveTo>
                <a:lnTo>
                  <a:pt x="5622645" y="615950"/>
                </a:lnTo>
                <a:lnTo>
                  <a:pt x="5625325" y="610870"/>
                </a:lnTo>
                <a:lnTo>
                  <a:pt x="5625172" y="610870"/>
                </a:lnTo>
                <a:lnTo>
                  <a:pt x="5627624" y="605790"/>
                </a:lnTo>
                <a:lnTo>
                  <a:pt x="5627497" y="607060"/>
                </a:lnTo>
                <a:lnTo>
                  <a:pt x="5641352" y="607060"/>
                </a:lnTo>
                <a:lnTo>
                  <a:pt x="5639003" y="612140"/>
                </a:lnTo>
                <a:lnTo>
                  <a:pt x="5637060" y="615950"/>
                </a:lnTo>
                <a:close/>
              </a:path>
              <a:path w="5650865" h="678179">
                <a:moveTo>
                  <a:pt x="1706435" y="615950"/>
                </a:moveTo>
                <a:lnTo>
                  <a:pt x="1705876" y="615950"/>
                </a:lnTo>
                <a:lnTo>
                  <a:pt x="1705711" y="614680"/>
                </a:lnTo>
                <a:lnTo>
                  <a:pt x="1706435" y="615950"/>
                </a:lnTo>
                <a:close/>
              </a:path>
              <a:path w="5650865" h="678179">
                <a:moveTo>
                  <a:pt x="5586609" y="665480"/>
                </a:moveTo>
                <a:lnTo>
                  <a:pt x="5543727" y="665480"/>
                </a:lnTo>
                <a:lnTo>
                  <a:pt x="5549277" y="664210"/>
                </a:lnTo>
                <a:lnTo>
                  <a:pt x="5554129" y="664210"/>
                </a:lnTo>
                <a:lnTo>
                  <a:pt x="5559501" y="662940"/>
                </a:lnTo>
                <a:lnTo>
                  <a:pt x="5559196" y="662940"/>
                </a:lnTo>
                <a:lnTo>
                  <a:pt x="5564466" y="661670"/>
                </a:lnTo>
                <a:lnTo>
                  <a:pt x="5564162" y="661670"/>
                </a:lnTo>
                <a:lnTo>
                  <a:pt x="5569318" y="659130"/>
                </a:lnTo>
                <a:lnTo>
                  <a:pt x="5569026" y="659130"/>
                </a:lnTo>
                <a:lnTo>
                  <a:pt x="5574068" y="657860"/>
                </a:lnTo>
                <a:lnTo>
                  <a:pt x="5573788" y="657860"/>
                </a:lnTo>
                <a:lnTo>
                  <a:pt x="5578703" y="655320"/>
                </a:lnTo>
                <a:lnTo>
                  <a:pt x="5578424" y="655320"/>
                </a:lnTo>
                <a:lnTo>
                  <a:pt x="5583212" y="652780"/>
                </a:lnTo>
                <a:lnTo>
                  <a:pt x="5582945" y="652780"/>
                </a:lnTo>
                <a:lnTo>
                  <a:pt x="5587593" y="650240"/>
                </a:lnTo>
                <a:lnTo>
                  <a:pt x="5587326" y="650240"/>
                </a:lnTo>
                <a:lnTo>
                  <a:pt x="5591835" y="647700"/>
                </a:lnTo>
                <a:lnTo>
                  <a:pt x="5591581" y="647700"/>
                </a:lnTo>
                <a:lnTo>
                  <a:pt x="5595937" y="645160"/>
                </a:lnTo>
                <a:lnTo>
                  <a:pt x="5595696" y="645160"/>
                </a:lnTo>
                <a:lnTo>
                  <a:pt x="5599887" y="641350"/>
                </a:lnTo>
                <a:lnTo>
                  <a:pt x="5599658" y="641350"/>
                </a:lnTo>
                <a:lnTo>
                  <a:pt x="5603684" y="638810"/>
                </a:lnTo>
                <a:lnTo>
                  <a:pt x="5603468" y="638810"/>
                </a:lnTo>
                <a:lnTo>
                  <a:pt x="5607316" y="635000"/>
                </a:lnTo>
                <a:lnTo>
                  <a:pt x="5607113" y="635000"/>
                </a:lnTo>
                <a:lnTo>
                  <a:pt x="5610783" y="631190"/>
                </a:lnTo>
                <a:lnTo>
                  <a:pt x="5610580" y="631190"/>
                </a:lnTo>
                <a:lnTo>
                  <a:pt x="5614073" y="627380"/>
                </a:lnTo>
                <a:lnTo>
                  <a:pt x="5613882" y="627380"/>
                </a:lnTo>
                <a:lnTo>
                  <a:pt x="5617171" y="623570"/>
                </a:lnTo>
                <a:lnTo>
                  <a:pt x="5616994" y="623570"/>
                </a:lnTo>
                <a:lnTo>
                  <a:pt x="5620092" y="619760"/>
                </a:lnTo>
                <a:lnTo>
                  <a:pt x="5619915" y="619760"/>
                </a:lnTo>
                <a:lnTo>
                  <a:pt x="5622810" y="614680"/>
                </a:lnTo>
                <a:lnTo>
                  <a:pt x="5622645" y="615950"/>
                </a:lnTo>
                <a:lnTo>
                  <a:pt x="5637060" y="615950"/>
                </a:lnTo>
                <a:lnTo>
                  <a:pt x="5636412" y="617220"/>
                </a:lnTo>
                <a:lnTo>
                  <a:pt x="5633580" y="622300"/>
                </a:lnTo>
                <a:lnTo>
                  <a:pt x="5630532" y="626110"/>
                </a:lnTo>
                <a:lnTo>
                  <a:pt x="5627255" y="631190"/>
                </a:lnTo>
                <a:lnTo>
                  <a:pt x="5598820" y="657860"/>
                </a:lnTo>
                <a:lnTo>
                  <a:pt x="5594057" y="661670"/>
                </a:lnTo>
                <a:lnTo>
                  <a:pt x="5589143" y="664210"/>
                </a:lnTo>
                <a:lnTo>
                  <a:pt x="5586609" y="66548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26845" y="980287"/>
            <a:ext cx="9347835" cy="1731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6350">
              <a:lnSpc>
                <a:spcPct val="100000"/>
              </a:lnSpc>
              <a:spcBef>
                <a:spcPts val="95"/>
              </a:spcBef>
            </a:pPr>
            <a:r>
              <a:rPr dirty="0" sz="2800" spc="10" b="1">
                <a:latin typeface="华文楷体"/>
                <a:cs typeface="华文楷体"/>
              </a:rPr>
              <a:t>例题：在匀强电场中把电荷量为</a:t>
            </a:r>
            <a:r>
              <a:rPr dirty="0" sz="2800" spc="5">
                <a:latin typeface="Times New Roman"/>
                <a:cs typeface="Times New Roman"/>
              </a:rPr>
              <a:t>2.0</a:t>
            </a:r>
            <a:r>
              <a:rPr dirty="0" sz="2800" spc="10">
                <a:latin typeface="宋体"/>
                <a:cs typeface="宋体"/>
              </a:rPr>
              <a:t>×</a:t>
            </a:r>
            <a:r>
              <a:rPr dirty="0" sz="2800" spc="5">
                <a:latin typeface="Times New Roman"/>
                <a:cs typeface="Times New Roman"/>
              </a:rPr>
              <a:t>10</a:t>
            </a:r>
            <a:r>
              <a:rPr dirty="0" baseline="21604" sz="2700" spc="22">
                <a:latin typeface="Times New Roman"/>
                <a:cs typeface="Times New Roman"/>
              </a:rPr>
              <a:t>-9</a:t>
            </a:r>
            <a:r>
              <a:rPr dirty="0" sz="2800" spc="10">
                <a:latin typeface="Times New Roman"/>
                <a:cs typeface="Times New Roman"/>
              </a:rPr>
              <a:t>C</a:t>
            </a:r>
            <a:r>
              <a:rPr dirty="0" sz="2800" spc="10" b="1">
                <a:latin typeface="华文楷体"/>
                <a:cs typeface="华文楷体"/>
              </a:rPr>
              <a:t>的点电荷从</a:t>
            </a:r>
            <a:r>
              <a:rPr dirty="0" sz="2800" spc="10" i="1">
                <a:latin typeface="Times New Roman"/>
                <a:cs typeface="Times New Roman"/>
              </a:rPr>
              <a:t>A</a:t>
            </a:r>
            <a:r>
              <a:rPr dirty="0" sz="2800" spc="15" b="1">
                <a:latin typeface="华文楷体"/>
                <a:cs typeface="华文楷体"/>
              </a:rPr>
              <a:t>点</a:t>
            </a:r>
            <a:r>
              <a:rPr dirty="0" sz="2800" spc="-5" b="1">
                <a:latin typeface="华文楷体"/>
                <a:cs typeface="华文楷体"/>
              </a:rPr>
              <a:t>移 </a:t>
            </a:r>
            <a:r>
              <a:rPr dirty="0" sz="2800" spc="70" b="1">
                <a:latin typeface="华文楷体"/>
                <a:cs typeface="华文楷体"/>
              </a:rPr>
              <a:t>动到</a:t>
            </a:r>
            <a:r>
              <a:rPr dirty="0" sz="2800" spc="65" i="1">
                <a:latin typeface="Times New Roman"/>
                <a:cs typeface="Times New Roman"/>
              </a:rPr>
              <a:t>B</a:t>
            </a:r>
            <a:r>
              <a:rPr dirty="0" sz="2800" spc="70" b="1">
                <a:latin typeface="华文楷体"/>
                <a:cs typeface="华文楷体"/>
              </a:rPr>
              <a:t>点，静电力做的功为</a:t>
            </a:r>
            <a:r>
              <a:rPr dirty="0" sz="2800" spc="70">
                <a:latin typeface="Times New Roman"/>
                <a:cs typeface="Times New Roman"/>
              </a:rPr>
              <a:t>1.6</a:t>
            </a:r>
            <a:r>
              <a:rPr dirty="0" sz="2800" spc="70">
                <a:latin typeface="宋体"/>
                <a:cs typeface="宋体"/>
              </a:rPr>
              <a:t>×</a:t>
            </a:r>
            <a:r>
              <a:rPr dirty="0" sz="2800" spc="70">
                <a:latin typeface="Times New Roman"/>
                <a:cs typeface="Times New Roman"/>
              </a:rPr>
              <a:t>10</a:t>
            </a:r>
            <a:r>
              <a:rPr dirty="0" baseline="21604" sz="2700" spc="104">
                <a:latin typeface="Times New Roman"/>
                <a:cs typeface="Times New Roman"/>
              </a:rPr>
              <a:t>-7</a:t>
            </a:r>
            <a:r>
              <a:rPr dirty="0" sz="2800" spc="70">
                <a:latin typeface="Times New Roman"/>
                <a:cs typeface="Times New Roman"/>
              </a:rPr>
              <a:t>J</a:t>
            </a:r>
            <a:r>
              <a:rPr dirty="0" sz="2800" spc="75" b="1">
                <a:latin typeface="华文楷体"/>
                <a:cs typeface="华文楷体"/>
              </a:rPr>
              <a:t>。再把这个电荷从</a:t>
            </a:r>
            <a:r>
              <a:rPr dirty="0" sz="2800" spc="70" i="1">
                <a:latin typeface="Times New Roman"/>
                <a:cs typeface="Times New Roman"/>
              </a:rPr>
              <a:t>B</a:t>
            </a:r>
            <a:r>
              <a:rPr dirty="0" sz="2800" spc="-10" b="1">
                <a:latin typeface="华文楷体"/>
                <a:cs typeface="华文楷体"/>
              </a:rPr>
              <a:t>点 </a:t>
            </a:r>
            <a:r>
              <a:rPr dirty="0" sz="2800" b="1">
                <a:latin typeface="华文楷体"/>
                <a:cs typeface="华文楷体"/>
              </a:rPr>
              <a:t>移动到</a:t>
            </a:r>
            <a:r>
              <a:rPr dirty="0" sz="2800" i="1">
                <a:latin typeface="Times New Roman"/>
                <a:cs typeface="Times New Roman"/>
              </a:rPr>
              <a:t>C</a:t>
            </a:r>
            <a:r>
              <a:rPr dirty="0" sz="2800" b="1">
                <a:latin typeface="华文楷体"/>
                <a:cs typeface="华文楷体"/>
              </a:rPr>
              <a:t>点，静电力做的功为</a:t>
            </a:r>
            <a:r>
              <a:rPr dirty="0" sz="2800" spc="-5">
                <a:latin typeface="宋体"/>
                <a:cs typeface="宋体"/>
              </a:rPr>
              <a:t>－</a:t>
            </a:r>
            <a:r>
              <a:rPr dirty="0" sz="2800" spc="-5">
                <a:latin typeface="Times New Roman"/>
                <a:cs typeface="Times New Roman"/>
              </a:rPr>
              <a:t>4.0</a:t>
            </a:r>
            <a:r>
              <a:rPr dirty="0" sz="2800" spc="-5">
                <a:latin typeface="宋体"/>
                <a:cs typeface="宋体"/>
              </a:rPr>
              <a:t>×</a:t>
            </a:r>
            <a:r>
              <a:rPr dirty="0" sz="2800" spc="-5">
                <a:latin typeface="Times New Roman"/>
                <a:cs typeface="Times New Roman"/>
              </a:rPr>
              <a:t>10</a:t>
            </a:r>
            <a:r>
              <a:rPr dirty="0" baseline="21604" sz="2700" spc="-7">
                <a:latin typeface="Times New Roman"/>
                <a:cs typeface="Times New Roman"/>
              </a:rPr>
              <a:t>-7</a:t>
            </a:r>
            <a:r>
              <a:rPr dirty="0" sz="2800" spc="-5">
                <a:latin typeface="Times New Roman"/>
                <a:cs typeface="Times New Roman"/>
              </a:rPr>
              <a:t>J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algn="just" marL="12700">
              <a:lnSpc>
                <a:spcPct val="100000"/>
              </a:lnSpc>
            </a:pPr>
            <a:r>
              <a:rPr dirty="0" sz="2800" spc="10" b="1">
                <a:latin typeface="华文楷体"/>
                <a:cs typeface="华文楷体"/>
              </a:rPr>
              <a:t>（2）根据以上结果，定性画出电场分布的示意图，标出</a:t>
            </a:r>
            <a:r>
              <a:rPr dirty="0" sz="2800" spc="5" i="1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宋体"/>
                <a:cs typeface="宋体"/>
              </a:rPr>
              <a:t>、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6845" y="2663672"/>
            <a:ext cx="3989070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30" i="1">
                <a:latin typeface="Times New Roman"/>
                <a:cs typeface="Times New Roman"/>
              </a:rPr>
              <a:t>B</a:t>
            </a:r>
            <a:r>
              <a:rPr dirty="0" sz="2900" spc="-869" i="1">
                <a:latin typeface="宋体"/>
                <a:cs typeface="宋体"/>
              </a:rPr>
              <a:t>、</a:t>
            </a:r>
            <a:r>
              <a:rPr dirty="0" sz="2800" i="1">
                <a:latin typeface="Times New Roman"/>
                <a:cs typeface="Times New Roman"/>
              </a:rPr>
              <a:t>C</a:t>
            </a:r>
            <a:r>
              <a:rPr dirty="0" sz="2800" b="1">
                <a:latin typeface="华文楷体"/>
                <a:cs typeface="华文楷体"/>
              </a:rPr>
              <a:t>三点</a:t>
            </a:r>
            <a:r>
              <a:rPr dirty="0" sz="4000" b="1">
                <a:solidFill>
                  <a:srgbClr val="FF0000"/>
                </a:solidFill>
                <a:latin typeface="华文楷体"/>
                <a:cs typeface="华文楷体"/>
              </a:rPr>
              <a:t>可能</a:t>
            </a:r>
            <a:r>
              <a:rPr dirty="0" sz="2800" b="1">
                <a:latin typeface="华文楷体"/>
                <a:cs typeface="华文楷体"/>
              </a:rPr>
              <a:t>的位置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3211" y="4507395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83" y="114300"/>
                </a:lnTo>
                <a:lnTo>
                  <a:pt x="5287683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83" y="171450"/>
                </a:lnTo>
                <a:lnTo>
                  <a:pt x="5287683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43211" y="5095227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83" y="114300"/>
                </a:lnTo>
                <a:lnTo>
                  <a:pt x="5287683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83" y="171450"/>
                </a:lnTo>
                <a:lnTo>
                  <a:pt x="5287683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43211" y="5715711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83" y="114300"/>
                </a:lnTo>
                <a:lnTo>
                  <a:pt x="5287683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83" y="171450"/>
                </a:lnTo>
                <a:lnTo>
                  <a:pt x="5287683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91824" y="5160988"/>
            <a:ext cx="160807" cy="153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00228" y="5150103"/>
            <a:ext cx="160820" cy="153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99387" y="5160988"/>
            <a:ext cx="160820" cy="153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623714" y="5412320"/>
            <a:ext cx="26225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41223" y="5357215"/>
            <a:ext cx="14249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95070" algn="l"/>
              </a:tabLst>
            </a:pPr>
            <a:r>
              <a:rPr dirty="0" sz="2800" spc="-5" i="1">
                <a:latin typeface="Times New Roman"/>
                <a:cs typeface="Times New Roman"/>
              </a:rPr>
              <a:t>A</a:t>
            </a:r>
            <a:r>
              <a:rPr dirty="0" sz="2800" spc="-5" i="1">
                <a:latin typeface="Times New Roman"/>
                <a:cs typeface="Times New Roman"/>
              </a:rPr>
              <a:t>	</a:t>
            </a:r>
            <a:r>
              <a:rPr dirty="0" baseline="1984" sz="4200" spc="-7" i="1">
                <a:latin typeface="Times New Roman"/>
                <a:cs typeface="Times New Roman"/>
              </a:rPr>
              <a:t>B</a:t>
            </a:r>
            <a:endParaRPr baseline="1984" sz="4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61189" y="2762021"/>
            <a:ext cx="368871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华文楷体"/>
                <a:cs typeface="华文楷体"/>
              </a:rPr>
              <a:t>为何是“可能的”</a:t>
            </a:r>
            <a:r>
              <a:rPr dirty="0" sz="3200" spc="5">
                <a:latin typeface="黑体"/>
                <a:cs typeface="黑体"/>
              </a:rPr>
              <a:t>？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26845" y="3526726"/>
            <a:ext cx="9023985" cy="1621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15" b="1">
                <a:solidFill>
                  <a:srgbClr val="3333FF"/>
                </a:solidFill>
                <a:latin typeface="华文楷体"/>
                <a:cs typeface="华文楷体"/>
              </a:rPr>
              <a:t>“可能”说明还有其他位置符合要</a:t>
            </a:r>
            <a:r>
              <a:rPr dirty="0" sz="3200" spc="20" b="1">
                <a:solidFill>
                  <a:srgbClr val="3333FF"/>
                </a:solidFill>
                <a:latin typeface="华文楷体"/>
                <a:cs typeface="华文楷体"/>
              </a:rPr>
              <a:t>求，这些位置</a:t>
            </a:r>
            <a:r>
              <a:rPr dirty="0" sz="3200" b="1">
                <a:solidFill>
                  <a:srgbClr val="3333FF"/>
                </a:solidFill>
                <a:latin typeface="华文楷体"/>
                <a:cs typeface="华文楷体"/>
              </a:rPr>
              <a:t>在 </a:t>
            </a:r>
            <a:r>
              <a:rPr dirty="0" sz="3200" b="1">
                <a:solidFill>
                  <a:srgbClr val="3333FF"/>
                </a:solidFill>
                <a:latin typeface="华文楷体"/>
                <a:cs typeface="华文楷体"/>
              </a:rPr>
              <a:t>哪里呢？</a:t>
            </a:r>
            <a:endParaRPr sz="3200">
              <a:latin typeface="华文楷体"/>
              <a:cs typeface="华文楷体"/>
            </a:endParaRPr>
          </a:p>
          <a:p>
            <a:pPr algn="r" marR="1431925">
              <a:lnSpc>
                <a:spcPct val="100000"/>
              </a:lnSpc>
              <a:spcBef>
                <a:spcPts val="1040"/>
              </a:spcBef>
            </a:pPr>
            <a:r>
              <a:rPr dirty="0" sz="3200" b="1" i="1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6291" y="1995525"/>
            <a:ext cx="9659429" cy="1185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43211" y="4507395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83" y="114300"/>
                </a:lnTo>
                <a:lnTo>
                  <a:pt x="5287683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83" y="171450"/>
                </a:lnTo>
                <a:lnTo>
                  <a:pt x="5287683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43211" y="5095227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83" y="114300"/>
                </a:lnTo>
                <a:lnTo>
                  <a:pt x="5287683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83" y="171450"/>
                </a:lnTo>
                <a:lnTo>
                  <a:pt x="5287683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43211" y="5715711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83" y="114300"/>
                </a:lnTo>
                <a:lnTo>
                  <a:pt x="5287683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83" y="171450"/>
                </a:lnTo>
                <a:lnTo>
                  <a:pt x="5287683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87900" y="5171808"/>
            <a:ext cx="160807" cy="153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28896" y="5378907"/>
            <a:ext cx="2425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24903" y="5332260"/>
            <a:ext cx="2425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98335" y="5157622"/>
            <a:ext cx="160807" cy="153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54543" y="1057490"/>
            <a:ext cx="9348470" cy="41167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9514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800" spc="45" b="1">
                <a:latin typeface="华文楷体"/>
                <a:cs typeface="华文楷体"/>
              </a:rPr>
              <a:t>在匀强电场中把电荷量为</a:t>
            </a:r>
            <a:r>
              <a:rPr dirty="0" sz="2800" spc="40">
                <a:latin typeface="Times New Roman"/>
                <a:cs typeface="Times New Roman"/>
              </a:rPr>
              <a:t>2.0</a:t>
            </a:r>
            <a:r>
              <a:rPr dirty="0" sz="2800" spc="45">
                <a:latin typeface="宋体"/>
                <a:cs typeface="宋体"/>
              </a:rPr>
              <a:t>×</a:t>
            </a:r>
            <a:r>
              <a:rPr dirty="0" sz="2800" spc="40">
                <a:latin typeface="Times New Roman"/>
                <a:cs typeface="Times New Roman"/>
              </a:rPr>
              <a:t>10</a:t>
            </a:r>
            <a:r>
              <a:rPr dirty="0" baseline="21604" sz="2700" spc="75">
                <a:latin typeface="Times New Roman"/>
                <a:cs typeface="Times New Roman"/>
              </a:rPr>
              <a:t>-9</a:t>
            </a:r>
            <a:r>
              <a:rPr dirty="0" sz="2800" spc="50">
                <a:latin typeface="Times New Roman"/>
                <a:cs typeface="Times New Roman"/>
              </a:rPr>
              <a:t>C</a:t>
            </a:r>
            <a:r>
              <a:rPr dirty="0" sz="2800" spc="50" b="1">
                <a:latin typeface="华文楷体"/>
                <a:cs typeface="华文楷体"/>
              </a:rPr>
              <a:t>的点电荷从</a:t>
            </a:r>
            <a:r>
              <a:rPr dirty="0" sz="2800" spc="45" i="1">
                <a:latin typeface="Times New Roman"/>
                <a:cs typeface="Times New Roman"/>
              </a:rPr>
              <a:t>A</a:t>
            </a:r>
            <a:r>
              <a:rPr dirty="0" sz="2800" spc="50" b="1">
                <a:latin typeface="华文楷体"/>
                <a:cs typeface="华文楷体"/>
              </a:rPr>
              <a:t>点移动到</a:t>
            </a:r>
            <a:r>
              <a:rPr dirty="0" sz="2800" spc="-5" i="1">
                <a:latin typeface="Times New Roman"/>
                <a:cs typeface="Times New Roman"/>
              </a:rPr>
              <a:t>B </a:t>
            </a:r>
            <a:r>
              <a:rPr dirty="0" sz="2800" b="1">
                <a:latin typeface="华文楷体"/>
                <a:cs typeface="华文楷体"/>
              </a:rPr>
              <a:t>点，静电力做的功为</a:t>
            </a:r>
            <a:r>
              <a:rPr dirty="0" sz="2800" spc="-5">
                <a:latin typeface="Times New Roman"/>
                <a:cs typeface="Times New Roman"/>
              </a:rPr>
              <a:t>1.6</a:t>
            </a:r>
            <a:r>
              <a:rPr dirty="0" sz="2800" spc="-5">
                <a:latin typeface="宋体"/>
                <a:cs typeface="宋体"/>
              </a:rPr>
              <a:t>×</a:t>
            </a:r>
            <a:r>
              <a:rPr dirty="0" sz="2800" spc="-5">
                <a:latin typeface="Times New Roman"/>
                <a:cs typeface="Times New Roman"/>
              </a:rPr>
              <a:t>10</a:t>
            </a:r>
            <a:r>
              <a:rPr dirty="0" baseline="21604" sz="2700" spc="-7">
                <a:latin typeface="Times New Roman"/>
                <a:cs typeface="Times New Roman"/>
              </a:rPr>
              <a:t>-7</a:t>
            </a:r>
            <a:r>
              <a:rPr dirty="0" sz="2800" spc="-5">
                <a:latin typeface="Times New Roman"/>
                <a:cs typeface="Times New Roman"/>
              </a:rPr>
              <a:t>J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2820"/>
              </a:spcBef>
            </a:pPr>
            <a:r>
              <a:rPr dirty="0" sz="2800" spc="15" b="1">
                <a:solidFill>
                  <a:srgbClr val="FF0000"/>
                </a:solidFill>
                <a:latin typeface="华文楷体"/>
                <a:cs typeface="华文楷体"/>
              </a:rPr>
              <a:t>为简化问题，我</a:t>
            </a:r>
            <a:r>
              <a:rPr dirty="0" sz="2800" spc="20" b="1">
                <a:solidFill>
                  <a:srgbClr val="FF0000"/>
                </a:solidFill>
                <a:latin typeface="华文楷体"/>
                <a:cs typeface="华文楷体"/>
              </a:rPr>
              <a:t>们以</a:t>
            </a:r>
            <a:r>
              <a:rPr dirty="0" sz="2800" spc="20" b="1" i="1">
                <a:solidFill>
                  <a:srgbClr val="FF0000"/>
                </a:solidFill>
                <a:latin typeface="Times New Roman"/>
                <a:cs typeface="Times New Roman"/>
              </a:rPr>
              <a:t>A→B</a:t>
            </a:r>
            <a:r>
              <a:rPr dirty="0" sz="2800" spc="20" b="1">
                <a:solidFill>
                  <a:srgbClr val="FF0000"/>
                </a:solidFill>
                <a:latin typeface="华文楷体"/>
                <a:cs typeface="华文楷体"/>
              </a:rPr>
              <a:t>为例，并设</a:t>
            </a:r>
            <a:r>
              <a:rPr dirty="0" sz="2800" spc="20" b="1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800" spc="20" b="1">
                <a:solidFill>
                  <a:srgbClr val="FF0000"/>
                </a:solidFill>
                <a:latin typeface="华文楷体"/>
                <a:cs typeface="华文楷体"/>
              </a:rPr>
              <a:t>不动，请再找出一</a:t>
            </a:r>
            <a:r>
              <a:rPr dirty="0" sz="2800" spc="-10" b="1">
                <a:solidFill>
                  <a:srgbClr val="FF0000"/>
                </a:solidFill>
                <a:latin typeface="华文楷体"/>
                <a:cs typeface="华文楷体"/>
              </a:rPr>
              <a:t>个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</a:pP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点可能的位置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′，并标在图中</a:t>
            </a:r>
            <a:r>
              <a:rPr dirty="0" sz="2800" spc="-10" b="1">
                <a:solidFill>
                  <a:srgbClr val="FF0000"/>
                </a:solidFill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/>
              <a:cs typeface="Times New Roman"/>
            </a:endParaRPr>
          </a:p>
          <a:p>
            <a:pPr algn="r" marR="1744345">
              <a:lnSpc>
                <a:spcPct val="100000"/>
              </a:lnSpc>
            </a:pPr>
            <a:r>
              <a:rPr dirty="0" sz="3200" b="1" i="1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77348" y="1636648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14472" y="1367027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14116" y="1589532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4" y="0"/>
                </a:lnTo>
                <a:lnTo>
                  <a:pt x="245364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7795" y="1198206"/>
            <a:ext cx="18561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0000"/>
                </a:solidFill>
                <a:latin typeface="华文楷体"/>
                <a:cs typeface="华文楷体"/>
              </a:rPr>
              <a:t>甲同学</a:t>
            </a:r>
            <a:r>
              <a:rPr dirty="0" sz="3600" spc="-5" b="1">
                <a:solidFill>
                  <a:srgbClr val="FF0000"/>
                </a:solidFill>
                <a:latin typeface="华文楷体"/>
                <a:cs typeface="华文楷体"/>
              </a:rPr>
              <a:t>：</a:t>
            </a:r>
            <a:endParaRPr sz="36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72995" y="2683764"/>
            <a:ext cx="1566671" cy="2188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69307" y="2967418"/>
            <a:ext cx="4316095" cy="285750"/>
          </a:xfrm>
          <a:custGeom>
            <a:avLst/>
            <a:gdLst/>
            <a:ahLst/>
            <a:cxnLst/>
            <a:rect l="l" t="t" r="r" b="b"/>
            <a:pathLst>
              <a:path w="4316095" h="285750">
                <a:moveTo>
                  <a:pt x="4030129" y="285750"/>
                </a:moveTo>
                <a:lnTo>
                  <a:pt x="4173004" y="142875"/>
                </a:lnTo>
                <a:lnTo>
                  <a:pt x="4030129" y="0"/>
                </a:lnTo>
                <a:lnTo>
                  <a:pt x="4258729" y="114300"/>
                </a:lnTo>
                <a:lnTo>
                  <a:pt x="4208729" y="114300"/>
                </a:lnTo>
                <a:lnTo>
                  <a:pt x="4208729" y="171450"/>
                </a:lnTo>
                <a:lnTo>
                  <a:pt x="4258729" y="171450"/>
                </a:lnTo>
                <a:lnTo>
                  <a:pt x="4030129" y="285750"/>
                </a:lnTo>
                <a:close/>
              </a:path>
              <a:path w="4316095" h="285750">
                <a:moveTo>
                  <a:pt x="4144429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4144429" y="114300"/>
                </a:lnTo>
                <a:lnTo>
                  <a:pt x="4173004" y="142875"/>
                </a:lnTo>
                <a:lnTo>
                  <a:pt x="4144429" y="171450"/>
                </a:lnTo>
                <a:close/>
              </a:path>
              <a:path w="4316095" h="285750">
                <a:moveTo>
                  <a:pt x="4258729" y="171450"/>
                </a:moveTo>
                <a:lnTo>
                  <a:pt x="4208729" y="171450"/>
                </a:lnTo>
                <a:lnTo>
                  <a:pt x="4208729" y="114300"/>
                </a:lnTo>
                <a:lnTo>
                  <a:pt x="4258729" y="114300"/>
                </a:lnTo>
                <a:lnTo>
                  <a:pt x="4315879" y="142875"/>
                </a:lnTo>
                <a:lnTo>
                  <a:pt x="4258729" y="1714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69307" y="3639553"/>
            <a:ext cx="4316095" cy="285750"/>
          </a:xfrm>
          <a:custGeom>
            <a:avLst/>
            <a:gdLst/>
            <a:ahLst/>
            <a:cxnLst/>
            <a:rect l="l" t="t" r="r" b="b"/>
            <a:pathLst>
              <a:path w="4316095" h="285750">
                <a:moveTo>
                  <a:pt x="4030129" y="285750"/>
                </a:moveTo>
                <a:lnTo>
                  <a:pt x="4173004" y="142875"/>
                </a:lnTo>
                <a:lnTo>
                  <a:pt x="4030129" y="0"/>
                </a:lnTo>
                <a:lnTo>
                  <a:pt x="4258729" y="114300"/>
                </a:lnTo>
                <a:lnTo>
                  <a:pt x="4208729" y="114300"/>
                </a:lnTo>
                <a:lnTo>
                  <a:pt x="4208729" y="171450"/>
                </a:lnTo>
                <a:lnTo>
                  <a:pt x="4258729" y="171450"/>
                </a:lnTo>
                <a:lnTo>
                  <a:pt x="4030129" y="285750"/>
                </a:lnTo>
                <a:close/>
              </a:path>
              <a:path w="4316095" h="285750">
                <a:moveTo>
                  <a:pt x="4144429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4144429" y="114300"/>
                </a:lnTo>
                <a:lnTo>
                  <a:pt x="4173004" y="142875"/>
                </a:lnTo>
                <a:lnTo>
                  <a:pt x="4144429" y="171450"/>
                </a:lnTo>
                <a:close/>
              </a:path>
              <a:path w="4316095" h="285750">
                <a:moveTo>
                  <a:pt x="4258729" y="171450"/>
                </a:moveTo>
                <a:lnTo>
                  <a:pt x="4208729" y="171450"/>
                </a:lnTo>
                <a:lnTo>
                  <a:pt x="4208729" y="114300"/>
                </a:lnTo>
                <a:lnTo>
                  <a:pt x="4258729" y="114300"/>
                </a:lnTo>
                <a:lnTo>
                  <a:pt x="4315879" y="142875"/>
                </a:lnTo>
                <a:lnTo>
                  <a:pt x="4258729" y="1714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69307" y="4363796"/>
            <a:ext cx="4316095" cy="285750"/>
          </a:xfrm>
          <a:custGeom>
            <a:avLst/>
            <a:gdLst/>
            <a:ahLst/>
            <a:cxnLst/>
            <a:rect l="l" t="t" r="r" b="b"/>
            <a:pathLst>
              <a:path w="4316095" h="285750">
                <a:moveTo>
                  <a:pt x="4030129" y="285750"/>
                </a:moveTo>
                <a:lnTo>
                  <a:pt x="4173004" y="142875"/>
                </a:lnTo>
                <a:lnTo>
                  <a:pt x="4030129" y="0"/>
                </a:lnTo>
                <a:lnTo>
                  <a:pt x="4258729" y="114300"/>
                </a:lnTo>
                <a:lnTo>
                  <a:pt x="4208729" y="114300"/>
                </a:lnTo>
                <a:lnTo>
                  <a:pt x="4208729" y="171450"/>
                </a:lnTo>
                <a:lnTo>
                  <a:pt x="4258729" y="171450"/>
                </a:lnTo>
                <a:lnTo>
                  <a:pt x="4030129" y="285750"/>
                </a:lnTo>
                <a:close/>
              </a:path>
              <a:path w="4316095" h="285750">
                <a:moveTo>
                  <a:pt x="4144429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4144429" y="114300"/>
                </a:lnTo>
                <a:lnTo>
                  <a:pt x="4173004" y="142875"/>
                </a:lnTo>
                <a:lnTo>
                  <a:pt x="4144429" y="171450"/>
                </a:lnTo>
                <a:close/>
              </a:path>
              <a:path w="4316095" h="285750">
                <a:moveTo>
                  <a:pt x="4258729" y="171450"/>
                </a:moveTo>
                <a:lnTo>
                  <a:pt x="4208729" y="171450"/>
                </a:lnTo>
                <a:lnTo>
                  <a:pt x="4208729" y="114300"/>
                </a:lnTo>
                <a:lnTo>
                  <a:pt x="4258729" y="114300"/>
                </a:lnTo>
                <a:lnTo>
                  <a:pt x="4315879" y="142875"/>
                </a:lnTo>
                <a:lnTo>
                  <a:pt x="4258729" y="1714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63029" y="3726357"/>
            <a:ext cx="138518" cy="138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395984" y="2817914"/>
            <a:ext cx="138531" cy="1384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335966" y="3853751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54886" y="3801198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81036" y="2604985"/>
            <a:ext cx="2781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B</a:t>
            </a:r>
            <a:r>
              <a:rPr dirty="0" sz="2400" i="1">
                <a:latin typeface="Times New Roman"/>
                <a:cs typeface="Times New Roman"/>
              </a:rPr>
              <a:t>′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12735" y="3709149"/>
            <a:ext cx="138518" cy="1384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69307" y="2265451"/>
            <a:ext cx="4316095" cy="285750"/>
          </a:xfrm>
          <a:custGeom>
            <a:avLst/>
            <a:gdLst/>
            <a:ahLst/>
            <a:cxnLst/>
            <a:rect l="l" t="t" r="r" b="b"/>
            <a:pathLst>
              <a:path w="4316095" h="285750">
                <a:moveTo>
                  <a:pt x="4030129" y="285750"/>
                </a:moveTo>
                <a:lnTo>
                  <a:pt x="4173004" y="142875"/>
                </a:lnTo>
                <a:lnTo>
                  <a:pt x="4030129" y="0"/>
                </a:lnTo>
                <a:lnTo>
                  <a:pt x="4258729" y="114300"/>
                </a:lnTo>
                <a:lnTo>
                  <a:pt x="4208729" y="114300"/>
                </a:lnTo>
                <a:lnTo>
                  <a:pt x="4208729" y="171450"/>
                </a:lnTo>
                <a:lnTo>
                  <a:pt x="4258729" y="171450"/>
                </a:lnTo>
                <a:lnTo>
                  <a:pt x="4030129" y="285750"/>
                </a:lnTo>
                <a:close/>
              </a:path>
              <a:path w="4316095" h="285750">
                <a:moveTo>
                  <a:pt x="4144429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4144429" y="114300"/>
                </a:lnTo>
                <a:lnTo>
                  <a:pt x="4173004" y="142875"/>
                </a:lnTo>
                <a:lnTo>
                  <a:pt x="4144429" y="171450"/>
                </a:lnTo>
                <a:close/>
              </a:path>
              <a:path w="4316095" h="285750">
                <a:moveTo>
                  <a:pt x="4258729" y="171450"/>
                </a:moveTo>
                <a:lnTo>
                  <a:pt x="4208729" y="171450"/>
                </a:lnTo>
                <a:lnTo>
                  <a:pt x="4208729" y="114300"/>
                </a:lnTo>
                <a:lnTo>
                  <a:pt x="4258729" y="114300"/>
                </a:lnTo>
                <a:lnTo>
                  <a:pt x="4315879" y="142875"/>
                </a:lnTo>
                <a:lnTo>
                  <a:pt x="4258729" y="1714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69307" y="5076177"/>
            <a:ext cx="4316095" cy="285750"/>
          </a:xfrm>
          <a:custGeom>
            <a:avLst/>
            <a:gdLst/>
            <a:ahLst/>
            <a:cxnLst/>
            <a:rect l="l" t="t" r="r" b="b"/>
            <a:pathLst>
              <a:path w="4316095" h="285750">
                <a:moveTo>
                  <a:pt x="4030129" y="285750"/>
                </a:moveTo>
                <a:lnTo>
                  <a:pt x="4173004" y="142875"/>
                </a:lnTo>
                <a:lnTo>
                  <a:pt x="4030129" y="0"/>
                </a:lnTo>
                <a:lnTo>
                  <a:pt x="4258729" y="114300"/>
                </a:lnTo>
                <a:lnTo>
                  <a:pt x="4208729" y="114300"/>
                </a:lnTo>
                <a:lnTo>
                  <a:pt x="4208729" y="171450"/>
                </a:lnTo>
                <a:lnTo>
                  <a:pt x="4258729" y="171450"/>
                </a:lnTo>
                <a:lnTo>
                  <a:pt x="4030129" y="285750"/>
                </a:lnTo>
                <a:close/>
              </a:path>
              <a:path w="4316095" h="285750">
                <a:moveTo>
                  <a:pt x="4144429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4144429" y="114300"/>
                </a:lnTo>
                <a:lnTo>
                  <a:pt x="4173004" y="142875"/>
                </a:lnTo>
                <a:lnTo>
                  <a:pt x="4144429" y="171450"/>
                </a:lnTo>
                <a:close/>
              </a:path>
              <a:path w="4316095" h="285750">
                <a:moveTo>
                  <a:pt x="4258729" y="171450"/>
                </a:moveTo>
                <a:lnTo>
                  <a:pt x="4208729" y="171450"/>
                </a:lnTo>
                <a:lnTo>
                  <a:pt x="4208729" y="114300"/>
                </a:lnTo>
                <a:lnTo>
                  <a:pt x="4258729" y="114300"/>
                </a:lnTo>
                <a:lnTo>
                  <a:pt x="4315879" y="142875"/>
                </a:lnTo>
                <a:lnTo>
                  <a:pt x="4258729" y="1714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263926" y="4360189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52592" y="2558402"/>
            <a:ext cx="2557716" cy="25581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9517" y="1233373"/>
            <a:ext cx="18561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0000"/>
                </a:solidFill>
                <a:latin typeface="华文楷体"/>
                <a:cs typeface="华文楷体"/>
              </a:rPr>
              <a:t>乙同学</a:t>
            </a:r>
            <a:r>
              <a:rPr dirty="0" sz="3600" spc="-5" b="1">
                <a:solidFill>
                  <a:srgbClr val="FF0000"/>
                </a:solidFill>
                <a:latin typeface="华文楷体"/>
                <a:cs typeface="华文楷体"/>
              </a:rPr>
              <a:t>：</a:t>
            </a:r>
            <a:endParaRPr sz="36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4792" y="2645664"/>
            <a:ext cx="1839468" cy="2193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02949" y="2867621"/>
            <a:ext cx="4316095" cy="285750"/>
          </a:xfrm>
          <a:custGeom>
            <a:avLst/>
            <a:gdLst/>
            <a:ahLst/>
            <a:cxnLst/>
            <a:rect l="l" t="t" r="r" b="b"/>
            <a:pathLst>
              <a:path w="4316095" h="285750">
                <a:moveTo>
                  <a:pt x="4030129" y="285749"/>
                </a:moveTo>
                <a:lnTo>
                  <a:pt x="4173004" y="142874"/>
                </a:lnTo>
                <a:lnTo>
                  <a:pt x="4030129" y="0"/>
                </a:lnTo>
                <a:lnTo>
                  <a:pt x="4258729" y="114299"/>
                </a:lnTo>
                <a:lnTo>
                  <a:pt x="4208716" y="114299"/>
                </a:lnTo>
                <a:lnTo>
                  <a:pt x="4208716" y="171449"/>
                </a:lnTo>
                <a:lnTo>
                  <a:pt x="4258729" y="171449"/>
                </a:lnTo>
                <a:lnTo>
                  <a:pt x="4030129" y="285749"/>
                </a:lnTo>
                <a:close/>
              </a:path>
              <a:path w="4316095" h="285750">
                <a:moveTo>
                  <a:pt x="4144429" y="171449"/>
                </a:moveTo>
                <a:lnTo>
                  <a:pt x="0" y="171449"/>
                </a:lnTo>
                <a:lnTo>
                  <a:pt x="0" y="114299"/>
                </a:lnTo>
                <a:lnTo>
                  <a:pt x="4144429" y="114299"/>
                </a:lnTo>
                <a:lnTo>
                  <a:pt x="4173004" y="142874"/>
                </a:lnTo>
                <a:lnTo>
                  <a:pt x="4144429" y="171449"/>
                </a:lnTo>
                <a:close/>
              </a:path>
              <a:path w="4316095" h="285750">
                <a:moveTo>
                  <a:pt x="4258729" y="171449"/>
                </a:moveTo>
                <a:lnTo>
                  <a:pt x="4208716" y="171449"/>
                </a:lnTo>
                <a:lnTo>
                  <a:pt x="4208716" y="114299"/>
                </a:lnTo>
                <a:lnTo>
                  <a:pt x="4258729" y="114299"/>
                </a:lnTo>
                <a:lnTo>
                  <a:pt x="4315879" y="142874"/>
                </a:lnTo>
                <a:lnTo>
                  <a:pt x="4258729" y="17144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02949" y="3539756"/>
            <a:ext cx="4316095" cy="285750"/>
          </a:xfrm>
          <a:custGeom>
            <a:avLst/>
            <a:gdLst/>
            <a:ahLst/>
            <a:cxnLst/>
            <a:rect l="l" t="t" r="r" b="b"/>
            <a:pathLst>
              <a:path w="4316095" h="285750">
                <a:moveTo>
                  <a:pt x="4030129" y="285750"/>
                </a:moveTo>
                <a:lnTo>
                  <a:pt x="4173004" y="142875"/>
                </a:lnTo>
                <a:lnTo>
                  <a:pt x="4030129" y="0"/>
                </a:lnTo>
                <a:lnTo>
                  <a:pt x="4258729" y="114300"/>
                </a:lnTo>
                <a:lnTo>
                  <a:pt x="4208716" y="114300"/>
                </a:lnTo>
                <a:lnTo>
                  <a:pt x="4208716" y="171450"/>
                </a:lnTo>
                <a:lnTo>
                  <a:pt x="4258729" y="171450"/>
                </a:lnTo>
                <a:lnTo>
                  <a:pt x="4030129" y="285750"/>
                </a:lnTo>
                <a:close/>
              </a:path>
              <a:path w="4316095" h="285750">
                <a:moveTo>
                  <a:pt x="4144429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4144429" y="114300"/>
                </a:lnTo>
                <a:lnTo>
                  <a:pt x="4173004" y="142875"/>
                </a:lnTo>
                <a:lnTo>
                  <a:pt x="4144429" y="171450"/>
                </a:lnTo>
                <a:close/>
              </a:path>
              <a:path w="4316095" h="285750">
                <a:moveTo>
                  <a:pt x="4258729" y="171450"/>
                </a:moveTo>
                <a:lnTo>
                  <a:pt x="4208716" y="171450"/>
                </a:lnTo>
                <a:lnTo>
                  <a:pt x="4208716" y="114300"/>
                </a:lnTo>
                <a:lnTo>
                  <a:pt x="4258729" y="114300"/>
                </a:lnTo>
                <a:lnTo>
                  <a:pt x="4315879" y="142875"/>
                </a:lnTo>
                <a:lnTo>
                  <a:pt x="4258729" y="1714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02949" y="4263999"/>
            <a:ext cx="4316095" cy="285750"/>
          </a:xfrm>
          <a:custGeom>
            <a:avLst/>
            <a:gdLst/>
            <a:ahLst/>
            <a:cxnLst/>
            <a:rect l="l" t="t" r="r" b="b"/>
            <a:pathLst>
              <a:path w="4316095" h="285750">
                <a:moveTo>
                  <a:pt x="4030129" y="285750"/>
                </a:moveTo>
                <a:lnTo>
                  <a:pt x="4173004" y="142875"/>
                </a:lnTo>
                <a:lnTo>
                  <a:pt x="4030129" y="0"/>
                </a:lnTo>
                <a:lnTo>
                  <a:pt x="4258729" y="114300"/>
                </a:lnTo>
                <a:lnTo>
                  <a:pt x="4208716" y="114300"/>
                </a:lnTo>
                <a:lnTo>
                  <a:pt x="4208716" y="171450"/>
                </a:lnTo>
                <a:lnTo>
                  <a:pt x="4258729" y="171450"/>
                </a:lnTo>
                <a:lnTo>
                  <a:pt x="4030129" y="285750"/>
                </a:lnTo>
                <a:close/>
              </a:path>
              <a:path w="4316095" h="285750">
                <a:moveTo>
                  <a:pt x="4144429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4144429" y="114300"/>
                </a:lnTo>
                <a:lnTo>
                  <a:pt x="4173004" y="142875"/>
                </a:lnTo>
                <a:lnTo>
                  <a:pt x="4144429" y="171450"/>
                </a:lnTo>
                <a:close/>
              </a:path>
              <a:path w="4316095" h="285750">
                <a:moveTo>
                  <a:pt x="4258729" y="171450"/>
                </a:moveTo>
                <a:lnTo>
                  <a:pt x="4208716" y="171450"/>
                </a:lnTo>
                <a:lnTo>
                  <a:pt x="4208716" y="114300"/>
                </a:lnTo>
                <a:lnTo>
                  <a:pt x="4258729" y="114300"/>
                </a:lnTo>
                <a:lnTo>
                  <a:pt x="4315879" y="142875"/>
                </a:lnTo>
                <a:lnTo>
                  <a:pt x="4258729" y="1714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96659" y="3626561"/>
            <a:ext cx="138531" cy="138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851152" y="2718117"/>
            <a:ext cx="138518" cy="138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369596" y="3753954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8528" y="3701389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68488" y="2594813"/>
            <a:ext cx="2781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B</a:t>
            </a:r>
            <a:r>
              <a:rPr dirty="0" sz="2400" i="1">
                <a:latin typeface="Times New Roman"/>
                <a:cs typeface="Times New Roman"/>
              </a:rPr>
              <a:t>′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46377" y="3609352"/>
            <a:ext cx="138518" cy="1384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02949" y="2165654"/>
            <a:ext cx="4316095" cy="285750"/>
          </a:xfrm>
          <a:custGeom>
            <a:avLst/>
            <a:gdLst/>
            <a:ahLst/>
            <a:cxnLst/>
            <a:rect l="l" t="t" r="r" b="b"/>
            <a:pathLst>
              <a:path w="4316095" h="285750">
                <a:moveTo>
                  <a:pt x="4030129" y="285750"/>
                </a:moveTo>
                <a:lnTo>
                  <a:pt x="4173004" y="142875"/>
                </a:lnTo>
                <a:lnTo>
                  <a:pt x="4030129" y="0"/>
                </a:lnTo>
                <a:lnTo>
                  <a:pt x="4258729" y="114300"/>
                </a:lnTo>
                <a:lnTo>
                  <a:pt x="4208716" y="114300"/>
                </a:lnTo>
                <a:lnTo>
                  <a:pt x="4208716" y="171450"/>
                </a:lnTo>
                <a:lnTo>
                  <a:pt x="4258729" y="171450"/>
                </a:lnTo>
                <a:lnTo>
                  <a:pt x="4030129" y="285750"/>
                </a:lnTo>
                <a:close/>
              </a:path>
              <a:path w="4316095" h="285750">
                <a:moveTo>
                  <a:pt x="4144429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4144429" y="114300"/>
                </a:lnTo>
                <a:lnTo>
                  <a:pt x="4173004" y="142875"/>
                </a:lnTo>
                <a:lnTo>
                  <a:pt x="4144429" y="171450"/>
                </a:lnTo>
                <a:close/>
              </a:path>
              <a:path w="4316095" h="285750">
                <a:moveTo>
                  <a:pt x="4258729" y="171450"/>
                </a:moveTo>
                <a:lnTo>
                  <a:pt x="4208716" y="171450"/>
                </a:lnTo>
                <a:lnTo>
                  <a:pt x="4208716" y="114300"/>
                </a:lnTo>
                <a:lnTo>
                  <a:pt x="4258729" y="114300"/>
                </a:lnTo>
                <a:lnTo>
                  <a:pt x="4315879" y="142875"/>
                </a:lnTo>
                <a:lnTo>
                  <a:pt x="4258729" y="1714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02949" y="4976380"/>
            <a:ext cx="4316095" cy="285750"/>
          </a:xfrm>
          <a:custGeom>
            <a:avLst/>
            <a:gdLst/>
            <a:ahLst/>
            <a:cxnLst/>
            <a:rect l="l" t="t" r="r" b="b"/>
            <a:pathLst>
              <a:path w="4316095" h="285750">
                <a:moveTo>
                  <a:pt x="4030129" y="285750"/>
                </a:moveTo>
                <a:lnTo>
                  <a:pt x="4173004" y="142875"/>
                </a:lnTo>
                <a:lnTo>
                  <a:pt x="4030129" y="0"/>
                </a:lnTo>
                <a:lnTo>
                  <a:pt x="4258729" y="114300"/>
                </a:lnTo>
                <a:lnTo>
                  <a:pt x="4208716" y="114300"/>
                </a:lnTo>
                <a:lnTo>
                  <a:pt x="4208716" y="171450"/>
                </a:lnTo>
                <a:lnTo>
                  <a:pt x="4258729" y="171450"/>
                </a:lnTo>
                <a:lnTo>
                  <a:pt x="4030129" y="285750"/>
                </a:lnTo>
                <a:close/>
              </a:path>
              <a:path w="4316095" h="285750">
                <a:moveTo>
                  <a:pt x="4144429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4144429" y="114300"/>
                </a:lnTo>
                <a:lnTo>
                  <a:pt x="4173004" y="142875"/>
                </a:lnTo>
                <a:lnTo>
                  <a:pt x="4144429" y="171450"/>
                </a:lnTo>
                <a:close/>
              </a:path>
              <a:path w="4316095" h="285750">
                <a:moveTo>
                  <a:pt x="4258729" y="171450"/>
                </a:moveTo>
                <a:lnTo>
                  <a:pt x="4208716" y="171450"/>
                </a:lnTo>
                <a:lnTo>
                  <a:pt x="4208716" y="114300"/>
                </a:lnTo>
                <a:lnTo>
                  <a:pt x="4258729" y="114300"/>
                </a:lnTo>
                <a:lnTo>
                  <a:pt x="4315879" y="142875"/>
                </a:lnTo>
                <a:lnTo>
                  <a:pt x="4258729" y="1714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297568" y="4260392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19148" y="2170277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5">
                <a:moveTo>
                  <a:pt x="0" y="0"/>
                </a:moveTo>
                <a:lnTo>
                  <a:pt x="0" y="152412"/>
                </a:lnTo>
              </a:path>
            </a:pathLst>
          </a:custGeom>
          <a:ln w="38176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19256" y="2436977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5">
                <a:moveTo>
                  <a:pt x="0" y="0"/>
                </a:moveTo>
                <a:lnTo>
                  <a:pt x="0" y="152412"/>
                </a:lnTo>
              </a:path>
            </a:pathLst>
          </a:custGeom>
          <a:ln w="38163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919370" y="2703677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5">
                <a:moveTo>
                  <a:pt x="0" y="0"/>
                </a:moveTo>
                <a:lnTo>
                  <a:pt x="0" y="152412"/>
                </a:lnTo>
              </a:path>
            </a:pathLst>
          </a:custGeom>
          <a:ln w="38163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919484" y="2970377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5">
                <a:moveTo>
                  <a:pt x="0" y="0"/>
                </a:moveTo>
                <a:lnTo>
                  <a:pt x="0" y="152412"/>
                </a:lnTo>
              </a:path>
            </a:pathLst>
          </a:custGeom>
          <a:ln w="38163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919599" y="3237077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5">
                <a:moveTo>
                  <a:pt x="0" y="0"/>
                </a:moveTo>
                <a:lnTo>
                  <a:pt x="0" y="152412"/>
                </a:lnTo>
              </a:path>
            </a:pathLst>
          </a:custGeom>
          <a:ln w="38163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19713" y="3503777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5">
                <a:moveTo>
                  <a:pt x="0" y="0"/>
                </a:moveTo>
                <a:lnTo>
                  <a:pt x="0" y="152412"/>
                </a:lnTo>
              </a:path>
            </a:pathLst>
          </a:custGeom>
          <a:ln w="38163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919828" y="3770477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5">
                <a:moveTo>
                  <a:pt x="0" y="0"/>
                </a:moveTo>
                <a:lnTo>
                  <a:pt x="0" y="152412"/>
                </a:lnTo>
              </a:path>
            </a:pathLst>
          </a:custGeom>
          <a:ln w="38163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919942" y="4037177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5">
                <a:moveTo>
                  <a:pt x="0" y="0"/>
                </a:moveTo>
                <a:lnTo>
                  <a:pt x="0" y="152412"/>
                </a:lnTo>
              </a:path>
            </a:pathLst>
          </a:custGeom>
          <a:ln w="38163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920056" y="4303877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5">
                <a:moveTo>
                  <a:pt x="0" y="0"/>
                </a:moveTo>
                <a:lnTo>
                  <a:pt x="0" y="152412"/>
                </a:lnTo>
              </a:path>
            </a:pathLst>
          </a:custGeom>
          <a:ln w="38163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920170" y="4570577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5">
                <a:moveTo>
                  <a:pt x="0" y="0"/>
                </a:moveTo>
                <a:lnTo>
                  <a:pt x="0" y="152412"/>
                </a:lnTo>
              </a:path>
            </a:pathLst>
          </a:custGeom>
          <a:ln w="38163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920284" y="4837277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5">
                <a:moveTo>
                  <a:pt x="0" y="0"/>
                </a:moveTo>
                <a:lnTo>
                  <a:pt x="0" y="152412"/>
                </a:lnTo>
              </a:path>
            </a:pathLst>
          </a:custGeom>
          <a:ln w="38163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920393" y="5103977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5">
                <a:moveTo>
                  <a:pt x="0" y="0"/>
                </a:moveTo>
                <a:lnTo>
                  <a:pt x="0" y="152412"/>
                </a:lnTo>
              </a:path>
            </a:pathLst>
          </a:custGeom>
          <a:ln w="38176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3211" y="4507395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83" y="114300"/>
                </a:lnTo>
                <a:lnTo>
                  <a:pt x="5287683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83" y="171450"/>
                </a:lnTo>
                <a:lnTo>
                  <a:pt x="5287683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43211" y="5095227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83" y="114300"/>
                </a:lnTo>
                <a:lnTo>
                  <a:pt x="5287683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83" y="171450"/>
                </a:lnTo>
                <a:lnTo>
                  <a:pt x="5287683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43211" y="5715711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83" y="114300"/>
                </a:lnTo>
                <a:lnTo>
                  <a:pt x="5287683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83" y="171450"/>
                </a:lnTo>
                <a:lnTo>
                  <a:pt x="5287683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66291" y="1995525"/>
            <a:ext cx="9659429" cy="1185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36648" y="1106424"/>
            <a:ext cx="7169150" cy="1518285"/>
          </a:xfrm>
          <a:custGeom>
            <a:avLst/>
            <a:gdLst/>
            <a:ahLst/>
            <a:cxnLst/>
            <a:rect l="l" t="t" r="r" b="b"/>
            <a:pathLst>
              <a:path w="7169150" h="1518285">
                <a:moveTo>
                  <a:pt x="0" y="556259"/>
                </a:moveTo>
                <a:lnTo>
                  <a:pt x="0" y="111251"/>
                </a:lnTo>
                <a:lnTo>
                  <a:pt x="9094" y="68094"/>
                </a:lnTo>
                <a:lnTo>
                  <a:pt x="33037" y="32794"/>
                </a:lnTo>
                <a:lnTo>
                  <a:pt x="68274" y="8910"/>
                </a:lnTo>
                <a:lnTo>
                  <a:pt x="111251" y="0"/>
                </a:lnTo>
                <a:lnTo>
                  <a:pt x="7057644" y="0"/>
                </a:lnTo>
                <a:lnTo>
                  <a:pt x="7101064" y="8910"/>
                </a:lnTo>
                <a:lnTo>
                  <a:pt x="7136449" y="32794"/>
                </a:lnTo>
                <a:lnTo>
                  <a:pt x="7160244" y="68094"/>
                </a:lnTo>
                <a:lnTo>
                  <a:pt x="7168896" y="111251"/>
                </a:lnTo>
                <a:lnTo>
                  <a:pt x="7168896" y="388619"/>
                </a:lnTo>
                <a:lnTo>
                  <a:pt x="7169032" y="555675"/>
                </a:lnTo>
                <a:lnTo>
                  <a:pt x="647" y="555675"/>
                </a:lnTo>
                <a:lnTo>
                  <a:pt x="0" y="556259"/>
                </a:lnTo>
                <a:close/>
              </a:path>
              <a:path w="7169150" h="1518285">
                <a:moveTo>
                  <a:pt x="7057644" y="665988"/>
                </a:moveTo>
                <a:lnTo>
                  <a:pt x="111251" y="665988"/>
                </a:lnTo>
                <a:lnTo>
                  <a:pt x="68284" y="657693"/>
                </a:lnTo>
                <a:lnTo>
                  <a:pt x="33118" y="634115"/>
                </a:lnTo>
                <a:lnTo>
                  <a:pt x="9367" y="598895"/>
                </a:lnTo>
                <a:lnTo>
                  <a:pt x="647" y="555675"/>
                </a:lnTo>
                <a:lnTo>
                  <a:pt x="7169032" y="555675"/>
                </a:lnTo>
                <a:lnTo>
                  <a:pt x="7168896" y="556259"/>
                </a:lnTo>
                <a:lnTo>
                  <a:pt x="7160244" y="599142"/>
                </a:lnTo>
                <a:lnTo>
                  <a:pt x="7136449" y="634188"/>
                </a:lnTo>
                <a:lnTo>
                  <a:pt x="7101064" y="657703"/>
                </a:lnTo>
                <a:lnTo>
                  <a:pt x="7057644" y="665988"/>
                </a:lnTo>
                <a:close/>
              </a:path>
              <a:path w="7169150" h="1518285">
                <a:moveTo>
                  <a:pt x="1856231" y="1517903"/>
                </a:moveTo>
                <a:lnTo>
                  <a:pt x="1194815" y="665988"/>
                </a:lnTo>
                <a:lnTo>
                  <a:pt x="2987040" y="665988"/>
                </a:lnTo>
                <a:lnTo>
                  <a:pt x="1856231" y="151790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30945" y="1100391"/>
            <a:ext cx="7181215" cy="1524000"/>
          </a:xfrm>
          <a:custGeom>
            <a:avLst/>
            <a:gdLst/>
            <a:ahLst/>
            <a:cxnLst/>
            <a:rect l="l" t="t" r="r" b="b"/>
            <a:pathLst>
              <a:path w="7181215" h="1524000">
                <a:moveTo>
                  <a:pt x="7119645" y="12700"/>
                </a:moveTo>
                <a:lnTo>
                  <a:pt x="61442" y="12700"/>
                </a:lnTo>
                <a:lnTo>
                  <a:pt x="66509" y="0"/>
                </a:lnTo>
                <a:lnTo>
                  <a:pt x="7114590" y="0"/>
                </a:lnTo>
                <a:lnTo>
                  <a:pt x="7119645" y="12700"/>
                </a:lnTo>
                <a:close/>
              </a:path>
              <a:path w="7181215" h="1524000">
                <a:moveTo>
                  <a:pt x="62992" y="25400"/>
                </a:moveTo>
                <a:lnTo>
                  <a:pt x="42722" y="25400"/>
                </a:lnTo>
                <a:lnTo>
                  <a:pt x="47155" y="12700"/>
                </a:lnTo>
                <a:lnTo>
                  <a:pt x="67640" y="12700"/>
                </a:lnTo>
                <a:lnTo>
                  <a:pt x="62992" y="25400"/>
                </a:lnTo>
                <a:close/>
              </a:path>
              <a:path w="7181215" h="1524000">
                <a:moveTo>
                  <a:pt x="67373" y="25400"/>
                </a:moveTo>
                <a:lnTo>
                  <a:pt x="67640" y="12700"/>
                </a:lnTo>
                <a:lnTo>
                  <a:pt x="72161" y="12700"/>
                </a:lnTo>
                <a:lnTo>
                  <a:pt x="67373" y="25400"/>
                </a:lnTo>
                <a:close/>
              </a:path>
              <a:path w="7181215" h="1524000">
                <a:moveTo>
                  <a:pt x="7113727" y="25400"/>
                </a:moveTo>
                <a:lnTo>
                  <a:pt x="7108939" y="12700"/>
                </a:lnTo>
                <a:lnTo>
                  <a:pt x="7113447" y="12700"/>
                </a:lnTo>
                <a:lnTo>
                  <a:pt x="7113727" y="25400"/>
                </a:lnTo>
                <a:close/>
              </a:path>
              <a:path w="7181215" h="1524000">
                <a:moveTo>
                  <a:pt x="7138365" y="25400"/>
                </a:moveTo>
                <a:lnTo>
                  <a:pt x="7118108" y="25400"/>
                </a:lnTo>
                <a:lnTo>
                  <a:pt x="7113447" y="12700"/>
                </a:lnTo>
                <a:lnTo>
                  <a:pt x="7133932" y="12700"/>
                </a:lnTo>
                <a:lnTo>
                  <a:pt x="7138365" y="25400"/>
                </a:lnTo>
                <a:close/>
              </a:path>
              <a:path w="7181215" h="1524000">
                <a:moveTo>
                  <a:pt x="46888" y="38100"/>
                </a:moveTo>
                <a:lnTo>
                  <a:pt x="30505" y="38100"/>
                </a:lnTo>
                <a:lnTo>
                  <a:pt x="34391" y="25400"/>
                </a:lnTo>
                <a:lnTo>
                  <a:pt x="50926" y="25400"/>
                </a:lnTo>
                <a:lnTo>
                  <a:pt x="46888" y="38100"/>
                </a:lnTo>
                <a:close/>
              </a:path>
              <a:path w="7181215" h="1524000">
                <a:moveTo>
                  <a:pt x="7150595" y="38100"/>
                </a:moveTo>
                <a:lnTo>
                  <a:pt x="7134199" y="38100"/>
                </a:lnTo>
                <a:lnTo>
                  <a:pt x="7130173" y="25400"/>
                </a:lnTo>
                <a:lnTo>
                  <a:pt x="7146709" y="25400"/>
                </a:lnTo>
                <a:lnTo>
                  <a:pt x="7150595" y="38100"/>
                </a:lnTo>
                <a:close/>
              </a:path>
              <a:path w="7181215" h="1524000">
                <a:moveTo>
                  <a:pt x="33400" y="50800"/>
                </a:moveTo>
                <a:lnTo>
                  <a:pt x="20053" y="50800"/>
                </a:lnTo>
                <a:lnTo>
                  <a:pt x="23329" y="38100"/>
                </a:lnTo>
                <a:lnTo>
                  <a:pt x="36703" y="38100"/>
                </a:lnTo>
                <a:lnTo>
                  <a:pt x="33400" y="50800"/>
                </a:lnTo>
                <a:close/>
              </a:path>
              <a:path w="7181215" h="1524000">
                <a:moveTo>
                  <a:pt x="36512" y="50800"/>
                </a:moveTo>
                <a:lnTo>
                  <a:pt x="36703" y="38100"/>
                </a:lnTo>
                <a:lnTo>
                  <a:pt x="40005" y="38100"/>
                </a:lnTo>
                <a:lnTo>
                  <a:pt x="36512" y="50800"/>
                </a:lnTo>
                <a:close/>
              </a:path>
              <a:path w="7181215" h="1524000">
                <a:moveTo>
                  <a:pt x="7144575" y="50800"/>
                </a:moveTo>
                <a:lnTo>
                  <a:pt x="7141095" y="38100"/>
                </a:lnTo>
                <a:lnTo>
                  <a:pt x="7144384" y="38100"/>
                </a:lnTo>
                <a:lnTo>
                  <a:pt x="7144575" y="50800"/>
                </a:lnTo>
                <a:close/>
              </a:path>
              <a:path w="7181215" h="1524000">
                <a:moveTo>
                  <a:pt x="7161034" y="50800"/>
                </a:moveTo>
                <a:lnTo>
                  <a:pt x="7147686" y="50800"/>
                </a:lnTo>
                <a:lnTo>
                  <a:pt x="7144384" y="38100"/>
                </a:lnTo>
                <a:lnTo>
                  <a:pt x="7157770" y="38100"/>
                </a:lnTo>
                <a:lnTo>
                  <a:pt x="7161034" y="50800"/>
                </a:lnTo>
                <a:close/>
              </a:path>
              <a:path w="7181215" h="1524000">
                <a:moveTo>
                  <a:pt x="25260" y="63500"/>
                </a:moveTo>
                <a:lnTo>
                  <a:pt x="11582" y="63500"/>
                </a:lnTo>
                <a:lnTo>
                  <a:pt x="14173" y="50800"/>
                </a:lnTo>
                <a:lnTo>
                  <a:pt x="27927" y="50800"/>
                </a:lnTo>
                <a:lnTo>
                  <a:pt x="25260" y="63500"/>
                </a:lnTo>
                <a:close/>
              </a:path>
              <a:path w="7181215" h="1524000">
                <a:moveTo>
                  <a:pt x="7169518" y="63500"/>
                </a:moveTo>
                <a:lnTo>
                  <a:pt x="7155827" y="63500"/>
                </a:lnTo>
                <a:lnTo>
                  <a:pt x="7153160" y="50800"/>
                </a:lnTo>
                <a:lnTo>
                  <a:pt x="7166914" y="50800"/>
                </a:lnTo>
                <a:lnTo>
                  <a:pt x="7169518" y="63500"/>
                </a:lnTo>
                <a:close/>
              </a:path>
              <a:path w="7181215" h="1524000">
                <a:moveTo>
                  <a:pt x="20866" y="76200"/>
                </a:moveTo>
                <a:lnTo>
                  <a:pt x="7124" y="76200"/>
                </a:lnTo>
                <a:lnTo>
                  <a:pt x="9220" y="63500"/>
                </a:lnTo>
                <a:lnTo>
                  <a:pt x="23088" y="63500"/>
                </a:lnTo>
                <a:lnTo>
                  <a:pt x="20866" y="76200"/>
                </a:lnTo>
                <a:close/>
              </a:path>
              <a:path w="7181215" h="1524000">
                <a:moveTo>
                  <a:pt x="7173963" y="76200"/>
                </a:moveTo>
                <a:lnTo>
                  <a:pt x="7160234" y="76200"/>
                </a:lnTo>
                <a:lnTo>
                  <a:pt x="7157999" y="63500"/>
                </a:lnTo>
                <a:lnTo>
                  <a:pt x="7171867" y="63500"/>
                </a:lnTo>
                <a:lnTo>
                  <a:pt x="7173963" y="76200"/>
                </a:lnTo>
                <a:close/>
              </a:path>
              <a:path w="7181215" h="1524000">
                <a:moveTo>
                  <a:pt x="15951" y="88900"/>
                </a:moveTo>
                <a:lnTo>
                  <a:pt x="2387" y="88900"/>
                </a:lnTo>
                <a:lnTo>
                  <a:pt x="3695" y="76200"/>
                </a:lnTo>
                <a:lnTo>
                  <a:pt x="17449" y="76200"/>
                </a:lnTo>
                <a:lnTo>
                  <a:pt x="15951" y="88900"/>
                </a:lnTo>
                <a:close/>
              </a:path>
              <a:path w="7181215" h="1524000">
                <a:moveTo>
                  <a:pt x="7178713" y="88900"/>
                </a:moveTo>
                <a:lnTo>
                  <a:pt x="7165136" y="88900"/>
                </a:lnTo>
                <a:lnTo>
                  <a:pt x="7163638" y="76200"/>
                </a:lnTo>
                <a:lnTo>
                  <a:pt x="7177392" y="76200"/>
                </a:lnTo>
                <a:lnTo>
                  <a:pt x="7178713" y="88900"/>
                </a:lnTo>
                <a:close/>
              </a:path>
              <a:path w="7181215" h="1524000">
                <a:moveTo>
                  <a:pt x="13220" y="101600"/>
                </a:moveTo>
                <a:lnTo>
                  <a:pt x="596" y="101600"/>
                </a:lnTo>
                <a:lnTo>
                  <a:pt x="1346" y="88900"/>
                </a:lnTo>
                <a:lnTo>
                  <a:pt x="13931" y="88900"/>
                </a:lnTo>
                <a:lnTo>
                  <a:pt x="13220" y="101600"/>
                </a:lnTo>
                <a:close/>
              </a:path>
              <a:path w="7181215" h="1524000">
                <a:moveTo>
                  <a:pt x="13881" y="101600"/>
                </a:moveTo>
                <a:lnTo>
                  <a:pt x="13931" y="88900"/>
                </a:lnTo>
                <a:lnTo>
                  <a:pt x="14859" y="88900"/>
                </a:lnTo>
                <a:lnTo>
                  <a:pt x="13881" y="101600"/>
                </a:lnTo>
                <a:close/>
              </a:path>
              <a:path w="7181215" h="1524000">
                <a:moveTo>
                  <a:pt x="7167206" y="101600"/>
                </a:moveTo>
                <a:lnTo>
                  <a:pt x="7166241" y="88900"/>
                </a:lnTo>
                <a:lnTo>
                  <a:pt x="7167168" y="88900"/>
                </a:lnTo>
                <a:lnTo>
                  <a:pt x="7167206" y="101600"/>
                </a:lnTo>
                <a:close/>
              </a:path>
              <a:path w="7181215" h="1524000">
                <a:moveTo>
                  <a:pt x="7180491" y="101600"/>
                </a:moveTo>
                <a:lnTo>
                  <a:pt x="7167867" y="101600"/>
                </a:lnTo>
                <a:lnTo>
                  <a:pt x="7167168" y="88900"/>
                </a:lnTo>
                <a:lnTo>
                  <a:pt x="7179741" y="88900"/>
                </a:lnTo>
                <a:lnTo>
                  <a:pt x="7180491" y="101600"/>
                </a:lnTo>
                <a:close/>
              </a:path>
              <a:path w="7181215" h="1524000">
                <a:moveTo>
                  <a:pt x="12700" y="558800"/>
                </a:moveTo>
                <a:lnTo>
                  <a:pt x="0" y="558800"/>
                </a:lnTo>
                <a:lnTo>
                  <a:pt x="0" y="114300"/>
                </a:lnTo>
                <a:lnTo>
                  <a:pt x="152" y="101600"/>
                </a:lnTo>
                <a:lnTo>
                  <a:pt x="12839" y="101600"/>
                </a:lnTo>
                <a:lnTo>
                  <a:pt x="12700" y="114300"/>
                </a:lnTo>
                <a:lnTo>
                  <a:pt x="12700" y="558800"/>
                </a:lnTo>
                <a:close/>
              </a:path>
              <a:path w="7181215" h="1524000">
                <a:moveTo>
                  <a:pt x="7181088" y="558800"/>
                </a:moveTo>
                <a:lnTo>
                  <a:pt x="7168388" y="558800"/>
                </a:lnTo>
                <a:lnTo>
                  <a:pt x="7168388" y="114300"/>
                </a:lnTo>
                <a:lnTo>
                  <a:pt x="7168248" y="101600"/>
                </a:lnTo>
                <a:lnTo>
                  <a:pt x="7180935" y="101600"/>
                </a:lnTo>
                <a:lnTo>
                  <a:pt x="7181088" y="114300"/>
                </a:lnTo>
                <a:lnTo>
                  <a:pt x="7181088" y="558800"/>
                </a:lnTo>
                <a:close/>
              </a:path>
              <a:path w="7181215" h="1524000">
                <a:moveTo>
                  <a:pt x="13258" y="571500"/>
                </a:moveTo>
                <a:lnTo>
                  <a:pt x="596" y="571500"/>
                </a:lnTo>
                <a:lnTo>
                  <a:pt x="152" y="558800"/>
                </a:lnTo>
                <a:lnTo>
                  <a:pt x="12826" y="558800"/>
                </a:lnTo>
                <a:lnTo>
                  <a:pt x="13258" y="571500"/>
                </a:lnTo>
                <a:close/>
              </a:path>
              <a:path w="7181215" h="1524000">
                <a:moveTo>
                  <a:pt x="7180491" y="571500"/>
                </a:moveTo>
                <a:lnTo>
                  <a:pt x="7167841" y="571500"/>
                </a:lnTo>
                <a:lnTo>
                  <a:pt x="7168261" y="558800"/>
                </a:lnTo>
                <a:lnTo>
                  <a:pt x="7180935" y="558800"/>
                </a:lnTo>
                <a:lnTo>
                  <a:pt x="7180491" y="571500"/>
                </a:lnTo>
                <a:close/>
              </a:path>
              <a:path w="7181215" h="1524000">
                <a:moveTo>
                  <a:pt x="16027" y="584200"/>
                </a:moveTo>
                <a:lnTo>
                  <a:pt x="2387" y="584200"/>
                </a:lnTo>
                <a:lnTo>
                  <a:pt x="1346" y="571500"/>
                </a:lnTo>
                <a:lnTo>
                  <a:pt x="14795" y="571500"/>
                </a:lnTo>
                <a:lnTo>
                  <a:pt x="16027" y="584200"/>
                </a:lnTo>
                <a:close/>
              </a:path>
              <a:path w="7181215" h="1524000">
                <a:moveTo>
                  <a:pt x="7178713" y="584200"/>
                </a:moveTo>
                <a:lnTo>
                  <a:pt x="7165060" y="584200"/>
                </a:lnTo>
                <a:lnTo>
                  <a:pt x="7166305" y="571500"/>
                </a:lnTo>
                <a:lnTo>
                  <a:pt x="7179741" y="571500"/>
                </a:lnTo>
                <a:lnTo>
                  <a:pt x="7178713" y="584200"/>
                </a:lnTo>
                <a:close/>
              </a:path>
              <a:path w="7181215" h="1524000">
                <a:moveTo>
                  <a:pt x="19100" y="596900"/>
                </a:moveTo>
                <a:lnTo>
                  <a:pt x="7124" y="596900"/>
                </a:lnTo>
                <a:lnTo>
                  <a:pt x="5270" y="584200"/>
                </a:lnTo>
                <a:lnTo>
                  <a:pt x="17360" y="584200"/>
                </a:lnTo>
                <a:lnTo>
                  <a:pt x="19100" y="596900"/>
                </a:lnTo>
                <a:close/>
              </a:path>
              <a:path w="7181215" h="1524000">
                <a:moveTo>
                  <a:pt x="7173963" y="596900"/>
                </a:moveTo>
                <a:lnTo>
                  <a:pt x="7161987" y="596900"/>
                </a:lnTo>
                <a:lnTo>
                  <a:pt x="7163739" y="584200"/>
                </a:lnTo>
                <a:lnTo>
                  <a:pt x="7175817" y="584200"/>
                </a:lnTo>
                <a:lnTo>
                  <a:pt x="7173963" y="596900"/>
                </a:lnTo>
                <a:close/>
              </a:path>
              <a:path w="7181215" h="1524000">
                <a:moveTo>
                  <a:pt x="25400" y="609600"/>
                </a:moveTo>
                <a:lnTo>
                  <a:pt x="11582" y="609600"/>
                </a:lnTo>
                <a:lnTo>
                  <a:pt x="9220" y="596900"/>
                </a:lnTo>
                <a:lnTo>
                  <a:pt x="22948" y="596900"/>
                </a:lnTo>
                <a:lnTo>
                  <a:pt x="25400" y="609600"/>
                </a:lnTo>
                <a:close/>
              </a:path>
              <a:path w="7181215" h="1524000">
                <a:moveTo>
                  <a:pt x="7169518" y="609600"/>
                </a:moveTo>
                <a:lnTo>
                  <a:pt x="7155688" y="609600"/>
                </a:lnTo>
                <a:lnTo>
                  <a:pt x="7158139" y="596900"/>
                </a:lnTo>
                <a:lnTo>
                  <a:pt x="7171867" y="596900"/>
                </a:lnTo>
                <a:lnTo>
                  <a:pt x="7169518" y="609600"/>
                </a:lnTo>
                <a:close/>
              </a:path>
              <a:path w="7181215" h="1524000">
                <a:moveTo>
                  <a:pt x="33591" y="622300"/>
                </a:moveTo>
                <a:lnTo>
                  <a:pt x="17005" y="622300"/>
                </a:lnTo>
                <a:lnTo>
                  <a:pt x="14173" y="609600"/>
                </a:lnTo>
                <a:lnTo>
                  <a:pt x="30492" y="609600"/>
                </a:lnTo>
                <a:lnTo>
                  <a:pt x="33591" y="622300"/>
                </a:lnTo>
                <a:close/>
              </a:path>
              <a:path w="7181215" h="1524000">
                <a:moveTo>
                  <a:pt x="7164095" y="622300"/>
                </a:moveTo>
                <a:lnTo>
                  <a:pt x="7147509" y="622300"/>
                </a:lnTo>
                <a:lnTo>
                  <a:pt x="7150595" y="609600"/>
                </a:lnTo>
                <a:lnTo>
                  <a:pt x="7166914" y="609600"/>
                </a:lnTo>
                <a:lnTo>
                  <a:pt x="7164095" y="622300"/>
                </a:lnTo>
                <a:close/>
              </a:path>
              <a:path w="7181215" h="1524000">
                <a:moveTo>
                  <a:pt x="43472" y="635000"/>
                </a:moveTo>
                <a:lnTo>
                  <a:pt x="26809" y="635000"/>
                </a:lnTo>
                <a:lnTo>
                  <a:pt x="23329" y="622300"/>
                </a:lnTo>
                <a:lnTo>
                  <a:pt x="39801" y="622300"/>
                </a:lnTo>
                <a:lnTo>
                  <a:pt x="43472" y="635000"/>
                </a:lnTo>
                <a:close/>
              </a:path>
              <a:path w="7181215" h="1524000">
                <a:moveTo>
                  <a:pt x="7154278" y="635000"/>
                </a:moveTo>
                <a:lnTo>
                  <a:pt x="7137615" y="635000"/>
                </a:lnTo>
                <a:lnTo>
                  <a:pt x="7141298" y="622300"/>
                </a:lnTo>
                <a:lnTo>
                  <a:pt x="7157770" y="622300"/>
                </a:lnTo>
                <a:lnTo>
                  <a:pt x="7154278" y="635000"/>
                </a:lnTo>
                <a:close/>
              </a:path>
              <a:path w="7181215" h="1524000">
                <a:moveTo>
                  <a:pt x="58991" y="647700"/>
                </a:moveTo>
                <a:lnTo>
                  <a:pt x="38468" y="647700"/>
                </a:lnTo>
                <a:lnTo>
                  <a:pt x="34391" y="635000"/>
                </a:lnTo>
                <a:lnTo>
                  <a:pt x="54635" y="635000"/>
                </a:lnTo>
                <a:lnTo>
                  <a:pt x="58991" y="647700"/>
                </a:lnTo>
                <a:close/>
              </a:path>
              <a:path w="7181215" h="1524000">
                <a:moveTo>
                  <a:pt x="7142632" y="647700"/>
                </a:moveTo>
                <a:lnTo>
                  <a:pt x="7122096" y="647700"/>
                </a:lnTo>
                <a:lnTo>
                  <a:pt x="7126452" y="635000"/>
                </a:lnTo>
                <a:lnTo>
                  <a:pt x="7146709" y="635000"/>
                </a:lnTo>
                <a:lnTo>
                  <a:pt x="7142632" y="647700"/>
                </a:lnTo>
                <a:close/>
              </a:path>
              <a:path w="7181215" h="1524000">
                <a:moveTo>
                  <a:pt x="86423" y="660400"/>
                </a:moveTo>
                <a:lnTo>
                  <a:pt x="56527" y="660400"/>
                </a:lnTo>
                <a:lnTo>
                  <a:pt x="51765" y="647700"/>
                </a:lnTo>
                <a:lnTo>
                  <a:pt x="81254" y="647700"/>
                </a:lnTo>
                <a:lnTo>
                  <a:pt x="86423" y="660400"/>
                </a:lnTo>
                <a:close/>
              </a:path>
              <a:path w="7181215" h="1524000">
                <a:moveTo>
                  <a:pt x="7124573" y="660400"/>
                </a:moveTo>
                <a:lnTo>
                  <a:pt x="7094664" y="660400"/>
                </a:lnTo>
                <a:lnTo>
                  <a:pt x="7099833" y="647700"/>
                </a:lnTo>
                <a:lnTo>
                  <a:pt x="7129335" y="647700"/>
                </a:lnTo>
                <a:lnTo>
                  <a:pt x="7124573" y="660400"/>
                </a:lnTo>
                <a:close/>
              </a:path>
              <a:path w="7181215" h="1524000">
                <a:moveTo>
                  <a:pt x="1861134" y="1524000"/>
                </a:moveTo>
                <a:lnTo>
                  <a:pt x="1196073" y="673100"/>
                </a:lnTo>
                <a:lnTo>
                  <a:pt x="82499" y="673100"/>
                </a:lnTo>
                <a:lnTo>
                  <a:pt x="77038" y="660400"/>
                </a:lnTo>
                <a:lnTo>
                  <a:pt x="1204188" y="660400"/>
                </a:lnTo>
                <a:lnTo>
                  <a:pt x="1864072" y="1507117"/>
                </a:lnTo>
                <a:lnTo>
                  <a:pt x="1858505" y="1511300"/>
                </a:lnTo>
                <a:lnTo>
                  <a:pt x="1878087" y="1511300"/>
                </a:lnTo>
                <a:lnTo>
                  <a:pt x="1861134" y="1524000"/>
                </a:lnTo>
                <a:close/>
              </a:path>
              <a:path w="7181215" h="1524000">
                <a:moveTo>
                  <a:pt x="1878087" y="1511300"/>
                </a:moveTo>
                <a:lnTo>
                  <a:pt x="1867331" y="1511300"/>
                </a:lnTo>
                <a:lnTo>
                  <a:pt x="1864072" y="1507117"/>
                </a:lnTo>
                <a:lnTo>
                  <a:pt x="2991053" y="660400"/>
                </a:lnTo>
                <a:lnTo>
                  <a:pt x="7104049" y="660400"/>
                </a:lnTo>
                <a:lnTo>
                  <a:pt x="7098588" y="673100"/>
                </a:lnTo>
                <a:lnTo>
                  <a:pt x="2996996" y="673100"/>
                </a:lnTo>
                <a:lnTo>
                  <a:pt x="1878087" y="1511300"/>
                </a:lnTo>
                <a:close/>
              </a:path>
              <a:path w="7181215" h="1524000">
                <a:moveTo>
                  <a:pt x="1867331" y="1511300"/>
                </a:moveTo>
                <a:lnTo>
                  <a:pt x="1858505" y="1511300"/>
                </a:lnTo>
                <a:lnTo>
                  <a:pt x="1864072" y="1507117"/>
                </a:lnTo>
                <a:lnTo>
                  <a:pt x="1867331" y="15113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68791" y="1155192"/>
            <a:ext cx="65563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关键信息：做功为定值，即</a:t>
            </a:r>
            <a:r>
              <a:rPr dirty="0" sz="3200" spc="-5" i="1">
                <a:latin typeface="Times New Roman"/>
                <a:cs typeface="Times New Roman"/>
              </a:rPr>
              <a:t>W</a:t>
            </a:r>
            <a:r>
              <a:rPr dirty="0" baseline="-17615" sz="3075" spc="22" i="1">
                <a:latin typeface="Times New Roman"/>
                <a:cs typeface="Times New Roman"/>
              </a:rPr>
              <a:t>AB</a:t>
            </a:r>
            <a:r>
              <a:rPr dirty="0" sz="3200" spc="-5" i="1">
                <a:latin typeface="Times New Roman"/>
                <a:cs typeface="Times New Roman"/>
              </a:rPr>
              <a:t>=W</a:t>
            </a:r>
            <a:r>
              <a:rPr dirty="0" baseline="-17615" sz="3075" spc="15" i="1">
                <a:latin typeface="Times New Roman"/>
                <a:cs typeface="Times New Roman"/>
              </a:rPr>
              <a:t>AB′</a:t>
            </a:r>
            <a:endParaRPr baseline="-17615" sz="307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87900" y="5171808"/>
            <a:ext cx="160807" cy="153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428896" y="5378907"/>
            <a:ext cx="2425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24903" y="5332260"/>
            <a:ext cx="2425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98335" y="5157622"/>
            <a:ext cx="160807" cy="153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354543" y="2080234"/>
            <a:ext cx="9348470" cy="3094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45" b="1">
                <a:latin typeface="华文楷体"/>
                <a:cs typeface="华文楷体"/>
              </a:rPr>
              <a:t>在匀强电场中把电荷量为</a:t>
            </a:r>
            <a:r>
              <a:rPr dirty="0" sz="2800" spc="40">
                <a:latin typeface="Times New Roman"/>
                <a:cs typeface="Times New Roman"/>
              </a:rPr>
              <a:t>2.0</a:t>
            </a:r>
            <a:r>
              <a:rPr dirty="0" sz="2800" spc="45">
                <a:latin typeface="宋体"/>
                <a:cs typeface="宋体"/>
              </a:rPr>
              <a:t>×</a:t>
            </a:r>
            <a:r>
              <a:rPr dirty="0" sz="2800" spc="40">
                <a:latin typeface="Times New Roman"/>
                <a:cs typeface="Times New Roman"/>
              </a:rPr>
              <a:t>10</a:t>
            </a:r>
            <a:r>
              <a:rPr dirty="0" baseline="21604" sz="2700" spc="75">
                <a:latin typeface="Times New Roman"/>
                <a:cs typeface="Times New Roman"/>
              </a:rPr>
              <a:t>-9</a:t>
            </a:r>
            <a:r>
              <a:rPr dirty="0" sz="2800" spc="50">
                <a:latin typeface="Times New Roman"/>
                <a:cs typeface="Times New Roman"/>
              </a:rPr>
              <a:t>C</a:t>
            </a:r>
            <a:r>
              <a:rPr dirty="0" sz="2800" spc="50" b="1">
                <a:latin typeface="华文楷体"/>
                <a:cs typeface="华文楷体"/>
              </a:rPr>
              <a:t>的点电荷从</a:t>
            </a:r>
            <a:r>
              <a:rPr dirty="0" sz="2800" spc="45" i="1">
                <a:latin typeface="Times New Roman"/>
                <a:cs typeface="Times New Roman"/>
              </a:rPr>
              <a:t>A</a:t>
            </a:r>
            <a:r>
              <a:rPr dirty="0" sz="2800" spc="50" b="1">
                <a:latin typeface="华文楷体"/>
                <a:cs typeface="华文楷体"/>
              </a:rPr>
              <a:t>点移动到</a:t>
            </a:r>
            <a:r>
              <a:rPr dirty="0" sz="2800" spc="-5" i="1">
                <a:latin typeface="Times New Roman"/>
                <a:cs typeface="Times New Roman"/>
              </a:rPr>
              <a:t>B </a:t>
            </a:r>
            <a:r>
              <a:rPr dirty="0" sz="2800" b="1">
                <a:latin typeface="华文楷体"/>
                <a:cs typeface="华文楷体"/>
              </a:rPr>
              <a:t>点，静电力做的功为</a:t>
            </a:r>
            <a:r>
              <a:rPr dirty="0" sz="2800" spc="-5">
                <a:latin typeface="Times New Roman"/>
                <a:cs typeface="Times New Roman"/>
              </a:rPr>
              <a:t>1.6</a:t>
            </a:r>
            <a:r>
              <a:rPr dirty="0" sz="2800" spc="-5">
                <a:latin typeface="宋体"/>
                <a:cs typeface="宋体"/>
              </a:rPr>
              <a:t>×</a:t>
            </a:r>
            <a:r>
              <a:rPr dirty="0" sz="2800" spc="-5">
                <a:latin typeface="Times New Roman"/>
                <a:cs typeface="Times New Roman"/>
              </a:rPr>
              <a:t>10</a:t>
            </a:r>
            <a:r>
              <a:rPr dirty="0" baseline="21604" sz="2700" spc="-7">
                <a:latin typeface="Times New Roman"/>
                <a:cs typeface="Times New Roman"/>
              </a:rPr>
              <a:t>-7</a:t>
            </a:r>
            <a:r>
              <a:rPr dirty="0" sz="2800" spc="-5">
                <a:latin typeface="Times New Roman"/>
                <a:cs typeface="Times New Roman"/>
              </a:rPr>
              <a:t>J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2820"/>
              </a:spcBef>
            </a:pPr>
            <a:r>
              <a:rPr dirty="0" sz="2800" spc="15" b="1">
                <a:solidFill>
                  <a:srgbClr val="FF0000"/>
                </a:solidFill>
                <a:latin typeface="华文楷体"/>
                <a:cs typeface="华文楷体"/>
              </a:rPr>
              <a:t>为简化问题，我</a:t>
            </a:r>
            <a:r>
              <a:rPr dirty="0" sz="2800" spc="20" b="1">
                <a:solidFill>
                  <a:srgbClr val="FF0000"/>
                </a:solidFill>
                <a:latin typeface="华文楷体"/>
                <a:cs typeface="华文楷体"/>
              </a:rPr>
              <a:t>们以</a:t>
            </a:r>
            <a:r>
              <a:rPr dirty="0" sz="2800" spc="20" b="1" i="1">
                <a:solidFill>
                  <a:srgbClr val="FF0000"/>
                </a:solidFill>
                <a:latin typeface="Times New Roman"/>
                <a:cs typeface="Times New Roman"/>
              </a:rPr>
              <a:t>A→B</a:t>
            </a:r>
            <a:r>
              <a:rPr dirty="0" sz="2800" spc="20" b="1">
                <a:solidFill>
                  <a:srgbClr val="FF0000"/>
                </a:solidFill>
                <a:latin typeface="华文楷体"/>
                <a:cs typeface="华文楷体"/>
              </a:rPr>
              <a:t>为例，并设</a:t>
            </a:r>
            <a:r>
              <a:rPr dirty="0" sz="2800" spc="20" b="1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800" spc="20" b="1">
                <a:solidFill>
                  <a:srgbClr val="FF0000"/>
                </a:solidFill>
                <a:latin typeface="华文楷体"/>
                <a:cs typeface="华文楷体"/>
              </a:rPr>
              <a:t>不动，请再找出一</a:t>
            </a:r>
            <a:r>
              <a:rPr dirty="0" sz="2800" spc="-10" b="1">
                <a:solidFill>
                  <a:srgbClr val="FF0000"/>
                </a:solidFill>
                <a:latin typeface="华文楷体"/>
                <a:cs typeface="华文楷体"/>
              </a:rPr>
              <a:t>个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</a:pP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点可能的位置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′，并标在图中</a:t>
            </a:r>
            <a:r>
              <a:rPr dirty="0" sz="2800" spc="-10" b="1">
                <a:solidFill>
                  <a:srgbClr val="FF0000"/>
                </a:solidFill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/>
              <a:cs typeface="Times New Roman"/>
            </a:endParaRPr>
          </a:p>
          <a:p>
            <a:pPr algn="r" marR="1744345">
              <a:lnSpc>
                <a:spcPct val="100000"/>
              </a:lnSpc>
            </a:pPr>
            <a:r>
              <a:rPr dirty="0" sz="3200" b="1" i="1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271" y="1184922"/>
            <a:ext cx="18561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0000"/>
                </a:solidFill>
                <a:latin typeface="华文楷体"/>
                <a:cs typeface="华文楷体"/>
              </a:rPr>
              <a:t>甲同学</a:t>
            </a:r>
            <a:r>
              <a:rPr dirty="0" sz="3600" spc="-5" b="1">
                <a:solidFill>
                  <a:srgbClr val="FF0000"/>
                </a:solidFill>
                <a:latin typeface="华文楷体"/>
                <a:cs typeface="华文楷体"/>
              </a:rPr>
              <a:t>：</a:t>
            </a:r>
            <a:endParaRPr sz="36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58076" y="1488655"/>
            <a:ext cx="3128645" cy="3665220"/>
          </a:xfrm>
          <a:prstGeom prst="rect">
            <a:avLst/>
          </a:prstGeom>
        </p:spPr>
        <p:txBody>
          <a:bodyPr wrap="square" lIns="0" tIns="318135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2505"/>
              </a:spcBef>
            </a:pPr>
            <a:r>
              <a:rPr dirty="0" baseline="10802" sz="5400" spc="-7" i="1">
                <a:latin typeface="Times New Roman"/>
                <a:cs typeface="Times New Roman"/>
              </a:rPr>
              <a:t>W</a:t>
            </a:r>
            <a:r>
              <a:rPr dirty="0" sz="2350" spc="-5" i="1">
                <a:latin typeface="Times New Roman"/>
                <a:cs typeface="Times New Roman"/>
              </a:rPr>
              <a:t>AB′</a:t>
            </a:r>
            <a:r>
              <a:rPr dirty="0" baseline="10802" sz="5400" spc="-7" i="1">
                <a:latin typeface="Times New Roman"/>
                <a:cs typeface="Times New Roman"/>
              </a:rPr>
              <a:t>=W</a:t>
            </a:r>
            <a:r>
              <a:rPr dirty="0" sz="2350" spc="-5" i="1">
                <a:latin typeface="Times New Roman"/>
                <a:cs typeface="Times New Roman"/>
              </a:rPr>
              <a:t>AB</a:t>
            </a:r>
            <a:r>
              <a:rPr dirty="0" baseline="10802" sz="5400" spc="-7" i="1">
                <a:latin typeface="Times New Roman"/>
                <a:cs typeface="Times New Roman"/>
              </a:rPr>
              <a:t>+</a:t>
            </a:r>
            <a:r>
              <a:rPr dirty="0" baseline="10802" sz="5400" spc="-112" i="1">
                <a:latin typeface="Times New Roman"/>
                <a:cs typeface="Times New Roman"/>
              </a:rPr>
              <a:t> </a:t>
            </a:r>
            <a:r>
              <a:rPr dirty="0" baseline="10802" sz="5400" spc="-7" i="1">
                <a:latin typeface="Times New Roman"/>
                <a:cs typeface="Times New Roman"/>
              </a:rPr>
              <a:t>W</a:t>
            </a:r>
            <a:r>
              <a:rPr dirty="0" sz="2350" spc="-5" i="1">
                <a:latin typeface="Times New Roman"/>
                <a:cs typeface="Times New Roman"/>
              </a:rPr>
              <a:t>BB′</a:t>
            </a:r>
            <a:endParaRPr sz="2350">
              <a:latin typeface="Times New Roman"/>
              <a:cs typeface="Times New Roman"/>
            </a:endParaRPr>
          </a:p>
          <a:p>
            <a:pPr marL="20955">
              <a:lnSpc>
                <a:spcPct val="100000"/>
              </a:lnSpc>
              <a:spcBef>
                <a:spcPts val="2405"/>
              </a:spcBef>
            </a:pPr>
            <a:r>
              <a:rPr dirty="0" sz="3600" spc="-5" i="1">
                <a:latin typeface="Times New Roman"/>
                <a:cs typeface="Times New Roman"/>
              </a:rPr>
              <a:t>W</a:t>
            </a:r>
            <a:r>
              <a:rPr dirty="0" baseline="-16548" sz="3525" spc="-7" i="1">
                <a:latin typeface="Times New Roman"/>
                <a:cs typeface="Times New Roman"/>
              </a:rPr>
              <a:t>BB′</a:t>
            </a:r>
            <a:r>
              <a:rPr dirty="0" baseline="-16548" sz="3525" spc="-15" i="1">
                <a:latin typeface="Times New Roman"/>
                <a:cs typeface="Times New Roman"/>
              </a:rPr>
              <a:t> </a:t>
            </a:r>
            <a:r>
              <a:rPr dirty="0" sz="3600" spc="-5" i="1">
                <a:latin typeface="Times New Roman"/>
                <a:cs typeface="Times New Roman"/>
              </a:rPr>
              <a:t>≠0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baseline="10802" sz="5400" spc="-7">
                <a:latin typeface="华文楷体"/>
                <a:cs typeface="华文楷体"/>
              </a:rPr>
              <a:t>∴</a:t>
            </a:r>
            <a:r>
              <a:rPr dirty="0" baseline="10802" sz="5400" spc="-7" i="1">
                <a:latin typeface="Times New Roman"/>
                <a:cs typeface="Times New Roman"/>
              </a:rPr>
              <a:t>W</a:t>
            </a:r>
            <a:r>
              <a:rPr dirty="0" sz="2350" spc="-5" i="1">
                <a:latin typeface="Times New Roman"/>
                <a:cs typeface="Times New Roman"/>
              </a:rPr>
              <a:t>AB′</a:t>
            </a:r>
            <a:r>
              <a:rPr dirty="0" sz="2350" spc="-15" i="1">
                <a:latin typeface="Times New Roman"/>
                <a:cs typeface="Times New Roman"/>
              </a:rPr>
              <a:t> </a:t>
            </a:r>
            <a:r>
              <a:rPr dirty="0" baseline="10802" sz="5400" spc="-7" i="1">
                <a:latin typeface="Times New Roman"/>
                <a:cs typeface="Times New Roman"/>
              </a:rPr>
              <a:t>≠W</a:t>
            </a:r>
            <a:r>
              <a:rPr dirty="0" sz="2350" spc="-5" i="1">
                <a:latin typeface="Times New Roman"/>
                <a:cs typeface="Times New Roman"/>
              </a:rPr>
              <a:t>AB</a:t>
            </a:r>
            <a:endParaRPr sz="2350">
              <a:latin typeface="Times New Roman"/>
              <a:cs typeface="Times New Roman"/>
            </a:endParaRPr>
          </a:p>
          <a:p>
            <a:pPr marL="212725">
              <a:lnSpc>
                <a:spcPct val="100000"/>
              </a:lnSpc>
              <a:spcBef>
                <a:spcPts val="2875"/>
              </a:spcBef>
            </a:pPr>
            <a:r>
              <a:rPr dirty="0" sz="3200" b="1">
                <a:latin typeface="华文楷体"/>
                <a:cs typeface="华文楷体"/>
              </a:rPr>
              <a:t>甲同学不正确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4539" y="2345435"/>
            <a:ext cx="3957828" cy="270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81400" y="3604259"/>
            <a:ext cx="998219" cy="151130"/>
          </a:xfrm>
          <a:custGeom>
            <a:avLst/>
            <a:gdLst/>
            <a:ahLst/>
            <a:cxnLst/>
            <a:rect l="l" t="t" r="r" b="b"/>
            <a:pathLst>
              <a:path w="998220" h="151129">
                <a:moveTo>
                  <a:pt x="922020" y="150875"/>
                </a:moveTo>
                <a:lnTo>
                  <a:pt x="922020" y="114300"/>
                </a:lnTo>
                <a:lnTo>
                  <a:pt x="0" y="114300"/>
                </a:lnTo>
                <a:lnTo>
                  <a:pt x="0" y="38100"/>
                </a:lnTo>
                <a:lnTo>
                  <a:pt x="922020" y="38100"/>
                </a:lnTo>
                <a:lnTo>
                  <a:pt x="922020" y="0"/>
                </a:lnTo>
                <a:lnTo>
                  <a:pt x="998220" y="76200"/>
                </a:lnTo>
                <a:lnTo>
                  <a:pt x="922020" y="15087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75735" y="3588334"/>
            <a:ext cx="1012825" cy="182880"/>
          </a:xfrm>
          <a:custGeom>
            <a:avLst/>
            <a:gdLst/>
            <a:ahLst/>
            <a:cxnLst/>
            <a:rect l="l" t="t" r="r" b="b"/>
            <a:pathLst>
              <a:path w="1012825" h="182879">
                <a:moveTo>
                  <a:pt x="921346" y="53378"/>
                </a:moveTo>
                <a:lnTo>
                  <a:pt x="921346" y="0"/>
                </a:lnTo>
                <a:lnTo>
                  <a:pt x="936675" y="15328"/>
                </a:lnTo>
                <a:lnTo>
                  <a:pt x="934046" y="15328"/>
                </a:lnTo>
                <a:lnTo>
                  <a:pt x="923201" y="19824"/>
                </a:lnTo>
                <a:lnTo>
                  <a:pt x="934046" y="30670"/>
                </a:lnTo>
                <a:lnTo>
                  <a:pt x="934046" y="47028"/>
                </a:lnTo>
                <a:lnTo>
                  <a:pt x="927696" y="47028"/>
                </a:lnTo>
                <a:lnTo>
                  <a:pt x="921346" y="53378"/>
                </a:lnTo>
                <a:close/>
              </a:path>
              <a:path w="1012825" h="182879">
                <a:moveTo>
                  <a:pt x="934046" y="30670"/>
                </a:moveTo>
                <a:lnTo>
                  <a:pt x="923201" y="19824"/>
                </a:lnTo>
                <a:lnTo>
                  <a:pt x="934046" y="15328"/>
                </a:lnTo>
                <a:lnTo>
                  <a:pt x="934046" y="30670"/>
                </a:lnTo>
                <a:close/>
              </a:path>
              <a:path w="1012825" h="182879">
                <a:moveTo>
                  <a:pt x="994797" y="91420"/>
                </a:moveTo>
                <a:lnTo>
                  <a:pt x="934046" y="30670"/>
                </a:lnTo>
                <a:lnTo>
                  <a:pt x="934046" y="15328"/>
                </a:lnTo>
                <a:lnTo>
                  <a:pt x="936675" y="15328"/>
                </a:lnTo>
                <a:lnTo>
                  <a:pt x="1008278" y="86931"/>
                </a:lnTo>
                <a:lnTo>
                  <a:pt x="999286" y="86931"/>
                </a:lnTo>
                <a:lnTo>
                  <a:pt x="994797" y="91420"/>
                </a:lnTo>
                <a:close/>
              </a:path>
              <a:path w="1012825" h="182879">
                <a:moveTo>
                  <a:pt x="921346" y="135813"/>
                </a:moveTo>
                <a:lnTo>
                  <a:pt x="0" y="135813"/>
                </a:lnTo>
                <a:lnTo>
                  <a:pt x="0" y="47028"/>
                </a:lnTo>
                <a:lnTo>
                  <a:pt x="921346" y="47028"/>
                </a:lnTo>
                <a:lnTo>
                  <a:pt x="921346" y="53378"/>
                </a:lnTo>
                <a:lnTo>
                  <a:pt x="12700" y="53378"/>
                </a:lnTo>
                <a:lnTo>
                  <a:pt x="6350" y="59728"/>
                </a:lnTo>
                <a:lnTo>
                  <a:pt x="12700" y="59728"/>
                </a:lnTo>
                <a:lnTo>
                  <a:pt x="12700" y="123113"/>
                </a:lnTo>
                <a:lnTo>
                  <a:pt x="6350" y="123113"/>
                </a:lnTo>
                <a:lnTo>
                  <a:pt x="12700" y="129463"/>
                </a:lnTo>
                <a:lnTo>
                  <a:pt x="921346" y="129463"/>
                </a:lnTo>
                <a:lnTo>
                  <a:pt x="921346" y="135813"/>
                </a:lnTo>
                <a:close/>
              </a:path>
              <a:path w="1012825" h="182879">
                <a:moveTo>
                  <a:pt x="934046" y="59728"/>
                </a:moveTo>
                <a:lnTo>
                  <a:pt x="12700" y="59728"/>
                </a:lnTo>
                <a:lnTo>
                  <a:pt x="12700" y="53378"/>
                </a:lnTo>
                <a:lnTo>
                  <a:pt x="921346" y="53378"/>
                </a:lnTo>
                <a:lnTo>
                  <a:pt x="927696" y="47028"/>
                </a:lnTo>
                <a:lnTo>
                  <a:pt x="934046" y="47028"/>
                </a:lnTo>
                <a:lnTo>
                  <a:pt x="934046" y="59728"/>
                </a:lnTo>
                <a:close/>
              </a:path>
              <a:path w="1012825" h="182879">
                <a:moveTo>
                  <a:pt x="12700" y="59728"/>
                </a:moveTo>
                <a:lnTo>
                  <a:pt x="6350" y="59728"/>
                </a:lnTo>
                <a:lnTo>
                  <a:pt x="12700" y="53378"/>
                </a:lnTo>
                <a:lnTo>
                  <a:pt x="12700" y="59728"/>
                </a:lnTo>
                <a:close/>
              </a:path>
              <a:path w="1012825" h="182879">
                <a:moveTo>
                  <a:pt x="999286" y="95910"/>
                </a:moveTo>
                <a:lnTo>
                  <a:pt x="994803" y="91414"/>
                </a:lnTo>
                <a:lnTo>
                  <a:pt x="999286" y="86931"/>
                </a:lnTo>
                <a:lnTo>
                  <a:pt x="999286" y="95910"/>
                </a:lnTo>
                <a:close/>
              </a:path>
              <a:path w="1012825" h="182879">
                <a:moveTo>
                  <a:pt x="1008266" y="95910"/>
                </a:moveTo>
                <a:lnTo>
                  <a:pt x="999286" y="95910"/>
                </a:lnTo>
                <a:lnTo>
                  <a:pt x="999286" y="86931"/>
                </a:lnTo>
                <a:lnTo>
                  <a:pt x="1008278" y="86931"/>
                </a:lnTo>
                <a:lnTo>
                  <a:pt x="1012755" y="91420"/>
                </a:lnTo>
                <a:lnTo>
                  <a:pt x="1008266" y="95910"/>
                </a:lnTo>
                <a:close/>
              </a:path>
              <a:path w="1012825" h="182879">
                <a:moveTo>
                  <a:pt x="936673" y="167512"/>
                </a:moveTo>
                <a:lnTo>
                  <a:pt x="934046" y="167512"/>
                </a:lnTo>
                <a:lnTo>
                  <a:pt x="934046" y="152171"/>
                </a:lnTo>
                <a:lnTo>
                  <a:pt x="994797" y="91420"/>
                </a:lnTo>
                <a:lnTo>
                  <a:pt x="999286" y="95910"/>
                </a:lnTo>
                <a:lnTo>
                  <a:pt x="1008266" y="95910"/>
                </a:lnTo>
                <a:lnTo>
                  <a:pt x="936673" y="167512"/>
                </a:lnTo>
                <a:close/>
              </a:path>
              <a:path w="1012825" h="182879">
                <a:moveTo>
                  <a:pt x="12700" y="129463"/>
                </a:moveTo>
                <a:lnTo>
                  <a:pt x="6350" y="123113"/>
                </a:lnTo>
                <a:lnTo>
                  <a:pt x="12700" y="123113"/>
                </a:lnTo>
                <a:lnTo>
                  <a:pt x="12700" y="129463"/>
                </a:lnTo>
                <a:close/>
              </a:path>
              <a:path w="1012825" h="182879">
                <a:moveTo>
                  <a:pt x="934046" y="135813"/>
                </a:moveTo>
                <a:lnTo>
                  <a:pt x="927696" y="135813"/>
                </a:lnTo>
                <a:lnTo>
                  <a:pt x="921346" y="129463"/>
                </a:lnTo>
                <a:lnTo>
                  <a:pt x="12700" y="129463"/>
                </a:lnTo>
                <a:lnTo>
                  <a:pt x="12700" y="123113"/>
                </a:lnTo>
                <a:lnTo>
                  <a:pt x="934046" y="123113"/>
                </a:lnTo>
                <a:lnTo>
                  <a:pt x="934046" y="135813"/>
                </a:lnTo>
                <a:close/>
              </a:path>
              <a:path w="1012825" h="182879">
                <a:moveTo>
                  <a:pt x="921346" y="182841"/>
                </a:moveTo>
                <a:lnTo>
                  <a:pt x="921346" y="129463"/>
                </a:lnTo>
                <a:lnTo>
                  <a:pt x="927696" y="135813"/>
                </a:lnTo>
                <a:lnTo>
                  <a:pt x="934046" y="135813"/>
                </a:lnTo>
                <a:lnTo>
                  <a:pt x="934046" y="152171"/>
                </a:lnTo>
                <a:lnTo>
                  <a:pt x="923201" y="163017"/>
                </a:lnTo>
                <a:lnTo>
                  <a:pt x="934046" y="167512"/>
                </a:lnTo>
                <a:lnTo>
                  <a:pt x="936673" y="167512"/>
                </a:lnTo>
                <a:lnTo>
                  <a:pt x="921346" y="182841"/>
                </a:lnTo>
                <a:close/>
              </a:path>
              <a:path w="1012825" h="182879">
                <a:moveTo>
                  <a:pt x="934046" y="167512"/>
                </a:moveTo>
                <a:lnTo>
                  <a:pt x="923201" y="163017"/>
                </a:lnTo>
                <a:lnTo>
                  <a:pt x="934046" y="152171"/>
                </a:lnTo>
                <a:lnTo>
                  <a:pt x="934046" y="167512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15384" y="2959607"/>
            <a:ext cx="403860" cy="692150"/>
          </a:xfrm>
          <a:custGeom>
            <a:avLst/>
            <a:gdLst/>
            <a:ahLst/>
            <a:cxnLst/>
            <a:rect l="l" t="t" r="r" b="b"/>
            <a:pathLst>
              <a:path w="403860" h="692150">
                <a:moveTo>
                  <a:pt x="0" y="94488"/>
                </a:moveTo>
                <a:lnTo>
                  <a:pt x="32003" y="0"/>
                </a:lnTo>
                <a:lnTo>
                  <a:pt x="126491" y="32004"/>
                </a:lnTo>
                <a:lnTo>
                  <a:pt x="94487" y="47244"/>
                </a:lnTo>
                <a:lnTo>
                  <a:pt x="110649" y="79248"/>
                </a:lnTo>
                <a:lnTo>
                  <a:pt x="32003" y="79248"/>
                </a:lnTo>
                <a:lnTo>
                  <a:pt x="0" y="94488"/>
                </a:lnTo>
                <a:close/>
              </a:path>
              <a:path w="403860" h="692150">
                <a:moveTo>
                  <a:pt x="339851" y="691896"/>
                </a:moveTo>
                <a:lnTo>
                  <a:pt x="32003" y="79248"/>
                </a:lnTo>
                <a:lnTo>
                  <a:pt x="110649" y="79248"/>
                </a:lnTo>
                <a:lnTo>
                  <a:pt x="403860" y="659892"/>
                </a:lnTo>
                <a:lnTo>
                  <a:pt x="339851" y="69189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04715" y="2951505"/>
            <a:ext cx="422909" cy="708660"/>
          </a:xfrm>
          <a:custGeom>
            <a:avLst/>
            <a:gdLst/>
            <a:ahLst/>
            <a:cxnLst/>
            <a:rect l="l" t="t" r="r" b="b"/>
            <a:pathLst>
              <a:path w="422910" h="708660">
                <a:moveTo>
                  <a:pt x="0" y="115544"/>
                </a:moveTo>
                <a:lnTo>
                  <a:pt x="38188" y="0"/>
                </a:lnTo>
                <a:lnTo>
                  <a:pt x="68481" y="10007"/>
                </a:lnTo>
                <a:lnTo>
                  <a:pt x="48247" y="10007"/>
                </a:lnTo>
                <a:lnTo>
                  <a:pt x="40233" y="14046"/>
                </a:lnTo>
                <a:lnTo>
                  <a:pt x="46255" y="16035"/>
                </a:lnTo>
                <a:lnTo>
                  <a:pt x="21672" y="90431"/>
                </a:lnTo>
                <a:lnTo>
                  <a:pt x="7988" y="97320"/>
                </a:lnTo>
                <a:lnTo>
                  <a:pt x="16865" y="104978"/>
                </a:lnTo>
                <a:lnTo>
                  <a:pt x="21003" y="104978"/>
                </a:lnTo>
                <a:lnTo>
                  <a:pt x="0" y="115544"/>
                </a:lnTo>
                <a:close/>
              </a:path>
              <a:path w="422910" h="708660">
                <a:moveTo>
                  <a:pt x="46255" y="16035"/>
                </a:moveTo>
                <a:lnTo>
                  <a:pt x="40233" y="14046"/>
                </a:lnTo>
                <a:lnTo>
                  <a:pt x="48247" y="10007"/>
                </a:lnTo>
                <a:lnTo>
                  <a:pt x="46255" y="16035"/>
                </a:lnTo>
                <a:close/>
              </a:path>
              <a:path w="422910" h="708660">
                <a:moveTo>
                  <a:pt x="120649" y="40618"/>
                </a:moveTo>
                <a:lnTo>
                  <a:pt x="46255" y="16035"/>
                </a:lnTo>
                <a:lnTo>
                  <a:pt x="48247" y="10007"/>
                </a:lnTo>
                <a:lnTo>
                  <a:pt x="68481" y="10007"/>
                </a:lnTo>
                <a:lnTo>
                  <a:pt x="140291" y="33731"/>
                </a:lnTo>
                <a:lnTo>
                  <a:pt x="134340" y="33731"/>
                </a:lnTo>
                <a:lnTo>
                  <a:pt x="120649" y="40618"/>
                </a:lnTo>
                <a:close/>
              </a:path>
              <a:path w="422910" h="708660">
                <a:moveTo>
                  <a:pt x="135204" y="45427"/>
                </a:moveTo>
                <a:lnTo>
                  <a:pt x="120649" y="40618"/>
                </a:lnTo>
                <a:lnTo>
                  <a:pt x="134340" y="33731"/>
                </a:lnTo>
                <a:lnTo>
                  <a:pt x="135204" y="45427"/>
                </a:lnTo>
                <a:close/>
              </a:path>
              <a:path w="422910" h="708660">
                <a:moveTo>
                  <a:pt x="139339" y="45427"/>
                </a:moveTo>
                <a:lnTo>
                  <a:pt x="135204" y="45427"/>
                </a:lnTo>
                <a:lnTo>
                  <a:pt x="134340" y="33731"/>
                </a:lnTo>
                <a:lnTo>
                  <a:pt x="140291" y="33731"/>
                </a:lnTo>
                <a:lnTo>
                  <a:pt x="153746" y="38176"/>
                </a:lnTo>
                <a:lnTo>
                  <a:pt x="139339" y="45427"/>
                </a:lnTo>
                <a:close/>
              </a:path>
              <a:path w="422910" h="708660">
                <a:moveTo>
                  <a:pt x="405399" y="665115"/>
                </a:moveTo>
                <a:lnTo>
                  <a:pt x="97078" y="52476"/>
                </a:lnTo>
                <a:lnTo>
                  <a:pt x="120649" y="40618"/>
                </a:lnTo>
                <a:lnTo>
                  <a:pt x="135204" y="45427"/>
                </a:lnTo>
                <a:lnTo>
                  <a:pt x="139339" y="45427"/>
                </a:lnTo>
                <a:lnTo>
                  <a:pt x="125412" y="52438"/>
                </a:lnTo>
                <a:lnTo>
                  <a:pt x="111277" y="52438"/>
                </a:lnTo>
                <a:lnTo>
                  <a:pt x="108458" y="60972"/>
                </a:lnTo>
                <a:lnTo>
                  <a:pt x="115572" y="60972"/>
                </a:lnTo>
                <a:lnTo>
                  <a:pt x="418183" y="662266"/>
                </a:lnTo>
                <a:lnTo>
                  <a:pt x="411060" y="662266"/>
                </a:lnTo>
                <a:lnTo>
                  <a:pt x="405399" y="665115"/>
                </a:lnTo>
                <a:close/>
              </a:path>
              <a:path w="422910" h="708660">
                <a:moveTo>
                  <a:pt x="108458" y="60972"/>
                </a:moveTo>
                <a:lnTo>
                  <a:pt x="111277" y="52438"/>
                </a:lnTo>
                <a:lnTo>
                  <a:pt x="114134" y="58115"/>
                </a:lnTo>
                <a:lnTo>
                  <a:pt x="108458" y="60972"/>
                </a:lnTo>
                <a:close/>
              </a:path>
              <a:path w="422910" h="708660">
                <a:moveTo>
                  <a:pt x="114134" y="58115"/>
                </a:moveTo>
                <a:lnTo>
                  <a:pt x="111277" y="52438"/>
                </a:lnTo>
                <a:lnTo>
                  <a:pt x="125412" y="52438"/>
                </a:lnTo>
                <a:lnTo>
                  <a:pt x="114134" y="58115"/>
                </a:lnTo>
                <a:close/>
              </a:path>
              <a:path w="422910" h="708660">
                <a:moveTo>
                  <a:pt x="115572" y="60972"/>
                </a:moveTo>
                <a:lnTo>
                  <a:pt x="108458" y="60972"/>
                </a:lnTo>
                <a:lnTo>
                  <a:pt x="114134" y="58115"/>
                </a:lnTo>
                <a:lnTo>
                  <a:pt x="115572" y="60972"/>
                </a:lnTo>
                <a:close/>
              </a:path>
              <a:path w="422910" h="708660">
                <a:moveTo>
                  <a:pt x="21003" y="104978"/>
                </a:moveTo>
                <a:lnTo>
                  <a:pt x="16865" y="104978"/>
                </a:lnTo>
                <a:lnTo>
                  <a:pt x="21672" y="90431"/>
                </a:lnTo>
                <a:lnTo>
                  <a:pt x="45250" y="78562"/>
                </a:lnTo>
                <a:lnTo>
                  <a:pt x="50976" y="89941"/>
                </a:lnTo>
                <a:lnTo>
                  <a:pt x="36753" y="89941"/>
                </a:lnTo>
                <a:lnTo>
                  <a:pt x="39610" y="95617"/>
                </a:lnTo>
                <a:lnTo>
                  <a:pt x="21003" y="104978"/>
                </a:lnTo>
                <a:close/>
              </a:path>
              <a:path w="422910" h="708660">
                <a:moveTo>
                  <a:pt x="39610" y="95617"/>
                </a:moveTo>
                <a:lnTo>
                  <a:pt x="36753" y="89941"/>
                </a:lnTo>
                <a:lnTo>
                  <a:pt x="45288" y="92760"/>
                </a:lnTo>
                <a:lnTo>
                  <a:pt x="39610" y="95617"/>
                </a:lnTo>
                <a:close/>
              </a:path>
              <a:path w="422910" h="708660">
                <a:moveTo>
                  <a:pt x="347929" y="708266"/>
                </a:moveTo>
                <a:lnTo>
                  <a:pt x="39610" y="95617"/>
                </a:lnTo>
                <a:lnTo>
                  <a:pt x="45288" y="92760"/>
                </a:lnTo>
                <a:lnTo>
                  <a:pt x="36753" y="89941"/>
                </a:lnTo>
                <a:lnTo>
                  <a:pt x="50976" y="89941"/>
                </a:lnTo>
                <a:lnTo>
                  <a:pt x="353558" y="691202"/>
                </a:lnTo>
                <a:lnTo>
                  <a:pt x="347891" y="694055"/>
                </a:lnTo>
                <a:lnTo>
                  <a:pt x="356412" y="696874"/>
                </a:lnTo>
                <a:lnTo>
                  <a:pt x="370558" y="696874"/>
                </a:lnTo>
                <a:lnTo>
                  <a:pt x="347929" y="708266"/>
                </a:lnTo>
                <a:close/>
              </a:path>
              <a:path w="422910" h="708660">
                <a:moveTo>
                  <a:pt x="16865" y="104978"/>
                </a:moveTo>
                <a:lnTo>
                  <a:pt x="7988" y="97320"/>
                </a:lnTo>
                <a:lnTo>
                  <a:pt x="21672" y="90431"/>
                </a:lnTo>
                <a:lnTo>
                  <a:pt x="16865" y="104978"/>
                </a:lnTo>
                <a:close/>
              </a:path>
              <a:path w="422910" h="708660">
                <a:moveTo>
                  <a:pt x="408254" y="670788"/>
                </a:moveTo>
                <a:lnTo>
                  <a:pt x="405399" y="665115"/>
                </a:lnTo>
                <a:lnTo>
                  <a:pt x="411060" y="662266"/>
                </a:lnTo>
                <a:lnTo>
                  <a:pt x="408254" y="670788"/>
                </a:lnTo>
                <a:close/>
              </a:path>
              <a:path w="422910" h="708660">
                <a:moveTo>
                  <a:pt x="422377" y="670788"/>
                </a:moveTo>
                <a:lnTo>
                  <a:pt x="408254" y="670788"/>
                </a:lnTo>
                <a:lnTo>
                  <a:pt x="411060" y="662266"/>
                </a:lnTo>
                <a:lnTo>
                  <a:pt x="418183" y="662266"/>
                </a:lnTo>
                <a:lnTo>
                  <a:pt x="422452" y="670750"/>
                </a:lnTo>
                <a:close/>
              </a:path>
              <a:path w="422910" h="708660">
                <a:moveTo>
                  <a:pt x="370558" y="696874"/>
                </a:moveTo>
                <a:lnTo>
                  <a:pt x="356412" y="696874"/>
                </a:lnTo>
                <a:lnTo>
                  <a:pt x="353558" y="691202"/>
                </a:lnTo>
                <a:lnTo>
                  <a:pt x="405399" y="665115"/>
                </a:lnTo>
                <a:lnTo>
                  <a:pt x="408254" y="670788"/>
                </a:lnTo>
                <a:lnTo>
                  <a:pt x="422377" y="670788"/>
                </a:lnTo>
                <a:lnTo>
                  <a:pt x="370558" y="696874"/>
                </a:lnTo>
                <a:close/>
              </a:path>
              <a:path w="422910" h="708660">
                <a:moveTo>
                  <a:pt x="356412" y="696874"/>
                </a:moveTo>
                <a:lnTo>
                  <a:pt x="347891" y="694055"/>
                </a:lnTo>
                <a:lnTo>
                  <a:pt x="353558" y="691202"/>
                </a:lnTo>
                <a:lnTo>
                  <a:pt x="356412" y="696874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2669" y="1196276"/>
            <a:ext cx="18561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0000"/>
                </a:solidFill>
                <a:latin typeface="华文楷体"/>
                <a:cs typeface="华文楷体"/>
              </a:rPr>
              <a:t>乙同学</a:t>
            </a:r>
            <a:r>
              <a:rPr dirty="0" sz="3600" spc="-5" b="1">
                <a:solidFill>
                  <a:srgbClr val="FF0000"/>
                </a:solidFill>
                <a:latin typeface="华文楷体"/>
                <a:cs typeface="华文楷体"/>
              </a:rPr>
              <a:t>：</a:t>
            </a:r>
            <a:endParaRPr sz="36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95655" y="1488655"/>
            <a:ext cx="3128645" cy="3665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955" marR="5080">
              <a:lnSpc>
                <a:spcPct val="155700"/>
              </a:lnSpc>
              <a:spcBef>
                <a:spcPts val="100"/>
              </a:spcBef>
            </a:pPr>
            <a:r>
              <a:rPr dirty="0" baseline="10802" sz="5400" spc="-7" i="1">
                <a:latin typeface="Times New Roman"/>
                <a:cs typeface="Times New Roman"/>
              </a:rPr>
              <a:t>W</a:t>
            </a:r>
            <a:r>
              <a:rPr dirty="0" sz="2350" spc="-5" i="1">
                <a:latin typeface="Times New Roman"/>
                <a:cs typeface="Times New Roman"/>
              </a:rPr>
              <a:t>AB′</a:t>
            </a:r>
            <a:r>
              <a:rPr dirty="0" baseline="10802" sz="5400" spc="-7" i="1">
                <a:latin typeface="Times New Roman"/>
                <a:cs typeface="Times New Roman"/>
              </a:rPr>
              <a:t>=W</a:t>
            </a:r>
            <a:r>
              <a:rPr dirty="0" sz="2350" spc="-5" i="1">
                <a:latin typeface="Times New Roman"/>
                <a:cs typeface="Times New Roman"/>
              </a:rPr>
              <a:t>AB</a:t>
            </a:r>
            <a:r>
              <a:rPr dirty="0" baseline="10802" sz="5400" spc="-7" i="1">
                <a:latin typeface="Times New Roman"/>
                <a:cs typeface="Times New Roman"/>
              </a:rPr>
              <a:t>+</a:t>
            </a:r>
            <a:r>
              <a:rPr dirty="0" baseline="10802" sz="5400" spc="-120" i="1">
                <a:latin typeface="Times New Roman"/>
                <a:cs typeface="Times New Roman"/>
              </a:rPr>
              <a:t> </a:t>
            </a:r>
            <a:r>
              <a:rPr dirty="0" baseline="10802" sz="5400" spc="-7" i="1">
                <a:latin typeface="Times New Roman"/>
                <a:cs typeface="Times New Roman"/>
              </a:rPr>
              <a:t>W</a:t>
            </a:r>
            <a:r>
              <a:rPr dirty="0" sz="2350" spc="-5" i="1">
                <a:latin typeface="Times New Roman"/>
                <a:cs typeface="Times New Roman"/>
              </a:rPr>
              <a:t>BB′  </a:t>
            </a:r>
            <a:r>
              <a:rPr dirty="0" sz="3600" spc="-5" i="1">
                <a:latin typeface="Times New Roman"/>
                <a:cs typeface="Times New Roman"/>
              </a:rPr>
              <a:t>W</a:t>
            </a:r>
            <a:r>
              <a:rPr dirty="0" baseline="-16548" sz="3525" spc="-7" i="1">
                <a:latin typeface="Times New Roman"/>
                <a:cs typeface="Times New Roman"/>
              </a:rPr>
              <a:t>BB′</a:t>
            </a:r>
            <a:r>
              <a:rPr dirty="0" baseline="-16548" sz="3525" spc="-15" i="1">
                <a:latin typeface="Times New Roman"/>
                <a:cs typeface="Times New Roman"/>
              </a:rPr>
              <a:t> </a:t>
            </a:r>
            <a:r>
              <a:rPr dirty="0" sz="3600" i="1">
                <a:latin typeface="Times New Roman"/>
                <a:cs typeface="Times New Roman"/>
              </a:rPr>
              <a:t>=0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baseline="10802" sz="5400" spc="-7">
                <a:latin typeface="华文楷体"/>
                <a:cs typeface="华文楷体"/>
              </a:rPr>
              <a:t>∴</a:t>
            </a:r>
            <a:r>
              <a:rPr dirty="0" baseline="10802" sz="5400" spc="-7" i="1">
                <a:latin typeface="Times New Roman"/>
                <a:cs typeface="Times New Roman"/>
              </a:rPr>
              <a:t>W</a:t>
            </a:r>
            <a:r>
              <a:rPr dirty="0" sz="2350" spc="-5" i="1">
                <a:latin typeface="Times New Roman"/>
                <a:cs typeface="Times New Roman"/>
              </a:rPr>
              <a:t>AB′</a:t>
            </a:r>
            <a:r>
              <a:rPr dirty="0" sz="2350" spc="-15" i="1">
                <a:latin typeface="Times New Roman"/>
                <a:cs typeface="Times New Roman"/>
              </a:rPr>
              <a:t> </a:t>
            </a:r>
            <a:r>
              <a:rPr dirty="0" baseline="10802" sz="5400" spc="-7" i="1">
                <a:latin typeface="Times New Roman"/>
                <a:cs typeface="Times New Roman"/>
              </a:rPr>
              <a:t>=W</a:t>
            </a:r>
            <a:r>
              <a:rPr dirty="0" sz="2350" spc="-5" i="1">
                <a:latin typeface="Times New Roman"/>
                <a:cs typeface="Times New Roman"/>
              </a:rPr>
              <a:t>AB</a:t>
            </a:r>
            <a:endParaRPr sz="2350">
              <a:latin typeface="Times New Roman"/>
              <a:cs typeface="Times New Roman"/>
            </a:endParaRPr>
          </a:p>
          <a:p>
            <a:pPr algn="ctr" marR="659765">
              <a:lnSpc>
                <a:spcPct val="100000"/>
              </a:lnSpc>
              <a:spcBef>
                <a:spcPts val="2875"/>
              </a:spcBef>
            </a:pPr>
            <a:r>
              <a:rPr dirty="0" sz="3200" b="1">
                <a:latin typeface="华文楷体"/>
                <a:cs typeface="华文楷体"/>
              </a:rPr>
              <a:t>乙同学正确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52933" y="2630817"/>
            <a:ext cx="1943100" cy="739140"/>
          </a:xfrm>
          <a:custGeom>
            <a:avLst/>
            <a:gdLst/>
            <a:ahLst/>
            <a:cxnLst/>
            <a:rect l="l" t="t" r="r" b="b"/>
            <a:pathLst>
              <a:path w="1943100" h="739139">
                <a:moveTo>
                  <a:pt x="1830019" y="737870"/>
                </a:moveTo>
                <a:lnTo>
                  <a:pt x="112585" y="737870"/>
                </a:lnTo>
                <a:lnTo>
                  <a:pt x="99618" y="735329"/>
                </a:lnTo>
                <a:lnTo>
                  <a:pt x="93306" y="732789"/>
                </a:lnTo>
                <a:lnTo>
                  <a:pt x="87134" y="731520"/>
                </a:lnTo>
                <a:lnTo>
                  <a:pt x="75209" y="726439"/>
                </a:lnTo>
                <a:lnTo>
                  <a:pt x="69481" y="722629"/>
                </a:lnTo>
                <a:lnTo>
                  <a:pt x="63919" y="720089"/>
                </a:lnTo>
                <a:lnTo>
                  <a:pt x="38887" y="699770"/>
                </a:lnTo>
                <a:lnTo>
                  <a:pt x="34493" y="695960"/>
                </a:lnTo>
                <a:lnTo>
                  <a:pt x="16027" y="669289"/>
                </a:lnTo>
                <a:lnTo>
                  <a:pt x="13093" y="664210"/>
                </a:lnTo>
                <a:lnTo>
                  <a:pt x="1524" y="626110"/>
                </a:lnTo>
                <a:lnTo>
                  <a:pt x="0" y="132080"/>
                </a:lnTo>
                <a:lnTo>
                  <a:pt x="165" y="125730"/>
                </a:lnTo>
                <a:lnTo>
                  <a:pt x="8051" y="86360"/>
                </a:lnTo>
                <a:lnTo>
                  <a:pt x="13093" y="74930"/>
                </a:lnTo>
                <a:lnTo>
                  <a:pt x="16027" y="68580"/>
                </a:lnTo>
                <a:lnTo>
                  <a:pt x="19227" y="63500"/>
                </a:lnTo>
                <a:lnTo>
                  <a:pt x="22682" y="58419"/>
                </a:lnTo>
                <a:lnTo>
                  <a:pt x="26377" y="52069"/>
                </a:lnTo>
                <a:lnTo>
                  <a:pt x="30327" y="48260"/>
                </a:lnTo>
                <a:lnTo>
                  <a:pt x="34493" y="43180"/>
                </a:lnTo>
                <a:lnTo>
                  <a:pt x="38887" y="38100"/>
                </a:lnTo>
                <a:lnTo>
                  <a:pt x="43497" y="34289"/>
                </a:lnTo>
                <a:lnTo>
                  <a:pt x="48310" y="29210"/>
                </a:lnTo>
                <a:lnTo>
                  <a:pt x="53327" y="25400"/>
                </a:lnTo>
                <a:lnTo>
                  <a:pt x="58534" y="21589"/>
                </a:lnTo>
                <a:lnTo>
                  <a:pt x="63919" y="19050"/>
                </a:lnTo>
                <a:lnTo>
                  <a:pt x="69481" y="15239"/>
                </a:lnTo>
                <a:lnTo>
                  <a:pt x="75209" y="12700"/>
                </a:lnTo>
                <a:lnTo>
                  <a:pt x="81102" y="10160"/>
                </a:lnTo>
                <a:lnTo>
                  <a:pt x="93306" y="5080"/>
                </a:lnTo>
                <a:lnTo>
                  <a:pt x="119240" y="0"/>
                </a:lnTo>
                <a:lnTo>
                  <a:pt x="1823364" y="0"/>
                </a:lnTo>
                <a:lnTo>
                  <a:pt x="1861502" y="10160"/>
                </a:lnTo>
                <a:lnTo>
                  <a:pt x="1878685" y="19050"/>
                </a:lnTo>
                <a:lnTo>
                  <a:pt x="1884070" y="21589"/>
                </a:lnTo>
                <a:lnTo>
                  <a:pt x="1889277" y="25400"/>
                </a:lnTo>
                <a:lnTo>
                  <a:pt x="1892621" y="27939"/>
                </a:lnTo>
                <a:lnTo>
                  <a:pt x="122478" y="27939"/>
                </a:lnTo>
                <a:lnTo>
                  <a:pt x="116547" y="29210"/>
                </a:lnTo>
                <a:lnTo>
                  <a:pt x="117259" y="29210"/>
                </a:lnTo>
                <a:lnTo>
                  <a:pt x="111429" y="30480"/>
                </a:lnTo>
                <a:lnTo>
                  <a:pt x="112128" y="30480"/>
                </a:lnTo>
                <a:lnTo>
                  <a:pt x="106387" y="31750"/>
                </a:lnTo>
                <a:lnTo>
                  <a:pt x="107086" y="31750"/>
                </a:lnTo>
                <a:lnTo>
                  <a:pt x="101460" y="33019"/>
                </a:lnTo>
                <a:lnTo>
                  <a:pt x="102133" y="33019"/>
                </a:lnTo>
                <a:lnTo>
                  <a:pt x="96621" y="34289"/>
                </a:lnTo>
                <a:lnTo>
                  <a:pt x="97294" y="34289"/>
                </a:lnTo>
                <a:lnTo>
                  <a:pt x="94602" y="35560"/>
                </a:lnTo>
                <a:lnTo>
                  <a:pt x="92557" y="35560"/>
                </a:lnTo>
                <a:lnTo>
                  <a:pt x="87299" y="38100"/>
                </a:lnTo>
                <a:lnTo>
                  <a:pt x="87934" y="38100"/>
                </a:lnTo>
                <a:lnTo>
                  <a:pt x="82816" y="40639"/>
                </a:lnTo>
                <a:lnTo>
                  <a:pt x="83426" y="40639"/>
                </a:lnTo>
                <a:lnTo>
                  <a:pt x="78460" y="43180"/>
                </a:lnTo>
                <a:lnTo>
                  <a:pt x="79057" y="43180"/>
                </a:lnTo>
                <a:lnTo>
                  <a:pt x="74244" y="45719"/>
                </a:lnTo>
                <a:lnTo>
                  <a:pt x="74815" y="45719"/>
                </a:lnTo>
                <a:lnTo>
                  <a:pt x="70167" y="48260"/>
                </a:lnTo>
                <a:lnTo>
                  <a:pt x="70713" y="48260"/>
                </a:lnTo>
                <a:lnTo>
                  <a:pt x="66243" y="52069"/>
                </a:lnTo>
                <a:lnTo>
                  <a:pt x="66763" y="52069"/>
                </a:lnTo>
                <a:lnTo>
                  <a:pt x="62458" y="54610"/>
                </a:lnTo>
                <a:lnTo>
                  <a:pt x="62966" y="54610"/>
                </a:lnTo>
                <a:lnTo>
                  <a:pt x="58851" y="58419"/>
                </a:lnTo>
                <a:lnTo>
                  <a:pt x="59334" y="58419"/>
                </a:lnTo>
                <a:lnTo>
                  <a:pt x="55410" y="62230"/>
                </a:lnTo>
                <a:lnTo>
                  <a:pt x="55867" y="62230"/>
                </a:lnTo>
                <a:lnTo>
                  <a:pt x="52146" y="66039"/>
                </a:lnTo>
                <a:lnTo>
                  <a:pt x="52577" y="66039"/>
                </a:lnTo>
                <a:lnTo>
                  <a:pt x="49060" y="69850"/>
                </a:lnTo>
                <a:lnTo>
                  <a:pt x="49466" y="69850"/>
                </a:lnTo>
                <a:lnTo>
                  <a:pt x="46164" y="73660"/>
                </a:lnTo>
                <a:lnTo>
                  <a:pt x="46545" y="73660"/>
                </a:lnTo>
                <a:lnTo>
                  <a:pt x="44240" y="77469"/>
                </a:lnTo>
                <a:lnTo>
                  <a:pt x="43827" y="77469"/>
                </a:lnTo>
                <a:lnTo>
                  <a:pt x="40970" y="82550"/>
                </a:lnTo>
                <a:lnTo>
                  <a:pt x="41300" y="82550"/>
                </a:lnTo>
                <a:lnTo>
                  <a:pt x="39338" y="86360"/>
                </a:lnTo>
                <a:lnTo>
                  <a:pt x="38988" y="86360"/>
                </a:lnTo>
                <a:lnTo>
                  <a:pt x="36614" y="91439"/>
                </a:lnTo>
                <a:lnTo>
                  <a:pt x="36880" y="91439"/>
                </a:lnTo>
                <a:lnTo>
                  <a:pt x="34759" y="96519"/>
                </a:lnTo>
                <a:lnTo>
                  <a:pt x="35001" y="96519"/>
                </a:lnTo>
                <a:lnTo>
                  <a:pt x="33610" y="100330"/>
                </a:lnTo>
                <a:lnTo>
                  <a:pt x="33350" y="100330"/>
                </a:lnTo>
                <a:lnTo>
                  <a:pt x="32080" y="105410"/>
                </a:lnTo>
                <a:lnTo>
                  <a:pt x="31927" y="105410"/>
                </a:lnTo>
                <a:lnTo>
                  <a:pt x="30871" y="110489"/>
                </a:lnTo>
                <a:lnTo>
                  <a:pt x="29926" y="115569"/>
                </a:lnTo>
                <a:lnTo>
                  <a:pt x="29220" y="120650"/>
                </a:lnTo>
                <a:lnTo>
                  <a:pt x="28768" y="125730"/>
                </a:lnTo>
                <a:lnTo>
                  <a:pt x="28562" y="132080"/>
                </a:lnTo>
                <a:lnTo>
                  <a:pt x="28562" y="605789"/>
                </a:lnTo>
                <a:lnTo>
                  <a:pt x="28676" y="610869"/>
                </a:lnTo>
                <a:lnTo>
                  <a:pt x="29133" y="617219"/>
                </a:lnTo>
                <a:lnTo>
                  <a:pt x="29819" y="622300"/>
                </a:lnTo>
                <a:lnTo>
                  <a:pt x="30759" y="627379"/>
                </a:lnTo>
                <a:lnTo>
                  <a:pt x="30606" y="627379"/>
                </a:lnTo>
                <a:lnTo>
                  <a:pt x="31927" y="632460"/>
                </a:lnTo>
                <a:lnTo>
                  <a:pt x="31762" y="632460"/>
                </a:lnTo>
                <a:lnTo>
                  <a:pt x="33350" y="637539"/>
                </a:lnTo>
                <a:lnTo>
                  <a:pt x="33517" y="637539"/>
                </a:lnTo>
                <a:lnTo>
                  <a:pt x="35001" y="642620"/>
                </a:lnTo>
                <a:lnTo>
                  <a:pt x="35184" y="642620"/>
                </a:lnTo>
                <a:lnTo>
                  <a:pt x="36880" y="647700"/>
                </a:lnTo>
                <a:lnTo>
                  <a:pt x="37207" y="647700"/>
                </a:lnTo>
                <a:lnTo>
                  <a:pt x="38988" y="651510"/>
                </a:lnTo>
                <a:lnTo>
                  <a:pt x="38684" y="651510"/>
                </a:lnTo>
                <a:lnTo>
                  <a:pt x="41300" y="656589"/>
                </a:lnTo>
                <a:lnTo>
                  <a:pt x="41684" y="656589"/>
                </a:lnTo>
                <a:lnTo>
                  <a:pt x="43827" y="660400"/>
                </a:lnTo>
                <a:lnTo>
                  <a:pt x="43472" y="660400"/>
                </a:lnTo>
                <a:lnTo>
                  <a:pt x="46545" y="664210"/>
                </a:lnTo>
                <a:lnTo>
                  <a:pt x="46164" y="664210"/>
                </a:lnTo>
                <a:lnTo>
                  <a:pt x="49466" y="669289"/>
                </a:lnTo>
                <a:lnTo>
                  <a:pt x="49939" y="669289"/>
                </a:lnTo>
                <a:lnTo>
                  <a:pt x="52577" y="673100"/>
                </a:lnTo>
                <a:lnTo>
                  <a:pt x="53076" y="673100"/>
                </a:lnTo>
                <a:lnTo>
                  <a:pt x="55867" y="676910"/>
                </a:lnTo>
                <a:lnTo>
                  <a:pt x="56391" y="676910"/>
                </a:lnTo>
                <a:lnTo>
                  <a:pt x="59334" y="680720"/>
                </a:lnTo>
                <a:lnTo>
                  <a:pt x="60223" y="680720"/>
                </a:lnTo>
                <a:lnTo>
                  <a:pt x="62966" y="683260"/>
                </a:lnTo>
                <a:lnTo>
                  <a:pt x="62458" y="683260"/>
                </a:lnTo>
                <a:lnTo>
                  <a:pt x="66763" y="687070"/>
                </a:lnTo>
                <a:lnTo>
                  <a:pt x="66243" y="687070"/>
                </a:lnTo>
                <a:lnTo>
                  <a:pt x="70713" y="689610"/>
                </a:lnTo>
                <a:lnTo>
                  <a:pt x="70167" y="689610"/>
                </a:lnTo>
                <a:lnTo>
                  <a:pt x="74815" y="693420"/>
                </a:lnTo>
                <a:lnTo>
                  <a:pt x="75848" y="693420"/>
                </a:lnTo>
                <a:lnTo>
                  <a:pt x="79057" y="695960"/>
                </a:lnTo>
                <a:lnTo>
                  <a:pt x="80115" y="695960"/>
                </a:lnTo>
                <a:lnTo>
                  <a:pt x="83426" y="698500"/>
                </a:lnTo>
                <a:lnTo>
                  <a:pt x="85375" y="698500"/>
                </a:lnTo>
                <a:lnTo>
                  <a:pt x="87934" y="699770"/>
                </a:lnTo>
                <a:lnTo>
                  <a:pt x="87299" y="699770"/>
                </a:lnTo>
                <a:lnTo>
                  <a:pt x="92557" y="702310"/>
                </a:lnTo>
                <a:lnTo>
                  <a:pt x="91909" y="702310"/>
                </a:lnTo>
                <a:lnTo>
                  <a:pt x="97294" y="704850"/>
                </a:lnTo>
                <a:lnTo>
                  <a:pt x="99377" y="704850"/>
                </a:lnTo>
                <a:lnTo>
                  <a:pt x="102133" y="706120"/>
                </a:lnTo>
                <a:lnTo>
                  <a:pt x="101460" y="706120"/>
                </a:lnTo>
                <a:lnTo>
                  <a:pt x="107086" y="707389"/>
                </a:lnTo>
                <a:lnTo>
                  <a:pt x="106387" y="707389"/>
                </a:lnTo>
                <a:lnTo>
                  <a:pt x="112128" y="708660"/>
                </a:lnTo>
                <a:lnTo>
                  <a:pt x="111429" y="708660"/>
                </a:lnTo>
                <a:lnTo>
                  <a:pt x="117259" y="709929"/>
                </a:lnTo>
                <a:lnTo>
                  <a:pt x="1892621" y="709929"/>
                </a:lnTo>
                <a:lnTo>
                  <a:pt x="1889277" y="712470"/>
                </a:lnTo>
                <a:lnTo>
                  <a:pt x="1884070" y="716279"/>
                </a:lnTo>
                <a:lnTo>
                  <a:pt x="1878685" y="720089"/>
                </a:lnTo>
                <a:lnTo>
                  <a:pt x="1873123" y="722629"/>
                </a:lnTo>
                <a:lnTo>
                  <a:pt x="1867395" y="726439"/>
                </a:lnTo>
                <a:lnTo>
                  <a:pt x="1855469" y="731520"/>
                </a:lnTo>
                <a:lnTo>
                  <a:pt x="1849297" y="732789"/>
                </a:lnTo>
                <a:lnTo>
                  <a:pt x="1842985" y="735329"/>
                </a:lnTo>
                <a:lnTo>
                  <a:pt x="1830019" y="737870"/>
                </a:lnTo>
                <a:close/>
              </a:path>
              <a:path w="1943100" h="739139">
                <a:moveTo>
                  <a:pt x="1850694" y="36830"/>
                </a:moveTo>
                <a:lnTo>
                  <a:pt x="1845322" y="34289"/>
                </a:lnTo>
                <a:lnTo>
                  <a:pt x="1845983" y="34289"/>
                </a:lnTo>
                <a:lnTo>
                  <a:pt x="1840471" y="33019"/>
                </a:lnTo>
                <a:lnTo>
                  <a:pt x="1841144" y="33019"/>
                </a:lnTo>
                <a:lnTo>
                  <a:pt x="1835518" y="31750"/>
                </a:lnTo>
                <a:lnTo>
                  <a:pt x="1836216" y="31750"/>
                </a:lnTo>
                <a:lnTo>
                  <a:pt x="1830476" y="30480"/>
                </a:lnTo>
                <a:lnTo>
                  <a:pt x="1831174" y="30480"/>
                </a:lnTo>
                <a:lnTo>
                  <a:pt x="1825345" y="29210"/>
                </a:lnTo>
                <a:lnTo>
                  <a:pt x="1826056" y="29210"/>
                </a:lnTo>
                <a:lnTo>
                  <a:pt x="1820125" y="27939"/>
                </a:lnTo>
                <a:lnTo>
                  <a:pt x="1892621" y="27939"/>
                </a:lnTo>
                <a:lnTo>
                  <a:pt x="1894293" y="29210"/>
                </a:lnTo>
                <a:lnTo>
                  <a:pt x="1899107" y="34289"/>
                </a:lnTo>
                <a:lnTo>
                  <a:pt x="1900643" y="35560"/>
                </a:lnTo>
                <a:lnTo>
                  <a:pt x="1850059" y="35560"/>
                </a:lnTo>
                <a:lnTo>
                  <a:pt x="1850694" y="36830"/>
                </a:lnTo>
                <a:close/>
              </a:path>
              <a:path w="1943100" h="739139">
                <a:moveTo>
                  <a:pt x="91909" y="36830"/>
                </a:moveTo>
                <a:lnTo>
                  <a:pt x="92557" y="35560"/>
                </a:lnTo>
                <a:lnTo>
                  <a:pt x="94602" y="35560"/>
                </a:lnTo>
                <a:lnTo>
                  <a:pt x="91909" y="36830"/>
                </a:lnTo>
                <a:close/>
              </a:path>
              <a:path w="1943100" h="739139">
                <a:moveTo>
                  <a:pt x="1899132" y="78739"/>
                </a:moveTo>
                <a:lnTo>
                  <a:pt x="1896059" y="73660"/>
                </a:lnTo>
                <a:lnTo>
                  <a:pt x="1896440" y="73660"/>
                </a:lnTo>
                <a:lnTo>
                  <a:pt x="1893138" y="69850"/>
                </a:lnTo>
                <a:lnTo>
                  <a:pt x="1893544" y="69850"/>
                </a:lnTo>
                <a:lnTo>
                  <a:pt x="1890026" y="66039"/>
                </a:lnTo>
                <a:lnTo>
                  <a:pt x="1890458" y="66039"/>
                </a:lnTo>
                <a:lnTo>
                  <a:pt x="1886737" y="62230"/>
                </a:lnTo>
                <a:lnTo>
                  <a:pt x="1887194" y="62230"/>
                </a:lnTo>
                <a:lnTo>
                  <a:pt x="1883270" y="58419"/>
                </a:lnTo>
                <a:lnTo>
                  <a:pt x="1883752" y="58419"/>
                </a:lnTo>
                <a:lnTo>
                  <a:pt x="1879638" y="54610"/>
                </a:lnTo>
                <a:lnTo>
                  <a:pt x="1880146" y="54610"/>
                </a:lnTo>
                <a:lnTo>
                  <a:pt x="1875840" y="52069"/>
                </a:lnTo>
                <a:lnTo>
                  <a:pt x="1876361" y="52069"/>
                </a:lnTo>
                <a:lnTo>
                  <a:pt x="1871891" y="48260"/>
                </a:lnTo>
                <a:lnTo>
                  <a:pt x="1872437" y="48260"/>
                </a:lnTo>
                <a:lnTo>
                  <a:pt x="1867788" y="45719"/>
                </a:lnTo>
                <a:lnTo>
                  <a:pt x="1868360" y="45719"/>
                </a:lnTo>
                <a:lnTo>
                  <a:pt x="1863547" y="43180"/>
                </a:lnTo>
                <a:lnTo>
                  <a:pt x="1864144" y="43180"/>
                </a:lnTo>
                <a:lnTo>
                  <a:pt x="1859178" y="40639"/>
                </a:lnTo>
                <a:lnTo>
                  <a:pt x="1859787" y="40639"/>
                </a:lnTo>
                <a:lnTo>
                  <a:pt x="1854669" y="38100"/>
                </a:lnTo>
                <a:lnTo>
                  <a:pt x="1855304" y="38100"/>
                </a:lnTo>
                <a:lnTo>
                  <a:pt x="1850059" y="35560"/>
                </a:lnTo>
                <a:lnTo>
                  <a:pt x="1900643" y="35560"/>
                </a:lnTo>
                <a:lnTo>
                  <a:pt x="1903717" y="38100"/>
                </a:lnTo>
                <a:lnTo>
                  <a:pt x="1908111" y="43180"/>
                </a:lnTo>
                <a:lnTo>
                  <a:pt x="1912277" y="48260"/>
                </a:lnTo>
                <a:lnTo>
                  <a:pt x="1916226" y="52069"/>
                </a:lnTo>
                <a:lnTo>
                  <a:pt x="1919922" y="58419"/>
                </a:lnTo>
                <a:lnTo>
                  <a:pt x="1923376" y="63500"/>
                </a:lnTo>
                <a:lnTo>
                  <a:pt x="1926577" y="68580"/>
                </a:lnTo>
                <a:lnTo>
                  <a:pt x="1929510" y="74930"/>
                </a:lnTo>
                <a:lnTo>
                  <a:pt x="1930844" y="77469"/>
                </a:lnTo>
                <a:lnTo>
                  <a:pt x="1898777" y="77469"/>
                </a:lnTo>
                <a:lnTo>
                  <a:pt x="1899132" y="78739"/>
                </a:lnTo>
                <a:close/>
              </a:path>
              <a:path w="1943100" h="739139">
                <a:moveTo>
                  <a:pt x="43472" y="78739"/>
                </a:moveTo>
                <a:lnTo>
                  <a:pt x="43827" y="77469"/>
                </a:lnTo>
                <a:lnTo>
                  <a:pt x="44240" y="77469"/>
                </a:lnTo>
                <a:lnTo>
                  <a:pt x="43472" y="78739"/>
                </a:lnTo>
                <a:close/>
              </a:path>
              <a:path w="1943100" h="739139">
                <a:moveTo>
                  <a:pt x="1903920" y="87630"/>
                </a:moveTo>
                <a:lnTo>
                  <a:pt x="1901304" y="82550"/>
                </a:lnTo>
                <a:lnTo>
                  <a:pt x="1901634" y="82550"/>
                </a:lnTo>
                <a:lnTo>
                  <a:pt x="1898777" y="77469"/>
                </a:lnTo>
                <a:lnTo>
                  <a:pt x="1930844" y="77469"/>
                </a:lnTo>
                <a:lnTo>
                  <a:pt x="1932177" y="80010"/>
                </a:lnTo>
                <a:lnTo>
                  <a:pt x="1934552" y="86360"/>
                </a:lnTo>
                <a:lnTo>
                  <a:pt x="1903615" y="86360"/>
                </a:lnTo>
                <a:lnTo>
                  <a:pt x="1903920" y="87630"/>
                </a:lnTo>
                <a:close/>
              </a:path>
              <a:path w="1943100" h="739139">
                <a:moveTo>
                  <a:pt x="38684" y="87630"/>
                </a:moveTo>
                <a:lnTo>
                  <a:pt x="38988" y="86360"/>
                </a:lnTo>
                <a:lnTo>
                  <a:pt x="39338" y="86360"/>
                </a:lnTo>
                <a:lnTo>
                  <a:pt x="38684" y="87630"/>
                </a:lnTo>
                <a:close/>
              </a:path>
              <a:path w="1943100" h="739139">
                <a:moveTo>
                  <a:pt x="1909457" y="101600"/>
                </a:moveTo>
                <a:lnTo>
                  <a:pt x="1907603" y="96519"/>
                </a:lnTo>
                <a:lnTo>
                  <a:pt x="1907844" y="96519"/>
                </a:lnTo>
                <a:lnTo>
                  <a:pt x="1905723" y="91439"/>
                </a:lnTo>
                <a:lnTo>
                  <a:pt x="1905990" y="91439"/>
                </a:lnTo>
                <a:lnTo>
                  <a:pt x="1903615" y="86360"/>
                </a:lnTo>
                <a:lnTo>
                  <a:pt x="1934552" y="86360"/>
                </a:lnTo>
                <a:lnTo>
                  <a:pt x="1936648" y="92710"/>
                </a:lnTo>
                <a:lnTo>
                  <a:pt x="1938439" y="99060"/>
                </a:lnTo>
                <a:lnTo>
                  <a:pt x="1938736" y="100330"/>
                </a:lnTo>
                <a:lnTo>
                  <a:pt x="1909254" y="100330"/>
                </a:lnTo>
                <a:lnTo>
                  <a:pt x="1909457" y="101600"/>
                </a:lnTo>
                <a:close/>
              </a:path>
              <a:path w="1943100" h="739139">
                <a:moveTo>
                  <a:pt x="33147" y="101600"/>
                </a:moveTo>
                <a:lnTo>
                  <a:pt x="33350" y="100330"/>
                </a:lnTo>
                <a:lnTo>
                  <a:pt x="33610" y="100330"/>
                </a:lnTo>
                <a:lnTo>
                  <a:pt x="33147" y="101600"/>
                </a:lnTo>
                <a:close/>
              </a:path>
              <a:path w="1943100" h="739139">
                <a:moveTo>
                  <a:pt x="1910854" y="106680"/>
                </a:moveTo>
                <a:lnTo>
                  <a:pt x="1909254" y="100330"/>
                </a:lnTo>
                <a:lnTo>
                  <a:pt x="1938736" y="100330"/>
                </a:lnTo>
                <a:lnTo>
                  <a:pt x="1939925" y="105410"/>
                </a:lnTo>
                <a:lnTo>
                  <a:pt x="1910676" y="105410"/>
                </a:lnTo>
                <a:lnTo>
                  <a:pt x="1910854" y="106680"/>
                </a:lnTo>
                <a:close/>
              </a:path>
              <a:path w="1943100" h="739139">
                <a:moveTo>
                  <a:pt x="31762" y="106680"/>
                </a:moveTo>
                <a:lnTo>
                  <a:pt x="31927" y="105410"/>
                </a:lnTo>
                <a:lnTo>
                  <a:pt x="32080" y="105410"/>
                </a:lnTo>
                <a:lnTo>
                  <a:pt x="31762" y="106680"/>
                </a:lnTo>
                <a:close/>
              </a:path>
              <a:path w="1943100" h="739139">
                <a:moveTo>
                  <a:pt x="1942469" y="612139"/>
                </a:moveTo>
                <a:lnTo>
                  <a:pt x="1913889" y="612139"/>
                </a:lnTo>
                <a:lnTo>
                  <a:pt x="1913928" y="610869"/>
                </a:lnTo>
                <a:lnTo>
                  <a:pt x="1914042" y="132080"/>
                </a:lnTo>
                <a:lnTo>
                  <a:pt x="1913836" y="125730"/>
                </a:lnTo>
                <a:lnTo>
                  <a:pt x="1913470" y="120650"/>
                </a:lnTo>
                <a:lnTo>
                  <a:pt x="1912785" y="115569"/>
                </a:lnTo>
                <a:lnTo>
                  <a:pt x="1911845" y="110489"/>
                </a:lnTo>
                <a:lnTo>
                  <a:pt x="1910676" y="105410"/>
                </a:lnTo>
                <a:lnTo>
                  <a:pt x="1939925" y="105410"/>
                </a:lnTo>
                <a:lnTo>
                  <a:pt x="1941080" y="111760"/>
                </a:lnTo>
                <a:lnTo>
                  <a:pt x="1941931" y="118110"/>
                </a:lnTo>
                <a:lnTo>
                  <a:pt x="1942439" y="125730"/>
                </a:lnTo>
                <a:lnTo>
                  <a:pt x="1942617" y="132080"/>
                </a:lnTo>
                <a:lnTo>
                  <a:pt x="1942495" y="611028"/>
                </a:lnTo>
                <a:lnTo>
                  <a:pt x="1942469" y="612139"/>
                </a:lnTo>
                <a:close/>
              </a:path>
              <a:path w="1943100" h="739139">
                <a:moveTo>
                  <a:pt x="30606" y="111760"/>
                </a:moveTo>
                <a:lnTo>
                  <a:pt x="30759" y="110489"/>
                </a:lnTo>
                <a:lnTo>
                  <a:pt x="30606" y="111760"/>
                </a:lnTo>
                <a:close/>
              </a:path>
              <a:path w="1943100" h="739139">
                <a:moveTo>
                  <a:pt x="1911997" y="111760"/>
                </a:moveTo>
                <a:lnTo>
                  <a:pt x="1911733" y="110489"/>
                </a:lnTo>
                <a:lnTo>
                  <a:pt x="1911997" y="111760"/>
                </a:lnTo>
                <a:close/>
              </a:path>
              <a:path w="1943100" h="739139">
                <a:moveTo>
                  <a:pt x="29717" y="116839"/>
                </a:moveTo>
                <a:lnTo>
                  <a:pt x="29819" y="115569"/>
                </a:lnTo>
                <a:lnTo>
                  <a:pt x="29717" y="116839"/>
                </a:lnTo>
                <a:close/>
              </a:path>
              <a:path w="1943100" h="739139">
                <a:moveTo>
                  <a:pt x="1912899" y="116839"/>
                </a:moveTo>
                <a:lnTo>
                  <a:pt x="1912688" y="115569"/>
                </a:lnTo>
                <a:lnTo>
                  <a:pt x="1912899" y="116839"/>
                </a:lnTo>
                <a:close/>
              </a:path>
              <a:path w="1943100" h="739139">
                <a:moveTo>
                  <a:pt x="29070" y="121919"/>
                </a:moveTo>
                <a:lnTo>
                  <a:pt x="29133" y="120650"/>
                </a:lnTo>
                <a:lnTo>
                  <a:pt x="29070" y="121919"/>
                </a:lnTo>
                <a:close/>
              </a:path>
              <a:path w="1943100" h="739139">
                <a:moveTo>
                  <a:pt x="1913534" y="121919"/>
                </a:moveTo>
                <a:lnTo>
                  <a:pt x="1913384" y="120650"/>
                </a:lnTo>
                <a:lnTo>
                  <a:pt x="1913534" y="121919"/>
                </a:lnTo>
                <a:close/>
              </a:path>
              <a:path w="1943100" h="739139">
                <a:moveTo>
                  <a:pt x="1913916" y="611028"/>
                </a:moveTo>
                <a:lnTo>
                  <a:pt x="1913920" y="610869"/>
                </a:lnTo>
                <a:lnTo>
                  <a:pt x="1913916" y="611028"/>
                </a:lnTo>
                <a:close/>
              </a:path>
              <a:path w="1943100" h="739139">
                <a:moveTo>
                  <a:pt x="28768" y="612139"/>
                </a:moveTo>
                <a:lnTo>
                  <a:pt x="28688" y="611028"/>
                </a:lnTo>
                <a:lnTo>
                  <a:pt x="28768" y="612139"/>
                </a:lnTo>
                <a:close/>
              </a:path>
              <a:path w="1943100" h="739139">
                <a:moveTo>
                  <a:pt x="1942134" y="617219"/>
                </a:moveTo>
                <a:lnTo>
                  <a:pt x="1913470" y="617219"/>
                </a:lnTo>
                <a:lnTo>
                  <a:pt x="1913916" y="611028"/>
                </a:lnTo>
                <a:lnTo>
                  <a:pt x="1913889" y="612139"/>
                </a:lnTo>
                <a:lnTo>
                  <a:pt x="1942469" y="612139"/>
                </a:lnTo>
                <a:lnTo>
                  <a:pt x="1942439" y="613410"/>
                </a:lnTo>
                <a:lnTo>
                  <a:pt x="1942134" y="617219"/>
                </a:lnTo>
                <a:close/>
              </a:path>
              <a:path w="1943100" h="739139">
                <a:moveTo>
                  <a:pt x="29220" y="617219"/>
                </a:moveTo>
                <a:lnTo>
                  <a:pt x="29070" y="615950"/>
                </a:lnTo>
                <a:lnTo>
                  <a:pt x="29220" y="617219"/>
                </a:lnTo>
                <a:close/>
              </a:path>
              <a:path w="1943100" h="739139">
                <a:moveTo>
                  <a:pt x="1938736" y="637539"/>
                </a:moveTo>
                <a:lnTo>
                  <a:pt x="1909254" y="637539"/>
                </a:lnTo>
                <a:lnTo>
                  <a:pt x="1910854" y="632460"/>
                </a:lnTo>
                <a:lnTo>
                  <a:pt x="1910676" y="632460"/>
                </a:lnTo>
                <a:lnTo>
                  <a:pt x="1911997" y="627379"/>
                </a:lnTo>
                <a:lnTo>
                  <a:pt x="1911845" y="627379"/>
                </a:lnTo>
                <a:lnTo>
                  <a:pt x="1912899" y="622300"/>
                </a:lnTo>
                <a:lnTo>
                  <a:pt x="1913534" y="615950"/>
                </a:lnTo>
                <a:lnTo>
                  <a:pt x="1913470" y="617219"/>
                </a:lnTo>
                <a:lnTo>
                  <a:pt x="1942134" y="617219"/>
                </a:lnTo>
                <a:lnTo>
                  <a:pt x="1941931" y="619760"/>
                </a:lnTo>
                <a:lnTo>
                  <a:pt x="1941080" y="626110"/>
                </a:lnTo>
                <a:lnTo>
                  <a:pt x="1939925" y="632460"/>
                </a:lnTo>
                <a:lnTo>
                  <a:pt x="1938736" y="637539"/>
                </a:lnTo>
                <a:close/>
              </a:path>
              <a:path w="1943100" h="739139">
                <a:moveTo>
                  <a:pt x="33517" y="637539"/>
                </a:moveTo>
                <a:lnTo>
                  <a:pt x="33350" y="637539"/>
                </a:lnTo>
                <a:lnTo>
                  <a:pt x="33147" y="636270"/>
                </a:lnTo>
                <a:lnTo>
                  <a:pt x="33517" y="637539"/>
                </a:lnTo>
                <a:close/>
              </a:path>
              <a:path w="1943100" h="739139">
                <a:moveTo>
                  <a:pt x="1937364" y="642620"/>
                </a:moveTo>
                <a:lnTo>
                  <a:pt x="1907603" y="642620"/>
                </a:lnTo>
                <a:lnTo>
                  <a:pt x="1909457" y="636270"/>
                </a:lnTo>
                <a:lnTo>
                  <a:pt x="1909254" y="637539"/>
                </a:lnTo>
                <a:lnTo>
                  <a:pt x="1938736" y="637539"/>
                </a:lnTo>
                <a:lnTo>
                  <a:pt x="1938439" y="638810"/>
                </a:lnTo>
                <a:lnTo>
                  <a:pt x="1937364" y="642620"/>
                </a:lnTo>
                <a:close/>
              </a:path>
              <a:path w="1943100" h="739139">
                <a:moveTo>
                  <a:pt x="35184" y="642620"/>
                </a:moveTo>
                <a:lnTo>
                  <a:pt x="35001" y="642620"/>
                </a:lnTo>
                <a:lnTo>
                  <a:pt x="34759" y="641350"/>
                </a:lnTo>
                <a:lnTo>
                  <a:pt x="35184" y="642620"/>
                </a:lnTo>
                <a:close/>
              </a:path>
              <a:path w="1943100" h="739139">
                <a:moveTo>
                  <a:pt x="1935810" y="647700"/>
                </a:moveTo>
                <a:lnTo>
                  <a:pt x="1905723" y="647700"/>
                </a:lnTo>
                <a:lnTo>
                  <a:pt x="1907844" y="641350"/>
                </a:lnTo>
                <a:lnTo>
                  <a:pt x="1907603" y="642620"/>
                </a:lnTo>
                <a:lnTo>
                  <a:pt x="1937364" y="642620"/>
                </a:lnTo>
                <a:lnTo>
                  <a:pt x="1936648" y="645160"/>
                </a:lnTo>
                <a:lnTo>
                  <a:pt x="1935810" y="647700"/>
                </a:lnTo>
                <a:close/>
              </a:path>
              <a:path w="1943100" h="739139">
                <a:moveTo>
                  <a:pt x="37207" y="647700"/>
                </a:moveTo>
                <a:lnTo>
                  <a:pt x="36880" y="647700"/>
                </a:lnTo>
                <a:lnTo>
                  <a:pt x="36614" y="646429"/>
                </a:lnTo>
                <a:lnTo>
                  <a:pt x="37207" y="647700"/>
                </a:lnTo>
                <a:close/>
              </a:path>
              <a:path w="1943100" h="739139">
                <a:moveTo>
                  <a:pt x="1932652" y="656589"/>
                </a:moveTo>
                <a:lnTo>
                  <a:pt x="1901304" y="656589"/>
                </a:lnTo>
                <a:lnTo>
                  <a:pt x="1903920" y="651510"/>
                </a:lnTo>
                <a:lnTo>
                  <a:pt x="1903615" y="651510"/>
                </a:lnTo>
                <a:lnTo>
                  <a:pt x="1905990" y="646429"/>
                </a:lnTo>
                <a:lnTo>
                  <a:pt x="1905723" y="647700"/>
                </a:lnTo>
                <a:lnTo>
                  <a:pt x="1935810" y="647700"/>
                </a:lnTo>
                <a:lnTo>
                  <a:pt x="1934552" y="651510"/>
                </a:lnTo>
                <a:lnTo>
                  <a:pt x="1932652" y="656589"/>
                </a:lnTo>
                <a:close/>
              </a:path>
              <a:path w="1943100" h="739139">
                <a:moveTo>
                  <a:pt x="41684" y="656589"/>
                </a:moveTo>
                <a:lnTo>
                  <a:pt x="41300" y="656589"/>
                </a:lnTo>
                <a:lnTo>
                  <a:pt x="40970" y="655320"/>
                </a:lnTo>
                <a:lnTo>
                  <a:pt x="41684" y="656589"/>
                </a:lnTo>
                <a:close/>
              </a:path>
              <a:path w="1943100" h="739139">
                <a:moveTo>
                  <a:pt x="1926577" y="669289"/>
                </a:moveTo>
                <a:lnTo>
                  <a:pt x="1893138" y="669289"/>
                </a:lnTo>
                <a:lnTo>
                  <a:pt x="1896440" y="664210"/>
                </a:lnTo>
                <a:lnTo>
                  <a:pt x="1896059" y="664210"/>
                </a:lnTo>
                <a:lnTo>
                  <a:pt x="1899132" y="660400"/>
                </a:lnTo>
                <a:lnTo>
                  <a:pt x="1898777" y="660400"/>
                </a:lnTo>
                <a:lnTo>
                  <a:pt x="1901634" y="655320"/>
                </a:lnTo>
                <a:lnTo>
                  <a:pt x="1901304" y="656589"/>
                </a:lnTo>
                <a:lnTo>
                  <a:pt x="1932652" y="656589"/>
                </a:lnTo>
                <a:lnTo>
                  <a:pt x="1932177" y="657860"/>
                </a:lnTo>
                <a:lnTo>
                  <a:pt x="1929510" y="664210"/>
                </a:lnTo>
                <a:lnTo>
                  <a:pt x="1926577" y="669289"/>
                </a:lnTo>
                <a:close/>
              </a:path>
              <a:path w="1943100" h="739139">
                <a:moveTo>
                  <a:pt x="49939" y="669289"/>
                </a:moveTo>
                <a:lnTo>
                  <a:pt x="49466" y="669289"/>
                </a:lnTo>
                <a:lnTo>
                  <a:pt x="49060" y="668020"/>
                </a:lnTo>
                <a:lnTo>
                  <a:pt x="49939" y="669289"/>
                </a:lnTo>
                <a:close/>
              </a:path>
              <a:path w="1943100" h="739139">
                <a:moveTo>
                  <a:pt x="1924657" y="673100"/>
                </a:moveTo>
                <a:lnTo>
                  <a:pt x="1890026" y="673100"/>
                </a:lnTo>
                <a:lnTo>
                  <a:pt x="1893544" y="668020"/>
                </a:lnTo>
                <a:lnTo>
                  <a:pt x="1893138" y="669289"/>
                </a:lnTo>
                <a:lnTo>
                  <a:pt x="1926577" y="669289"/>
                </a:lnTo>
                <a:lnTo>
                  <a:pt x="1924657" y="673100"/>
                </a:lnTo>
                <a:close/>
              </a:path>
              <a:path w="1943100" h="739139">
                <a:moveTo>
                  <a:pt x="53076" y="673100"/>
                </a:moveTo>
                <a:lnTo>
                  <a:pt x="52577" y="673100"/>
                </a:lnTo>
                <a:lnTo>
                  <a:pt x="52146" y="671829"/>
                </a:lnTo>
                <a:lnTo>
                  <a:pt x="53076" y="673100"/>
                </a:lnTo>
                <a:close/>
              </a:path>
              <a:path w="1943100" h="739139">
                <a:moveTo>
                  <a:pt x="1922513" y="676910"/>
                </a:moveTo>
                <a:lnTo>
                  <a:pt x="1886737" y="676910"/>
                </a:lnTo>
                <a:lnTo>
                  <a:pt x="1890458" y="671829"/>
                </a:lnTo>
                <a:lnTo>
                  <a:pt x="1890026" y="673100"/>
                </a:lnTo>
                <a:lnTo>
                  <a:pt x="1924657" y="673100"/>
                </a:lnTo>
                <a:lnTo>
                  <a:pt x="1923376" y="675639"/>
                </a:lnTo>
                <a:lnTo>
                  <a:pt x="1922513" y="676910"/>
                </a:lnTo>
                <a:close/>
              </a:path>
              <a:path w="1943100" h="739139">
                <a:moveTo>
                  <a:pt x="56391" y="676910"/>
                </a:moveTo>
                <a:lnTo>
                  <a:pt x="55867" y="676910"/>
                </a:lnTo>
                <a:lnTo>
                  <a:pt x="55410" y="675639"/>
                </a:lnTo>
                <a:lnTo>
                  <a:pt x="56391" y="676910"/>
                </a:lnTo>
                <a:close/>
              </a:path>
              <a:path w="1943100" h="739139">
                <a:moveTo>
                  <a:pt x="1919922" y="680720"/>
                </a:moveTo>
                <a:lnTo>
                  <a:pt x="1883270" y="680720"/>
                </a:lnTo>
                <a:lnTo>
                  <a:pt x="1887194" y="675639"/>
                </a:lnTo>
                <a:lnTo>
                  <a:pt x="1886737" y="676910"/>
                </a:lnTo>
                <a:lnTo>
                  <a:pt x="1922513" y="676910"/>
                </a:lnTo>
                <a:lnTo>
                  <a:pt x="1919922" y="680720"/>
                </a:lnTo>
                <a:close/>
              </a:path>
              <a:path w="1943100" h="739139">
                <a:moveTo>
                  <a:pt x="60223" y="680720"/>
                </a:moveTo>
                <a:lnTo>
                  <a:pt x="59334" y="680720"/>
                </a:lnTo>
                <a:lnTo>
                  <a:pt x="58851" y="679450"/>
                </a:lnTo>
                <a:lnTo>
                  <a:pt x="60223" y="680720"/>
                </a:lnTo>
                <a:close/>
              </a:path>
              <a:path w="1943100" h="739139">
                <a:moveTo>
                  <a:pt x="1910194" y="693420"/>
                </a:moveTo>
                <a:lnTo>
                  <a:pt x="1867788" y="693420"/>
                </a:lnTo>
                <a:lnTo>
                  <a:pt x="1872437" y="689610"/>
                </a:lnTo>
                <a:lnTo>
                  <a:pt x="1871891" y="689610"/>
                </a:lnTo>
                <a:lnTo>
                  <a:pt x="1876361" y="687070"/>
                </a:lnTo>
                <a:lnTo>
                  <a:pt x="1875840" y="687070"/>
                </a:lnTo>
                <a:lnTo>
                  <a:pt x="1880146" y="683260"/>
                </a:lnTo>
                <a:lnTo>
                  <a:pt x="1879638" y="683260"/>
                </a:lnTo>
                <a:lnTo>
                  <a:pt x="1883752" y="679450"/>
                </a:lnTo>
                <a:lnTo>
                  <a:pt x="1883270" y="680720"/>
                </a:lnTo>
                <a:lnTo>
                  <a:pt x="1919922" y="680720"/>
                </a:lnTo>
                <a:lnTo>
                  <a:pt x="1916226" y="685800"/>
                </a:lnTo>
                <a:lnTo>
                  <a:pt x="1912277" y="690879"/>
                </a:lnTo>
                <a:lnTo>
                  <a:pt x="1910194" y="693420"/>
                </a:lnTo>
                <a:close/>
              </a:path>
              <a:path w="1943100" h="739139">
                <a:moveTo>
                  <a:pt x="75848" y="693420"/>
                </a:moveTo>
                <a:lnTo>
                  <a:pt x="74815" y="693420"/>
                </a:lnTo>
                <a:lnTo>
                  <a:pt x="74244" y="692150"/>
                </a:lnTo>
                <a:lnTo>
                  <a:pt x="75848" y="693420"/>
                </a:lnTo>
                <a:close/>
              </a:path>
              <a:path w="1943100" h="739139">
                <a:moveTo>
                  <a:pt x="1908111" y="695960"/>
                </a:moveTo>
                <a:lnTo>
                  <a:pt x="1863547" y="695960"/>
                </a:lnTo>
                <a:lnTo>
                  <a:pt x="1868360" y="692150"/>
                </a:lnTo>
                <a:lnTo>
                  <a:pt x="1867788" y="693420"/>
                </a:lnTo>
                <a:lnTo>
                  <a:pt x="1910194" y="693420"/>
                </a:lnTo>
                <a:lnTo>
                  <a:pt x="1908111" y="695960"/>
                </a:lnTo>
                <a:close/>
              </a:path>
              <a:path w="1943100" h="739139">
                <a:moveTo>
                  <a:pt x="80115" y="695960"/>
                </a:moveTo>
                <a:lnTo>
                  <a:pt x="79057" y="695960"/>
                </a:lnTo>
                <a:lnTo>
                  <a:pt x="78460" y="694689"/>
                </a:lnTo>
                <a:lnTo>
                  <a:pt x="80115" y="695960"/>
                </a:lnTo>
                <a:close/>
              </a:path>
              <a:path w="1943100" h="739139">
                <a:moveTo>
                  <a:pt x="1905182" y="698500"/>
                </a:moveTo>
                <a:lnTo>
                  <a:pt x="1859178" y="698500"/>
                </a:lnTo>
                <a:lnTo>
                  <a:pt x="1864144" y="694689"/>
                </a:lnTo>
                <a:lnTo>
                  <a:pt x="1863547" y="695960"/>
                </a:lnTo>
                <a:lnTo>
                  <a:pt x="1908111" y="695960"/>
                </a:lnTo>
                <a:lnTo>
                  <a:pt x="1905182" y="698500"/>
                </a:lnTo>
                <a:close/>
              </a:path>
              <a:path w="1943100" h="739139">
                <a:moveTo>
                  <a:pt x="85375" y="698500"/>
                </a:moveTo>
                <a:lnTo>
                  <a:pt x="83426" y="698500"/>
                </a:lnTo>
                <a:lnTo>
                  <a:pt x="82816" y="697229"/>
                </a:lnTo>
                <a:lnTo>
                  <a:pt x="85375" y="698500"/>
                </a:lnTo>
                <a:close/>
              </a:path>
              <a:path w="1943100" h="739139">
                <a:moveTo>
                  <a:pt x="1899107" y="704850"/>
                </a:moveTo>
                <a:lnTo>
                  <a:pt x="1845322" y="704850"/>
                </a:lnTo>
                <a:lnTo>
                  <a:pt x="1850694" y="702310"/>
                </a:lnTo>
                <a:lnTo>
                  <a:pt x="1850059" y="702310"/>
                </a:lnTo>
                <a:lnTo>
                  <a:pt x="1855304" y="699770"/>
                </a:lnTo>
                <a:lnTo>
                  <a:pt x="1854669" y="699770"/>
                </a:lnTo>
                <a:lnTo>
                  <a:pt x="1859787" y="697229"/>
                </a:lnTo>
                <a:lnTo>
                  <a:pt x="1859178" y="698500"/>
                </a:lnTo>
                <a:lnTo>
                  <a:pt x="1905182" y="698500"/>
                </a:lnTo>
                <a:lnTo>
                  <a:pt x="1903717" y="699770"/>
                </a:lnTo>
                <a:lnTo>
                  <a:pt x="1899107" y="704850"/>
                </a:lnTo>
                <a:close/>
              </a:path>
              <a:path w="1943100" h="739139">
                <a:moveTo>
                  <a:pt x="99377" y="704850"/>
                </a:moveTo>
                <a:lnTo>
                  <a:pt x="97294" y="704850"/>
                </a:lnTo>
                <a:lnTo>
                  <a:pt x="96621" y="703579"/>
                </a:lnTo>
                <a:lnTo>
                  <a:pt x="99377" y="704850"/>
                </a:lnTo>
                <a:close/>
              </a:path>
              <a:path w="1943100" h="739139">
                <a:moveTo>
                  <a:pt x="1892621" y="709929"/>
                </a:moveTo>
                <a:lnTo>
                  <a:pt x="1825345" y="709929"/>
                </a:lnTo>
                <a:lnTo>
                  <a:pt x="1831174" y="708660"/>
                </a:lnTo>
                <a:lnTo>
                  <a:pt x="1830476" y="708660"/>
                </a:lnTo>
                <a:lnTo>
                  <a:pt x="1836216" y="707389"/>
                </a:lnTo>
                <a:lnTo>
                  <a:pt x="1835518" y="707389"/>
                </a:lnTo>
                <a:lnTo>
                  <a:pt x="1841144" y="706120"/>
                </a:lnTo>
                <a:lnTo>
                  <a:pt x="1840471" y="706120"/>
                </a:lnTo>
                <a:lnTo>
                  <a:pt x="1845983" y="703579"/>
                </a:lnTo>
                <a:lnTo>
                  <a:pt x="1845322" y="704850"/>
                </a:lnTo>
                <a:lnTo>
                  <a:pt x="1899107" y="704850"/>
                </a:lnTo>
                <a:lnTo>
                  <a:pt x="1894293" y="708660"/>
                </a:lnTo>
                <a:lnTo>
                  <a:pt x="1892621" y="709929"/>
                </a:lnTo>
                <a:close/>
              </a:path>
              <a:path w="1943100" h="739139">
                <a:moveTo>
                  <a:pt x="122478" y="709929"/>
                </a:moveTo>
                <a:lnTo>
                  <a:pt x="117259" y="709929"/>
                </a:lnTo>
                <a:lnTo>
                  <a:pt x="116547" y="708660"/>
                </a:lnTo>
                <a:lnTo>
                  <a:pt x="122478" y="709929"/>
                </a:lnTo>
                <a:close/>
              </a:path>
              <a:path w="1943100" h="739139">
                <a:moveTo>
                  <a:pt x="1825345" y="709929"/>
                </a:moveTo>
                <a:lnTo>
                  <a:pt x="1820125" y="709929"/>
                </a:lnTo>
                <a:lnTo>
                  <a:pt x="1826056" y="708660"/>
                </a:lnTo>
                <a:lnTo>
                  <a:pt x="1825345" y="709929"/>
                </a:lnTo>
                <a:close/>
              </a:path>
              <a:path w="1943100" h="739139">
                <a:moveTo>
                  <a:pt x="1816633" y="739139"/>
                </a:moveTo>
                <a:lnTo>
                  <a:pt x="125971" y="739139"/>
                </a:lnTo>
                <a:lnTo>
                  <a:pt x="119240" y="737870"/>
                </a:lnTo>
                <a:lnTo>
                  <a:pt x="1823364" y="737870"/>
                </a:lnTo>
                <a:lnTo>
                  <a:pt x="1816633" y="7391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38883" y="2218944"/>
            <a:ext cx="4340352" cy="2958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33116" y="3605784"/>
            <a:ext cx="1529080" cy="131445"/>
          </a:xfrm>
          <a:custGeom>
            <a:avLst/>
            <a:gdLst/>
            <a:ahLst/>
            <a:cxnLst/>
            <a:rect l="l" t="t" r="r" b="b"/>
            <a:pathLst>
              <a:path w="1529079" h="131445">
                <a:moveTo>
                  <a:pt x="1463039" y="131063"/>
                </a:moveTo>
                <a:lnTo>
                  <a:pt x="1463039" y="97536"/>
                </a:lnTo>
                <a:lnTo>
                  <a:pt x="0" y="97536"/>
                </a:lnTo>
                <a:lnTo>
                  <a:pt x="0" y="32003"/>
                </a:lnTo>
                <a:lnTo>
                  <a:pt x="1463039" y="32003"/>
                </a:lnTo>
                <a:lnTo>
                  <a:pt x="1463039" y="0"/>
                </a:lnTo>
                <a:lnTo>
                  <a:pt x="1528571" y="65531"/>
                </a:lnTo>
                <a:lnTo>
                  <a:pt x="1463039" y="1310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27489" y="3590201"/>
            <a:ext cx="1543050" cy="161925"/>
          </a:xfrm>
          <a:custGeom>
            <a:avLst/>
            <a:gdLst/>
            <a:ahLst/>
            <a:cxnLst/>
            <a:rect l="l" t="t" r="r" b="b"/>
            <a:pathLst>
              <a:path w="1543050" h="161925">
                <a:moveTo>
                  <a:pt x="1462138" y="48082"/>
                </a:moveTo>
                <a:lnTo>
                  <a:pt x="1462138" y="0"/>
                </a:lnTo>
                <a:lnTo>
                  <a:pt x="1477469" y="15328"/>
                </a:lnTo>
                <a:lnTo>
                  <a:pt x="1474838" y="15328"/>
                </a:lnTo>
                <a:lnTo>
                  <a:pt x="1464005" y="19812"/>
                </a:lnTo>
                <a:lnTo>
                  <a:pt x="1474838" y="30647"/>
                </a:lnTo>
                <a:lnTo>
                  <a:pt x="1474838" y="41732"/>
                </a:lnTo>
                <a:lnTo>
                  <a:pt x="1468488" y="41732"/>
                </a:lnTo>
                <a:lnTo>
                  <a:pt x="1462138" y="48082"/>
                </a:lnTo>
                <a:close/>
              </a:path>
              <a:path w="1543050" h="161925">
                <a:moveTo>
                  <a:pt x="1474838" y="30647"/>
                </a:moveTo>
                <a:lnTo>
                  <a:pt x="1464005" y="19812"/>
                </a:lnTo>
                <a:lnTo>
                  <a:pt x="1474838" y="15328"/>
                </a:lnTo>
                <a:lnTo>
                  <a:pt x="1474838" y="30647"/>
                </a:lnTo>
                <a:close/>
              </a:path>
              <a:path w="1543050" h="161925">
                <a:moveTo>
                  <a:pt x="1525016" y="80835"/>
                </a:moveTo>
                <a:lnTo>
                  <a:pt x="1474838" y="30647"/>
                </a:lnTo>
                <a:lnTo>
                  <a:pt x="1474838" y="15328"/>
                </a:lnTo>
                <a:lnTo>
                  <a:pt x="1477469" y="15328"/>
                </a:lnTo>
                <a:lnTo>
                  <a:pt x="1538489" y="76339"/>
                </a:lnTo>
                <a:lnTo>
                  <a:pt x="1529511" y="76339"/>
                </a:lnTo>
                <a:lnTo>
                  <a:pt x="1525016" y="80835"/>
                </a:lnTo>
                <a:close/>
              </a:path>
              <a:path w="1543050" h="161925">
                <a:moveTo>
                  <a:pt x="1462138" y="119938"/>
                </a:moveTo>
                <a:lnTo>
                  <a:pt x="0" y="119938"/>
                </a:lnTo>
                <a:lnTo>
                  <a:pt x="0" y="41732"/>
                </a:lnTo>
                <a:lnTo>
                  <a:pt x="1462138" y="41732"/>
                </a:lnTo>
                <a:lnTo>
                  <a:pt x="1462138" y="48082"/>
                </a:lnTo>
                <a:lnTo>
                  <a:pt x="12700" y="48082"/>
                </a:lnTo>
                <a:lnTo>
                  <a:pt x="6350" y="54432"/>
                </a:lnTo>
                <a:lnTo>
                  <a:pt x="12700" y="54432"/>
                </a:lnTo>
                <a:lnTo>
                  <a:pt x="12700" y="107238"/>
                </a:lnTo>
                <a:lnTo>
                  <a:pt x="6350" y="107238"/>
                </a:lnTo>
                <a:lnTo>
                  <a:pt x="12700" y="113588"/>
                </a:lnTo>
                <a:lnTo>
                  <a:pt x="1462138" y="113588"/>
                </a:lnTo>
                <a:lnTo>
                  <a:pt x="1462138" y="119938"/>
                </a:lnTo>
                <a:close/>
              </a:path>
              <a:path w="1543050" h="161925">
                <a:moveTo>
                  <a:pt x="1474838" y="54432"/>
                </a:moveTo>
                <a:lnTo>
                  <a:pt x="12700" y="54432"/>
                </a:lnTo>
                <a:lnTo>
                  <a:pt x="12700" y="48082"/>
                </a:lnTo>
                <a:lnTo>
                  <a:pt x="1462138" y="48082"/>
                </a:lnTo>
                <a:lnTo>
                  <a:pt x="1468488" y="41732"/>
                </a:lnTo>
                <a:lnTo>
                  <a:pt x="1474838" y="41732"/>
                </a:lnTo>
                <a:lnTo>
                  <a:pt x="1474838" y="54432"/>
                </a:lnTo>
                <a:close/>
              </a:path>
              <a:path w="1543050" h="161925">
                <a:moveTo>
                  <a:pt x="12700" y="54432"/>
                </a:moveTo>
                <a:lnTo>
                  <a:pt x="6350" y="54432"/>
                </a:lnTo>
                <a:lnTo>
                  <a:pt x="12700" y="48082"/>
                </a:lnTo>
                <a:lnTo>
                  <a:pt x="12700" y="54432"/>
                </a:lnTo>
                <a:close/>
              </a:path>
              <a:path w="1543050" h="161925">
                <a:moveTo>
                  <a:pt x="1529511" y="85331"/>
                </a:moveTo>
                <a:lnTo>
                  <a:pt x="1525016" y="80835"/>
                </a:lnTo>
                <a:lnTo>
                  <a:pt x="1529511" y="76339"/>
                </a:lnTo>
                <a:lnTo>
                  <a:pt x="1529511" y="85331"/>
                </a:lnTo>
                <a:close/>
              </a:path>
              <a:path w="1543050" h="161925">
                <a:moveTo>
                  <a:pt x="1538489" y="85331"/>
                </a:moveTo>
                <a:lnTo>
                  <a:pt x="1529511" y="85331"/>
                </a:lnTo>
                <a:lnTo>
                  <a:pt x="1529511" y="76339"/>
                </a:lnTo>
                <a:lnTo>
                  <a:pt x="1538489" y="76339"/>
                </a:lnTo>
                <a:lnTo>
                  <a:pt x="1542986" y="80835"/>
                </a:lnTo>
                <a:lnTo>
                  <a:pt x="1538489" y="85331"/>
                </a:lnTo>
                <a:close/>
              </a:path>
              <a:path w="1543050" h="161925">
                <a:moveTo>
                  <a:pt x="1477469" y="146342"/>
                </a:moveTo>
                <a:lnTo>
                  <a:pt x="1474838" y="146342"/>
                </a:lnTo>
                <a:lnTo>
                  <a:pt x="1474838" y="131013"/>
                </a:lnTo>
                <a:lnTo>
                  <a:pt x="1525016" y="80835"/>
                </a:lnTo>
                <a:lnTo>
                  <a:pt x="1529511" y="85331"/>
                </a:lnTo>
                <a:lnTo>
                  <a:pt x="1538489" y="85331"/>
                </a:lnTo>
                <a:lnTo>
                  <a:pt x="1477469" y="146342"/>
                </a:lnTo>
                <a:close/>
              </a:path>
              <a:path w="1543050" h="161925">
                <a:moveTo>
                  <a:pt x="12700" y="113588"/>
                </a:moveTo>
                <a:lnTo>
                  <a:pt x="6350" y="107238"/>
                </a:lnTo>
                <a:lnTo>
                  <a:pt x="12700" y="107238"/>
                </a:lnTo>
                <a:lnTo>
                  <a:pt x="12700" y="113588"/>
                </a:lnTo>
                <a:close/>
              </a:path>
              <a:path w="1543050" h="161925">
                <a:moveTo>
                  <a:pt x="1474838" y="119938"/>
                </a:moveTo>
                <a:lnTo>
                  <a:pt x="1468488" y="119938"/>
                </a:lnTo>
                <a:lnTo>
                  <a:pt x="1462138" y="113588"/>
                </a:lnTo>
                <a:lnTo>
                  <a:pt x="12700" y="113588"/>
                </a:lnTo>
                <a:lnTo>
                  <a:pt x="12700" y="107238"/>
                </a:lnTo>
                <a:lnTo>
                  <a:pt x="1474838" y="107238"/>
                </a:lnTo>
                <a:lnTo>
                  <a:pt x="1474838" y="119938"/>
                </a:lnTo>
                <a:close/>
              </a:path>
              <a:path w="1543050" h="161925">
                <a:moveTo>
                  <a:pt x="1462138" y="161671"/>
                </a:moveTo>
                <a:lnTo>
                  <a:pt x="1462138" y="113588"/>
                </a:lnTo>
                <a:lnTo>
                  <a:pt x="1468488" y="119938"/>
                </a:lnTo>
                <a:lnTo>
                  <a:pt x="1474838" y="119938"/>
                </a:lnTo>
                <a:lnTo>
                  <a:pt x="1474838" y="131013"/>
                </a:lnTo>
                <a:lnTo>
                  <a:pt x="1464005" y="141846"/>
                </a:lnTo>
                <a:lnTo>
                  <a:pt x="1474838" y="146342"/>
                </a:lnTo>
                <a:lnTo>
                  <a:pt x="1477469" y="146342"/>
                </a:lnTo>
                <a:lnTo>
                  <a:pt x="1462138" y="161671"/>
                </a:lnTo>
                <a:close/>
              </a:path>
              <a:path w="1543050" h="161925">
                <a:moveTo>
                  <a:pt x="1474838" y="146342"/>
                </a:moveTo>
                <a:lnTo>
                  <a:pt x="1464005" y="141846"/>
                </a:lnTo>
                <a:lnTo>
                  <a:pt x="1474838" y="131013"/>
                </a:lnTo>
                <a:lnTo>
                  <a:pt x="1474838" y="146342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35779" y="2927604"/>
            <a:ext cx="117475" cy="695325"/>
          </a:xfrm>
          <a:custGeom>
            <a:avLst/>
            <a:gdLst/>
            <a:ahLst/>
            <a:cxnLst/>
            <a:rect l="l" t="t" r="r" b="b"/>
            <a:pathLst>
              <a:path w="117475" h="695325">
                <a:moveTo>
                  <a:pt x="117348" y="59436"/>
                </a:moveTo>
                <a:lnTo>
                  <a:pt x="0" y="59436"/>
                </a:lnTo>
                <a:lnTo>
                  <a:pt x="57912" y="0"/>
                </a:lnTo>
                <a:lnTo>
                  <a:pt x="117348" y="59436"/>
                </a:lnTo>
                <a:close/>
              </a:path>
              <a:path w="117475" h="695325">
                <a:moveTo>
                  <a:pt x="88392" y="694944"/>
                </a:moveTo>
                <a:lnTo>
                  <a:pt x="28956" y="694944"/>
                </a:lnTo>
                <a:lnTo>
                  <a:pt x="28956" y="59436"/>
                </a:lnTo>
                <a:lnTo>
                  <a:pt x="88392" y="59436"/>
                </a:lnTo>
                <a:lnTo>
                  <a:pt x="88392" y="69494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19854" y="2918625"/>
            <a:ext cx="149225" cy="711200"/>
          </a:xfrm>
          <a:custGeom>
            <a:avLst/>
            <a:gdLst/>
            <a:ahLst/>
            <a:cxnLst/>
            <a:rect l="l" t="t" r="r" b="b"/>
            <a:pathLst>
              <a:path w="149225" h="711200">
                <a:moveTo>
                  <a:pt x="38582" y="74536"/>
                </a:moveTo>
                <a:lnTo>
                  <a:pt x="0" y="74536"/>
                </a:lnTo>
                <a:lnTo>
                  <a:pt x="74536" y="0"/>
                </a:lnTo>
                <a:lnTo>
                  <a:pt x="88008" y="13474"/>
                </a:lnTo>
                <a:lnTo>
                  <a:pt x="70040" y="13474"/>
                </a:lnTo>
                <a:lnTo>
                  <a:pt x="74529" y="17964"/>
                </a:lnTo>
                <a:lnTo>
                  <a:pt x="30657" y="61836"/>
                </a:lnTo>
                <a:lnTo>
                  <a:pt x="15328" y="61836"/>
                </a:lnTo>
                <a:lnTo>
                  <a:pt x="19812" y="72682"/>
                </a:lnTo>
                <a:lnTo>
                  <a:pt x="38582" y="72682"/>
                </a:lnTo>
                <a:lnTo>
                  <a:pt x="38582" y="74536"/>
                </a:lnTo>
                <a:close/>
              </a:path>
              <a:path w="149225" h="711200">
                <a:moveTo>
                  <a:pt x="74529" y="17964"/>
                </a:moveTo>
                <a:lnTo>
                  <a:pt x="70040" y="13474"/>
                </a:lnTo>
                <a:lnTo>
                  <a:pt x="79019" y="13474"/>
                </a:lnTo>
                <a:lnTo>
                  <a:pt x="74529" y="17964"/>
                </a:lnTo>
                <a:close/>
              </a:path>
              <a:path w="149225" h="711200">
                <a:moveTo>
                  <a:pt x="129247" y="72682"/>
                </a:moveTo>
                <a:lnTo>
                  <a:pt x="74529" y="17964"/>
                </a:lnTo>
                <a:lnTo>
                  <a:pt x="79019" y="13474"/>
                </a:lnTo>
                <a:lnTo>
                  <a:pt x="88008" y="13474"/>
                </a:lnTo>
                <a:lnTo>
                  <a:pt x="136362" y="61836"/>
                </a:lnTo>
                <a:lnTo>
                  <a:pt x="133730" y="61836"/>
                </a:lnTo>
                <a:lnTo>
                  <a:pt x="129247" y="72682"/>
                </a:lnTo>
                <a:close/>
              </a:path>
              <a:path w="149225" h="711200">
                <a:moveTo>
                  <a:pt x="19812" y="72682"/>
                </a:moveTo>
                <a:lnTo>
                  <a:pt x="15328" y="61836"/>
                </a:lnTo>
                <a:lnTo>
                  <a:pt x="30657" y="61836"/>
                </a:lnTo>
                <a:lnTo>
                  <a:pt x="19812" y="72682"/>
                </a:lnTo>
                <a:close/>
              </a:path>
              <a:path w="149225" h="711200">
                <a:moveTo>
                  <a:pt x="38582" y="72682"/>
                </a:moveTo>
                <a:lnTo>
                  <a:pt x="19812" y="72682"/>
                </a:lnTo>
                <a:lnTo>
                  <a:pt x="30657" y="61836"/>
                </a:lnTo>
                <a:lnTo>
                  <a:pt x="51282" y="61836"/>
                </a:lnTo>
                <a:lnTo>
                  <a:pt x="51282" y="68186"/>
                </a:lnTo>
                <a:lnTo>
                  <a:pt x="38582" y="68186"/>
                </a:lnTo>
                <a:lnTo>
                  <a:pt x="38582" y="72682"/>
                </a:lnTo>
                <a:close/>
              </a:path>
              <a:path w="149225" h="711200">
                <a:moveTo>
                  <a:pt x="97777" y="704583"/>
                </a:moveTo>
                <a:lnTo>
                  <a:pt x="97777" y="61836"/>
                </a:lnTo>
                <a:lnTo>
                  <a:pt x="118402" y="61836"/>
                </a:lnTo>
                <a:lnTo>
                  <a:pt x="124752" y="68186"/>
                </a:lnTo>
                <a:lnTo>
                  <a:pt x="110477" y="68186"/>
                </a:lnTo>
                <a:lnTo>
                  <a:pt x="104127" y="74536"/>
                </a:lnTo>
                <a:lnTo>
                  <a:pt x="110477" y="74536"/>
                </a:lnTo>
                <a:lnTo>
                  <a:pt x="110477" y="698233"/>
                </a:lnTo>
                <a:lnTo>
                  <a:pt x="104127" y="698233"/>
                </a:lnTo>
                <a:lnTo>
                  <a:pt x="97777" y="704583"/>
                </a:lnTo>
                <a:close/>
              </a:path>
              <a:path w="149225" h="711200">
                <a:moveTo>
                  <a:pt x="147206" y="72682"/>
                </a:moveTo>
                <a:lnTo>
                  <a:pt x="129247" y="72682"/>
                </a:lnTo>
                <a:lnTo>
                  <a:pt x="133730" y="61836"/>
                </a:lnTo>
                <a:lnTo>
                  <a:pt x="136362" y="61836"/>
                </a:lnTo>
                <a:lnTo>
                  <a:pt x="147206" y="72682"/>
                </a:lnTo>
                <a:close/>
              </a:path>
              <a:path w="149225" h="711200">
                <a:moveTo>
                  <a:pt x="110477" y="710933"/>
                </a:moveTo>
                <a:lnTo>
                  <a:pt x="38582" y="710933"/>
                </a:lnTo>
                <a:lnTo>
                  <a:pt x="38582" y="68186"/>
                </a:lnTo>
                <a:lnTo>
                  <a:pt x="44932" y="74536"/>
                </a:lnTo>
                <a:lnTo>
                  <a:pt x="51282" y="74536"/>
                </a:lnTo>
                <a:lnTo>
                  <a:pt x="51282" y="698233"/>
                </a:lnTo>
                <a:lnTo>
                  <a:pt x="44932" y="698233"/>
                </a:lnTo>
                <a:lnTo>
                  <a:pt x="51282" y="704583"/>
                </a:lnTo>
                <a:lnTo>
                  <a:pt x="110477" y="704583"/>
                </a:lnTo>
                <a:lnTo>
                  <a:pt x="110477" y="710933"/>
                </a:lnTo>
                <a:close/>
              </a:path>
              <a:path w="149225" h="711200">
                <a:moveTo>
                  <a:pt x="51282" y="74536"/>
                </a:moveTo>
                <a:lnTo>
                  <a:pt x="44932" y="74536"/>
                </a:lnTo>
                <a:lnTo>
                  <a:pt x="38582" y="68186"/>
                </a:lnTo>
                <a:lnTo>
                  <a:pt x="51282" y="68186"/>
                </a:lnTo>
                <a:lnTo>
                  <a:pt x="51282" y="74536"/>
                </a:lnTo>
                <a:close/>
              </a:path>
              <a:path w="149225" h="711200">
                <a:moveTo>
                  <a:pt x="110477" y="74536"/>
                </a:moveTo>
                <a:lnTo>
                  <a:pt x="104127" y="74536"/>
                </a:lnTo>
                <a:lnTo>
                  <a:pt x="110477" y="68186"/>
                </a:lnTo>
                <a:lnTo>
                  <a:pt x="110477" y="74536"/>
                </a:lnTo>
                <a:close/>
              </a:path>
              <a:path w="149225" h="711200">
                <a:moveTo>
                  <a:pt x="149059" y="74536"/>
                </a:moveTo>
                <a:lnTo>
                  <a:pt x="110477" y="74536"/>
                </a:lnTo>
                <a:lnTo>
                  <a:pt x="110477" y="68186"/>
                </a:lnTo>
                <a:lnTo>
                  <a:pt x="124752" y="68186"/>
                </a:lnTo>
                <a:lnTo>
                  <a:pt x="129247" y="72682"/>
                </a:lnTo>
                <a:lnTo>
                  <a:pt x="147206" y="72682"/>
                </a:lnTo>
                <a:lnTo>
                  <a:pt x="149059" y="74536"/>
                </a:lnTo>
                <a:close/>
              </a:path>
              <a:path w="149225" h="711200">
                <a:moveTo>
                  <a:pt x="51282" y="704583"/>
                </a:moveTo>
                <a:lnTo>
                  <a:pt x="44932" y="698233"/>
                </a:lnTo>
                <a:lnTo>
                  <a:pt x="51282" y="698233"/>
                </a:lnTo>
                <a:lnTo>
                  <a:pt x="51282" y="704583"/>
                </a:lnTo>
                <a:close/>
              </a:path>
              <a:path w="149225" h="711200">
                <a:moveTo>
                  <a:pt x="97777" y="704583"/>
                </a:moveTo>
                <a:lnTo>
                  <a:pt x="51282" y="704583"/>
                </a:lnTo>
                <a:lnTo>
                  <a:pt x="51282" y="698233"/>
                </a:lnTo>
                <a:lnTo>
                  <a:pt x="97777" y="698233"/>
                </a:lnTo>
                <a:lnTo>
                  <a:pt x="97777" y="704583"/>
                </a:lnTo>
                <a:close/>
              </a:path>
              <a:path w="149225" h="711200">
                <a:moveTo>
                  <a:pt x="110477" y="704583"/>
                </a:moveTo>
                <a:lnTo>
                  <a:pt x="97777" y="704583"/>
                </a:lnTo>
                <a:lnTo>
                  <a:pt x="104127" y="698233"/>
                </a:lnTo>
                <a:lnTo>
                  <a:pt x="110477" y="698233"/>
                </a:lnTo>
                <a:lnTo>
                  <a:pt x="110477" y="704583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23844" y="3601999"/>
            <a:ext cx="148285" cy="141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61212" y="1309331"/>
            <a:ext cx="414527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华文楷体"/>
                <a:cs typeface="华文楷体"/>
              </a:rPr>
              <a:t>在此面上移动电荷</a:t>
            </a:r>
            <a:r>
              <a:rPr dirty="0" sz="3600" spc="-5" b="1">
                <a:latin typeface="华文楷体"/>
                <a:cs typeface="华文楷体"/>
              </a:rPr>
              <a:t>时</a:t>
            </a:r>
            <a:endParaRPr sz="36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4746" y="2931236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49"/>
                </a:moveTo>
                <a:lnTo>
                  <a:pt x="5251970" y="142874"/>
                </a:lnTo>
                <a:lnTo>
                  <a:pt x="5109095" y="0"/>
                </a:lnTo>
                <a:lnTo>
                  <a:pt x="5337695" y="114299"/>
                </a:lnTo>
                <a:lnTo>
                  <a:pt x="5287683" y="114299"/>
                </a:lnTo>
                <a:lnTo>
                  <a:pt x="5287683" y="171449"/>
                </a:lnTo>
                <a:lnTo>
                  <a:pt x="5337695" y="171449"/>
                </a:lnTo>
                <a:lnTo>
                  <a:pt x="5109095" y="285749"/>
                </a:lnTo>
                <a:close/>
              </a:path>
              <a:path w="5394959" h="285750">
                <a:moveTo>
                  <a:pt x="5223395" y="171449"/>
                </a:moveTo>
                <a:lnTo>
                  <a:pt x="0" y="171449"/>
                </a:lnTo>
                <a:lnTo>
                  <a:pt x="0" y="114299"/>
                </a:lnTo>
                <a:lnTo>
                  <a:pt x="5223395" y="114299"/>
                </a:lnTo>
                <a:lnTo>
                  <a:pt x="5251970" y="142874"/>
                </a:lnTo>
                <a:lnTo>
                  <a:pt x="5223395" y="171449"/>
                </a:lnTo>
                <a:close/>
              </a:path>
              <a:path w="5394959" h="285750">
                <a:moveTo>
                  <a:pt x="5337695" y="171449"/>
                </a:moveTo>
                <a:lnTo>
                  <a:pt x="5287683" y="171449"/>
                </a:lnTo>
                <a:lnTo>
                  <a:pt x="5287683" y="114299"/>
                </a:lnTo>
                <a:lnTo>
                  <a:pt x="5337695" y="114299"/>
                </a:lnTo>
                <a:lnTo>
                  <a:pt x="5394845" y="142874"/>
                </a:lnTo>
                <a:lnTo>
                  <a:pt x="5337695" y="171449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54746" y="3519068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83" y="114300"/>
                </a:lnTo>
                <a:lnTo>
                  <a:pt x="5287683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83" y="171450"/>
                </a:lnTo>
                <a:lnTo>
                  <a:pt x="5287683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54746" y="4139552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83" y="114300"/>
                </a:lnTo>
                <a:lnTo>
                  <a:pt x="5287683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83" y="171450"/>
                </a:lnTo>
                <a:lnTo>
                  <a:pt x="5287683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52515" y="2757297"/>
            <a:ext cx="149225" cy="141605"/>
          </a:xfrm>
          <a:custGeom>
            <a:avLst/>
            <a:gdLst/>
            <a:ahLst/>
            <a:cxnLst/>
            <a:rect l="l" t="t" r="r" b="b"/>
            <a:pathLst>
              <a:path w="149225" h="141605">
                <a:moveTo>
                  <a:pt x="74879" y="141516"/>
                </a:moveTo>
                <a:lnTo>
                  <a:pt x="45988" y="135956"/>
                </a:lnTo>
                <a:lnTo>
                  <a:pt x="22347" y="120854"/>
                </a:lnTo>
                <a:lnTo>
                  <a:pt x="6240" y="98508"/>
                </a:lnTo>
                <a:lnTo>
                  <a:pt x="0" y="71246"/>
                </a:lnTo>
                <a:lnTo>
                  <a:pt x="6240" y="43425"/>
                </a:lnTo>
                <a:lnTo>
                  <a:pt x="22347" y="20788"/>
                </a:lnTo>
                <a:lnTo>
                  <a:pt x="46000" y="5569"/>
                </a:lnTo>
                <a:lnTo>
                  <a:pt x="74879" y="0"/>
                </a:lnTo>
                <a:lnTo>
                  <a:pt x="103756" y="5569"/>
                </a:lnTo>
                <a:lnTo>
                  <a:pt x="127315" y="20727"/>
                </a:lnTo>
                <a:lnTo>
                  <a:pt x="143207" y="43221"/>
                </a:lnTo>
                <a:lnTo>
                  <a:pt x="149034" y="70764"/>
                </a:lnTo>
                <a:lnTo>
                  <a:pt x="143207" y="98305"/>
                </a:lnTo>
                <a:lnTo>
                  <a:pt x="127315" y="120794"/>
                </a:lnTo>
                <a:lnTo>
                  <a:pt x="103744" y="135956"/>
                </a:lnTo>
                <a:lnTo>
                  <a:pt x="74879" y="14151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17394" y="2109139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5">
                <a:moveTo>
                  <a:pt x="0" y="0"/>
                </a:moveTo>
                <a:lnTo>
                  <a:pt x="0" y="152425"/>
                </a:lnTo>
              </a:path>
            </a:pathLst>
          </a:custGeom>
          <a:ln w="381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17508" y="2375839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5">
                <a:moveTo>
                  <a:pt x="0" y="0"/>
                </a:moveTo>
                <a:lnTo>
                  <a:pt x="0" y="152425"/>
                </a:lnTo>
              </a:path>
            </a:pathLst>
          </a:custGeom>
          <a:ln w="381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17622" y="2642539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5">
                <a:moveTo>
                  <a:pt x="0" y="0"/>
                </a:moveTo>
                <a:lnTo>
                  <a:pt x="0" y="152425"/>
                </a:lnTo>
              </a:path>
            </a:pathLst>
          </a:custGeom>
          <a:ln w="381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17737" y="2909239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5">
                <a:moveTo>
                  <a:pt x="0" y="0"/>
                </a:moveTo>
                <a:lnTo>
                  <a:pt x="0" y="152425"/>
                </a:lnTo>
              </a:path>
            </a:pathLst>
          </a:custGeom>
          <a:ln w="381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853252" y="2594432"/>
            <a:ext cx="3429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B</a:t>
            </a:r>
            <a:r>
              <a:rPr dirty="0" sz="2800" spc="-5" b="1" i="1">
                <a:latin typeface="Times New Roman"/>
                <a:cs typeface="Times New Roman"/>
              </a:rPr>
              <a:t>′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34228" y="3587813"/>
            <a:ext cx="148590" cy="141605"/>
          </a:xfrm>
          <a:custGeom>
            <a:avLst/>
            <a:gdLst/>
            <a:ahLst/>
            <a:cxnLst/>
            <a:rect l="l" t="t" r="r" b="b"/>
            <a:pathLst>
              <a:path w="148589" h="141604">
                <a:moveTo>
                  <a:pt x="74168" y="141516"/>
                </a:moveTo>
                <a:lnTo>
                  <a:pt x="45288" y="135956"/>
                </a:lnTo>
                <a:lnTo>
                  <a:pt x="21729" y="120862"/>
                </a:lnTo>
                <a:lnTo>
                  <a:pt x="5834" y="98535"/>
                </a:lnTo>
                <a:lnTo>
                  <a:pt x="0" y="71310"/>
                </a:lnTo>
                <a:lnTo>
                  <a:pt x="5834" y="43451"/>
                </a:lnTo>
                <a:lnTo>
                  <a:pt x="21729" y="20796"/>
                </a:lnTo>
                <a:lnTo>
                  <a:pt x="45302" y="5570"/>
                </a:lnTo>
                <a:lnTo>
                  <a:pt x="74168" y="0"/>
                </a:lnTo>
                <a:lnTo>
                  <a:pt x="103046" y="5570"/>
                </a:lnTo>
                <a:lnTo>
                  <a:pt x="126604" y="20727"/>
                </a:lnTo>
                <a:lnTo>
                  <a:pt x="142496" y="43221"/>
                </a:lnTo>
                <a:lnTo>
                  <a:pt x="148323" y="70764"/>
                </a:lnTo>
                <a:lnTo>
                  <a:pt x="142496" y="98305"/>
                </a:lnTo>
                <a:lnTo>
                  <a:pt x="126604" y="120794"/>
                </a:lnTo>
                <a:lnTo>
                  <a:pt x="103033" y="135956"/>
                </a:lnTo>
                <a:lnTo>
                  <a:pt x="74168" y="14151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54746" y="2261692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83" y="114300"/>
                </a:lnTo>
                <a:lnTo>
                  <a:pt x="5287683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83" y="171450"/>
                </a:lnTo>
                <a:lnTo>
                  <a:pt x="5287683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54746" y="4767630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83" y="114300"/>
                </a:lnTo>
                <a:lnTo>
                  <a:pt x="5287683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83" y="171450"/>
                </a:lnTo>
                <a:lnTo>
                  <a:pt x="5287683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24609" y="3176003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83" y="114300"/>
                </a:lnTo>
                <a:lnTo>
                  <a:pt x="5287683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83" y="171450"/>
                </a:lnTo>
                <a:lnTo>
                  <a:pt x="5287683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24609" y="3763835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83" y="114300"/>
                </a:lnTo>
                <a:lnTo>
                  <a:pt x="5287683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83" y="171450"/>
                </a:lnTo>
                <a:lnTo>
                  <a:pt x="5287683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24609" y="4384319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83" y="114300"/>
                </a:lnTo>
                <a:lnTo>
                  <a:pt x="5287683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83" y="171450"/>
                </a:lnTo>
                <a:lnTo>
                  <a:pt x="5287683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22391" y="3002064"/>
            <a:ext cx="149225" cy="141605"/>
          </a:xfrm>
          <a:custGeom>
            <a:avLst/>
            <a:gdLst/>
            <a:ahLst/>
            <a:cxnLst/>
            <a:rect l="l" t="t" r="r" b="b"/>
            <a:pathLst>
              <a:path w="149225" h="141605">
                <a:moveTo>
                  <a:pt x="74866" y="141516"/>
                </a:moveTo>
                <a:lnTo>
                  <a:pt x="45987" y="135947"/>
                </a:lnTo>
                <a:lnTo>
                  <a:pt x="22336" y="120734"/>
                </a:lnTo>
                <a:lnTo>
                  <a:pt x="6232" y="98112"/>
                </a:lnTo>
                <a:lnTo>
                  <a:pt x="0" y="70319"/>
                </a:lnTo>
                <a:lnTo>
                  <a:pt x="6232" y="43028"/>
                </a:lnTo>
                <a:lnTo>
                  <a:pt x="22336" y="20667"/>
                </a:lnTo>
                <a:lnTo>
                  <a:pt x="45987" y="5552"/>
                </a:lnTo>
                <a:lnTo>
                  <a:pt x="74866" y="0"/>
                </a:lnTo>
                <a:lnTo>
                  <a:pt x="103726" y="5559"/>
                </a:lnTo>
                <a:lnTo>
                  <a:pt x="127298" y="20721"/>
                </a:lnTo>
                <a:lnTo>
                  <a:pt x="143192" y="43210"/>
                </a:lnTo>
                <a:lnTo>
                  <a:pt x="149021" y="70751"/>
                </a:lnTo>
                <a:lnTo>
                  <a:pt x="143192" y="98294"/>
                </a:lnTo>
                <a:lnTo>
                  <a:pt x="127298" y="120788"/>
                </a:lnTo>
                <a:lnTo>
                  <a:pt x="103726" y="135954"/>
                </a:lnTo>
                <a:lnTo>
                  <a:pt x="74866" y="14151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487257" y="2353906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5">
                <a:moveTo>
                  <a:pt x="0" y="0"/>
                </a:moveTo>
                <a:lnTo>
                  <a:pt x="0" y="152412"/>
                </a:lnTo>
              </a:path>
            </a:pathLst>
          </a:custGeom>
          <a:ln w="381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87371" y="2620606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5">
                <a:moveTo>
                  <a:pt x="0" y="0"/>
                </a:moveTo>
                <a:lnTo>
                  <a:pt x="0" y="152412"/>
                </a:lnTo>
              </a:path>
            </a:pathLst>
          </a:custGeom>
          <a:ln w="381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87485" y="2887306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5">
                <a:moveTo>
                  <a:pt x="0" y="0"/>
                </a:moveTo>
                <a:lnTo>
                  <a:pt x="0" y="152412"/>
                </a:lnTo>
              </a:path>
            </a:pathLst>
          </a:custGeom>
          <a:ln w="381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623115" y="2839199"/>
            <a:ext cx="3429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B</a:t>
            </a:r>
            <a:r>
              <a:rPr dirty="0" sz="2800" spc="-5" b="1" i="1">
                <a:latin typeface="Times New Roman"/>
                <a:cs typeface="Times New Roman"/>
              </a:rPr>
              <a:t>′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04103" y="3832580"/>
            <a:ext cx="148590" cy="141605"/>
          </a:xfrm>
          <a:custGeom>
            <a:avLst/>
            <a:gdLst/>
            <a:ahLst/>
            <a:cxnLst/>
            <a:rect l="l" t="t" r="r" b="b"/>
            <a:pathLst>
              <a:path w="148589" h="141604">
                <a:moveTo>
                  <a:pt x="74155" y="141516"/>
                </a:moveTo>
                <a:lnTo>
                  <a:pt x="45289" y="135950"/>
                </a:lnTo>
                <a:lnTo>
                  <a:pt x="21718" y="120746"/>
                </a:lnTo>
                <a:lnTo>
                  <a:pt x="5827" y="98144"/>
                </a:lnTo>
                <a:lnTo>
                  <a:pt x="0" y="70383"/>
                </a:lnTo>
                <a:lnTo>
                  <a:pt x="5827" y="43060"/>
                </a:lnTo>
                <a:lnTo>
                  <a:pt x="21718" y="20680"/>
                </a:lnTo>
                <a:lnTo>
                  <a:pt x="45289" y="5555"/>
                </a:lnTo>
                <a:lnTo>
                  <a:pt x="74155" y="0"/>
                </a:lnTo>
                <a:lnTo>
                  <a:pt x="103021" y="5561"/>
                </a:lnTo>
                <a:lnTo>
                  <a:pt x="126592" y="20727"/>
                </a:lnTo>
                <a:lnTo>
                  <a:pt x="142483" y="43221"/>
                </a:lnTo>
                <a:lnTo>
                  <a:pt x="148310" y="70764"/>
                </a:lnTo>
                <a:lnTo>
                  <a:pt x="142483" y="98305"/>
                </a:lnTo>
                <a:lnTo>
                  <a:pt x="126592" y="120794"/>
                </a:lnTo>
                <a:lnTo>
                  <a:pt x="103021" y="135956"/>
                </a:lnTo>
                <a:lnTo>
                  <a:pt x="74155" y="14151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24609" y="2506459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49"/>
                </a:moveTo>
                <a:lnTo>
                  <a:pt x="5251970" y="142874"/>
                </a:lnTo>
                <a:lnTo>
                  <a:pt x="5109095" y="0"/>
                </a:lnTo>
                <a:lnTo>
                  <a:pt x="5337695" y="114299"/>
                </a:lnTo>
                <a:lnTo>
                  <a:pt x="5287683" y="114299"/>
                </a:lnTo>
                <a:lnTo>
                  <a:pt x="5287683" y="171449"/>
                </a:lnTo>
                <a:lnTo>
                  <a:pt x="5337695" y="171449"/>
                </a:lnTo>
                <a:lnTo>
                  <a:pt x="5109095" y="285749"/>
                </a:lnTo>
                <a:close/>
              </a:path>
              <a:path w="5394959" h="285750">
                <a:moveTo>
                  <a:pt x="5223395" y="171449"/>
                </a:moveTo>
                <a:lnTo>
                  <a:pt x="0" y="171449"/>
                </a:lnTo>
                <a:lnTo>
                  <a:pt x="0" y="114299"/>
                </a:lnTo>
                <a:lnTo>
                  <a:pt x="5223395" y="114299"/>
                </a:lnTo>
                <a:lnTo>
                  <a:pt x="5251970" y="142874"/>
                </a:lnTo>
                <a:lnTo>
                  <a:pt x="5223395" y="171449"/>
                </a:lnTo>
                <a:close/>
              </a:path>
              <a:path w="5394959" h="285750">
                <a:moveTo>
                  <a:pt x="5337695" y="171449"/>
                </a:moveTo>
                <a:lnTo>
                  <a:pt x="5287683" y="171449"/>
                </a:lnTo>
                <a:lnTo>
                  <a:pt x="5287683" y="114299"/>
                </a:lnTo>
                <a:lnTo>
                  <a:pt x="5337695" y="114299"/>
                </a:lnTo>
                <a:lnTo>
                  <a:pt x="5394845" y="142874"/>
                </a:lnTo>
                <a:lnTo>
                  <a:pt x="5337695" y="171449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24609" y="5012385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83" y="114300"/>
                </a:lnTo>
                <a:lnTo>
                  <a:pt x="5287683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83" y="171450"/>
                </a:lnTo>
                <a:lnTo>
                  <a:pt x="5287683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393964" y="3420770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95" y="114300"/>
                </a:lnTo>
                <a:lnTo>
                  <a:pt x="5287695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95" y="171450"/>
                </a:lnTo>
                <a:lnTo>
                  <a:pt x="5287695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393964" y="4008589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95" y="114300"/>
                </a:lnTo>
                <a:lnTo>
                  <a:pt x="5287695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95" y="171450"/>
                </a:lnTo>
                <a:lnTo>
                  <a:pt x="5287695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393964" y="4629086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95" y="114300"/>
                </a:lnTo>
                <a:lnTo>
                  <a:pt x="5287695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95" y="171450"/>
                </a:lnTo>
                <a:lnTo>
                  <a:pt x="5287695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92267" y="3246831"/>
            <a:ext cx="148590" cy="141605"/>
          </a:xfrm>
          <a:custGeom>
            <a:avLst/>
            <a:gdLst/>
            <a:ahLst/>
            <a:cxnLst/>
            <a:rect l="l" t="t" r="r" b="b"/>
            <a:pathLst>
              <a:path w="148589" h="141604">
                <a:moveTo>
                  <a:pt x="74345" y="141503"/>
                </a:moveTo>
                <a:lnTo>
                  <a:pt x="45473" y="135943"/>
                </a:lnTo>
                <a:lnTo>
                  <a:pt x="21870" y="120781"/>
                </a:lnTo>
                <a:lnTo>
                  <a:pt x="5937" y="98362"/>
                </a:lnTo>
                <a:lnTo>
                  <a:pt x="0" y="70916"/>
                </a:lnTo>
                <a:lnTo>
                  <a:pt x="5937" y="43280"/>
                </a:lnTo>
                <a:lnTo>
                  <a:pt x="21885" y="20742"/>
                </a:lnTo>
                <a:lnTo>
                  <a:pt x="45490" y="5559"/>
                </a:lnTo>
                <a:lnTo>
                  <a:pt x="74345" y="0"/>
                </a:lnTo>
                <a:lnTo>
                  <a:pt x="103215" y="5562"/>
                </a:lnTo>
                <a:lnTo>
                  <a:pt x="126797" y="20742"/>
                </a:lnTo>
                <a:lnTo>
                  <a:pt x="142673" y="43210"/>
                </a:lnTo>
                <a:lnTo>
                  <a:pt x="148501" y="70751"/>
                </a:lnTo>
                <a:lnTo>
                  <a:pt x="142673" y="98292"/>
                </a:lnTo>
                <a:lnTo>
                  <a:pt x="126782" y="120781"/>
                </a:lnTo>
                <a:lnTo>
                  <a:pt x="103198" y="135946"/>
                </a:lnTo>
                <a:lnTo>
                  <a:pt x="74345" y="141503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256625" y="2598673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5">
                <a:moveTo>
                  <a:pt x="0" y="0"/>
                </a:moveTo>
                <a:lnTo>
                  <a:pt x="0" y="152412"/>
                </a:lnTo>
              </a:path>
            </a:pathLst>
          </a:custGeom>
          <a:ln w="381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256739" y="2865373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5">
                <a:moveTo>
                  <a:pt x="0" y="0"/>
                </a:moveTo>
                <a:lnTo>
                  <a:pt x="0" y="152412"/>
                </a:lnTo>
              </a:path>
            </a:pathLst>
          </a:custGeom>
          <a:ln w="381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238787" y="5681605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 h="0">
                <a:moveTo>
                  <a:pt x="0" y="0"/>
                </a:moveTo>
                <a:lnTo>
                  <a:pt x="38163" y="0"/>
                </a:lnTo>
              </a:path>
            </a:pathLst>
          </a:custGeom>
          <a:ln w="636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021979" y="3135317"/>
            <a:ext cx="4062729" cy="1724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353695">
              <a:lnSpc>
                <a:spcPts val="3050"/>
              </a:lnSpc>
            </a:pPr>
            <a:r>
              <a:rPr dirty="0" sz="2800" spc="-5" i="1">
                <a:latin typeface="Times New Roman"/>
                <a:cs typeface="Times New Roman"/>
              </a:rPr>
              <a:t>B</a:t>
            </a:r>
            <a:r>
              <a:rPr dirty="0" sz="2800" spc="-5" b="1" i="1">
                <a:latin typeface="Times New Roman"/>
                <a:cs typeface="Times New Roman"/>
              </a:rPr>
              <a:t>′</a:t>
            </a:r>
            <a:endParaRPr sz="2800">
              <a:latin typeface="Times New Roman"/>
              <a:cs typeface="Times New Roman"/>
            </a:endParaRPr>
          </a:p>
          <a:p>
            <a:pPr marL="1249045">
              <a:lnSpc>
                <a:spcPct val="100000"/>
              </a:lnSpc>
              <a:spcBef>
                <a:spcPts val="1930"/>
              </a:spcBef>
              <a:tabLst>
                <a:tab pos="3615054" algn="l"/>
              </a:tabLst>
            </a:pPr>
            <a:r>
              <a:rPr dirty="0" baseline="-6944" sz="4200" spc="-7" i="1">
                <a:latin typeface="Times New Roman"/>
                <a:cs typeface="Times New Roman"/>
              </a:rPr>
              <a:t>A</a:t>
            </a:r>
            <a:r>
              <a:rPr dirty="0" baseline="-6944" sz="4200" spc="-7" i="1">
                <a:latin typeface="Times New Roman"/>
                <a:cs typeface="Times New Roman"/>
              </a:rPr>
              <a:t>	</a:t>
            </a:r>
            <a:r>
              <a:rPr dirty="0" baseline="-38690" sz="4200" spc="142" i="1">
                <a:latin typeface="Times New Roman"/>
                <a:cs typeface="Times New Roman"/>
              </a:rPr>
              <a:t>B</a:t>
            </a:r>
            <a:r>
              <a:rPr dirty="0" sz="2800" spc="-5" i="1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tabLst>
                <a:tab pos="3383915" algn="l"/>
              </a:tabLst>
            </a:pPr>
            <a:r>
              <a:rPr dirty="0" baseline="-21701" sz="4800" b="1" i="1">
                <a:latin typeface="Times New Roman"/>
                <a:cs typeface="Times New Roman"/>
              </a:rPr>
              <a:t>E	</a:t>
            </a:r>
            <a:r>
              <a:rPr dirty="0" sz="2800" spc="-5" i="1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173979" y="4077347"/>
            <a:ext cx="147955" cy="141605"/>
          </a:xfrm>
          <a:custGeom>
            <a:avLst/>
            <a:gdLst/>
            <a:ahLst/>
            <a:cxnLst/>
            <a:rect l="l" t="t" r="r" b="b"/>
            <a:pathLst>
              <a:path w="147954" h="141604">
                <a:moveTo>
                  <a:pt x="73647" y="141516"/>
                </a:moveTo>
                <a:lnTo>
                  <a:pt x="44782" y="135954"/>
                </a:lnTo>
                <a:lnTo>
                  <a:pt x="21269" y="120816"/>
                </a:lnTo>
                <a:lnTo>
                  <a:pt x="5528" y="98391"/>
                </a:lnTo>
                <a:lnTo>
                  <a:pt x="0" y="70980"/>
                </a:lnTo>
                <a:lnTo>
                  <a:pt x="5528" y="43307"/>
                </a:lnTo>
                <a:lnTo>
                  <a:pt x="21269" y="20750"/>
                </a:lnTo>
                <a:lnTo>
                  <a:pt x="44806" y="5559"/>
                </a:lnTo>
                <a:lnTo>
                  <a:pt x="73647" y="0"/>
                </a:lnTo>
                <a:lnTo>
                  <a:pt x="102518" y="5563"/>
                </a:lnTo>
                <a:lnTo>
                  <a:pt x="126084" y="20721"/>
                </a:lnTo>
                <a:lnTo>
                  <a:pt x="141975" y="43210"/>
                </a:lnTo>
                <a:lnTo>
                  <a:pt x="147802" y="70751"/>
                </a:lnTo>
                <a:lnTo>
                  <a:pt x="141975" y="98294"/>
                </a:lnTo>
                <a:lnTo>
                  <a:pt x="126084" y="120788"/>
                </a:lnTo>
                <a:lnTo>
                  <a:pt x="102494" y="135958"/>
                </a:lnTo>
                <a:lnTo>
                  <a:pt x="73647" y="14151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393964" y="2751226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95" y="114300"/>
                </a:lnTo>
                <a:lnTo>
                  <a:pt x="5287695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95" y="171450"/>
                </a:lnTo>
                <a:lnTo>
                  <a:pt x="5287695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393964" y="5257152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95" y="114300"/>
                </a:lnTo>
                <a:lnTo>
                  <a:pt x="5287695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95" y="171450"/>
                </a:lnTo>
                <a:lnTo>
                  <a:pt x="5287695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023103" y="1770888"/>
            <a:ext cx="840105" cy="4238625"/>
          </a:xfrm>
          <a:custGeom>
            <a:avLst/>
            <a:gdLst/>
            <a:ahLst/>
            <a:cxnLst/>
            <a:rect l="l" t="t" r="r" b="b"/>
            <a:pathLst>
              <a:path w="840104" h="4238625">
                <a:moveTo>
                  <a:pt x="0" y="4238244"/>
                </a:moveTo>
                <a:lnTo>
                  <a:pt x="0" y="826007"/>
                </a:lnTo>
                <a:lnTo>
                  <a:pt x="839724" y="0"/>
                </a:lnTo>
                <a:lnTo>
                  <a:pt x="839724" y="3412236"/>
                </a:lnTo>
                <a:lnTo>
                  <a:pt x="0" y="4238244"/>
                </a:lnTo>
                <a:close/>
              </a:path>
            </a:pathLst>
          </a:custGeom>
          <a:solidFill>
            <a:srgbClr val="FFFF00">
              <a:alpha val="646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7848765" y="2028583"/>
            <a:ext cx="3063875" cy="3553460"/>
          </a:xfrm>
          <a:prstGeom prst="rect">
            <a:avLst/>
          </a:prstGeom>
        </p:spPr>
        <p:txBody>
          <a:bodyPr wrap="square" lIns="0" tIns="210820" rIns="0" bIns="0" rtlCol="0" vert="horz">
            <a:spAutoFit/>
          </a:bodyPr>
          <a:lstStyle/>
          <a:p>
            <a:pPr marL="533400">
              <a:lnSpc>
                <a:spcPct val="100000"/>
              </a:lnSpc>
              <a:spcBef>
                <a:spcPts val="1660"/>
              </a:spcBef>
            </a:pPr>
            <a:r>
              <a:rPr dirty="0" sz="3600" i="1">
                <a:latin typeface="Times New Roman"/>
                <a:cs typeface="Times New Roman"/>
              </a:rPr>
              <a:t>W</a:t>
            </a:r>
            <a:r>
              <a:rPr dirty="0" sz="3600" spc="-320" i="1">
                <a:latin typeface="Times New Roman"/>
                <a:cs typeface="Times New Roman"/>
              </a:rPr>
              <a:t> </a:t>
            </a:r>
            <a:r>
              <a:rPr dirty="0" sz="3600" i="1">
                <a:latin typeface="Times New Roman"/>
                <a:cs typeface="Times New Roman"/>
              </a:rPr>
              <a:t>=0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dirty="0" sz="3600" spc="-5" b="1">
                <a:latin typeface="华文楷体"/>
                <a:cs typeface="华文楷体"/>
              </a:rPr>
              <a:t>又 </a:t>
            </a:r>
            <a:r>
              <a:rPr dirty="0" sz="3600" i="1">
                <a:latin typeface="Times New Roman"/>
                <a:cs typeface="Times New Roman"/>
              </a:rPr>
              <a:t>W</a:t>
            </a:r>
            <a:r>
              <a:rPr dirty="0" sz="3600" spc="-320" i="1">
                <a:latin typeface="Times New Roman"/>
                <a:cs typeface="Times New Roman"/>
              </a:rPr>
              <a:t> </a:t>
            </a:r>
            <a:r>
              <a:rPr dirty="0" sz="3600" i="1">
                <a:latin typeface="Times New Roman"/>
                <a:cs typeface="Times New Roman"/>
              </a:rPr>
              <a:t>=qU</a:t>
            </a:r>
            <a:endParaRPr sz="3600">
              <a:latin typeface="Times New Roman"/>
              <a:cs typeface="Times New Roman"/>
            </a:endParaRPr>
          </a:p>
          <a:p>
            <a:pPr marL="288290">
              <a:lnSpc>
                <a:spcPct val="100000"/>
              </a:lnSpc>
              <a:spcBef>
                <a:spcPts val="2400"/>
              </a:spcBef>
            </a:pPr>
            <a:r>
              <a:rPr dirty="0" sz="3600">
                <a:latin typeface="宋体"/>
                <a:cs typeface="宋体"/>
              </a:rPr>
              <a:t>∴</a:t>
            </a:r>
            <a:r>
              <a:rPr dirty="0" sz="3600" i="1">
                <a:latin typeface="Times New Roman"/>
                <a:cs typeface="Times New Roman"/>
              </a:rPr>
              <a:t>U=</a:t>
            </a:r>
            <a:r>
              <a:rPr dirty="0" sz="3600">
                <a:latin typeface="Times New Roman"/>
                <a:cs typeface="Times New Roman"/>
              </a:rPr>
              <a:t>0V</a:t>
            </a:r>
            <a:endParaRPr sz="3600">
              <a:latin typeface="Times New Roman"/>
              <a:cs typeface="Times New Roman"/>
            </a:endParaRPr>
          </a:p>
          <a:p>
            <a:pPr marL="302895" marR="5080">
              <a:lnSpc>
                <a:spcPct val="100000"/>
              </a:lnSpc>
              <a:spcBef>
                <a:spcPts val="650"/>
              </a:spcBef>
            </a:pPr>
            <a:r>
              <a:rPr dirty="0" sz="3600" b="1">
                <a:latin typeface="宋体"/>
                <a:cs typeface="宋体"/>
              </a:rPr>
              <a:t>∴</a:t>
            </a:r>
            <a:r>
              <a:rPr dirty="0" sz="3600" b="1">
                <a:latin typeface="华文楷体"/>
                <a:cs typeface="华文楷体"/>
              </a:rPr>
              <a:t>此面上各</a:t>
            </a:r>
            <a:r>
              <a:rPr dirty="0" sz="3600" spc="-5" b="1">
                <a:latin typeface="华文楷体"/>
                <a:cs typeface="华文楷体"/>
              </a:rPr>
              <a:t>点 </a:t>
            </a:r>
            <a:r>
              <a:rPr dirty="0" sz="3600" b="1">
                <a:latin typeface="华文楷体"/>
                <a:cs typeface="华文楷体"/>
              </a:rPr>
              <a:t>间电势相</a:t>
            </a:r>
            <a:r>
              <a:rPr dirty="0" sz="3600" spc="-5" b="1">
                <a:latin typeface="华文楷体"/>
                <a:cs typeface="华文楷体"/>
              </a:rPr>
              <a:t>等</a:t>
            </a:r>
            <a:endParaRPr sz="3600">
              <a:latin typeface="华文楷体"/>
              <a:cs typeface="华文楷体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21663" y="3131820"/>
            <a:ext cx="5378450" cy="2546985"/>
          </a:xfrm>
          <a:custGeom>
            <a:avLst/>
            <a:gdLst/>
            <a:ahLst/>
            <a:cxnLst/>
            <a:rect l="l" t="t" r="r" b="b"/>
            <a:pathLst>
              <a:path w="5378450" h="2546985">
                <a:moveTo>
                  <a:pt x="0" y="0"/>
                </a:moveTo>
                <a:lnTo>
                  <a:pt x="5378196" y="0"/>
                </a:lnTo>
                <a:lnTo>
                  <a:pt x="5378196" y="2546604"/>
                </a:lnTo>
                <a:lnTo>
                  <a:pt x="0" y="2546604"/>
                </a:lnTo>
                <a:lnTo>
                  <a:pt x="0" y="0"/>
                </a:lnTo>
                <a:close/>
              </a:path>
            </a:pathLst>
          </a:custGeom>
          <a:solidFill>
            <a:srgbClr val="5B9BD4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496811" y="2257044"/>
            <a:ext cx="877824" cy="3424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118616" y="2257044"/>
            <a:ext cx="6256020" cy="877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114780" y="2254427"/>
            <a:ext cx="6263640" cy="3430270"/>
          </a:xfrm>
          <a:custGeom>
            <a:avLst/>
            <a:gdLst/>
            <a:ahLst/>
            <a:cxnLst/>
            <a:rect l="l" t="t" r="r" b="b"/>
            <a:pathLst>
              <a:path w="6263640" h="3430270">
                <a:moveTo>
                  <a:pt x="5388102" y="3430219"/>
                </a:moveTo>
                <a:lnTo>
                  <a:pt x="0" y="3430219"/>
                </a:lnTo>
                <a:lnTo>
                  <a:pt x="0" y="875398"/>
                </a:lnTo>
                <a:lnTo>
                  <a:pt x="875385" y="0"/>
                </a:lnTo>
                <a:lnTo>
                  <a:pt x="6263500" y="0"/>
                </a:lnTo>
                <a:lnTo>
                  <a:pt x="6263500" y="1866"/>
                </a:lnTo>
                <a:lnTo>
                  <a:pt x="6252654" y="1866"/>
                </a:lnTo>
                <a:lnTo>
                  <a:pt x="6243675" y="10845"/>
                </a:lnTo>
                <a:lnTo>
                  <a:pt x="882510" y="10845"/>
                </a:lnTo>
                <a:lnTo>
                  <a:pt x="878014" y="12700"/>
                </a:lnTo>
                <a:lnTo>
                  <a:pt x="880656" y="12700"/>
                </a:lnTo>
                <a:lnTo>
                  <a:pt x="21666" y="871677"/>
                </a:lnTo>
                <a:lnTo>
                  <a:pt x="6350" y="871677"/>
                </a:lnTo>
                <a:lnTo>
                  <a:pt x="6350" y="884377"/>
                </a:lnTo>
                <a:lnTo>
                  <a:pt x="12700" y="884377"/>
                </a:lnTo>
                <a:lnTo>
                  <a:pt x="12700" y="3417519"/>
                </a:lnTo>
                <a:lnTo>
                  <a:pt x="6350" y="3417519"/>
                </a:lnTo>
                <a:lnTo>
                  <a:pt x="12700" y="3423869"/>
                </a:lnTo>
                <a:lnTo>
                  <a:pt x="5394452" y="3423869"/>
                </a:lnTo>
                <a:lnTo>
                  <a:pt x="5388102" y="3430219"/>
                </a:lnTo>
                <a:close/>
              </a:path>
              <a:path w="6263640" h="3430270">
                <a:moveTo>
                  <a:pt x="5380990" y="873531"/>
                </a:moveTo>
                <a:lnTo>
                  <a:pt x="6252654" y="1866"/>
                </a:lnTo>
                <a:lnTo>
                  <a:pt x="6257137" y="6350"/>
                </a:lnTo>
                <a:lnTo>
                  <a:pt x="6250800" y="6350"/>
                </a:lnTo>
                <a:lnTo>
                  <a:pt x="6250800" y="21678"/>
                </a:lnTo>
                <a:lnTo>
                  <a:pt x="5400802" y="871677"/>
                </a:lnTo>
                <a:lnTo>
                  <a:pt x="5385473" y="871677"/>
                </a:lnTo>
                <a:lnTo>
                  <a:pt x="5380990" y="873531"/>
                </a:lnTo>
                <a:close/>
              </a:path>
              <a:path w="6263640" h="3430270">
                <a:moveTo>
                  <a:pt x="6250800" y="2549563"/>
                </a:moveTo>
                <a:lnTo>
                  <a:pt x="6250800" y="21678"/>
                </a:lnTo>
                <a:lnTo>
                  <a:pt x="6261633" y="10845"/>
                </a:lnTo>
                <a:lnTo>
                  <a:pt x="6252654" y="1866"/>
                </a:lnTo>
                <a:lnTo>
                  <a:pt x="6263500" y="1866"/>
                </a:lnTo>
                <a:lnTo>
                  <a:pt x="6263500" y="2547708"/>
                </a:lnTo>
                <a:lnTo>
                  <a:pt x="6252654" y="2547708"/>
                </a:lnTo>
                <a:lnTo>
                  <a:pt x="6250800" y="2549563"/>
                </a:lnTo>
                <a:close/>
              </a:path>
              <a:path w="6263640" h="3430270">
                <a:moveTo>
                  <a:pt x="6250800" y="21678"/>
                </a:moveTo>
                <a:lnTo>
                  <a:pt x="6250800" y="6350"/>
                </a:lnTo>
                <a:lnTo>
                  <a:pt x="6257150" y="12700"/>
                </a:lnTo>
                <a:lnTo>
                  <a:pt x="6259779" y="12700"/>
                </a:lnTo>
                <a:lnTo>
                  <a:pt x="6250800" y="21678"/>
                </a:lnTo>
                <a:close/>
              </a:path>
              <a:path w="6263640" h="3430270">
                <a:moveTo>
                  <a:pt x="6259779" y="12700"/>
                </a:moveTo>
                <a:lnTo>
                  <a:pt x="6257150" y="12700"/>
                </a:lnTo>
                <a:lnTo>
                  <a:pt x="6250800" y="6350"/>
                </a:lnTo>
                <a:lnTo>
                  <a:pt x="6257137" y="6350"/>
                </a:lnTo>
                <a:lnTo>
                  <a:pt x="6261633" y="10845"/>
                </a:lnTo>
                <a:lnTo>
                  <a:pt x="6259779" y="12700"/>
                </a:lnTo>
                <a:close/>
              </a:path>
              <a:path w="6263640" h="3430270">
                <a:moveTo>
                  <a:pt x="880656" y="12700"/>
                </a:moveTo>
                <a:lnTo>
                  <a:pt x="878014" y="12700"/>
                </a:lnTo>
                <a:lnTo>
                  <a:pt x="882510" y="10845"/>
                </a:lnTo>
                <a:lnTo>
                  <a:pt x="880656" y="12700"/>
                </a:lnTo>
                <a:close/>
              </a:path>
              <a:path w="6263640" h="3430270">
                <a:moveTo>
                  <a:pt x="6241821" y="12700"/>
                </a:moveTo>
                <a:lnTo>
                  <a:pt x="880656" y="12700"/>
                </a:lnTo>
                <a:lnTo>
                  <a:pt x="882510" y="10845"/>
                </a:lnTo>
                <a:lnTo>
                  <a:pt x="6243675" y="10845"/>
                </a:lnTo>
                <a:lnTo>
                  <a:pt x="6241821" y="12700"/>
                </a:lnTo>
                <a:close/>
              </a:path>
              <a:path w="6263640" h="3430270">
                <a:moveTo>
                  <a:pt x="12700" y="884377"/>
                </a:moveTo>
                <a:lnTo>
                  <a:pt x="6350" y="884377"/>
                </a:lnTo>
                <a:lnTo>
                  <a:pt x="6350" y="871677"/>
                </a:lnTo>
                <a:lnTo>
                  <a:pt x="21666" y="871677"/>
                </a:lnTo>
                <a:lnTo>
                  <a:pt x="15316" y="878027"/>
                </a:lnTo>
                <a:lnTo>
                  <a:pt x="12700" y="878027"/>
                </a:lnTo>
                <a:lnTo>
                  <a:pt x="10833" y="882510"/>
                </a:lnTo>
                <a:lnTo>
                  <a:pt x="12700" y="882510"/>
                </a:lnTo>
                <a:lnTo>
                  <a:pt x="12700" y="884377"/>
                </a:lnTo>
                <a:close/>
              </a:path>
              <a:path w="6263640" h="3430270">
                <a:moveTo>
                  <a:pt x="5379123" y="884377"/>
                </a:moveTo>
                <a:lnTo>
                  <a:pt x="12700" y="884377"/>
                </a:lnTo>
                <a:lnTo>
                  <a:pt x="12700" y="880643"/>
                </a:lnTo>
                <a:lnTo>
                  <a:pt x="21666" y="871677"/>
                </a:lnTo>
                <a:lnTo>
                  <a:pt x="5382844" y="871677"/>
                </a:lnTo>
                <a:lnTo>
                  <a:pt x="5380990" y="873531"/>
                </a:lnTo>
                <a:lnTo>
                  <a:pt x="5398947" y="873531"/>
                </a:lnTo>
                <a:lnTo>
                  <a:pt x="5394452" y="878027"/>
                </a:lnTo>
                <a:lnTo>
                  <a:pt x="5379123" y="878027"/>
                </a:lnTo>
                <a:lnTo>
                  <a:pt x="5379123" y="884377"/>
                </a:lnTo>
                <a:close/>
              </a:path>
              <a:path w="6263640" h="3430270">
                <a:moveTo>
                  <a:pt x="5398947" y="873531"/>
                </a:moveTo>
                <a:lnTo>
                  <a:pt x="5380990" y="873531"/>
                </a:lnTo>
                <a:lnTo>
                  <a:pt x="5385473" y="871677"/>
                </a:lnTo>
                <a:lnTo>
                  <a:pt x="5400802" y="871677"/>
                </a:lnTo>
                <a:lnTo>
                  <a:pt x="5398947" y="873531"/>
                </a:lnTo>
                <a:close/>
              </a:path>
              <a:path w="6263640" h="3430270">
                <a:moveTo>
                  <a:pt x="10833" y="882510"/>
                </a:moveTo>
                <a:lnTo>
                  <a:pt x="12700" y="878027"/>
                </a:lnTo>
                <a:lnTo>
                  <a:pt x="12687" y="880656"/>
                </a:lnTo>
                <a:lnTo>
                  <a:pt x="10833" y="882510"/>
                </a:lnTo>
                <a:close/>
              </a:path>
              <a:path w="6263640" h="3430270">
                <a:moveTo>
                  <a:pt x="12700" y="880643"/>
                </a:moveTo>
                <a:lnTo>
                  <a:pt x="12700" y="878027"/>
                </a:lnTo>
                <a:lnTo>
                  <a:pt x="15316" y="878027"/>
                </a:lnTo>
                <a:lnTo>
                  <a:pt x="12700" y="880643"/>
                </a:lnTo>
                <a:close/>
              </a:path>
              <a:path w="6263640" h="3430270">
                <a:moveTo>
                  <a:pt x="5391823" y="3423869"/>
                </a:moveTo>
                <a:lnTo>
                  <a:pt x="5379123" y="3423869"/>
                </a:lnTo>
                <a:lnTo>
                  <a:pt x="5379123" y="878027"/>
                </a:lnTo>
                <a:lnTo>
                  <a:pt x="5391823" y="878027"/>
                </a:lnTo>
                <a:lnTo>
                  <a:pt x="5391823" y="880656"/>
                </a:lnTo>
                <a:lnTo>
                  <a:pt x="5388102" y="884377"/>
                </a:lnTo>
                <a:lnTo>
                  <a:pt x="5391823" y="884377"/>
                </a:lnTo>
                <a:lnTo>
                  <a:pt x="5391823" y="3408540"/>
                </a:lnTo>
                <a:lnTo>
                  <a:pt x="5380990" y="3419373"/>
                </a:lnTo>
                <a:lnTo>
                  <a:pt x="5391823" y="3419373"/>
                </a:lnTo>
                <a:lnTo>
                  <a:pt x="5391823" y="3423869"/>
                </a:lnTo>
                <a:close/>
              </a:path>
              <a:path w="6263640" h="3430270">
                <a:moveTo>
                  <a:pt x="5391823" y="880656"/>
                </a:moveTo>
                <a:lnTo>
                  <a:pt x="5391823" y="878027"/>
                </a:lnTo>
                <a:lnTo>
                  <a:pt x="5394452" y="878027"/>
                </a:lnTo>
                <a:lnTo>
                  <a:pt x="5391823" y="880656"/>
                </a:lnTo>
                <a:close/>
              </a:path>
              <a:path w="6263640" h="3430270">
                <a:moveTo>
                  <a:pt x="12700" y="882510"/>
                </a:moveTo>
                <a:lnTo>
                  <a:pt x="10833" y="882510"/>
                </a:lnTo>
                <a:lnTo>
                  <a:pt x="12700" y="880643"/>
                </a:lnTo>
                <a:lnTo>
                  <a:pt x="12700" y="882510"/>
                </a:lnTo>
                <a:close/>
              </a:path>
              <a:path w="6263640" h="3430270">
                <a:moveTo>
                  <a:pt x="5391823" y="884377"/>
                </a:moveTo>
                <a:lnTo>
                  <a:pt x="5388102" y="884377"/>
                </a:lnTo>
                <a:lnTo>
                  <a:pt x="5391823" y="880656"/>
                </a:lnTo>
                <a:lnTo>
                  <a:pt x="5391823" y="884377"/>
                </a:lnTo>
                <a:close/>
              </a:path>
              <a:path w="6263640" h="3430270">
                <a:moveTo>
                  <a:pt x="6250800" y="2552191"/>
                </a:moveTo>
                <a:lnTo>
                  <a:pt x="6250800" y="2549563"/>
                </a:lnTo>
                <a:lnTo>
                  <a:pt x="6252654" y="2547708"/>
                </a:lnTo>
                <a:lnTo>
                  <a:pt x="6250800" y="2552191"/>
                </a:lnTo>
                <a:close/>
              </a:path>
              <a:path w="6263640" h="3430270">
                <a:moveTo>
                  <a:pt x="6263500" y="2552191"/>
                </a:moveTo>
                <a:lnTo>
                  <a:pt x="6250800" y="2552191"/>
                </a:lnTo>
                <a:lnTo>
                  <a:pt x="6252654" y="2547708"/>
                </a:lnTo>
                <a:lnTo>
                  <a:pt x="6263500" y="2547708"/>
                </a:lnTo>
                <a:lnTo>
                  <a:pt x="6263500" y="2552191"/>
                </a:lnTo>
                <a:close/>
              </a:path>
              <a:path w="6263640" h="3430270">
                <a:moveTo>
                  <a:pt x="5394452" y="3423869"/>
                </a:moveTo>
                <a:lnTo>
                  <a:pt x="5391823" y="3423869"/>
                </a:lnTo>
                <a:lnTo>
                  <a:pt x="5391823" y="3408540"/>
                </a:lnTo>
                <a:lnTo>
                  <a:pt x="6250800" y="2549563"/>
                </a:lnTo>
                <a:lnTo>
                  <a:pt x="6250800" y="2552191"/>
                </a:lnTo>
                <a:lnTo>
                  <a:pt x="6263500" y="2552191"/>
                </a:lnTo>
                <a:lnTo>
                  <a:pt x="6263500" y="2554820"/>
                </a:lnTo>
                <a:lnTo>
                  <a:pt x="5394452" y="3423869"/>
                </a:lnTo>
                <a:close/>
              </a:path>
              <a:path w="6263640" h="3430270">
                <a:moveTo>
                  <a:pt x="5380990" y="3419373"/>
                </a:moveTo>
                <a:lnTo>
                  <a:pt x="5391823" y="3408540"/>
                </a:lnTo>
                <a:lnTo>
                  <a:pt x="5391823" y="3417519"/>
                </a:lnTo>
                <a:lnTo>
                  <a:pt x="5385473" y="3417519"/>
                </a:lnTo>
                <a:lnTo>
                  <a:pt x="5380990" y="3419373"/>
                </a:lnTo>
                <a:close/>
              </a:path>
              <a:path w="6263640" h="3430270">
                <a:moveTo>
                  <a:pt x="12700" y="3423869"/>
                </a:moveTo>
                <a:lnTo>
                  <a:pt x="6350" y="3417519"/>
                </a:lnTo>
                <a:lnTo>
                  <a:pt x="12700" y="3417519"/>
                </a:lnTo>
                <a:lnTo>
                  <a:pt x="12700" y="3423869"/>
                </a:lnTo>
                <a:close/>
              </a:path>
              <a:path w="6263640" h="3430270">
                <a:moveTo>
                  <a:pt x="5379123" y="3423869"/>
                </a:moveTo>
                <a:lnTo>
                  <a:pt x="12700" y="3423869"/>
                </a:lnTo>
                <a:lnTo>
                  <a:pt x="12700" y="3417519"/>
                </a:lnTo>
                <a:lnTo>
                  <a:pt x="5379123" y="3417519"/>
                </a:lnTo>
                <a:lnTo>
                  <a:pt x="5379123" y="3423869"/>
                </a:lnTo>
                <a:close/>
              </a:path>
              <a:path w="6263640" h="3430270">
                <a:moveTo>
                  <a:pt x="5391823" y="3419373"/>
                </a:moveTo>
                <a:lnTo>
                  <a:pt x="5380990" y="3419373"/>
                </a:lnTo>
                <a:lnTo>
                  <a:pt x="5385473" y="3417519"/>
                </a:lnTo>
                <a:lnTo>
                  <a:pt x="5391823" y="3417519"/>
                </a:lnTo>
                <a:lnTo>
                  <a:pt x="5391823" y="34193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4889601" y="1225981"/>
            <a:ext cx="124650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FF0000"/>
                </a:solidFill>
                <a:latin typeface="华文楷体"/>
                <a:cs typeface="华文楷体"/>
              </a:rPr>
              <a:t>等势面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991611" y="1940051"/>
            <a:ext cx="829310" cy="4140835"/>
          </a:xfrm>
          <a:custGeom>
            <a:avLst/>
            <a:gdLst/>
            <a:ahLst/>
            <a:cxnLst/>
            <a:rect l="l" t="t" r="r" b="b"/>
            <a:pathLst>
              <a:path w="829310" h="4140835">
                <a:moveTo>
                  <a:pt x="0" y="4140708"/>
                </a:moveTo>
                <a:lnTo>
                  <a:pt x="0" y="728472"/>
                </a:lnTo>
                <a:lnTo>
                  <a:pt x="829055" y="0"/>
                </a:lnTo>
                <a:lnTo>
                  <a:pt x="829055" y="3412236"/>
                </a:lnTo>
                <a:lnTo>
                  <a:pt x="0" y="4140708"/>
                </a:lnTo>
                <a:close/>
              </a:path>
            </a:pathLst>
          </a:custGeom>
          <a:solidFill>
            <a:srgbClr val="FFFF00">
              <a:alpha val="47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6700" y="1328623"/>
            <a:ext cx="5406390" cy="367665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49700"/>
              </a:lnSpc>
              <a:spcBef>
                <a:spcPts val="110"/>
              </a:spcBef>
            </a:pPr>
            <a:r>
              <a:rPr dirty="0" sz="3200" b="1">
                <a:latin typeface="华文楷体"/>
                <a:cs typeface="华文楷体"/>
              </a:rPr>
              <a:t>某个电荷在确定的电场中由</a:t>
            </a:r>
            <a:r>
              <a:rPr dirty="0" sz="3200" i="1">
                <a:latin typeface="Times New Roman"/>
                <a:cs typeface="Times New Roman"/>
              </a:rPr>
              <a:t>A  </a:t>
            </a:r>
            <a:r>
              <a:rPr dirty="0" sz="3200" b="1">
                <a:latin typeface="华文楷体"/>
                <a:cs typeface="华文楷体"/>
              </a:rPr>
              <a:t>点移动到</a:t>
            </a:r>
            <a:r>
              <a:rPr dirty="0" sz="3200" spc="-5" i="1">
                <a:latin typeface="Times New Roman"/>
                <a:cs typeface="Times New Roman"/>
              </a:rPr>
              <a:t>B</a:t>
            </a:r>
            <a:r>
              <a:rPr dirty="0" sz="3200" b="1">
                <a:latin typeface="华文楷体"/>
                <a:cs typeface="华文楷体"/>
              </a:rPr>
              <a:t>点，影响静电力做 </a:t>
            </a:r>
            <a:r>
              <a:rPr dirty="0" sz="3200" b="1">
                <a:latin typeface="华文楷体"/>
                <a:cs typeface="华文楷体"/>
              </a:rPr>
              <a:t>功多少的因素可能是</a:t>
            </a:r>
            <a:r>
              <a:rPr dirty="0" sz="3200" spc="-5" i="1">
                <a:latin typeface="Times New Roman"/>
                <a:cs typeface="Times New Roman"/>
              </a:rPr>
              <a:t>A</a:t>
            </a:r>
            <a:r>
              <a:rPr dirty="0" sz="3200" b="1">
                <a:latin typeface="华文楷体"/>
                <a:cs typeface="华文楷体"/>
              </a:rPr>
              <a:t>点或</a:t>
            </a:r>
            <a:r>
              <a:rPr dirty="0" sz="3200" spc="-5" i="1">
                <a:latin typeface="Times New Roman"/>
                <a:cs typeface="Times New Roman"/>
              </a:rPr>
              <a:t>B</a:t>
            </a:r>
            <a:r>
              <a:rPr dirty="0" sz="3200" b="1">
                <a:latin typeface="华文楷体"/>
                <a:cs typeface="华文楷体"/>
              </a:rPr>
              <a:t>点 的电势值呢？还是</a:t>
            </a:r>
            <a:r>
              <a:rPr dirty="0" sz="3200" spc="-5" i="1">
                <a:latin typeface="Times New Roman"/>
                <a:cs typeface="Times New Roman"/>
              </a:rPr>
              <a:t>A</a:t>
            </a:r>
            <a:r>
              <a:rPr dirty="0" sz="3200" b="1">
                <a:latin typeface="华文楷体"/>
                <a:cs typeface="华文楷体"/>
              </a:rPr>
              <a:t>、</a:t>
            </a:r>
            <a:r>
              <a:rPr dirty="0" sz="3200" spc="-5" i="1">
                <a:latin typeface="Times New Roman"/>
                <a:cs typeface="Times New Roman"/>
              </a:rPr>
              <a:t>B</a:t>
            </a:r>
            <a:r>
              <a:rPr dirty="0" sz="3200" b="1">
                <a:latin typeface="华文楷体"/>
                <a:cs typeface="华文楷体"/>
              </a:rPr>
              <a:t>两点之 </a:t>
            </a:r>
            <a:r>
              <a:rPr dirty="0" sz="3200" b="1">
                <a:latin typeface="华文楷体"/>
                <a:cs typeface="华文楷体"/>
              </a:rPr>
              <a:t>间电势的差值呢？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93223" y="4725923"/>
            <a:ext cx="101041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6846" y="1482216"/>
            <a:ext cx="285750" cy="3893820"/>
          </a:xfrm>
          <a:custGeom>
            <a:avLst/>
            <a:gdLst/>
            <a:ahLst/>
            <a:cxnLst/>
            <a:rect l="l" t="t" r="r" b="b"/>
            <a:pathLst>
              <a:path w="285750" h="3893820">
                <a:moveTo>
                  <a:pt x="142875" y="3750678"/>
                </a:moveTo>
                <a:lnTo>
                  <a:pt x="114300" y="3722103"/>
                </a:lnTo>
                <a:lnTo>
                  <a:pt x="114300" y="0"/>
                </a:lnTo>
                <a:lnTo>
                  <a:pt x="171450" y="0"/>
                </a:lnTo>
                <a:lnTo>
                  <a:pt x="171450" y="3722103"/>
                </a:lnTo>
                <a:lnTo>
                  <a:pt x="142875" y="3750678"/>
                </a:lnTo>
                <a:close/>
              </a:path>
              <a:path w="285750" h="3893820">
                <a:moveTo>
                  <a:pt x="142875" y="3893553"/>
                </a:moveTo>
                <a:lnTo>
                  <a:pt x="0" y="3607803"/>
                </a:lnTo>
                <a:lnTo>
                  <a:pt x="114300" y="3722103"/>
                </a:lnTo>
                <a:lnTo>
                  <a:pt x="114300" y="3786403"/>
                </a:lnTo>
                <a:lnTo>
                  <a:pt x="196449" y="3786403"/>
                </a:lnTo>
                <a:lnTo>
                  <a:pt x="142875" y="3893553"/>
                </a:lnTo>
                <a:close/>
              </a:path>
              <a:path w="285750" h="3893820">
                <a:moveTo>
                  <a:pt x="196449" y="3786403"/>
                </a:moveTo>
                <a:lnTo>
                  <a:pt x="171450" y="3786403"/>
                </a:lnTo>
                <a:lnTo>
                  <a:pt x="171450" y="3722103"/>
                </a:lnTo>
                <a:lnTo>
                  <a:pt x="285750" y="3607803"/>
                </a:lnTo>
                <a:lnTo>
                  <a:pt x="196449" y="3786403"/>
                </a:lnTo>
                <a:close/>
              </a:path>
              <a:path w="285750" h="3893820">
                <a:moveTo>
                  <a:pt x="171450" y="3786403"/>
                </a:moveTo>
                <a:lnTo>
                  <a:pt x="114300" y="3786403"/>
                </a:lnTo>
                <a:lnTo>
                  <a:pt x="114300" y="3722103"/>
                </a:lnTo>
                <a:lnTo>
                  <a:pt x="142875" y="3750678"/>
                </a:lnTo>
                <a:lnTo>
                  <a:pt x="171450" y="3750678"/>
                </a:lnTo>
                <a:lnTo>
                  <a:pt x="171450" y="3786403"/>
                </a:lnTo>
                <a:close/>
              </a:path>
              <a:path w="285750" h="3893820">
                <a:moveTo>
                  <a:pt x="171450" y="3750678"/>
                </a:moveTo>
                <a:lnTo>
                  <a:pt x="142875" y="3750678"/>
                </a:lnTo>
                <a:lnTo>
                  <a:pt x="171450" y="3722103"/>
                </a:lnTo>
                <a:lnTo>
                  <a:pt x="171450" y="3750678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1360" y="1482216"/>
            <a:ext cx="285750" cy="3893820"/>
          </a:xfrm>
          <a:custGeom>
            <a:avLst/>
            <a:gdLst/>
            <a:ahLst/>
            <a:cxnLst/>
            <a:rect l="l" t="t" r="r" b="b"/>
            <a:pathLst>
              <a:path w="285750" h="3893820">
                <a:moveTo>
                  <a:pt x="142875" y="3750678"/>
                </a:moveTo>
                <a:lnTo>
                  <a:pt x="114300" y="3722103"/>
                </a:lnTo>
                <a:lnTo>
                  <a:pt x="114300" y="0"/>
                </a:lnTo>
                <a:lnTo>
                  <a:pt x="171450" y="0"/>
                </a:lnTo>
                <a:lnTo>
                  <a:pt x="171450" y="3722103"/>
                </a:lnTo>
                <a:lnTo>
                  <a:pt x="142875" y="3750678"/>
                </a:lnTo>
                <a:close/>
              </a:path>
              <a:path w="285750" h="3893820">
                <a:moveTo>
                  <a:pt x="142875" y="3893553"/>
                </a:moveTo>
                <a:lnTo>
                  <a:pt x="0" y="3607803"/>
                </a:lnTo>
                <a:lnTo>
                  <a:pt x="114300" y="3722103"/>
                </a:lnTo>
                <a:lnTo>
                  <a:pt x="114300" y="3786403"/>
                </a:lnTo>
                <a:lnTo>
                  <a:pt x="196449" y="3786403"/>
                </a:lnTo>
                <a:lnTo>
                  <a:pt x="142875" y="3893553"/>
                </a:lnTo>
                <a:close/>
              </a:path>
              <a:path w="285750" h="3893820">
                <a:moveTo>
                  <a:pt x="196449" y="3786403"/>
                </a:moveTo>
                <a:lnTo>
                  <a:pt x="171450" y="3786403"/>
                </a:lnTo>
                <a:lnTo>
                  <a:pt x="171450" y="3722103"/>
                </a:lnTo>
                <a:lnTo>
                  <a:pt x="285750" y="3607803"/>
                </a:lnTo>
                <a:lnTo>
                  <a:pt x="196449" y="3786403"/>
                </a:lnTo>
                <a:close/>
              </a:path>
              <a:path w="285750" h="3893820">
                <a:moveTo>
                  <a:pt x="171450" y="3786403"/>
                </a:moveTo>
                <a:lnTo>
                  <a:pt x="114300" y="3786403"/>
                </a:lnTo>
                <a:lnTo>
                  <a:pt x="114300" y="3722103"/>
                </a:lnTo>
                <a:lnTo>
                  <a:pt x="142875" y="3750678"/>
                </a:lnTo>
                <a:lnTo>
                  <a:pt x="171450" y="3750678"/>
                </a:lnTo>
                <a:lnTo>
                  <a:pt x="171450" y="3786403"/>
                </a:lnTo>
                <a:close/>
              </a:path>
              <a:path w="285750" h="3893820">
                <a:moveTo>
                  <a:pt x="171450" y="3750678"/>
                </a:moveTo>
                <a:lnTo>
                  <a:pt x="142875" y="3750678"/>
                </a:lnTo>
                <a:lnTo>
                  <a:pt x="171450" y="3722103"/>
                </a:lnTo>
                <a:lnTo>
                  <a:pt x="171450" y="3750678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38283" y="1469567"/>
            <a:ext cx="285750" cy="3893820"/>
          </a:xfrm>
          <a:custGeom>
            <a:avLst/>
            <a:gdLst/>
            <a:ahLst/>
            <a:cxnLst/>
            <a:rect l="l" t="t" r="r" b="b"/>
            <a:pathLst>
              <a:path w="285750" h="3893820">
                <a:moveTo>
                  <a:pt x="142875" y="3750678"/>
                </a:moveTo>
                <a:lnTo>
                  <a:pt x="114300" y="3722103"/>
                </a:lnTo>
                <a:lnTo>
                  <a:pt x="114300" y="0"/>
                </a:lnTo>
                <a:lnTo>
                  <a:pt x="171450" y="0"/>
                </a:lnTo>
                <a:lnTo>
                  <a:pt x="171450" y="3722103"/>
                </a:lnTo>
                <a:lnTo>
                  <a:pt x="142875" y="3750678"/>
                </a:lnTo>
                <a:close/>
              </a:path>
              <a:path w="285750" h="3893820">
                <a:moveTo>
                  <a:pt x="142875" y="3893553"/>
                </a:moveTo>
                <a:lnTo>
                  <a:pt x="0" y="3607803"/>
                </a:lnTo>
                <a:lnTo>
                  <a:pt x="114300" y="3722103"/>
                </a:lnTo>
                <a:lnTo>
                  <a:pt x="114300" y="3786403"/>
                </a:lnTo>
                <a:lnTo>
                  <a:pt x="196449" y="3786403"/>
                </a:lnTo>
                <a:lnTo>
                  <a:pt x="142875" y="3893553"/>
                </a:lnTo>
                <a:close/>
              </a:path>
              <a:path w="285750" h="3893820">
                <a:moveTo>
                  <a:pt x="196449" y="3786403"/>
                </a:moveTo>
                <a:lnTo>
                  <a:pt x="171450" y="3786403"/>
                </a:lnTo>
                <a:lnTo>
                  <a:pt x="171450" y="3722103"/>
                </a:lnTo>
                <a:lnTo>
                  <a:pt x="285750" y="3607803"/>
                </a:lnTo>
                <a:lnTo>
                  <a:pt x="196449" y="3786403"/>
                </a:lnTo>
                <a:close/>
              </a:path>
              <a:path w="285750" h="3893820">
                <a:moveTo>
                  <a:pt x="171450" y="3786403"/>
                </a:moveTo>
                <a:lnTo>
                  <a:pt x="114300" y="3786403"/>
                </a:lnTo>
                <a:lnTo>
                  <a:pt x="114300" y="3722103"/>
                </a:lnTo>
                <a:lnTo>
                  <a:pt x="142875" y="3750678"/>
                </a:lnTo>
                <a:lnTo>
                  <a:pt x="171450" y="3750678"/>
                </a:lnTo>
                <a:lnTo>
                  <a:pt x="171450" y="3786403"/>
                </a:lnTo>
                <a:close/>
              </a:path>
              <a:path w="285750" h="3893820">
                <a:moveTo>
                  <a:pt x="171450" y="3750678"/>
                </a:moveTo>
                <a:lnTo>
                  <a:pt x="142875" y="3750678"/>
                </a:lnTo>
                <a:lnTo>
                  <a:pt x="171450" y="3722103"/>
                </a:lnTo>
                <a:lnTo>
                  <a:pt x="171450" y="3750678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14244" y="2153958"/>
            <a:ext cx="455104" cy="472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07220" y="2147608"/>
            <a:ext cx="468630" cy="485140"/>
          </a:xfrm>
          <a:custGeom>
            <a:avLst/>
            <a:gdLst/>
            <a:ahLst/>
            <a:cxnLst/>
            <a:rect l="l" t="t" r="r" b="b"/>
            <a:pathLst>
              <a:path w="468630" h="485139">
                <a:moveTo>
                  <a:pt x="269913" y="2539"/>
                </a:moveTo>
                <a:lnTo>
                  <a:pt x="198500" y="2539"/>
                </a:lnTo>
                <a:lnTo>
                  <a:pt x="210235" y="0"/>
                </a:lnTo>
                <a:lnTo>
                  <a:pt x="258165" y="0"/>
                </a:lnTo>
                <a:lnTo>
                  <a:pt x="269913" y="2539"/>
                </a:lnTo>
                <a:close/>
              </a:path>
              <a:path w="468630" h="485139">
                <a:moveTo>
                  <a:pt x="269913" y="482600"/>
                </a:moveTo>
                <a:lnTo>
                  <a:pt x="198500" y="482600"/>
                </a:lnTo>
                <a:lnTo>
                  <a:pt x="175564" y="477519"/>
                </a:lnTo>
                <a:lnTo>
                  <a:pt x="132549" y="461010"/>
                </a:lnTo>
                <a:lnTo>
                  <a:pt x="93941" y="436880"/>
                </a:lnTo>
                <a:lnTo>
                  <a:pt x="60706" y="405130"/>
                </a:lnTo>
                <a:lnTo>
                  <a:pt x="39877" y="377189"/>
                </a:lnTo>
                <a:lnTo>
                  <a:pt x="33794" y="368300"/>
                </a:lnTo>
                <a:lnTo>
                  <a:pt x="28155" y="358139"/>
                </a:lnTo>
                <a:lnTo>
                  <a:pt x="22999" y="346710"/>
                </a:lnTo>
                <a:lnTo>
                  <a:pt x="18313" y="336550"/>
                </a:lnTo>
                <a:lnTo>
                  <a:pt x="4686" y="290830"/>
                </a:lnTo>
                <a:lnTo>
                  <a:pt x="3581" y="284480"/>
                </a:lnTo>
                <a:lnTo>
                  <a:pt x="2628" y="279400"/>
                </a:lnTo>
                <a:lnTo>
                  <a:pt x="0" y="248919"/>
                </a:lnTo>
                <a:lnTo>
                  <a:pt x="0" y="236219"/>
                </a:lnTo>
                <a:lnTo>
                  <a:pt x="2628" y="205739"/>
                </a:lnTo>
                <a:lnTo>
                  <a:pt x="3581" y="199389"/>
                </a:lnTo>
                <a:lnTo>
                  <a:pt x="14122" y="158750"/>
                </a:lnTo>
                <a:lnTo>
                  <a:pt x="33794" y="116839"/>
                </a:lnTo>
                <a:lnTo>
                  <a:pt x="60706" y="78739"/>
                </a:lnTo>
                <a:lnTo>
                  <a:pt x="68465" y="71119"/>
                </a:lnTo>
                <a:lnTo>
                  <a:pt x="76593" y="62230"/>
                </a:lnTo>
                <a:lnTo>
                  <a:pt x="85089" y="54610"/>
                </a:lnTo>
                <a:lnTo>
                  <a:pt x="93941" y="48260"/>
                </a:lnTo>
                <a:lnTo>
                  <a:pt x="103124" y="40639"/>
                </a:lnTo>
                <a:lnTo>
                  <a:pt x="112623" y="34289"/>
                </a:lnTo>
                <a:lnTo>
                  <a:pt x="122440" y="29210"/>
                </a:lnTo>
                <a:lnTo>
                  <a:pt x="132549" y="22860"/>
                </a:lnTo>
                <a:lnTo>
                  <a:pt x="142938" y="19050"/>
                </a:lnTo>
                <a:lnTo>
                  <a:pt x="153581" y="13969"/>
                </a:lnTo>
                <a:lnTo>
                  <a:pt x="164477" y="10160"/>
                </a:lnTo>
                <a:lnTo>
                  <a:pt x="175564" y="7619"/>
                </a:lnTo>
                <a:lnTo>
                  <a:pt x="181254" y="5080"/>
                </a:lnTo>
                <a:lnTo>
                  <a:pt x="192697" y="2539"/>
                </a:lnTo>
                <a:lnTo>
                  <a:pt x="275704" y="2539"/>
                </a:lnTo>
                <a:lnTo>
                  <a:pt x="287159" y="5080"/>
                </a:lnTo>
                <a:lnTo>
                  <a:pt x="292836" y="7619"/>
                </a:lnTo>
                <a:lnTo>
                  <a:pt x="303923" y="10160"/>
                </a:lnTo>
                <a:lnTo>
                  <a:pt x="311188" y="12700"/>
                </a:lnTo>
                <a:lnTo>
                  <a:pt x="211645" y="12700"/>
                </a:lnTo>
                <a:lnTo>
                  <a:pt x="205917" y="13969"/>
                </a:lnTo>
                <a:lnTo>
                  <a:pt x="206082" y="13969"/>
                </a:lnTo>
                <a:lnTo>
                  <a:pt x="200406" y="15239"/>
                </a:lnTo>
                <a:lnTo>
                  <a:pt x="195097" y="15239"/>
                </a:lnTo>
                <a:lnTo>
                  <a:pt x="189509" y="16510"/>
                </a:lnTo>
                <a:lnTo>
                  <a:pt x="189661" y="16510"/>
                </a:lnTo>
                <a:lnTo>
                  <a:pt x="184124" y="17780"/>
                </a:lnTo>
                <a:lnTo>
                  <a:pt x="184289" y="17780"/>
                </a:lnTo>
                <a:lnTo>
                  <a:pt x="178803" y="19050"/>
                </a:lnTo>
                <a:lnTo>
                  <a:pt x="179031" y="19050"/>
                </a:lnTo>
                <a:lnTo>
                  <a:pt x="168224" y="22860"/>
                </a:lnTo>
                <a:lnTo>
                  <a:pt x="168529" y="22860"/>
                </a:lnTo>
                <a:lnTo>
                  <a:pt x="161467" y="25400"/>
                </a:lnTo>
                <a:lnTo>
                  <a:pt x="158242" y="25400"/>
                </a:lnTo>
                <a:lnTo>
                  <a:pt x="147891" y="30480"/>
                </a:lnTo>
                <a:lnTo>
                  <a:pt x="148183" y="30480"/>
                </a:lnTo>
                <a:lnTo>
                  <a:pt x="138087" y="34289"/>
                </a:lnTo>
                <a:lnTo>
                  <a:pt x="138366" y="34289"/>
                </a:lnTo>
                <a:lnTo>
                  <a:pt x="128536" y="39369"/>
                </a:lnTo>
                <a:lnTo>
                  <a:pt x="128816" y="39369"/>
                </a:lnTo>
                <a:lnTo>
                  <a:pt x="119265" y="45719"/>
                </a:lnTo>
                <a:lnTo>
                  <a:pt x="119532" y="45719"/>
                </a:lnTo>
                <a:lnTo>
                  <a:pt x="110286" y="50800"/>
                </a:lnTo>
                <a:lnTo>
                  <a:pt x="110540" y="50800"/>
                </a:lnTo>
                <a:lnTo>
                  <a:pt x="103090" y="57150"/>
                </a:lnTo>
                <a:lnTo>
                  <a:pt x="101841" y="57150"/>
                </a:lnTo>
                <a:lnTo>
                  <a:pt x="93230" y="64769"/>
                </a:lnTo>
                <a:lnTo>
                  <a:pt x="93471" y="64769"/>
                </a:lnTo>
                <a:lnTo>
                  <a:pt x="86571" y="71119"/>
                </a:lnTo>
                <a:lnTo>
                  <a:pt x="85420" y="71119"/>
                </a:lnTo>
                <a:lnTo>
                  <a:pt x="78627" y="78739"/>
                </a:lnTo>
                <a:lnTo>
                  <a:pt x="77711" y="78739"/>
                </a:lnTo>
                <a:lnTo>
                  <a:pt x="70167" y="87630"/>
                </a:lnTo>
                <a:lnTo>
                  <a:pt x="70357" y="87630"/>
                </a:lnTo>
                <a:lnTo>
                  <a:pt x="63195" y="95250"/>
                </a:lnTo>
                <a:lnTo>
                  <a:pt x="63385" y="95250"/>
                </a:lnTo>
                <a:lnTo>
                  <a:pt x="56616" y="104139"/>
                </a:lnTo>
                <a:lnTo>
                  <a:pt x="56794" y="104139"/>
                </a:lnTo>
                <a:lnTo>
                  <a:pt x="50444" y="113030"/>
                </a:lnTo>
                <a:lnTo>
                  <a:pt x="50609" y="113030"/>
                </a:lnTo>
                <a:lnTo>
                  <a:pt x="44678" y="123189"/>
                </a:lnTo>
                <a:lnTo>
                  <a:pt x="44831" y="123189"/>
                </a:lnTo>
                <a:lnTo>
                  <a:pt x="39344" y="132080"/>
                </a:lnTo>
                <a:lnTo>
                  <a:pt x="39484" y="132080"/>
                </a:lnTo>
                <a:lnTo>
                  <a:pt x="34455" y="142239"/>
                </a:lnTo>
                <a:lnTo>
                  <a:pt x="30010" y="152400"/>
                </a:lnTo>
                <a:lnTo>
                  <a:pt x="26047" y="162560"/>
                </a:lnTo>
                <a:lnTo>
                  <a:pt x="22567" y="173989"/>
                </a:lnTo>
                <a:lnTo>
                  <a:pt x="19583" y="184150"/>
                </a:lnTo>
                <a:lnTo>
                  <a:pt x="17106" y="195580"/>
                </a:lnTo>
                <a:lnTo>
                  <a:pt x="16294" y="200660"/>
                </a:lnTo>
                <a:lnTo>
                  <a:pt x="16103" y="200660"/>
                </a:lnTo>
                <a:lnTo>
                  <a:pt x="15176" y="207010"/>
                </a:lnTo>
                <a:lnTo>
                  <a:pt x="14561" y="212089"/>
                </a:lnTo>
                <a:lnTo>
                  <a:pt x="14427" y="212089"/>
                </a:lnTo>
                <a:lnTo>
                  <a:pt x="13766" y="218439"/>
                </a:lnTo>
                <a:lnTo>
                  <a:pt x="13284" y="224789"/>
                </a:lnTo>
                <a:lnTo>
                  <a:pt x="12915" y="229869"/>
                </a:lnTo>
                <a:lnTo>
                  <a:pt x="12700" y="236219"/>
                </a:lnTo>
                <a:lnTo>
                  <a:pt x="12743" y="248919"/>
                </a:lnTo>
                <a:lnTo>
                  <a:pt x="12915" y="254000"/>
                </a:lnTo>
                <a:lnTo>
                  <a:pt x="13284" y="260350"/>
                </a:lnTo>
                <a:lnTo>
                  <a:pt x="13779" y="265430"/>
                </a:lnTo>
                <a:lnTo>
                  <a:pt x="14427" y="271780"/>
                </a:lnTo>
                <a:lnTo>
                  <a:pt x="15201" y="276860"/>
                </a:lnTo>
                <a:lnTo>
                  <a:pt x="16103" y="283210"/>
                </a:lnTo>
                <a:lnTo>
                  <a:pt x="17157" y="288289"/>
                </a:lnTo>
                <a:lnTo>
                  <a:pt x="19646" y="299719"/>
                </a:lnTo>
                <a:lnTo>
                  <a:pt x="22656" y="311150"/>
                </a:lnTo>
                <a:lnTo>
                  <a:pt x="22965" y="311150"/>
                </a:lnTo>
                <a:lnTo>
                  <a:pt x="26149" y="321310"/>
                </a:lnTo>
                <a:lnTo>
                  <a:pt x="30124" y="331469"/>
                </a:lnTo>
                <a:lnTo>
                  <a:pt x="34582" y="341630"/>
                </a:lnTo>
                <a:lnTo>
                  <a:pt x="39484" y="351789"/>
                </a:lnTo>
                <a:lnTo>
                  <a:pt x="39344" y="351789"/>
                </a:lnTo>
                <a:lnTo>
                  <a:pt x="44831" y="361950"/>
                </a:lnTo>
                <a:lnTo>
                  <a:pt x="44678" y="361950"/>
                </a:lnTo>
                <a:lnTo>
                  <a:pt x="50609" y="370839"/>
                </a:lnTo>
                <a:lnTo>
                  <a:pt x="50444" y="370839"/>
                </a:lnTo>
                <a:lnTo>
                  <a:pt x="56794" y="379730"/>
                </a:lnTo>
                <a:lnTo>
                  <a:pt x="56616" y="379730"/>
                </a:lnTo>
                <a:lnTo>
                  <a:pt x="63385" y="388619"/>
                </a:lnTo>
                <a:lnTo>
                  <a:pt x="63195" y="388619"/>
                </a:lnTo>
                <a:lnTo>
                  <a:pt x="70357" y="397510"/>
                </a:lnTo>
                <a:lnTo>
                  <a:pt x="71245" y="397510"/>
                </a:lnTo>
                <a:lnTo>
                  <a:pt x="77711" y="405130"/>
                </a:lnTo>
                <a:lnTo>
                  <a:pt x="77495" y="405130"/>
                </a:lnTo>
                <a:lnTo>
                  <a:pt x="85420" y="412750"/>
                </a:lnTo>
                <a:lnTo>
                  <a:pt x="85191" y="412750"/>
                </a:lnTo>
                <a:lnTo>
                  <a:pt x="93471" y="420369"/>
                </a:lnTo>
                <a:lnTo>
                  <a:pt x="94665" y="420369"/>
                </a:lnTo>
                <a:lnTo>
                  <a:pt x="101841" y="426719"/>
                </a:lnTo>
                <a:lnTo>
                  <a:pt x="101600" y="426719"/>
                </a:lnTo>
                <a:lnTo>
                  <a:pt x="110540" y="433069"/>
                </a:lnTo>
                <a:lnTo>
                  <a:pt x="110286" y="433069"/>
                </a:lnTo>
                <a:lnTo>
                  <a:pt x="119532" y="439419"/>
                </a:lnTo>
                <a:lnTo>
                  <a:pt x="119265" y="439419"/>
                </a:lnTo>
                <a:lnTo>
                  <a:pt x="128816" y="444500"/>
                </a:lnTo>
                <a:lnTo>
                  <a:pt x="128536" y="444500"/>
                </a:lnTo>
                <a:lnTo>
                  <a:pt x="138366" y="449580"/>
                </a:lnTo>
                <a:lnTo>
                  <a:pt x="138087" y="449580"/>
                </a:lnTo>
                <a:lnTo>
                  <a:pt x="148183" y="454660"/>
                </a:lnTo>
                <a:lnTo>
                  <a:pt x="147891" y="454660"/>
                </a:lnTo>
                <a:lnTo>
                  <a:pt x="158242" y="458469"/>
                </a:lnTo>
                <a:lnTo>
                  <a:pt x="157937" y="458469"/>
                </a:lnTo>
                <a:lnTo>
                  <a:pt x="168529" y="462280"/>
                </a:lnTo>
                <a:lnTo>
                  <a:pt x="168224" y="462280"/>
                </a:lnTo>
                <a:lnTo>
                  <a:pt x="179031" y="464819"/>
                </a:lnTo>
                <a:lnTo>
                  <a:pt x="178803" y="464819"/>
                </a:lnTo>
                <a:lnTo>
                  <a:pt x="184289" y="466089"/>
                </a:lnTo>
                <a:lnTo>
                  <a:pt x="184124" y="466089"/>
                </a:lnTo>
                <a:lnTo>
                  <a:pt x="189661" y="467360"/>
                </a:lnTo>
                <a:lnTo>
                  <a:pt x="189509" y="467360"/>
                </a:lnTo>
                <a:lnTo>
                  <a:pt x="195097" y="468630"/>
                </a:lnTo>
                <a:lnTo>
                  <a:pt x="194932" y="468630"/>
                </a:lnTo>
                <a:lnTo>
                  <a:pt x="200571" y="469900"/>
                </a:lnTo>
                <a:lnTo>
                  <a:pt x="205917" y="469900"/>
                </a:lnTo>
                <a:lnTo>
                  <a:pt x="211645" y="471169"/>
                </a:lnTo>
                <a:lnTo>
                  <a:pt x="217081" y="471169"/>
                </a:lnTo>
                <a:lnTo>
                  <a:pt x="222885" y="472439"/>
                </a:lnTo>
                <a:lnTo>
                  <a:pt x="307555" y="472439"/>
                </a:lnTo>
                <a:lnTo>
                  <a:pt x="292836" y="477519"/>
                </a:lnTo>
                <a:lnTo>
                  <a:pt x="269913" y="482600"/>
                </a:lnTo>
                <a:close/>
              </a:path>
              <a:path w="468630" h="485139">
                <a:moveTo>
                  <a:pt x="310464" y="26669"/>
                </a:moveTo>
                <a:lnTo>
                  <a:pt x="299872" y="22860"/>
                </a:lnTo>
                <a:lnTo>
                  <a:pt x="300189" y="22860"/>
                </a:lnTo>
                <a:lnTo>
                  <a:pt x="289369" y="19050"/>
                </a:lnTo>
                <a:lnTo>
                  <a:pt x="289610" y="19050"/>
                </a:lnTo>
                <a:lnTo>
                  <a:pt x="284111" y="17780"/>
                </a:lnTo>
                <a:lnTo>
                  <a:pt x="284276" y="17780"/>
                </a:lnTo>
                <a:lnTo>
                  <a:pt x="278739" y="16510"/>
                </a:lnTo>
                <a:lnTo>
                  <a:pt x="278904" y="16510"/>
                </a:lnTo>
                <a:lnTo>
                  <a:pt x="273316" y="15239"/>
                </a:lnTo>
                <a:lnTo>
                  <a:pt x="267995" y="15239"/>
                </a:lnTo>
                <a:lnTo>
                  <a:pt x="262318" y="13969"/>
                </a:lnTo>
                <a:lnTo>
                  <a:pt x="262483" y="13969"/>
                </a:lnTo>
                <a:lnTo>
                  <a:pt x="256755" y="12700"/>
                </a:lnTo>
                <a:lnTo>
                  <a:pt x="311188" y="12700"/>
                </a:lnTo>
                <a:lnTo>
                  <a:pt x="314820" y="13969"/>
                </a:lnTo>
                <a:lnTo>
                  <a:pt x="325475" y="19050"/>
                </a:lnTo>
                <a:lnTo>
                  <a:pt x="335851" y="22860"/>
                </a:lnTo>
                <a:lnTo>
                  <a:pt x="339895" y="25400"/>
                </a:lnTo>
                <a:lnTo>
                  <a:pt x="310172" y="25400"/>
                </a:lnTo>
                <a:lnTo>
                  <a:pt x="310464" y="26669"/>
                </a:lnTo>
                <a:close/>
              </a:path>
              <a:path w="468630" h="485139">
                <a:moveTo>
                  <a:pt x="157937" y="26669"/>
                </a:moveTo>
                <a:lnTo>
                  <a:pt x="158242" y="25400"/>
                </a:lnTo>
                <a:lnTo>
                  <a:pt x="161467" y="25400"/>
                </a:lnTo>
                <a:lnTo>
                  <a:pt x="157937" y="26669"/>
                </a:lnTo>
                <a:close/>
              </a:path>
              <a:path w="468630" h="485139">
                <a:moveTo>
                  <a:pt x="366801" y="58419"/>
                </a:moveTo>
                <a:lnTo>
                  <a:pt x="357873" y="50800"/>
                </a:lnTo>
                <a:lnTo>
                  <a:pt x="358114" y="50800"/>
                </a:lnTo>
                <a:lnTo>
                  <a:pt x="348869" y="45719"/>
                </a:lnTo>
                <a:lnTo>
                  <a:pt x="349135" y="45719"/>
                </a:lnTo>
                <a:lnTo>
                  <a:pt x="339598" y="39369"/>
                </a:lnTo>
                <a:lnTo>
                  <a:pt x="339864" y="39369"/>
                </a:lnTo>
                <a:lnTo>
                  <a:pt x="330034" y="34289"/>
                </a:lnTo>
                <a:lnTo>
                  <a:pt x="330326" y="34289"/>
                </a:lnTo>
                <a:lnTo>
                  <a:pt x="320230" y="30480"/>
                </a:lnTo>
                <a:lnTo>
                  <a:pt x="320522" y="30480"/>
                </a:lnTo>
                <a:lnTo>
                  <a:pt x="310172" y="25400"/>
                </a:lnTo>
                <a:lnTo>
                  <a:pt x="339895" y="25400"/>
                </a:lnTo>
                <a:lnTo>
                  <a:pt x="345960" y="29210"/>
                </a:lnTo>
                <a:lnTo>
                  <a:pt x="355777" y="34289"/>
                </a:lnTo>
                <a:lnTo>
                  <a:pt x="365277" y="40639"/>
                </a:lnTo>
                <a:lnTo>
                  <a:pt x="374472" y="48260"/>
                </a:lnTo>
                <a:lnTo>
                  <a:pt x="383311" y="54610"/>
                </a:lnTo>
                <a:lnTo>
                  <a:pt x="386143" y="57150"/>
                </a:lnTo>
                <a:lnTo>
                  <a:pt x="366560" y="57150"/>
                </a:lnTo>
                <a:lnTo>
                  <a:pt x="366801" y="58419"/>
                </a:lnTo>
                <a:close/>
              </a:path>
              <a:path w="468630" h="485139">
                <a:moveTo>
                  <a:pt x="101600" y="58419"/>
                </a:moveTo>
                <a:lnTo>
                  <a:pt x="101841" y="57150"/>
                </a:lnTo>
                <a:lnTo>
                  <a:pt x="103090" y="57150"/>
                </a:lnTo>
                <a:lnTo>
                  <a:pt x="101600" y="58419"/>
                </a:lnTo>
                <a:close/>
              </a:path>
              <a:path w="468630" h="485139">
                <a:moveTo>
                  <a:pt x="383209" y="72389"/>
                </a:moveTo>
                <a:lnTo>
                  <a:pt x="374942" y="64769"/>
                </a:lnTo>
                <a:lnTo>
                  <a:pt x="375170" y="64769"/>
                </a:lnTo>
                <a:lnTo>
                  <a:pt x="366560" y="57150"/>
                </a:lnTo>
                <a:lnTo>
                  <a:pt x="386143" y="57150"/>
                </a:lnTo>
                <a:lnTo>
                  <a:pt x="391807" y="62230"/>
                </a:lnTo>
                <a:lnTo>
                  <a:pt x="399935" y="71119"/>
                </a:lnTo>
                <a:lnTo>
                  <a:pt x="382993" y="71119"/>
                </a:lnTo>
                <a:lnTo>
                  <a:pt x="383209" y="72389"/>
                </a:lnTo>
                <a:close/>
              </a:path>
              <a:path w="468630" h="485139">
                <a:moveTo>
                  <a:pt x="85191" y="72389"/>
                </a:moveTo>
                <a:lnTo>
                  <a:pt x="85420" y="71119"/>
                </a:lnTo>
                <a:lnTo>
                  <a:pt x="86571" y="71119"/>
                </a:lnTo>
                <a:lnTo>
                  <a:pt x="85191" y="72389"/>
                </a:lnTo>
                <a:close/>
              </a:path>
              <a:path w="468630" h="485139">
                <a:moveTo>
                  <a:pt x="390906" y="80010"/>
                </a:moveTo>
                <a:lnTo>
                  <a:pt x="382993" y="71119"/>
                </a:lnTo>
                <a:lnTo>
                  <a:pt x="399935" y="71119"/>
                </a:lnTo>
                <a:lnTo>
                  <a:pt x="407695" y="78739"/>
                </a:lnTo>
                <a:lnTo>
                  <a:pt x="390690" y="78739"/>
                </a:lnTo>
                <a:lnTo>
                  <a:pt x="390906" y="80010"/>
                </a:lnTo>
                <a:close/>
              </a:path>
              <a:path w="468630" h="485139">
                <a:moveTo>
                  <a:pt x="77495" y="80010"/>
                </a:moveTo>
                <a:lnTo>
                  <a:pt x="77711" y="78739"/>
                </a:lnTo>
                <a:lnTo>
                  <a:pt x="78627" y="78739"/>
                </a:lnTo>
                <a:lnTo>
                  <a:pt x="77495" y="80010"/>
                </a:lnTo>
                <a:close/>
              </a:path>
              <a:path w="468630" h="485139">
                <a:moveTo>
                  <a:pt x="452323" y="201930"/>
                </a:moveTo>
                <a:lnTo>
                  <a:pt x="451256" y="195580"/>
                </a:lnTo>
                <a:lnTo>
                  <a:pt x="448754" y="184150"/>
                </a:lnTo>
                <a:lnTo>
                  <a:pt x="445757" y="173989"/>
                </a:lnTo>
                <a:lnTo>
                  <a:pt x="442264" y="162560"/>
                </a:lnTo>
                <a:lnTo>
                  <a:pt x="438276" y="152400"/>
                </a:lnTo>
                <a:lnTo>
                  <a:pt x="433831" y="142239"/>
                </a:lnTo>
                <a:lnTo>
                  <a:pt x="428917" y="132080"/>
                </a:lnTo>
                <a:lnTo>
                  <a:pt x="429069" y="132080"/>
                </a:lnTo>
                <a:lnTo>
                  <a:pt x="423570" y="123189"/>
                </a:lnTo>
                <a:lnTo>
                  <a:pt x="423722" y="123189"/>
                </a:lnTo>
                <a:lnTo>
                  <a:pt x="417804" y="113030"/>
                </a:lnTo>
                <a:lnTo>
                  <a:pt x="417956" y="113030"/>
                </a:lnTo>
                <a:lnTo>
                  <a:pt x="411606" y="104139"/>
                </a:lnTo>
                <a:lnTo>
                  <a:pt x="411784" y="104139"/>
                </a:lnTo>
                <a:lnTo>
                  <a:pt x="405015" y="95250"/>
                </a:lnTo>
                <a:lnTo>
                  <a:pt x="405206" y="95250"/>
                </a:lnTo>
                <a:lnTo>
                  <a:pt x="398043" y="87630"/>
                </a:lnTo>
                <a:lnTo>
                  <a:pt x="398246" y="87630"/>
                </a:lnTo>
                <a:lnTo>
                  <a:pt x="390690" y="78739"/>
                </a:lnTo>
                <a:lnTo>
                  <a:pt x="407695" y="78739"/>
                </a:lnTo>
                <a:lnTo>
                  <a:pt x="434606" y="116839"/>
                </a:lnTo>
                <a:lnTo>
                  <a:pt x="454291" y="158750"/>
                </a:lnTo>
                <a:lnTo>
                  <a:pt x="464819" y="199389"/>
                </a:lnTo>
                <a:lnTo>
                  <a:pt x="465013" y="200660"/>
                </a:lnTo>
                <a:lnTo>
                  <a:pt x="452297" y="200660"/>
                </a:lnTo>
                <a:lnTo>
                  <a:pt x="452323" y="201930"/>
                </a:lnTo>
                <a:close/>
              </a:path>
              <a:path w="468630" h="485139">
                <a:moveTo>
                  <a:pt x="16078" y="201930"/>
                </a:moveTo>
                <a:lnTo>
                  <a:pt x="16103" y="200660"/>
                </a:lnTo>
                <a:lnTo>
                  <a:pt x="16294" y="200660"/>
                </a:lnTo>
                <a:lnTo>
                  <a:pt x="16078" y="201930"/>
                </a:lnTo>
                <a:close/>
              </a:path>
              <a:path w="468630" h="485139">
                <a:moveTo>
                  <a:pt x="453999" y="213360"/>
                </a:moveTo>
                <a:lnTo>
                  <a:pt x="453212" y="207010"/>
                </a:lnTo>
                <a:lnTo>
                  <a:pt x="452297" y="200660"/>
                </a:lnTo>
                <a:lnTo>
                  <a:pt x="465013" y="200660"/>
                </a:lnTo>
                <a:lnTo>
                  <a:pt x="465785" y="205739"/>
                </a:lnTo>
                <a:lnTo>
                  <a:pt x="466598" y="210819"/>
                </a:lnTo>
                <a:lnTo>
                  <a:pt x="466732" y="212089"/>
                </a:lnTo>
                <a:lnTo>
                  <a:pt x="453986" y="212089"/>
                </a:lnTo>
                <a:lnTo>
                  <a:pt x="453999" y="213360"/>
                </a:lnTo>
                <a:close/>
              </a:path>
              <a:path w="468630" h="485139">
                <a:moveTo>
                  <a:pt x="14401" y="213360"/>
                </a:moveTo>
                <a:lnTo>
                  <a:pt x="14427" y="212089"/>
                </a:lnTo>
                <a:lnTo>
                  <a:pt x="14561" y="212089"/>
                </a:lnTo>
                <a:lnTo>
                  <a:pt x="14401" y="213360"/>
                </a:lnTo>
                <a:close/>
              </a:path>
              <a:path w="468630" h="485139">
                <a:moveTo>
                  <a:pt x="458661" y="311150"/>
                </a:moveTo>
                <a:lnTo>
                  <a:pt x="445757" y="311150"/>
                </a:lnTo>
                <a:lnTo>
                  <a:pt x="448830" y="299719"/>
                </a:lnTo>
                <a:lnTo>
                  <a:pt x="451294" y="288289"/>
                </a:lnTo>
                <a:lnTo>
                  <a:pt x="452323" y="283210"/>
                </a:lnTo>
                <a:lnTo>
                  <a:pt x="453224" y="276860"/>
                </a:lnTo>
                <a:lnTo>
                  <a:pt x="453999" y="271780"/>
                </a:lnTo>
                <a:lnTo>
                  <a:pt x="454634" y="265430"/>
                </a:lnTo>
                <a:lnTo>
                  <a:pt x="455129" y="260350"/>
                </a:lnTo>
                <a:lnTo>
                  <a:pt x="455485" y="254000"/>
                </a:lnTo>
                <a:lnTo>
                  <a:pt x="455658" y="248919"/>
                </a:lnTo>
                <a:lnTo>
                  <a:pt x="455701" y="236219"/>
                </a:lnTo>
                <a:lnTo>
                  <a:pt x="455485" y="229869"/>
                </a:lnTo>
                <a:lnTo>
                  <a:pt x="455028" y="223519"/>
                </a:lnTo>
                <a:lnTo>
                  <a:pt x="454621" y="218439"/>
                </a:lnTo>
                <a:lnTo>
                  <a:pt x="453986" y="212089"/>
                </a:lnTo>
                <a:lnTo>
                  <a:pt x="466732" y="212089"/>
                </a:lnTo>
                <a:lnTo>
                  <a:pt x="467271" y="217169"/>
                </a:lnTo>
                <a:lnTo>
                  <a:pt x="467791" y="223519"/>
                </a:lnTo>
                <a:lnTo>
                  <a:pt x="468172" y="229869"/>
                </a:lnTo>
                <a:lnTo>
                  <a:pt x="468401" y="236219"/>
                </a:lnTo>
                <a:lnTo>
                  <a:pt x="468401" y="248919"/>
                </a:lnTo>
                <a:lnTo>
                  <a:pt x="464819" y="284480"/>
                </a:lnTo>
                <a:lnTo>
                  <a:pt x="463715" y="290830"/>
                </a:lnTo>
                <a:lnTo>
                  <a:pt x="461111" y="302260"/>
                </a:lnTo>
                <a:lnTo>
                  <a:pt x="458661" y="311150"/>
                </a:lnTo>
                <a:close/>
              </a:path>
              <a:path w="468630" h="485139">
                <a:moveTo>
                  <a:pt x="22965" y="311150"/>
                </a:moveTo>
                <a:lnTo>
                  <a:pt x="22656" y="311150"/>
                </a:lnTo>
                <a:lnTo>
                  <a:pt x="22567" y="309880"/>
                </a:lnTo>
                <a:lnTo>
                  <a:pt x="22965" y="311150"/>
                </a:lnTo>
                <a:close/>
              </a:path>
              <a:path w="468630" h="485139">
                <a:moveTo>
                  <a:pt x="413998" y="397510"/>
                </a:moveTo>
                <a:lnTo>
                  <a:pt x="398043" y="397510"/>
                </a:lnTo>
                <a:lnTo>
                  <a:pt x="405206" y="388619"/>
                </a:lnTo>
                <a:lnTo>
                  <a:pt x="405015" y="388619"/>
                </a:lnTo>
                <a:lnTo>
                  <a:pt x="411784" y="379730"/>
                </a:lnTo>
                <a:lnTo>
                  <a:pt x="411606" y="379730"/>
                </a:lnTo>
                <a:lnTo>
                  <a:pt x="417956" y="370839"/>
                </a:lnTo>
                <a:lnTo>
                  <a:pt x="417804" y="370839"/>
                </a:lnTo>
                <a:lnTo>
                  <a:pt x="423722" y="361950"/>
                </a:lnTo>
                <a:lnTo>
                  <a:pt x="423570" y="361950"/>
                </a:lnTo>
                <a:lnTo>
                  <a:pt x="429069" y="351789"/>
                </a:lnTo>
                <a:lnTo>
                  <a:pt x="428917" y="351789"/>
                </a:lnTo>
                <a:lnTo>
                  <a:pt x="433958" y="341630"/>
                </a:lnTo>
                <a:lnTo>
                  <a:pt x="438391" y="331469"/>
                </a:lnTo>
                <a:lnTo>
                  <a:pt x="442366" y="321310"/>
                </a:lnTo>
                <a:lnTo>
                  <a:pt x="445846" y="309880"/>
                </a:lnTo>
                <a:lnTo>
                  <a:pt x="445757" y="311150"/>
                </a:lnTo>
                <a:lnTo>
                  <a:pt x="458661" y="311150"/>
                </a:lnTo>
                <a:lnTo>
                  <a:pt x="457962" y="313689"/>
                </a:lnTo>
                <a:lnTo>
                  <a:pt x="454291" y="325119"/>
                </a:lnTo>
                <a:lnTo>
                  <a:pt x="450100" y="336550"/>
                </a:lnTo>
                <a:lnTo>
                  <a:pt x="445414" y="346710"/>
                </a:lnTo>
                <a:lnTo>
                  <a:pt x="440245" y="358139"/>
                </a:lnTo>
                <a:lnTo>
                  <a:pt x="434606" y="368300"/>
                </a:lnTo>
                <a:lnTo>
                  <a:pt x="428523" y="377189"/>
                </a:lnTo>
                <a:lnTo>
                  <a:pt x="421995" y="387350"/>
                </a:lnTo>
                <a:lnTo>
                  <a:pt x="415048" y="396239"/>
                </a:lnTo>
                <a:lnTo>
                  <a:pt x="413998" y="397510"/>
                </a:lnTo>
                <a:close/>
              </a:path>
              <a:path w="468630" h="485139">
                <a:moveTo>
                  <a:pt x="71245" y="397510"/>
                </a:moveTo>
                <a:lnTo>
                  <a:pt x="70357" y="397510"/>
                </a:lnTo>
                <a:lnTo>
                  <a:pt x="70167" y="396239"/>
                </a:lnTo>
                <a:lnTo>
                  <a:pt x="71245" y="397510"/>
                </a:lnTo>
                <a:close/>
              </a:path>
              <a:path w="468630" h="485139">
                <a:moveTo>
                  <a:pt x="393162" y="420369"/>
                </a:moveTo>
                <a:lnTo>
                  <a:pt x="374942" y="420369"/>
                </a:lnTo>
                <a:lnTo>
                  <a:pt x="383209" y="412750"/>
                </a:lnTo>
                <a:lnTo>
                  <a:pt x="382993" y="412750"/>
                </a:lnTo>
                <a:lnTo>
                  <a:pt x="390906" y="405130"/>
                </a:lnTo>
                <a:lnTo>
                  <a:pt x="390690" y="405130"/>
                </a:lnTo>
                <a:lnTo>
                  <a:pt x="398246" y="396239"/>
                </a:lnTo>
                <a:lnTo>
                  <a:pt x="398043" y="397510"/>
                </a:lnTo>
                <a:lnTo>
                  <a:pt x="413998" y="397510"/>
                </a:lnTo>
                <a:lnTo>
                  <a:pt x="407695" y="405130"/>
                </a:lnTo>
                <a:lnTo>
                  <a:pt x="399935" y="414019"/>
                </a:lnTo>
                <a:lnTo>
                  <a:pt x="393162" y="420369"/>
                </a:lnTo>
                <a:close/>
              </a:path>
              <a:path w="468630" h="485139">
                <a:moveTo>
                  <a:pt x="94665" y="420369"/>
                </a:moveTo>
                <a:lnTo>
                  <a:pt x="93471" y="420369"/>
                </a:lnTo>
                <a:lnTo>
                  <a:pt x="93230" y="419100"/>
                </a:lnTo>
                <a:lnTo>
                  <a:pt x="94665" y="420369"/>
                </a:lnTo>
                <a:close/>
              </a:path>
              <a:path w="468630" h="485139">
                <a:moveTo>
                  <a:pt x="307555" y="472439"/>
                </a:moveTo>
                <a:lnTo>
                  <a:pt x="245516" y="472439"/>
                </a:lnTo>
                <a:lnTo>
                  <a:pt x="251320" y="471169"/>
                </a:lnTo>
                <a:lnTo>
                  <a:pt x="256755" y="471169"/>
                </a:lnTo>
                <a:lnTo>
                  <a:pt x="262483" y="469900"/>
                </a:lnTo>
                <a:lnTo>
                  <a:pt x="267843" y="469900"/>
                </a:lnTo>
                <a:lnTo>
                  <a:pt x="273469" y="468630"/>
                </a:lnTo>
                <a:lnTo>
                  <a:pt x="273316" y="468630"/>
                </a:lnTo>
                <a:lnTo>
                  <a:pt x="278904" y="467360"/>
                </a:lnTo>
                <a:lnTo>
                  <a:pt x="278739" y="467360"/>
                </a:lnTo>
                <a:lnTo>
                  <a:pt x="284276" y="466089"/>
                </a:lnTo>
                <a:lnTo>
                  <a:pt x="284111" y="466089"/>
                </a:lnTo>
                <a:lnTo>
                  <a:pt x="289610" y="464819"/>
                </a:lnTo>
                <a:lnTo>
                  <a:pt x="289369" y="464819"/>
                </a:lnTo>
                <a:lnTo>
                  <a:pt x="300189" y="462280"/>
                </a:lnTo>
                <a:lnTo>
                  <a:pt x="299872" y="462280"/>
                </a:lnTo>
                <a:lnTo>
                  <a:pt x="310464" y="458469"/>
                </a:lnTo>
                <a:lnTo>
                  <a:pt x="310172" y="458469"/>
                </a:lnTo>
                <a:lnTo>
                  <a:pt x="320522" y="454660"/>
                </a:lnTo>
                <a:lnTo>
                  <a:pt x="320230" y="454660"/>
                </a:lnTo>
                <a:lnTo>
                  <a:pt x="330326" y="449580"/>
                </a:lnTo>
                <a:lnTo>
                  <a:pt x="330034" y="449580"/>
                </a:lnTo>
                <a:lnTo>
                  <a:pt x="339864" y="444500"/>
                </a:lnTo>
                <a:lnTo>
                  <a:pt x="339598" y="444500"/>
                </a:lnTo>
                <a:lnTo>
                  <a:pt x="349135" y="439419"/>
                </a:lnTo>
                <a:lnTo>
                  <a:pt x="348869" y="439419"/>
                </a:lnTo>
                <a:lnTo>
                  <a:pt x="358114" y="433069"/>
                </a:lnTo>
                <a:lnTo>
                  <a:pt x="357873" y="433069"/>
                </a:lnTo>
                <a:lnTo>
                  <a:pt x="366801" y="426719"/>
                </a:lnTo>
                <a:lnTo>
                  <a:pt x="366560" y="426719"/>
                </a:lnTo>
                <a:lnTo>
                  <a:pt x="375170" y="419100"/>
                </a:lnTo>
                <a:lnTo>
                  <a:pt x="374942" y="420369"/>
                </a:lnTo>
                <a:lnTo>
                  <a:pt x="393162" y="420369"/>
                </a:lnTo>
                <a:lnTo>
                  <a:pt x="355777" y="449580"/>
                </a:lnTo>
                <a:lnTo>
                  <a:pt x="325475" y="466089"/>
                </a:lnTo>
                <a:lnTo>
                  <a:pt x="307555" y="472439"/>
                </a:lnTo>
                <a:close/>
              </a:path>
              <a:path w="468630" h="485139">
                <a:moveTo>
                  <a:pt x="258165" y="483869"/>
                </a:moveTo>
                <a:lnTo>
                  <a:pt x="210235" y="483869"/>
                </a:lnTo>
                <a:lnTo>
                  <a:pt x="204343" y="482600"/>
                </a:lnTo>
                <a:lnTo>
                  <a:pt x="264058" y="482600"/>
                </a:lnTo>
                <a:lnTo>
                  <a:pt x="258165" y="483869"/>
                </a:lnTo>
                <a:close/>
              </a:path>
              <a:path w="468630" h="485139">
                <a:moveTo>
                  <a:pt x="246265" y="485139"/>
                </a:moveTo>
                <a:lnTo>
                  <a:pt x="222135" y="485139"/>
                </a:lnTo>
                <a:lnTo>
                  <a:pt x="216166" y="483869"/>
                </a:lnTo>
                <a:lnTo>
                  <a:pt x="252234" y="483869"/>
                </a:lnTo>
                <a:lnTo>
                  <a:pt x="246265" y="485139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81223" y="2390381"/>
            <a:ext cx="80645" cy="0"/>
          </a:xfrm>
          <a:custGeom>
            <a:avLst/>
            <a:gdLst/>
            <a:ahLst/>
            <a:cxnLst/>
            <a:rect l="l" t="t" r="r" b="b"/>
            <a:pathLst>
              <a:path w="80644" h="0">
                <a:moveTo>
                  <a:pt x="0" y="0"/>
                </a:moveTo>
                <a:lnTo>
                  <a:pt x="80556" y="0"/>
                </a:lnTo>
              </a:path>
            </a:pathLst>
          </a:custGeom>
          <a:ln w="539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46666" y="2390381"/>
            <a:ext cx="80645" cy="0"/>
          </a:xfrm>
          <a:custGeom>
            <a:avLst/>
            <a:gdLst/>
            <a:ahLst/>
            <a:cxnLst/>
            <a:rect l="l" t="t" r="r" b="b"/>
            <a:pathLst>
              <a:path w="80644" h="0">
                <a:moveTo>
                  <a:pt x="0" y="0"/>
                </a:moveTo>
                <a:lnTo>
                  <a:pt x="80581" y="0"/>
                </a:lnTo>
              </a:path>
            </a:pathLst>
          </a:custGeom>
          <a:ln w="539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54235" y="2282825"/>
            <a:ext cx="0" cy="215265"/>
          </a:xfrm>
          <a:custGeom>
            <a:avLst/>
            <a:gdLst/>
            <a:ahLst/>
            <a:cxnLst/>
            <a:rect l="l" t="t" r="r" b="b"/>
            <a:pathLst>
              <a:path w="0" h="215264">
                <a:moveTo>
                  <a:pt x="0" y="0"/>
                </a:moveTo>
                <a:lnTo>
                  <a:pt x="0" y="215112"/>
                </a:lnTo>
              </a:path>
            </a:pathLst>
          </a:custGeom>
          <a:ln w="539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00884" y="2224227"/>
            <a:ext cx="307073" cy="340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11400" y="3848950"/>
            <a:ext cx="314223" cy="3340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60052" y="3933469"/>
            <a:ext cx="173837" cy="1663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11360" y="2626817"/>
            <a:ext cx="285750" cy="608965"/>
          </a:xfrm>
          <a:custGeom>
            <a:avLst/>
            <a:gdLst/>
            <a:ahLst/>
            <a:cxnLst/>
            <a:rect l="l" t="t" r="r" b="b"/>
            <a:pathLst>
              <a:path w="285750" h="608964">
                <a:moveTo>
                  <a:pt x="142875" y="465988"/>
                </a:moveTo>
                <a:lnTo>
                  <a:pt x="114300" y="437413"/>
                </a:lnTo>
                <a:lnTo>
                  <a:pt x="114300" y="0"/>
                </a:lnTo>
                <a:lnTo>
                  <a:pt x="171450" y="0"/>
                </a:lnTo>
                <a:lnTo>
                  <a:pt x="171450" y="437413"/>
                </a:lnTo>
                <a:lnTo>
                  <a:pt x="142875" y="465988"/>
                </a:lnTo>
                <a:close/>
              </a:path>
              <a:path w="285750" h="608964">
                <a:moveTo>
                  <a:pt x="142875" y="608863"/>
                </a:moveTo>
                <a:lnTo>
                  <a:pt x="0" y="323113"/>
                </a:lnTo>
                <a:lnTo>
                  <a:pt x="114300" y="437413"/>
                </a:lnTo>
                <a:lnTo>
                  <a:pt x="114300" y="501700"/>
                </a:lnTo>
                <a:lnTo>
                  <a:pt x="196456" y="501700"/>
                </a:lnTo>
                <a:lnTo>
                  <a:pt x="142875" y="608863"/>
                </a:lnTo>
                <a:close/>
              </a:path>
              <a:path w="285750" h="608964">
                <a:moveTo>
                  <a:pt x="196456" y="501700"/>
                </a:moveTo>
                <a:lnTo>
                  <a:pt x="171450" y="501700"/>
                </a:lnTo>
                <a:lnTo>
                  <a:pt x="171450" y="437413"/>
                </a:lnTo>
                <a:lnTo>
                  <a:pt x="285750" y="323113"/>
                </a:lnTo>
                <a:lnTo>
                  <a:pt x="196456" y="501700"/>
                </a:lnTo>
                <a:close/>
              </a:path>
              <a:path w="285750" h="608964">
                <a:moveTo>
                  <a:pt x="171450" y="501700"/>
                </a:moveTo>
                <a:lnTo>
                  <a:pt x="114300" y="501700"/>
                </a:lnTo>
                <a:lnTo>
                  <a:pt x="114300" y="437413"/>
                </a:lnTo>
                <a:lnTo>
                  <a:pt x="142875" y="465988"/>
                </a:lnTo>
                <a:lnTo>
                  <a:pt x="171450" y="465988"/>
                </a:lnTo>
                <a:lnTo>
                  <a:pt x="171450" y="501700"/>
                </a:lnTo>
                <a:close/>
              </a:path>
              <a:path w="285750" h="608964">
                <a:moveTo>
                  <a:pt x="171450" y="465988"/>
                </a:moveTo>
                <a:lnTo>
                  <a:pt x="142875" y="465988"/>
                </a:lnTo>
                <a:lnTo>
                  <a:pt x="171450" y="437413"/>
                </a:lnTo>
                <a:lnTo>
                  <a:pt x="171450" y="465988"/>
                </a:lnTo>
                <a:close/>
              </a:path>
            </a:pathLst>
          </a:custGeom>
          <a:solidFill>
            <a:srgbClr val="DC07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18053" y="2956267"/>
            <a:ext cx="346570" cy="334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12325" y="1503768"/>
            <a:ext cx="331088" cy="3340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6798" y="2490380"/>
            <a:ext cx="2771775" cy="22752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99700"/>
              </a:lnSpc>
              <a:spcBef>
                <a:spcPts val="110"/>
              </a:spcBef>
            </a:pPr>
            <a:r>
              <a:rPr dirty="0" sz="3600" b="1">
                <a:latin typeface="华文楷体"/>
                <a:cs typeface="华文楷体"/>
              </a:rPr>
              <a:t>在电场中，</a:t>
            </a:r>
            <a:r>
              <a:rPr dirty="0" sz="3600" spc="-5" b="1">
                <a:latin typeface="华文楷体"/>
                <a:cs typeface="华文楷体"/>
              </a:rPr>
              <a:t>电 </a:t>
            </a:r>
            <a:r>
              <a:rPr dirty="0" sz="3600" b="1">
                <a:latin typeface="华文楷体"/>
                <a:cs typeface="华文楷体"/>
              </a:rPr>
              <a:t>势相同的各</a:t>
            </a:r>
            <a:r>
              <a:rPr dirty="0" sz="3600" spc="-5" b="1">
                <a:latin typeface="华文楷体"/>
                <a:cs typeface="华文楷体"/>
              </a:rPr>
              <a:t>点 </a:t>
            </a:r>
            <a:r>
              <a:rPr dirty="0" sz="3600" b="1">
                <a:latin typeface="华文楷体"/>
                <a:cs typeface="华文楷体"/>
              </a:rPr>
              <a:t>构成的面叫</a:t>
            </a:r>
            <a:r>
              <a:rPr dirty="0" sz="3600" spc="-5" b="1">
                <a:latin typeface="华文楷体"/>
                <a:cs typeface="华文楷体"/>
              </a:rPr>
              <a:t>做 </a:t>
            </a:r>
            <a:r>
              <a:rPr dirty="0" sz="4000" b="1">
                <a:solidFill>
                  <a:srgbClr val="FF0000"/>
                </a:solidFill>
                <a:latin typeface="华文楷体"/>
                <a:cs typeface="华文楷体"/>
              </a:rPr>
              <a:t>等势面</a:t>
            </a:r>
            <a:r>
              <a:rPr dirty="0" sz="3600" spc="-5" b="1">
                <a:latin typeface="华文楷体"/>
                <a:cs typeface="华文楷体"/>
              </a:rPr>
              <a:t>。</a:t>
            </a:r>
            <a:endParaRPr sz="36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23844" y="3601999"/>
            <a:ext cx="148285" cy="141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54746" y="2931236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49"/>
                </a:moveTo>
                <a:lnTo>
                  <a:pt x="5251970" y="142874"/>
                </a:lnTo>
                <a:lnTo>
                  <a:pt x="5109095" y="0"/>
                </a:lnTo>
                <a:lnTo>
                  <a:pt x="5337695" y="114299"/>
                </a:lnTo>
                <a:lnTo>
                  <a:pt x="5287683" y="114299"/>
                </a:lnTo>
                <a:lnTo>
                  <a:pt x="5287683" y="171449"/>
                </a:lnTo>
                <a:lnTo>
                  <a:pt x="5337695" y="171449"/>
                </a:lnTo>
                <a:lnTo>
                  <a:pt x="5109095" y="285749"/>
                </a:lnTo>
                <a:close/>
              </a:path>
              <a:path w="5394959" h="285750">
                <a:moveTo>
                  <a:pt x="5223395" y="171449"/>
                </a:moveTo>
                <a:lnTo>
                  <a:pt x="0" y="171449"/>
                </a:lnTo>
                <a:lnTo>
                  <a:pt x="0" y="114299"/>
                </a:lnTo>
                <a:lnTo>
                  <a:pt x="5223395" y="114299"/>
                </a:lnTo>
                <a:lnTo>
                  <a:pt x="5251970" y="142874"/>
                </a:lnTo>
                <a:lnTo>
                  <a:pt x="5223395" y="171449"/>
                </a:lnTo>
                <a:close/>
              </a:path>
              <a:path w="5394959" h="285750">
                <a:moveTo>
                  <a:pt x="5337695" y="171449"/>
                </a:moveTo>
                <a:lnTo>
                  <a:pt x="5287683" y="171449"/>
                </a:lnTo>
                <a:lnTo>
                  <a:pt x="5287683" y="114299"/>
                </a:lnTo>
                <a:lnTo>
                  <a:pt x="5337695" y="114299"/>
                </a:lnTo>
                <a:lnTo>
                  <a:pt x="5394845" y="142874"/>
                </a:lnTo>
                <a:lnTo>
                  <a:pt x="5337695" y="171449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54746" y="3519068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83" y="114300"/>
                </a:lnTo>
                <a:lnTo>
                  <a:pt x="5287683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83" y="171450"/>
                </a:lnTo>
                <a:lnTo>
                  <a:pt x="5287683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54746" y="4139552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83" y="114300"/>
                </a:lnTo>
                <a:lnTo>
                  <a:pt x="5287683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83" y="171450"/>
                </a:lnTo>
                <a:lnTo>
                  <a:pt x="5287683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52515" y="2757297"/>
            <a:ext cx="149225" cy="141605"/>
          </a:xfrm>
          <a:custGeom>
            <a:avLst/>
            <a:gdLst/>
            <a:ahLst/>
            <a:cxnLst/>
            <a:rect l="l" t="t" r="r" b="b"/>
            <a:pathLst>
              <a:path w="149225" h="141605">
                <a:moveTo>
                  <a:pt x="74879" y="141516"/>
                </a:moveTo>
                <a:lnTo>
                  <a:pt x="45988" y="135956"/>
                </a:lnTo>
                <a:lnTo>
                  <a:pt x="22347" y="120854"/>
                </a:lnTo>
                <a:lnTo>
                  <a:pt x="6240" y="98508"/>
                </a:lnTo>
                <a:lnTo>
                  <a:pt x="0" y="71246"/>
                </a:lnTo>
                <a:lnTo>
                  <a:pt x="6240" y="43425"/>
                </a:lnTo>
                <a:lnTo>
                  <a:pt x="22347" y="20788"/>
                </a:lnTo>
                <a:lnTo>
                  <a:pt x="46000" y="5569"/>
                </a:lnTo>
                <a:lnTo>
                  <a:pt x="74879" y="0"/>
                </a:lnTo>
                <a:lnTo>
                  <a:pt x="103756" y="5569"/>
                </a:lnTo>
                <a:lnTo>
                  <a:pt x="127315" y="20727"/>
                </a:lnTo>
                <a:lnTo>
                  <a:pt x="143207" y="43221"/>
                </a:lnTo>
                <a:lnTo>
                  <a:pt x="149034" y="70764"/>
                </a:lnTo>
                <a:lnTo>
                  <a:pt x="143207" y="98305"/>
                </a:lnTo>
                <a:lnTo>
                  <a:pt x="127315" y="120794"/>
                </a:lnTo>
                <a:lnTo>
                  <a:pt x="103744" y="135956"/>
                </a:lnTo>
                <a:lnTo>
                  <a:pt x="74879" y="14151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17394" y="2109139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5">
                <a:moveTo>
                  <a:pt x="0" y="0"/>
                </a:moveTo>
                <a:lnTo>
                  <a:pt x="0" y="152425"/>
                </a:lnTo>
              </a:path>
            </a:pathLst>
          </a:custGeom>
          <a:ln w="381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17508" y="2375839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5">
                <a:moveTo>
                  <a:pt x="0" y="0"/>
                </a:moveTo>
                <a:lnTo>
                  <a:pt x="0" y="152425"/>
                </a:lnTo>
              </a:path>
            </a:pathLst>
          </a:custGeom>
          <a:ln w="381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17622" y="2642539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5">
                <a:moveTo>
                  <a:pt x="0" y="0"/>
                </a:moveTo>
                <a:lnTo>
                  <a:pt x="0" y="152425"/>
                </a:lnTo>
              </a:path>
            </a:pathLst>
          </a:custGeom>
          <a:ln w="381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17737" y="2909239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5">
                <a:moveTo>
                  <a:pt x="0" y="0"/>
                </a:moveTo>
                <a:lnTo>
                  <a:pt x="0" y="152425"/>
                </a:lnTo>
              </a:path>
            </a:pathLst>
          </a:custGeom>
          <a:ln w="381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853252" y="2594432"/>
            <a:ext cx="3429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B</a:t>
            </a:r>
            <a:r>
              <a:rPr dirty="0" sz="2800" spc="-5" b="1" i="1">
                <a:latin typeface="Times New Roman"/>
                <a:cs typeface="Times New Roman"/>
              </a:rPr>
              <a:t>′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34228" y="3587813"/>
            <a:ext cx="148590" cy="141605"/>
          </a:xfrm>
          <a:custGeom>
            <a:avLst/>
            <a:gdLst/>
            <a:ahLst/>
            <a:cxnLst/>
            <a:rect l="l" t="t" r="r" b="b"/>
            <a:pathLst>
              <a:path w="148589" h="141604">
                <a:moveTo>
                  <a:pt x="74168" y="141516"/>
                </a:moveTo>
                <a:lnTo>
                  <a:pt x="45288" y="135956"/>
                </a:lnTo>
                <a:lnTo>
                  <a:pt x="21729" y="120862"/>
                </a:lnTo>
                <a:lnTo>
                  <a:pt x="5834" y="98535"/>
                </a:lnTo>
                <a:lnTo>
                  <a:pt x="0" y="71310"/>
                </a:lnTo>
                <a:lnTo>
                  <a:pt x="5834" y="43451"/>
                </a:lnTo>
                <a:lnTo>
                  <a:pt x="21729" y="20796"/>
                </a:lnTo>
                <a:lnTo>
                  <a:pt x="45302" y="5570"/>
                </a:lnTo>
                <a:lnTo>
                  <a:pt x="74168" y="0"/>
                </a:lnTo>
                <a:lnTo>
                  <a:pt x="103046" y="5570"/>
                </a:lnTo>
                <a:lnTo>
                  <a:pt x="126604" y="20727"/>
                </a:lnTo>
                <a:lnTo>
                  <a:pt x="142496" y="43221"/>
                </a:lnTo>
                <a:lnTo>
                  <a:pt x="148323" y="70764"/>
                </a:lnTo>
                <a:lnTo>
                  <a:pt x="142496" y="98305"/>
                </a:lnTo>
                <a:lnTo>
                  <a:pt x="126604" y="120794"/>
                </a:lnTo>
                <a:lnTo>
                  <a:pt x="103033" y="135956"/>
                </a:lnTo>
                <a:lnTo>
                  <a:pt x="74168" y="14151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54746" y="2261692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83" y="114300"/>
                </a:lnTo>
                <a:lnTo>
                  <a:pt x="5287683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83" y="171450"/>
                </a:lnTo>
                <a:lnTo>
                  <a:pt x="5287683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54746" y="4767630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83" y="114300"/>
                </a:lnTo>
                <a:lnTo>
                  <a:pt x="5287683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83" y="171450"/>
                </a:lnTo>
                <a:lnTo>
                  <a:pt x="5287683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24609" y="3176003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83" y="114300"/>
                </a:lnTo>
                <a:lnTo>
                  <a:pt x="5287683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83" y="171450"/>
                </a:lnTo>
                <a:lnTo>
                  <a:pt x="5287683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24609" y="3763835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83" y="114300"/>
                </a:lnTo>
                <a:lnTo>
                  <a:pt x="5287683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83" y="171450"/>
                </a:lnTo>
                <a:lnTo>
                  <a:pt x="5287683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24609" y="4384319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83" y="114300"/>
                </a:lnTo>
                <a:lnTo>
                  <a:pt x="5287683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83" y="171450"/>
                </a:lnTo>
                <a:lnTo>
                  <a:pt x="5287683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22391" y="3002064"/>
            <a:ext cx="149225" cy="141605"/>
          </a:xfrm>
          <a:custGeom>
            <a:avLst/>
            <a:gdLst/>
            <a:ahLst/>
            <a:cxnLst/>
            <a:rect l="l" t="t" r="r" b="b"/>
            <a:pathLst>
              <a:path w="149225" h="141605">
                <a:moveTo>
                  <a:pt x="74866" y="141516"/>
                </a:moveTo>
                <a:lnTo>
                  <a:pt x="45987" y="135947"/>
                </a:lnTo>
                <a:lnTo>
                  <a:pt x="22336" y="120734"/>
                </a:lnTo>
                <a:lnTo>
                  <a:pt x="6232" y="98112"/>
                </a:lnTo>
                <a:lnTo>
                  <a:pt x="0" y="70319"/>
                </a:lnTo>
                <a:lnTo>
                  <a:pt x="6232" y="43028"/>
                </a:lnTo>
                <a:lnTo>
                  <a:pt x="22336" y="20667"/>
                </a:lnTo>
                <a:lnTo>
                  <a:pt x="45987" y="5552"/>
                </a:lnTo>
                <a:lnTo>
                  <a:pt x="74866" y="0"/>
                </a:lnTo>
                <a:lnTo>
                  <a:pt x="103726" y="5559"/>
                </a:lnTo>
                <a:lnTo>
                  <a:pt x="127298" y="20721"/>
                </a:lnTo>
                <a:lnTo>
                  <a:pt x="143192" y="43210"/>
                </a:lnTo>
                <a:lnTo>
                  <a:pt x="149021" y="70751"/>
                </a:lnTo>
                <a:lnTo>
                  <a:pt x="143192" y="98294"/>
                </a:lnTo>
                <a:lnTo>
                  <a:pt x="127298" y="120788"/>
                </a:lnTo>
                <a:lnTo>
                  <a:pt x="103726" y="135954"/>
                </a:lnTo>
                <a:lnTo>
                  <a:pt x="74866" y="14151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487257" y="2353906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5">
                <a:moveTo>
                  <a:pt x="0" y="0"/>
                </a:moveTo>
                <a:lnTo>
                  <a:pt x="0" y="152412"/>
                </a:lnTo>
              </a:path>
            </a:pathLst>
          </a:custGeom>
          <a:ln w="381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87371" y="2620606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5">
                <a:moveTo>
                  <a:pt x="0" y="0"/>
                </a:moveTo>
                <a:lnTo>
                  <a:pt x="0" y="152412"/>
                </a:lnTo>
              </a:path>
            </a:pathLst>
          </a:custGeom>
          <a:ln w="381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87485" y="2887306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5">
                <a:moveTo>
                  <a:pt x="0" y="0"/>
                </a:moveTo>
                <a:lnTo>
                  <a:pt x="0" y="152412"/>
                </a:lnTo>
              </a:path>
            </a:pathLst>
          </a:custGeom>
          <a:ln w="381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623115" y="2839199"/>
            <a:ext cx="3429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B</a:t>
            </a:r>
            <a:r>
              <a:rPr dirty="0" sz="2800" spc="-5" b="1" i="1">
                <a:latin typeface="Times New Roman"/>
                <a:cs typeface="Times New Roman"/>
              </a:rPr>
              <a:t>′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04103" y="3832580"/>
            <a:ext cx="148590" cy="141605"/>
          </a:xfrm>
          <a:custGeom>
            <a:avLst/>
            <a:gdLst/>
            <a:ahLst/>
            <a:cxnLst/>
            <a:rect l="l" t="t" r="r" b="b"/>
            <a:pathLst>
              <a:path w="148589" h="141604">
                <a:moveTo>
                  <a:pt x="74155" y="141516"/>
                </a:moveTo>
                <a:lnTo>
                  <a:pt x="45289" y="135950"/>
                </a:lnTo>
                <a:lnTo>
                  <a:pt x="21718" y="120746"/>
                </a:lnTo>
                <a:lnTo>
                  <a:pt x="5827" y="98144"/>
                </a:lnTo>
                <a:lnTo>
                  <a:pt x="0" y="70383"/>
                </a:lnTo>
                <a:lnTo>
                  <a:pt x="5827" y="43060"/>
                </a:lnTo>
                <a:lnTo>
                  <a:pt x="21718" y="20680"/>
                </a:lnTo>
                <a:lnTo>
                  <a:pt x="45289" y="5555"/>
                </a:lnTo>
                <a:lnTo>
                  <a:pt x="74155" y="0"/>
                </a:lnTo>
                <a:lnTo>
                  <a:pt x="103021" y="5561"/>
                </a:lnTo>
                <a:lnTo>
                  <a:pt x="126592" y="20727"/>
                </a:lnTo>
                <a:lnTo>
                  <a:pt x="142483" y="43221"/>
                </a:lnTo>
                <a:lnTo>
                  <a:pt x="148310" y="70764"/>
                </a:lnTo>
                <a:lnTo>
                  <a:pt x="142483" y="98305"/>
                </a:lnTo>
                <a:lnTo>
                  <a:pt x="126592" y="120794"/>
                </a:lnTo>
                <a:lnTo>
                  <a:pt x="103021" y="135956"/>
                </a:lnTo>
                <a:lnTo>
                  <a:pt x="74155" y="14151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24609" y="2506459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49"/>
                </a:moveTo>
                <a:lnTo>
                  <a:pt x="5251970" y="142874"/>
                </a:lnTo>
                <a:lnTo>
                  <a:pt x="5109095" y="0"/>
                </a:lnTo>
                <a:lnTo>
                  <a:pt x="5337695" y="114299"/>
                </a:lnTo>
                <a:lnTo>
                  <a:pt x="5287683" y="114299"/>
                </a:lnTo>
                <a:lnTo>
                  <a:pt x="5287683" y="171449"/>
                </a:lnTo>
                <a:lnTo>
                  <a:pt x="5337695" y="171449"/>
                </a:lnTo>
                <a:lnTo>
                  <a:pt x="5109095" y="285749"/>
                </a:lnTo>
                <a:close/>
              </a:path>
              <a:path w="5394959" h="285750">
                <a:moveTo>
                  <a:pt x="5223395" y="171449"/>
                </a:moveTo>
                <a:lnTo>
                  <a:pt x="0" y="171449"/>
                </a:lnTo>
                <a:lnTo>
                  <a:pt x="0" y="114299"/>
                </a:lnTo>
                <a:lnTo>
                  <a:pt x="5223395" y="114299"/>
                </a:lnTo>
                <a:lnTo>
                  <a:pt x="5251970" y="142874"/>
                </a:lnTo>
                <a:lnTo>
                  <a:pt x="5223395" y="171449"/>
                </a:lnTo>
                <a:close/>
              </a:path>
              <a:path w="5394959" h="285750">
                <a:moveTo>
                  <a:pt x="5337695" y="171449"/>
                </a:moveTo>
                <a:lnTo>
                  <a:pt x="5287683" y="171449"/>
                </a:lnTo>
                <a:lnTo>
                  <a:pt x="5287683" y="114299"/>
                </a:lnTo>
                <a:lnTo>
                  <a:pt x="5337695" y="114299"/>
                </a:lnTo>
                <a:lnTo>
                  <a:pt x="5394845" y="142874"/>
                </a:lnTo>
                <a:lnTo>
                  <a:pt x="5337695" y="171449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24609" y="5012385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83" y="114300"/>
                </a:lnTo>
                <a:lnTo>
                  <a:pt x="5287683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83" y="171450"/>
                </a:lnTo>
                <a:lnTo>
                  <a:pt x="5287683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393964" y="3420770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95" y="114300"/>
                </a:lnTo>
                <a:lnTo>
                  <a:pt x="5287695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95" y="171450"/>
                </a:lnTo>
                <a:lnTo>
                  <a:pt x="5287695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393964" y="4008589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95" y="114300"/>
                </a:lnTo>
                <a:lnTo>
                  <a:pt x="5287695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95" y="171450"/>
                </a:lnTo>
                <a:lnTo>
                  <a:pt x="5287695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393964" y="4629086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95" y="114300"/>
                </a:lnTo>
                <a:lnTo>
                  <a:pt x="5287695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95" y="171450"/>
                </a:lnTo>
                <a:lnTo>
                  <a:pt x="5287695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92267" y="3246831"/>
            <a:ext cx="148590" cy="141605"/>
          </a:xfrm>
          <a:custGeom>
            <a:avLst/>
            <a:gdLst/>
            <a:ahLst/>
            <a:cxnLst/>
            <a:rect l="l" t="t" r="r" b="b"/>
            <a:pathLst>
              <a:path w="148589" h="141604">
                <a:moveTo>
                  <a:pt x="74345" y="141503"/>
                </a:moveTo>
                <a:lnTo>
                  <a:pt x="45473" y="135943"/>
                </a:lnTo>
                <a:lnTo>
                  <a:pt x="21870" y="120781"/>
                </a:lnTo>
                <a:lnTo>
                  <a:pt x="5937" y="98362"/>
                </a:lnTo>
                <a:lnTo>
                  <a:pt x="0" y="70916"/>
                </a:lnTo>
                <a:lnTo>
                  <a:pt x="5937" y="43280"/>
                </a:lnTo>
                <a:lnTo>
                  <a:pt x="21885" y="20742"/>
                </a:lnTo>
                <a:lnTo>
                  <a:pt x="45490" y="5559"/>
                </a:lnTo>
                <a:lnTo>
                  <a:pt x="74345" y="0"/>
                </a:lnTo>
                <a:lnTo>
                  <a:pt x="103215" y="5562"/>
                </a:lnTo>
                <a:lnTo>
                  <a:pt x="126797" y="20742"/>
                </a:lnTo>
                <a:lnTo>
                  <a:pt x="142673" y="43210"/>
                </a:lnTo>
                <a:lnTo>
                  <a:pt x="148501" y="70751"/>
                </a:lnTo>
                <a:lnTo>
                  <a:pt x="142673" y="98292"/>
                </a:lnTo>
                <a:lnTo>
                  <a:pt x="126782" y="120781"/>
                </a:lnTo>
                <a:lnTo>
                  <a:pt x="103198" y="135946"/>
                </a:lnTo>
                <a:lnTo>
                  <a:pt x="74345" y="141503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256625" y="2598673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5">
                <a:moveTo>
                  <a:pt x="0" y="0"/>
                </a:moveTo>
                <a:lnTo>
                  <a:pt x="0" y="152412"/>
                </a:lnTo>
              </a:path>
            </a:pathLst>
          </a:custGeom>
          <a:ln w="381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256739" y="2865373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5">
                <a:moveTo>
                  <a:pt x="0" y="0"/>
                </a:moveTo>
                <a:lnTo>
                  <a:pt x="0" y="152412"/>
                </a:lnTo>
              </a:path>
            </a:pathLst>
          </a:custGeom>
          <a:ln w="381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238787" y="5681605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 h="0">
                <a:moveTo>
                  <a:pt x="0" y="0"/>
                </a:moveTo>
                <a:lnTo>
                  <a:pt x="38163" y="0"/>
                </a:lnTo>
              </a:path>
            </a:pathLst>
          </a:custGeom>
          <a:ln w="636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021979" y="3135317"/>
            <a:ext cx="4062729" cy="1724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353695">
              <a:lnSpc>
                <a:spcPts val="3050"/>
              </a:lnSpc>
            </a:pPr>
            <a:r>
              <a:rPr dirty="0" sz="2800" spc="-5" i="1">
                <a:latin typeface="Times New Roman"/>
                <a:cs typeface="Times New Roman"/>
              </a:rPr>
              <a:t>B</a:t>
            </a:r>
            <a:r>
              <a:rPr dirty="0" sz="2800" spc="-5" b="1" i="1">
                <a:latin typeface="Times New Roman"/>
                <a:cs typeface="Times New Roman"/>
              </a:rPr>
              <a:t>′</a:t>
            </a:r>
            <a:endParaRPr sz="2800">
              <a:latin typeface="Times New Roman"/>
              <a:cs typeface="Times New Roman"/>
            </a:endParaRPr>
          </a:p>
          <a:p>
            <a:pPr marL="1249045">
              <a:lnSpc>
                <a:spcPct val="100000"/>
              </a:lnSpc>
              <a:spcBef>
                <a:spcPts val="1930"/>
              </a:spcBef>
              <a:tabLst>
                <a:tab pos="3615054" algn="l"/>
              </a:tabLst>
            </a:pPr>
            <a:r>
              <a:rPr dirty="0" baseline="-6944" sz="4200" spc="-7" i="1">
                <a:latin typeface="Times New Roman"/>
                <a:cs typeface="Times New Roman"/>
              </a:rPr>
              <a:t>A</a:t>
            </a:r>
            <a:r>
              <a:rPr dirty="0" baseline="-6944" sz="4200" spc="-7" i="1">
                <a:latin typeface="Times New Roman"/>
                <a:cs typeface="Times New Roman"/>
              </a:rPr>
              <a:t>	</a:t>
            </a:r>
            <a:r>
              <a:rPr dirty="0" baseline="-38690" sz="4200" spc="142" i="1">
                <a:latin typeface="Times New Roman"/>
                <a:cs typeface="Times New Roman"/>
              </a:rPr>
              <a:t>B</a:t>
            </a:r>
            <a:r>
              <a:rPr dirty="0" sz="2800" spc="-5" i="1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tabLst>
                <a:tab pos="3383915" algn="l"/>
              </a:tabLst>
            </a:pPr>
            <a:r>
              <a:rPr dirty="0" baseline="-21701" sz="4800" b="1" i="1">
                <a:latin typeface="Times New Roman"/>
                <a:cs typeface="Times New Roman"/>
              </a:rPr>
              <a:t>E	</a:t>
            </a:r>
            <a:r>
              <a:rPr dirty="0" sz="2800" spc="-5" i="1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173979" y="4077347"/>
            <a:ext cx="147955" cy="141605"/>
          </a:xfrm>
          <a:custGeom>
            <a:avLst/>
            <a:gdLst/>
            <a:ahLst/>
            <a:cxnLst/>
            <a:rect l="l" t="t" r="r" b="b"/>
            <a:pathLst>
              <a:path w="147954" h="141604">
                <a:moveTo>
                  <a:pt x="73647" y="141516"/>
                </a:moveTo>
                <a:lnTo>
                  <a:pt x="44782" y="135954"/>
                </a:lnTo>
                <a:lnTo>
                  <a:pt x="21269" y="120816"/>
                </a:lnTo>
                <a:lnTo>
                  <a:pt x="5528" y="98391"/>
                </a:lnTo>
                <a:lnTo>
                  <a:pt x="0" y="70980"/>
                </a:lnTo>
                <a:lnTo>
                  <a:pt x="5528" y="43307"/>
                </a:lnTo>
                <a:lnTo>
                  <a:pt x="21269" y="20750"/>
                </a:lnTo>
                <a:lnTo>
                  <a:pt x="44806" y="5559"/>
                </a:lnTo>
                <a:lnTo>
                  <a:pt x="73647" y="0"/>
                </a:lnTo>
                <a:lnTo>
                  <a:pt x="102518" y="5563"/>
                </a:lnTo>
                <a:lnTo>
                  <a:pt x="126084" y="20721"/>
                </a:lnTo>
                <a:lnTo>
                  <a:pt x="141975" y="43210"/>
                </a:lnTo>
                <a:lnTo>
                  <a:pt x="147802" y="70751"/>
                </a:lnTo>
                <a:lnTo>
                  <a:pt x="141975" y="98294"/>
                </a:lnTo>
                <a:lnTo>
                  <a:pt x="126084" y="120788"/>
                </a:lnTo>
                <a:lnTo>
                  <a:pt x="102494" y="135958"/>
                </a:lnTo>
                <a:lnTo>
                  <a:pt x="73647" y="141516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393964" y="2751226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95" y="114300"/>
                </a:lnTo>
                <a:lnTo>
                  <a:pt x="5287695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95" y="171450"/>
                </a:lnTo>
                <a:lnTo>
                  <a:pt x="5287695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393964" y="5257152"/>
            <a:ext cx="5394960" cy="285750"/>
          </a:xfrm>
          <a:custGeom>
            <a:avLst/>
            <a:gdLst/>
            <a:ahLst/>
            <a:cxnLst/>
            <a:rect l="l" t="t" r="r" b="b"/>
            <a:pathLst>
              <a:path w="5394959" h="285750">
                <a:moveTo>
                  <a:pt x="5109095" y="285750"/>
                </a:moveTo>
                <a:lnTo>
                  <a:pt x="5251970" y="142875"/>
                </a:lnTo>
                <a:lnTo>
                  <a:pt x="5109095" y="0"/>
                </a:lnTo>
                <a:lnTo>
                  <a:pt x="5337695" y="114300"/>
                </a:lnTo>
                <a:lnTo>
                  <a:pt x="5287695" y="114300"/>
                </a:lnTo>
                <a:lnTo>
                  <a:pt x="5287695" y="171450"/>
                </a:lnTo>
                <a:lnTo>
                  <a:pt x="5337695" y="171450"/>
                </a:lnTo>
                <a:lnTo>
                  <a:pt x="5109095" y="285750"/>
                </a:lnTo>
                <a:close/>
              </a:path>
              <a:path w="5394959" h="285750">
                <a:moveTo>
                  <a:pt x="5223395" y="171450"/>
                </a:moveTo>
                <a:lnTo>
                  <a:pt x="0" y="171450"/>
                </a:lnTo>
                <a:lnTo>
                  <a:pt x="0" y="114300"/>
                </a:lnTo>
                <a:lnTo>
                  <a:pt x="5223395" y="114300"/>
                </a:lnTo>
                <a:lnTo>
                  <a:pt x="5251970" y="142875"/>
                </a:lnTo>
                <a:lnTo>
                  <a:pt x="5223395" y="171450"/>
                </a:lnTo>
                <a:close/>
              </a:path>
              <a:path w="5394959" h="285750">
                <a:moveTo>
                  <a:pt x="5337695" y="171450"/>
                </a:moveTo>
                <a:lnTo>
                  <a:pt x="5287695" y="171450"/>
                </a:lnTo>
                <a:lnTo>
                  <a:pt x="5287695" y="114300"/>
                </a:lnTo>
                <a:lnTo>
                  <a:pt x="5337695" y="114300"/>
                </a:lnTo>
                <a:lnTo>
                  <a:pt x="5394845" y="142875"/>
                </a:lnTo>
                <a:lnTo>
                  <a:pt x="5337695" y="17145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023103" y="1770888"/>
            <a:ext cx="840105" cy="4238625"/>
          </a:xfrm>
          <a:custGeom>
            <a:avLst/>
            <a:gdLst/>
            <a:ahLst/>
            <a:cxnLst/>
            <a:rect l="l" t="t" r="r" b="b"/>
            <a:pathLst>
              <a:path w="840104" h="4238625">
                <a:moveTo>
                  <a:pt x="0" y="4238244"/>
                </a:moveTo>
                <a:lnTo>
                  <a:pt x="0" y="826007"/>
                </a:lnTo>
                <a:lnTo>
                  <a:pt x="839724" y="0"/>
                </a:lnTo>
                <a:lnTo>
                  <a:pt x="839724" y="3412236"/>
                </a:lnTo>
                <a:lnTo>
                  <a:pt x="0" y="4238244"/>
                </a:lnTo>
                <a:close/>
              </a:path>
            </a:pathLst>
          </a:custGeom>
          <a:solidFill>
            <a:srgbClr val="FFFF00">
              <a:alpha val="646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06851" y="1880616"/>
            <a:ext cx="840105" cy="4238625"/>
          </a:xfrm>
          <a:custGeom>
            <a:avLst/>
            <a:gdLst/>
            <a:ahLst/>
            <a:cxnLst/>
            <a:rect l="l" t="t" r="r" b="b"/>
            <a:pathLst>
              <a:path w="840104" h="4238625">
                <a:moveTo>
                  <a:pt x="0" y="4238244"/>
                </a:moveTo>
                <a:lnTo>
                  <a:pt x="0" y="826007"/>
                </a:lnTo>
                <a:lnTo>
                  <a:pt x="839724" y="0"/>
                </a:lnTo>
                <a:lnTo>
                  <a:pt x="839724" y="3412235"/>
                </a:lnTo>
                <a:lnTo>
                  <a:pt x="0" y="4238244"/>
                </a:lnTo>
                <a:close/>
              </a:path>
            </a:pathLst>
          </a:custGeom>
          <a:solidFill>
            <a:srgbClr val="FFFF00">
              <a:alpha val="646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121663" y="3131820"/>
            <a:ext cx="5378450" cy="2546985"/>
          </a:xfrm>
          <a:custGeom>
            <a:avLst/>
            <a:gdLst/>
            <a:ahLst/>
            <a:cxnLst/>
            <a:rect l="l" t="t" r="r" b="b"/>
            <a:pathLst>
              <a:path w="5378450" h="2546985">
                <a:moveTo>
                  <a:pt x="0" y="0"/>
                </a:moveTo>
                <a:lnTo>
                  <a:pt x="5378196" y="0"/>
                </a:lnTo>
                <a:lnTo>
                  <a:pt x="5378196" y="2546604"/>
                </a:lnTo>
                <a:lnTo>
                  <a:pt x="0" y="2546604"/>
                </a:lnTo>
                <a:lnTo>
                  <a:pt x="0" y="0"/>
                </a:lnTo>
                <a:close/>
              </a:path>
            </a:pathLst>
          </a:custGeom>
          <a:solidFill>
            <a:srgbClr val="5B9BD4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496811" y="2257044"/>
            <a:ext cx="877824" cy="3424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118616" y="2257044"/>
            <a:ext cx="6256020" cy="877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114780" y="2254427"/>
            <a:ext cx="6263640" cy="3430270"/>
          </a:xfrm>
          <a:custGeom>
            <a:avLst/>
            <a:gdLst/>
            <a:ahLst/>
            <a:cxnLst/>
            <a:rect l="l" t="t" r="r" b="b"/>
            <a:pathLst>
              <a:path w="6263640" h="3430270">
                <a:moveTo>
                  <a:pt x="5388102" y="3430219"/>
                </a:moveTo>
                <a:lnTo>
                  <a:pt x="0" y="3430219"/>
                </a:lnTo>
                <a:lnTo>
                  <a:pt x="0" y="875398"/>
                </a:lnTo>
                <a:lnTo>
                  <a:pt x="875385" y="0"/>
                </a:lnTo>
                <a:lnTo>
                  <a:pt x="6263500" y="0"/>
                </a:lnTo>
                <a:lnTo>
                  <a:pt x="6263500" y="1866"/>
                </a:lnTo>
                <a:lnTo>
                  <a:pt x="6252654" y="1866"/>
                </a:lnTo>
                <a:lnTo>
                  <a:pt x="6243675" y="10845"/>
                </a:lnTo>
                <a:lnTo>
                  <a:pt x="882510" y="10845"/>
                </a:lnTo>
                <a:lnTo>
                  <a:pt x="878014" y="12700"/>
                </a:lnTo>
                <a:lnTo>
                  <a:pt x="880656" y="12700"/>
                </a:lnTo>
                <a:lnTo>
                  <a:pt x="21666" y="871677"/>
                </a:lnTo>
                <a:lnTo>
                  <a:pt x="6350" y="871677"/>
                </a:lnTo>
                <a:lnTo>
                  <a:pt x="6350" y="884377"/>
                </a:lnTo>
                <a:lnTo>
                  <a:pt x="12700" y="884377"/>
                </a:lnTo>
                <a:lnTo>
                  <a:pt x="12700" y="3417519"/>
                </a:lnTo>
                <a:lnTo>
                  <a:pt x="6350" y="3417519"/>
                </a:lnTo>
                <a:lnTo>
                  <a:pt x="12700" y="3423869"/>
                </a:lnTo>
                <a:lnTo>
                  <a:pt x="5394452" y="3423869"/>
                </a:lnTo>
                <a:lnTo>
                  <a:pt x="5388102" y="3430219"/>
                </a:lnTo>
                <a:close/>
              </a:path>
              <a:path w="6263640" h="3430270">
                <a:moveTo>
                  <a:pt x="5380990" y="873531"/>
                </a:moveTo>
                <a:lnTo>
                  <a:pt x="6252654" y="1866"/>
                </a:lnTo>
                <a:lnTo>
                  <a:pt x="6257137" y="6350"/>
                </a:lnTo>
                <a:lnTo>
                  <a:pt x="6250800" y="6350"/>
                </a:lnTo>
                <a:lnTo>
                  <a:pt x="6250800" y="21678"/>
                </a:lnTo>
                <a:lnTo>
                  <a:pt x="5400802" y="871677"/>
                </a:lnTo>
                <a:lnTo>
                  <a:pt x="5385473" y="871677"/>
                </a:lnTo>
                <a:lnTo>
                  <a:pt x="5380990" y="873531"/>
                </a:lnTo>
                <a:close/>
              </a:path>
              <a:path w="6263640" h="3430270">
                <a:moveTo>
                  <a:pt x="6250800" y="2549563"/>
                </a:moveTo>
                <a:lnTo>
                  <a:pt x="6250800" y="21678"/>
                </a:lnTo>
                <a:lnTo>
                  <a:pt x="6261633" y="10845"/>
                </a:lnTo>
                <a:lnTo>
                  <a:pt x="6252654" y="1866"/>
                </a:lnTo>
                <a:lnTo>
                  <a:pt x="6263500" y="1866"/>
                </a:lnTo>
                <a:lnTo>
                  <a:pt x="6263500" y="2547708"/>
                </a:lnTo>
                <a:lnTo>
                  <a:pt x="6252654" y="2547708"/>
                </a:lnTo>
                <a:lnTo>
                  <a:pt x="6250800" y="2549563"/>
                </a:lnTo>
                <a:close/>
              </a:path>
              <a:path w="6263640" h="3430270">
                <a:moveTo>
                  <a:pt x="6250800" y="21678"/>
                </a:moveTo>
                <a:lnTo>
                  <a:pt x="6250800" y="6350"/>
                </a:lnTo>
                <a:lnTo>
                  <a:pt x="6257150" y="12700"/>
                </a:lnTo>
                <a:lnTo>
                  <a:pt x="6259779" y="12700"/>
                </a:lnTo>
                <a:lnTo>
                  <a:pt x="6250800" y="21678"/>
                </a:lnTo>
                <a:close/>
              </a:path>
              <a:path w="6263640" h="3430270">
                <a:moveTo>
                  <a:pt x="6259779" y="12700"/>
                </a:moveTo>
                <a:lnTo>
                  <a:pt x="6257150" y="12700"/>
                </a:lnTo>
                <a:lnTo>
                  <a:pt x="6250800" y="6350"/>
                </a:lnTo>
                <a:lnTo>
                  <a:pt x="6257137" y="6350"/>
                </a:lnTo>
                <a:lnTo>
                  <a:pt x="6261633" y="10845"/>
                </a:lnTo>
                <a:lnTo>
                  <a:pt x="6259779" y="12700"/>
                </a:lnTo>
                <a:close/>
              </a:path>
              <a:path w="6263640" h="3430270">
                <a:moveTo>
                  <a:pt x="880656" y="12700"/>
                </a:moveTo>
                <a:lnTo>
                  <a:pt x="878014" y="12700"/>
                </a:lnTo>
                <a:lnTo>
                  <a:pt x="882510" y="10845"/>
                </a:lnTo>
                <a:lnTo>
                  <a:pt x="880656" y="12700"/>
                </a:lnTo>
                <a:close/>
              </a:path>
              <a:path w="6263640" h="3430270">
                <a:moveTo>
                  <a:pt x="6241821" y="12700"/>
                </a:moveTo>
                <a:lnTo>
                  <a:pt x="880656" y="12700"/>
                </a:lnTo>
                <a:lnTo>
                  <a:pt x="882510" y="10845"/>
                </a:lnTo>
                <a:lnTo>
                  <a:pt x="6243675" y="10845"/>
                </a:lnTo>
                <a:lnTo>
                  <a:pt x="6241821" y="12700"/>
                </a:lnTo>
                <a:close/>
              </a:path>
              <a:path w="6263640" h="3430270">
                <a:moveTo>
                  <a:pt x="12700" y="884377"/>
                </a:moveTo>
                <a:lnTo>
                  <a:pt x="6350" y="884377"/>
                </a:lnTo>
                <a:lnTo>
                  <a:pt x="6350" y="871677"/>
                </a:lnTo>
                <a:lnTo>
                  <a:pt x="21666" y="871677"/>
                </a:lnTo>
                <a:lnTo>
                  <a:pt x="15316" y="878027"/>
                </a:lnTo>
                <a:lnTo>
                  <a:pt x="12700" y="878027"/>
                </a:lnTo>
                <a:lnTo>
                  <a:pt x="10833" y="882510"/>
                </a:lnTo>
                <a:lnTo>
                  <a:pt x="12700" y="882510"/>
                </a:lnTo>
                <a:lnTo>
                  <a:pt x="12700" y="884377"/>
                </a:lnTo>
                <a:close/>
              </a:path>
              <a:path w="6263640" h="3430270">
                <a:moveTo>
                  <a:pt x="5379123" y="884377"/>
                </a:moveTo>
                <a:lnTo>
                  <a:pt x="12700" y="884377"/>
                </a:lnTo>
                <a:lnTo>
                  <a:pt x="12700" y="880643"/>
                </a:lnTo>
                <a:lnTo>
                  <a:pt x="21666" y="871677"/>
                </a:lnTo>
                <a:lnTo>
                  <a:pt x="5382844" y="871677"/>
                </a:lnTo>
                <a:lnTo>
                  <a:pt x="5380990" y="873531"/>
                </a:lnTo>
                <a:lnTo>
                  <a:pt x="5398947" y="873531"/>
                </a:lnTo>
                <a:lnTo>
                  <a:pt x="5394452" y="878027"/>
                </a:lnTo>
                <a:lnTo>
                  <a:pt x="5379123" y="878027"/>
                </a:lnTo>
                <a:lnTo>
                  <a:pt x="5379123" y="884377"/>
                </a:lnTo>
                <a:close/>
              </a:path>
              <a:path w="6263640" h="3430270">
                <a:moveTo>
                  <a:pt x="5398947" y="873531"/>
                </a:moveTo>
                <a:lnTo>
                  <a:pt x="5380990" y="873531"/>
                </a:lnTo>
                <a:lnTo>
                  <a:pt x="5385473" y="871677"/>
                </a:lnTo>
                <a:lnTo>
                  <a:pt x="5400802" y="871677"/>
                </a:lnTo>
                <a:lnTo>
                  <a:pt x="5398947" y="873531"/>
                </a:lnTo>
                <a:close/>
              </a:path>
              <a:path w="6263640" h="3430270">
                <a:moveTo>
                  <a:pt x="10833" y="882510"/>
                </a:moveTo>
                <a:lnTo>
                  <a:pt x="12700" y="878027"/>
                </a:lnTo>
                <a:lnTo>
                  <a:pt x="12687" y="880656"/>
                </a:lnTo>
                <a:lnTo>
                  <a:pt x="10833" y="882510"/>
                </a:lnTo>
                <a:close/>
              </a:path>
              <a:path w="6263640" h="3430270">
                <a:moveTo>
                  <a:pt x="12700" y="880643"/>
                </a:moveTo>
                <a:lnTo>
                  <a:pt x="12700" y="878027"/>
                </a:lnTo>
                <a:lnTo>
                  <a:pt x="15316" y="878027"/>
                </a:lnTo>
                <a:lnTo>
                  <a:pt x="12700" y="880643"/>
                </a:lnTo>
                <a:close/>
              </a:path>
              <a:path w="6263640" h="3430270">
                <a:moveTo>
                  <a:pt x="5391823" y="3423869"/>
                </a:moveTo>
                <a:lnTo>
                  <a:pt x="5379123" y="3423869"/>
                </a:lnTo>
                <a:lnTo>
                  <a:pt x="5379123" y="878027"/>
                </a:lnTo>
                <a:lnTo>
                  <a:pt x="5391823" y="878027"/>
                </a:lnTo>
                <a:lnTo>
                  <a:pt x="5391823" y="880656"/>
                </a:lnTo>
                <a:lnTo>
                  <a:pt x="5388102" y="884377"/>
                </a:lnTo>
                <a:lnTo>
                  <a:pt x="5391823" y="884377"/>
                </a:lnTo>
                <a:lnTo>
                  <a:pt x="5391823" y="3408540"/>
                </a:lnTo>
                <a:lnTo>
                  <a:pt x="5380990" y="3419373"/>
                </a:lnTo>
                <a:lnTo>
                  <a:pt x="5391823" y="3419373"/>
                </a:lnTo>
                <a:lnTo>
                  <a:pt x="5391823" y="3423869"/>
                </a:lnTo>
                <a:close/>
              </a:path>
              <a:path w="6263640" h="3430270">
                <a:moveTo>
                  <a:pt x="5391823" y="880656"/>
                </a:moveTo>
                <a:lnTo>
                  <a:pt x="5391823" y="878027"/>
                </a:lnTo>
                <a:lnTo>
                  <a:pt x="5394452" y="878027"/>
                </a:lnTo>
                <a:lnTo>
                  <a:pt x="5391823" y="880656"/>
                </a:lnTo>
                <a:close/>
              </a:path>
              <a:path w="6263640" h="3430270">
                <a:moveTo>
                  <a:pt x="12700" y="882510"/>
                </a:moveTo>
                <a:lnTo>
                  <a:pt x="10833" y="882510"/>
                </a:lnTo>
                <a:lnTo>
                  <a:pt x="12700" y="880643"/>
                </a:lnTo>
                <a:lnTo>
                  <a:pt x="12700" y="882510"/>
                </a:lnTo>
                <a:close/>
              </a:path>
              <a:path w="6263640" h="3430270">
                <a:moveTo>
                  <a:pt x="5391823" y="884377"/>
                </a:moveTo>
                <a:lnTo>
                  <a:pt x="5388102" y="884377"/>
                </a:lnTo>
                <a:lnTo>
                  <a:pt x="5391823" y="880656"/>
                </a:lnTo>
                <a:lnTo>
                  <a:pt x="5391823" y="884377"/>
                </a:lnTo>
                <a:close/>
              </a:path>
              <a:path w="6263640" h="3430270">
                <a:moveTo>
                  <a:pt x="6250800" y="2552191"/>
                </a:moveTo>
                <a:lnTo>
                  <a:pt x="6250800" y="2549563"/>
                </a:lnTo>
                <a:lnTo>
                  <a:pt x="6252654" y="2547708"/>
                </a:lnTo>
                <a:lnTo>
                  <a:pt x="6250800" y="2552191"/>
                </a:lnTo>
                <a:close/>
              </a:path>
              <a:path w="6263640" h="3430270">
                <a:moveTo>
                  <a:pt x="6263500" y="2552191"/>
                </a:moveTo>
                <a:lnTo>
                  <a:pt x="6250800" y="2552191"/>
                </a:lnTo>
                <a:lnTo>
                  <a:pt x="6252654" y="2547708"/>
                </a:lnTo>
                <a:lnTo>
                  <a:pt x="6263500" y="2547708"/>
                </a:lnTo>
                <a:lnTo>
                  <a:pt x="6263500" y="2552191"/>
                </a:lnTo>
                <a:close/>
              </a:path>
              <a:path w="6263640" h="3430270">
                <a:moveTo>
                  <a:pt x="5394452" y="3423869"/>
                </a:moveTo>
                <a:lnTo>
                  <a:pt x="5391823" y="3423869"/>
                </a:lnTo>
                <a:lnTo>
                  <a:pt x="5391823" y="3408540"/>
                </a:lnTo>
                <a:lnTo>
                  <a:pt x="6250800" y="2549563"/>
                </a:lnTo>
                <a:lnTo>
                  <a:pt x="6250800" y="2552191"/>
                </a:lnTo>
                <a:lnTo>
                  <a:pt x="6263500" y="2552191"/>
                </a:lnTo>
                <a:lnTo>
                  <a:pt x="6263500" y="2554820"/>
                </a:lnTo>
                <a:lnTo>
                  <a:pt x="5394452" y="3423869"/>
                </a:lnTo>
                <a:close/>
              </a:path>
              <a:path w="6263640" h="3430270">
                <a:moveTo>
                  <a:pt x="5380990" y="3419373"/>
                </a:moveTo>
                <a:lnTo>
                  <a:pt x="5391823" y="3408540"/>
                </a:lnTo>
                <a:lnTo>
                  <a:pt x="5391823" y="3417519"/>
                </a:lnTo>
                <a:lnTo>
                  <a:pt x="5385473" y="3417519"/>
                </a:lnTo>
                <a:lnTo>
                  <a:pt x="5380990" y="3419373"/>
                </a:lnTo>
                <a:close/>
              </a:path>
              <a:path w="6263640" h="3430270">
                <a:moveTo>
                  <a:pt x="12700" y="3423869"/>
                </a:moveTo>
                <a:lnTo>
                  <a:pt x="6350" y="3417519"/>
                </a:lnTo>
                <a:lnTo>
                  <a:pt x="12700" y="3417519"/>
                </a:lnTo>
                <a:lnTo>
                  <a:pt x="12700" y="3423869"/>
                </a:lnTo>
                <a:close/>
              </a:path>
              <a:path w="6263640" h="3430270">
                <a:moveTo>
                  <a:pt x="5379123" y="3423869"/>
                </a:moveTo>
                <a:lnTo>
                  <a:pt x="12700" y="3423869"/>
                </a:lnTo>
                <a:lnTo>
                  <a:pt x="12700" y="3417519"/>
                </a:lnTo>
                <a:lnTo>
                  <a:pt x="5379123" y="3417519"/>
                </a:lnTo>
                <a:lnTo>
                  <a:pt x="5379123" y="3423869"/>
                </a:lnTo>
                <a:close/>
              </a:path>
              <a:path w="6263640" h="3430270">
                <a:moveTo>
                  <a:pt x="5391823" y="3419373"/>
                </a:moveTo>
                <a:lnTo>
                  <a:pt x="5380990" y="3419373"/>
                </a:lnTo>
                <a:lnTo>
                  <a:pt x="5385473" y="3417519"/>
                </a:lnTo>
                <a:lnTo>
                  <a:pt x="5391823" y="3417519"/>
                </a:lnTo>
                <a:lnTo>
                  <a:pt x="5391823" y="34193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517731" y="1069975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等势面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457943" y="1649120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895600" y="1379219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095244" y="1601724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4" y="0"/>
                </a:lnTo>
                <a:lnTo>
                  <a:pt x="245364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146" y="2211514"/>
            <a:ext cx="28746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华文楷体"/>
                <a:cs typeface="华文楷体"/>
              </a:rPr>
              <a:t>等势面的特点：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50190" rIns="0" bIns="0" rtlCol="0" vert="horz">
            <a:spAutoFit/>
          </a:bodyPr>
          <a:lstStyle/>
          <a:p>
            <a:pPr marL="1018540" indent="-1005840">
              <a:lnSpc>
                <a:spcPct val="100000"/>
              </a:lnSpc>
              <a:spcBef>
                <a:spcPts val="1970"/>
              </a:spcBef>
              <a:buSzPct val="96875"/>
              <a:buAutoNum type="arabicPlain"/>
              <a:tabLst>
                <a:tab pos="1018540" algn="l"/>
              </a:tabLst>
            </a:pPr>
            <a:r>
              <a:rPr dirty="0"/>
              <a:t>在等势面上移动电荷时，静电力不做功。</a:t>
            </a:r>
          </a:p>
          <a:p>
            <a:pPr marL="12700" marR="723265">
              <a:lnSpc>
                <a:spcPct val="100000"/>
              </a:lnSpc>
              <a:spcBef>
                <a:spcPts val="1870"/>
              </a:spcBef>
              <a:buSzPct val="96875"/>
              <a:buAutoNum type="arabicPlain"/>
              <a:tabLst>
                <a:tab pos="1033144" algn="l"/>
              </a:tabLst>
            </a:pPr>
            <a:r>
              <a:rPr dirty="0" spc="40"/>
              <a:t>电场线跟等势面</a:t>
            </a:r>
            <a:r>
              <a:rPr dirty="0" spc="45"/>
              <a:t>垂直，且由高电势</a:t>
            </a:r>
            <a:r>
              <a:rPr dirty="0"/>
              <a:t>指 </a:t>
            </a:r>
            <a:r>
              <a:rPr dirty="0"/>
              <a:t>向低电势。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17731" y="1069975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等势面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57943" y="1649120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95600" y="1379219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95244" y="1601724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4" y="0"/>
                </a:lnTo>
                <a:lnTo>
                  <a:pt x="245364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55507" y="922019"/>
            <a:ext cx="2796540" cy="1956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4003" y="3375075"/>
            <a:ext cx="3281679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华文楷体"/>
                <a:cs typeface="华文楷体"/>
              </a:rPr>
              <a:t>假设两等势面相交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88520" y="3600259"/>
            <a:ext cx="561340" cy="114300"/>
          </a:xfrm>
          <a:custGeom>
            <a:avLst/>
            <a:gdLst/>
            <a:ahLst/>
            <a:cxnLst/>
            <a:rect l="l" t="t" r="r" b="b"/>
            <a:pathLst>
              <a:path w="561339" h="114300">
                <a:moveTo>
                  <a:pt x="446633" y="114300"/>
                </a:moveTo>
                <a:lnTo>
                  <a:pt x="446633" y="0"/>
                </a:lnTo>
                <a:lnTo>
                  <a:pt x="522833" y="38100"/>
                </a:lnTo>
                <a:lnTo>
                  <a:pt x="475208" y="38100"/>
                </a:lnTo>
                <a:lnTo>
                  <a:pt x="475208" y="76200"/>
                </a:lnTo>
                <a:lnTo>
                  <a:pt x="522833" y="76200"/>
                </a:lnTo>
                <a:lnTo>
                  <a:pt x="446633" y="114300"/>
                </a:lnTo>
                <a:close/>
              </a:path>
              <a:path w="561339" h="114300">
                <a:moveTo>
                  <a:pt x="446633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446633" y="38100"/>
                </a:lnTo>
                <a:lnTo>
                  <a:pt x="446633" y="76200"/>
                </a:lnTo>
                <a:close/>
              </a:path>
              <a:path w="561339" h="114300">
                <a:moveTo>
                  <a:pt x="522833" y="76200"/>
                </a:moveTo>
                <a:lnTo>
                  <a:pt x="475208" y="76200"/>
                </a:lnTo>
                <a:lnTo>
                  <a:pt x="475208" y="38100"/>
                </a:lnTo>
                <a:lnTo>
                  <a:pt x="522833" y="38100"/>
                </a:lnTo>
                <a:lnTo>
                  <a:pt x="560933" y="57150"/>
                </a:lnTo>
                <a:lnTo>
                  <a:pt x="522833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44309" y="3201428"/>
            <a:ext cx="2818765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550" b="1">
                <a:latin typeface="华文楷体"/>
                <a:cs typeface="华文楷体"/>
              </a:rPr>
              <a:t>交点</a:t>
            </a:r>
            <a:r>
              <a:rPr dirty="0" sz="3200" spc="555" b="1">
                <a:latin typeface="华文楷体"/>
                <a:cs typeface="华文楷体"/>
              </a:rPr>
              <a:t>会同时</a:t>
            </a:r>
            <a:r>
              <a:rPr dirty="0" sz="3200" b="1">
                <a:latin typeface="华文楷体"/>
                <a:cs typeface="华文楷体"/>
              </a:rPr>
              <a:t>具 </a:t>
            </a:r>
            <a:r>
              <a:rPr dirty="0" sz="3200" b="1">
                <a:latin typeface="华文楷体"/>
                <a:cs typeface="华文楷体"/>
              </a:rPr>
              <a:t>有两个电势值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98243" y="4477473"/>
            <a:ext cx="1834794" cy="1009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45013" y="4685055"/>
            <a:ext cx="613092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华文楷体"/>
                <a:cs typeface="华文楷体"/>
              </a:rPr>
              <a:t>还有什么命题的证明用过反证法？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95004" y="2247607"/>
            <a:ext cx="81070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华文楷体"/>
                <a:cs typeface="华文楷体"/>
              </a:rPr>
              <a:t>两等势面一定不相交吗？请说明理由</a:t>
            </a:r>
            <a:r>
              <a:rPr dirty="0" sz="3200" spc="-470" b="1">
                <a:latin typeface="华文楷体"/>
                <a:cs typeface="华文楷体"/>
              </a:rPr>
              <a:t>。</a:t>
            </a:r>
            <a:r>
              <a:rPr dirty="0" baseline="2604" sz="4800" b="1">
                <a:solidFill>
                  <a:srgbClr val="FF0000"/>
                </a:solidFill>
                <a:latin typeface="华文楷体"/>
                <a:cs typeface="华文楷体"/>
              </a:rPr>
              <a:t>不可以</a:t>
            </a:r>
            <a:endParaRPr baseline="2604" sz="48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7731" y="1069975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57943" y="1649120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95600" y="1379219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95244" y="1601724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4" y="0"/>
                </a:lnTo>
                <a:lnTo>
                  <a:pt x="245364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146" y="2211514"/>
            <a:ext cx="30657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>
                <a:latin typeface="华文楷体"/>
                <a:cs typeface="华文楷体"/>
              </a:rPr>
              <a:t>1</a:t>
            </a:r>
            <a:r>
              <a:rPr dirty="0" sz="3200" b="1">
                <a:latin typeface="华文楷体"/>
                <a:cs typeface="华文楷体"/>
              </a:rPr>
              <a:t>、等势面特点：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50190" rIns="0" bIns="0" rtlCol="0" vert="horz">
            <a:spAutoFit/>
          </a:bodyPr>
          <a:lstStyle/>
          <a:p>
            <a:pPr marL="1018540" indent="-1005840">
              <a:lnSpc>
                <a:spcPct val="100000"/>
              </a:lnSpc>
              <a:spcBef>
                <a:spcPts val="1970"/>
              </a:spcBef>
              <a:buSzPct val="96875"/>
              <a:buAutoNum type="arabicPlain"/>
              <a:tabLst>
                <a:tab pos="1018540" algn="l"/>
              </a:tabLst>
            </a:pPr>
            <a:r>
              <a:rPr dirty="0"/>
              <a:t>在等势面上移动电荷时，静电力不做功。</a:t>
            </a:r>
          </a:p>
          <a:p>
            <a:pPr marL="12700" marR="723265">
              <a:lnSpc>
                <a:spcPct val="100000"/>
              </a:lnSpc>
              <a:spcBef>
                <a:spcPts val="1870"/>
              </a:spcBef>
              <a:buSzPct val="96875"/>
              <a:buAutoNum type="arabicPlain"/>
              <a:tabLst>
                <a:tab pos="1033144" algn="l"/>
              </a:tabLst>
            </a:pPr>
            <a:r>
              <a:rPr dirty="0" spc="40"/>
              <a:t>电场线跟等势面</a:t>
            </a:r>
            <a:r>
              <a:rPr dirty="0" spc="45"/>
              <a:t>垂直，且由高电势</a:t>
            </a:r>
            <a:r>
              <a:rPr dirty="0"/>
              <a:t>指 </a:t>
            </a:r>
            <a:r>
              <a:rPr dirty="0"/>
              <a:t>向低电势。</a:t>
            </a:r>
          </a:p>
          <a:p>
            <a:pPr marL="1018540" indent="-1005840">
              <a:lnSpc>
                <a:spcPct val="100000"/>
              </a:lnSpc>
              <a:spcBef>
                <a:spcPts val="1905"/>
              </a:spcBef>
              <a:buSzPct val="96875"/>
              <a:buAutoNum type="arabicPlain"/>
              <a:tabLst>
                <a:tab pos="1018540" algn="l"/>
              </a:tabLst>
            </a:pPr>
            <a:r>
              <a:rPr dirty="0"/>
              <a:t>两等势面一定不相交。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17731" y="1069975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等势面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57943" y="1649120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95600" y="1379219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95244" y="1601724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4" y="0"/>
                </a:lnTo>
                <a:lnTo>
                  <a:pt x="245364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943" y="1649120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95600" y="1379219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95244" y="1601724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4" y="0"/>
                </a:lnTo>
                <a:lnTo>
                  <a:pt x="245364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26264" y="4180522"/>
            <a:ext cx="160807" cy="153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64352" y="4036402"/>
            <a:ext cx="434162" cy="442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58700" y="4030052"/>
            <a:ext cx="446405" cy="454659"/>
          </a:xfrm>
          <a:custGeom>
            <a:avLst/>
            <a:gdLst/>
            <a:ahLst/>
            <a:cxnLst/>
            <a:rect l="l" t="t" r="r" b="b"/>
            <a:pathLst>
              <a:path w="446404" h="454660">
                <a:moveTo>
                  <a:pt x="257035" y="2539"/>
                </a:moveTo>
                <a:lnTo>
                  <a:pt x="189052" y="2539"/>
                </a:lnTo>
                <a:lnTo>
                  <a:pt x="200228" y="0"/>
                </a:lnTo>
                <a:lnTo>
                  <a:pt x="245859" y="0"/>
                </a:lnTo>
                <a:lnTo>
                  <a:pt x="257035" y="2539"/>
                </a:lnTo>
                <a:close/>
              </a:path>
              <a:path w="446404" h="454660">
                <a:moveTo>
                  <a:pt x="257035" y="452120"/>
                </a:moveTo>
                <a:lnTo>
                  <a:pt x="189052" y="452120"/>
                </a:lnTo>
                <a:lnTo>
                  <a:pt x="156654" y="444500"/>
                </a:lnTo>
                <a:lnTo>
                  <a:pt x="116636" y="426720"/>
                </a:lnTo>
                <a:lnTo>
                  <a:pt x="81064" y="402589"/>
                </a:lnTo>
                <a:lnTo>
                  <a:pt x="50838" y="372110"/>
                </a:lnTo>
                <a:lnTo>
                  <a:pt x="26822" y="335279"/>
                </a:lnTo>
                <a:lnTo>
                  <a:pt x="9944" y="294639"/>
                </a:lnTo>
                <a:lnTo>
                  <a:pt x="1714" y="255270"/>
                </a:lnTo>
                <a:lnTo>
                  <a:pt x="1066" y="250189"/>
                </a:lnTo>
                <a:lnTo>
                  <a:pt x="571" y="243839"/>
                </a:lnTo>
                <a:lnTo>
                  <a:pt x="215" y="238760"/>
                </a:lnTo>
                <a:lnTo>
                  <a:pt x="0" y="232410"/>
                </a:lnTo>
                <a:lnTo>
                  <a:pt x="0" y="220979"/>
                </a:lnTo>
                <a:lnTo>
                  <a:pt x="215" y="214629"/>
                </a:lnTo>
                <a:lnTo>
                  <a:pt x="571" y="209550"/>
                </a:lnTo>
                <a:lnTo>
                  <a:pt x="1066" y="203200"/>
                </a:lnTo>
                <a:lnTo>
                  <a:pt x="1714" y="198120"/>
                </a:lnTo>
                <a:lnTo>
                  <a:pt x="2489" y="191770"/>
                </a:lnTo>
                <a:lnTo>
                  <a:pt x="13449" y="148589"/>
                </a:lnTo>
                <a:lnTo>
                  <a:pt x="32194" y="109220"/>
                </a:lnTo>
                <a:lnTo>
                  <a:pt x="57835" y="73660"/>
                </a:lnTo>
                <a:lnTo>
                  <a:pt x="89496" y="44450"/>
                </a:lnTo>
                <a:lnTo>
                  <a:pt x="126263" y="21589"/>
                </a:lnTo>
                <a:lnTo>
                  <a:pt x="136144" y="17779"/>
                </a:lnTo>
                <a:lnTo>
                  <a:pt x="146291" y="12700"/>
                </a:lnTo>
                <a:lnTo>
                  <a:pt x="156654" y="10160"/>
                </a:lnTo>
                <a:lnTo>
                  <a:pt x="167259" y="6350"/>
                </a:lnTo>
                <a:lnTo>
                  <a:pt x="183527" y="2539"/>
                </a:lnTo>
                <a:lnTo>
                  <a:pt x="262547" y="2539"/>
                </a:lnTo>
                <a:lnTo>
                  <a:pt x="278828" y="6350"/>
                </a:lnTo>
                <a:lnTo>
                  <a:pt x="289420" y="10160"/>
                </a:lnTo>
                <a:lnTo>
                  <a:pt x="299796" y="12700"/>
                </a:lnTo>
                <a:lnTo>
                  <a:pt x="201612" y="12700"/>
                </a:lnTo>
                <a:lnTo>
                  <a:pt x="196164" y="13970"/>
                </a:lnTo>
                <a:lnTo>
                  <a:pt x="191084" y="13970"/>
                </a:lnTo>
                <a:lnTo>
                  <a:pt x="185724" y="15239"/>
                </a:lnTo>
                <a:lnTo>
                  <a:pt x="185889" y="15239"/>
                </a:lnTo>
                <a:lnTo>
                  <a:pt x="180568" y="16510"/>
                </a:lnTo>
                <a:lnTo>
                  <a:pt x="180809" y="16510"/>
                </a:lnTo>
                <a:lnTo>
                  <a:pt x="170319" y="19050"/>
                </a:lnTo>
                <a:lnTo>
                  <a:pt x="170637" y="19050"/>
                </a:lnTo>
                <a:lnTo>
                  <a:pt x="160350" y="21589"/>
                </a:lnTo>
                <a:lnTo>
                  <a:pt x="160654" y="21589"/>
                </a:lnTo>
                <a:lnTo>
                  <a:pt x="150583" y="25400"/>
                </a:lnTo>
                <a:lnTo>
                  <a:pt x="150875" y="25400"/>
                </a:lnTo>
                <a:lnTo>
                  <a:pt x="141033" y="29210"/>
                </a:lnTo>
                <a:lnTo>
                  <a:pt x="141325" y="29210"/>
                </a:lnTo>
                <a:lnTo>
                  <a:pt x="131724" y="33020"/>
                </a:lnTo>
                <a:lnTo>
                  <a:pt x="132003" y="33020"/>
                </a:lnTo>
                <a:lnTo>
                  <a:pt x="122656" y="38100"/>
                </a:lnTo>
                <a:lnTo>
                  <a:pt x="122936" y="38100"/>
                </a:lnTo>
                <a:lnTo>
                  <a:pt x="113855" y="43179"/>
                </a:lnTo>
                <a:lnTo>
                  <a:pt x="114109" y="43179"/>
                </a:lnTo>
                <a:lnTo>
                  <a:pt x="105321" y="48260"/>
                </a:lnTo>
                <a:lnTo>
                  <a:pt x="105575" y="48260"/>
                </a:lnTo>
                <a:lnTo>
                  <a:pt x="97078" y="54610"/>
                </a:lnTo>
                <a:lnTo>
                  <a:pt x="97320" y="54610"/>
                </a:lnTo>
                <a:lnTo>
                  <a:pt x="89128" y="60960"/>
                </a:lnTo>
                <a:lnTo>
                  <a:pt x="89357" y="60960"/>
                </a:lnTo>
                <a:lnTo>
                  <a:pt x="81495" y="67310"/>
                </a:lnTo>
                <a:lnTo>
                  <a:pt x="81724" y="67310"/>
                </a:lnTo>
                <a:lnTo>
                  <a:pt x="74193" y="74929"/>
                </a:lnTo>
                <a:lnTo>
                  <a:pt x="74396" y="74929"/>
                </a:lnTo>
                <a:lnTo>
                  <a:pt x="67221" y="82550"/>
                </a:lnTo>
                <a:lnTo>
                  <a:pt x="67424" y="82550"/>
                </a:lnTo>
                <a:lnTo>
                  <a:pt x="60617" y="90170"/>
                </a:lnTo>
                <a:lnTo>
                  <a:pt x="60807" y="90170"/>
                </a:lnTo>
                <a:lnTo>
                  <a:pt x="55288" y="97789"/>
                </a:lnTo>
                <a:lnTo>
                  <a:pt x="54546" y="97789"/>
                </a:lnTo>
                <a:lnTo>
                  <a:pt x="48501" y="106679"/>
                </a:lnTo>
                <a:lnTo>
                  <a:pt x="48666" y="106679"/>
                </a:lnTo>
                <a:lnTo>
                  <a:pt x="43027" y="115570"/>
                </a:lnTo>
                <a:lnTo>
                  <a:pt x="43192" y="115570"/>
                </a:lnTo>
                <a:lnTo>
                  <a:pt x="37973" y="124460"/>
                </a:lnTo>
                <a:lnTo>
                  <a:pt x="38112" y="124460"/>
                </a:lnTo>
                <a:lnTo>
                  <a:pt x="33324" y="133350"/>
                </a:lnTo>
                <a:lnTo>
                  <a:pt x="29108" y="143510"/>
                </a:lnTo>
                <a:lnTo>
                  <a:pt x="25834" y="152400"/>
                </a:lnTo>
                <a:lnTo>
                  <a:pt x="25450" y="152400"/>
                </a:lnTo>
                <a:lnTo>
                  <a:pt x="22047" y="162560"/>
                </a:lnTo>
                <a:lnTo>
                  <a:pt x="19215" y="172720"/>
                </a:lnTo>
                <a:lnTo>
                  <a:pt x="17135" y="182879"/>
                </a:lnTo>
                <a:lnTo>
                  <a:pt x="16929" y="182879"/>
                </a:lnTo>
                <a:lnTo>
                  <a:pt x="15024" y="194310"/>
                </a:lnTo>
                <a:lnTo>
                  <a:pt x="14300" y="199389"/>
                </a:lnTo>
                <a:lnTo>
                  <a:pt x="13703" y="204470"/>
                </a:lnTo>
                <a:lnTo>
                  <a:pt x="12979" y="214629"/>
                </a:lnTo>
                <a:lnTo>
                  <a:pt x="12903" y="215900"/>
                </a:lnTo>
                <a:lnTo>
                  <a:pt x="12687" y="220979"/>
                </a:lnTo>
                <a:lnTo>
                  <a:pt x="12687" y="232410"/>
                </a:lnTo>
                <a:lnTo>
                  <a:pt x="12903" y="237489"/>
                </a:lnTo>
                <a:lnTo>
                  <a:pt x="13246" y="243839"/>
                </a:lnTo>
                <a:lnTo>
                  <a:pt x="13715" y="248920"/>
                </a:lnTo>
                <a:lnTo>
                  <a:pt x="14325" y="254000"/>
                </a:lnTo>
                <a:lnTo>
                  <a:pt x="15062" y="260350"/>
                </a:lnTo>
                <a:lnTo>
                  <a:pt x="15235" y="260350"/>
                </a:lnTo>
                <a:lnTo>
                  <a:pt x="16929" y="270510"/>
                </a:lnTo>
                <a:lnTo>
                  <a:pt x="19291" y="280670"/>
                </a:lnTo>
                <a:lnTo>
                  <a:pt x="22136" y="290829"/>
                </a:lnTo>
                <a:lnTo>
                  <a:pt x="25450" y="300989"/>
                </a:lnTo>
                <a:lnTo>
                  <a:pt x="29235" y="311150"/>
                </a:lnTo>
                <a:lnTo>
                  <a:pt x="29651" y="311150"/>
                </a:lnTo>
                <a:lnTo>
                  <a:pt x="33451" y="320039"/>
                </a:lnTo>
                <a:lnTo>
                  <a:pt x="38112" y="328929"/>
                </a:lnTo>
                <a:lnTo>
                  <a:pt x="37973" y="328929"/>
                </a:lnTo>
                <a:lnTo>
                  <a:pt x="43192" y="339089"/>
                </a:lnTo>
                <a:lnTo>
                  <a:pt x="43833" y="339089"/>
                </a:lnTo>
                <a:lnTo>
                  <a:pt x="48666" y="346710"/>
                </a:lnTo>
                <a:lnTo>
                  <a:pt x="48501" y="346710"/>
                </a:lnTo>
                <a:lnTo>
                  <a:pt x="54546" y="355600"/>
                </a:lnTo>
                <a:lnTo>
                  <a:pt x="54368" y="355600"/>
                </a:lnTo>
                <a:lnTo>
                  <a:pt x="60807" y="363220"/>
                </a:lnTo>
                <a:lnTo>
                  <a:pt x="60617" y="363220"/>
                </a:lnTo>
                <a:lnTo>
                  <a:pt x="67424" y="372110"/>
                </a:lnTo>
                <a:lnTo>
                  <a:pt x="68417" y="372110"/>
                </a:lnTo>
                <a:lnTo>
                  <a:pt x="74396" y="378460"/>
                </a:lnTo>
                <a:lnTo>
                  <a:pt x="74193" y="378460"/>
                </a:lnTo>
                <a:lnTo>
                  <a:pt x="81724" y="386079"/>
                </a:lnTo>
                <a:lnTo>
                  <a:pt x="81495" y="386079"/>
                </a:lnTo>
                <a:lnTo>
                  <a:pt x="89357" y="392429"/>
                </a:lnTo>
                <a:lnTo>
                  <a:pt x="89128" y="392429"/>
                </a:lnTo>
                <a:lnTo>
                  <a:pt x="97320" y="398779"/>
                </a:lnTo>
                <a:lnTo>
                  <a:pt x="97078" y="398779"/>
                </a:lnTo>
                <a:lnTo>
                  <a:pt x="105575" y="405129"/>
                </a:lnTo>
                <a:lnTo>
                  <a:pt x="105321" y="405129"/>
                </a:lnTo>
                <a:lnTo>
                  <a:pt x="114109" y="410210"/>
                </a:lnTo>
                <a:lnTo>
                  <a:pt x="113855" y="410210"/>
                </a:lnTo>
                <a:lnTo>
                  <a:pt x="122936" y="416560"/>
                </a:lnTo>
                <a:lnTo>
                  <a:pt x="124993" y="416560"/>
                </a:lnTo>
                <a:lnTo>
                  <a:pt x="132003" y="420370"/>
                </a:lnTo>
                <a:lnTo>
                  <a:pt x="131724" y="420370"/>
                </a:lnTo>
                <a:lnTo>
                  <a:pt x="141325" y="425450"/>
                </a:lnTo>
                <a:lnTo>
                  <a:pt x="141033" y="425450"/>
                </a:lnTo>
                <a:lnTo>
                  <a:pt x="150875" y="429260"/>
                </a:lnTo>
                <a:lnTo>
                  <a:pt x="150583" y="429260"/>
                </a:lnTo>
                <a:lnTo>
                  <a:pt x="160654" y="431800"/>
                </a:lnTo>
                <a:lnTo>
                  <a:pt x="160350" y="431800"/>
                </a:lnTo>
                <a:lnTo>
                  <a:pt x="170637" y="435610"/>
                </a:lnTo>
                <a:lnTo>
                  <a:pt x="170319" y="435610"/>
                </a:lnTo>
                <a:lnTo>
                  <a:pt x="180809" y="436879"/>
                </a:lnTo>
                <a:lnTo>
                  <a:pt x="180568" y="436879"/>
                </a:lnTo>
                <a:lnTo>
                  <a:pt x="185889" y="438150"/>
                </a:lnTo>
                <a:lnTo>
                  <a:pt x="185724" y="438150"/>
                </a:lnTo>
                <a:lnTo>
                  <a:pt x="191084" y="439420"/>
                </a:lnTo>
                <a:lnTo>
                  <a:pt x="190931" y="439420"/>
                </a:lnTo>
                <a:lnTo>
                  <a:pt x="196329" y="440689"/>
                </a:lnTo>
                <a:lnTo>
                  <a:pt x="206768" y="440689"/>
                </a:lnTo>
                <a:lnTo>
                  <a:pt x="212293" y="441960"/>
                </a:lnTo>
                <a:lnTo>
                  <a:pt x="296337" y="441960"/>
                </a:lnTo>
                <a:lnTo>
                  <a:pt x="289420" y="444500"/>
                </a:lnTo>
                <a:lnTo>
                  <a:pt x="257035" y="452120"/>
                </a:lnTo>
                <a:close/>
              </a:path>
              <a:path w="446404" h="454660">
                <a:moveTo>
                  <a:pt x="391718" y="99060"/>
                </a:moveTo>
                <a:lnTo>
                  <a:pt x="385279" y="90170"/>
                </a:lnTo>
                <a:lnTo>
                  <a:pt x="385470" y="90170"/>
                </a:lnTo>
                <a:lnTo>
                  <a:pt x="378650" y="82550"/>
                </a:lnTo>
                <a:lnTo>
                  <a:pt x="378853" y="82550"/>
                </a:lnTo>
                <a:lnTo>
                  <a:pt x="371678" y="74929"/>
                </a:lnTo>
                <a:lnTo>
                  <a:pt x="371894" y="74929"/>
                </a:lnTo>
                <a:lnTo>
                  <a:pt x="364363" y="67310"/>
                </a:lnTo>
                <a:lnTo>
                  <a:pt x="364591" y="67310"/>
                </a:lnTo>
                <a:lnTo>
                  <a:pt x="356717" y="60960"/>
                </a:lnTo>
                <a:lnTo>
                  <a:pt x="356958" y="60960"/>
                </a:lnTo>
                <a:lnTo>
                  <a:pt x="348767" y="54610"/>
                </a:lnTo>
                <a:lnTo>
                  <a:pt x="349008" y="54610"/>
                </a:lnTo>
                <a:lnTo>
                  <a:pt x="340512" y="48260"/>
                </a:lnTo>
                <a:lnTo>
                  <a:pt x="340766" y="48260"/>
                </a:lnTo>
                <a:lnTo>
                  <a:pt x="331965" y="43179"/>
                </a:lnTo>
                <a:lnTo>
                  <a:pt x="332232" y="43179"/>
                </a:lnTo>
                <a:lnTo>
                  <a:pt x="323151" y="38100"/>
                </a:lnTo>
                <a:lnTo>
                  <a:pt x="323430" y="38100"/>
                </a:lnTo>
                <a:lnTo>
                  <a:pt x="314083" y="33020"/>
                </a:lnTo>
                <a:lnTo>
                  <a:pt x="314363" y="33020"/>
                </a:lnTo>
                <a:lnTo>
                  <a:pt x="304761" y="29210"/>
                </a:lnTo>
                <a:lnTo>
                  <a:pt x="305041" y="29210"/>
                </a:lnTo>
                <a:lnTo>
                  <a:pt x="295198" y="25400"/>
                </a:lnTo>
                <a:lnTo>
                  <a:pt x="295503" y="25400"/>
                </a:lnTo>
                <a:lnTo>
                  <a:pt x="285432" y="21589"/>
                </a:lnTo>
                <a:lnTo>
                  <a:pt x="285737" y="21589"/>
                </a:lnTo>
                <a:lnTo>
                  <a:pt x="275450" y="19050"/>
                </a:lnTo>
                <a:lnTo>
                  <a:pt x="275755" y="19050"/>
                </a:lnTo>
                <a:lnTo>
                  <a:pt x="265277" y="16510"/>
                </a:lnTo>
                <a:lnTo>
                  <a:pt x="265506" y="16510"/>
                </a:lnTo>
                <a:lnTo>
                  <a:pt x="260197" y="15239"/>
                </a:lnTo>
                <a:lnTo>
                  <a:pt x="260350" y="15239"/>
                </a:lnTo>
                <a:lnTo>
                  <a:pt x="254990" y="13970"/>
                </a:lnTo>
                <a:lnTo>
                  <a:pt x="249910" y="13970"/>
                </a:lnTo>
                <a:lnTo>
                  <a:pt x="244475" y="12700"/>
                </a:lnTo>
                <a:lnTo>
                  <a:pt x="299796" y="12700"/>
                </a:lnTo>
                <a:lnTo>
                  <a:pt x="309930" y="17779"/>
                </a:lnTo>
                <a:lnTo>
                  <a:pt x="319824" y="21589"/>
                </a:lnTo>
                <a:lnTo>
                  <a:pt x="356590" y="44450"/>
                </a:lnTo>
                <a:lnTo>
                  <a:pt x="388238" y="73660"/>
                </a:lnTo>
                <a:lnTo>
                  <a:pt x="406311" y="97789"/>
                </a:lnTo>
                <a:lnTo>
                  <a:pt x="391540" y="97789"/>
                </a:lnTo>
                <a:lnTo>
                  <a:pt x="391718" y="99060"/>
                </a:lnTo>
                <a:close/>
              </a:path>
              <a:path w="446404" h="454660">
                <a:moveTo>
                  <a:pt x="54368" y="99060"/>
                </a:moveTo>
                <a:lnTo>
                  <a:pt x="54546" y="97789"/>
                </a:lnTo>
                <a:lnTo>
                  <a:pt x="55288" y="97789"/>
                </a:lnTo>
                <a:lnTo>
                  <a:pt x="54368" y="99060"/>
                </a:lnTo>
                <a:close/>
              </a:path>
              <a:path w="446404" h="454660">
                <a:moveTo>
                  <a:pt x="420738" y="153670"/>
                </a:moveTo>
                <a:lnTo>
                  <a:pt x="416852" y="143510"/>
                </a:lnTo>
                <a:lnTo>
                  <a:pt x="412623" y="133350"/>
                </a:lnTo>
                <a:lnTo>
                  <a:pt x="412762" y="133350"/>
                </a:lnTo>
                <a:lnTo>
                  <a:pt x="407974" y="124460"/>
                </a:lnTo>
                <a:lnTo>
                  <a:pt x="408114" y="124460"/>
                </a:lnTo>
                <a:lnTo>
                  <a:pt x="402894" y="115570"/>
                </a:lnTo>
                <a:lnTo>
                  <a:pt x="403047" y="115570"/>
                </a:lnTo>
                <a:lnTo>
                  <a:pt x="397408" y="106679"/>
                </a:lnTo>
                <a:lnTo>
                  <a:pt x="397573" y="106679"/>
                </a:lnTo>
                <a:lnTo>
                  <a:pt x="391540" y="97789"/>
                </a:lnTo>
                <a:lnTo>
                  <a:pt x="406311" y="97789"/>
                </a:lnTo>
                <a:lnTo>
                  <a:pt x="428637" y="138429"/>
                </a:lnTo>
                <a:lnTo>
                  <a:pt x="433952" y="152400"/>
                </a:lnTo>
                <a:lnTo>
                  <a:pt x="420624" y="152400"/>
                </a:lnTo>
                <a:lnTo>
                  <a:pt x="420738" y="153670"/>
                </a:lnTo>
                <a:close/>
              </a:path>
              <a:path w="446404" h="454660">
                <a:moveTo>
                  <a:pt x="25349" y="153670"/>
                </a:moveTo>
                <a:lnTo>
                  <a:pt x="25450" y="152400"/>
                </a:lnTo>
                <a:lnTo>
                  <a:pt x="25834" y="152400"/>
                </a:lnTo>
                <a:lnTo>
                  <a:pt x="25349" y="153670"/>
                </a:lnTo>
                <a:close/>
              </a:path>
              <a:path w="446404" h="454660">
                <a:moveTo>
                  <a:pt x="429209" y="184150"/>
                </a:moveTo>
                <a:lnTo>
                  <a:pt x="426796" y="172720"/>
                </a:lnTo>
                <a:lnTo>
                  <a:pt x="423951" y="162560"/>
                </a:lnTo>
                <a:lnTo>
                  <a:pt x="420624" y="152400"/>
                </a:lnTo>
                <a:lnTo>
                  <a:pt x="433952" y="152400"/>
                </a:lnTo>
                <a:lnTo>
                  <a:pt x="436143" y="158750"/>
                </a:lnTo>
                <a:lnTo>
                  <a:pt x="439140" y="170179"/>
                </a:lnTo>
                <a:lnTo>
                  <a:pt x="441629" y="181610"/>
                </a:lnTo>
                <a:lnTo>
                  <a:pt x="441874" y="182879"/>
                </a:lnTo>
                <a:lnTo>
                  <a:pt x="429145" y="182879"/>
                </a:lnTo>
                <a:lnTo>
                  <a:pt x="429209" y="184150"/>
                </a:lnTo>
                <a:close/>
              </a:path>
              <a:path w="446404" h="454660">
                <a:moveTo>
                  <a:pt x="16865" y="184150"/>
                </a:moveTo>
                <a:lnTo>
                  <a:pt x="16929" y="182879"/>
                </a:lnTo>
                <a:lnTo>
                  <a:pt x="17135" y="182879"/>
                </a:lnTo>
                <a:lnTo>
                  <a:pt x="16865" y="184150"/>
                </a:lnTo>
                <a:close/>
              </a:path>
              <a:path w="446404" h="454660">
                <a:moveTo>
                  <a:pt x="443743" y="260350"/>
                </a:moveTo>
                <a:lnTo>
                  <a:pt x="431025" y="260350"/>
                </a:lnTo>
                <a:lnTo>
                  <a:pt x="431774" y="254000"/>
                </a:lnTo>
                <a:lnTo>
                  <a:pt x="432384" y="248920"/>
                </a:lnTo>
                <a:lnTo>
                  <a:pt x="432854" y="243839"/>
                </a:lnTo>
                <a:lnTo>
                  <a:pt x="433184" y="237489"/>
                </a:lnTo>
                <a:lnTo>
                  <a:pt x="433400" y="232410"/>
                </a:lnTo>
                <a:lnTo>
                  <a:pt x="433387" y="220979"/>
                </a:lnTo>
                <a:lnTo>
                  <a:pt x="433184" y="215900"/>
                </a:lnTo>
                <a:lnTo>
                  <a:pt x="432755" y="209550"/>
                </a:lnTo>
                <a:lnTo>
                  <a:pt x="432358" y="204470"/>
                </a:lnTo>
                <a:lnTo>
                  <a:pt x="431761" y="199389"/>
                </a:lnTo>
                <a:lnTo>
                  <a:pt x="431025" y="194310"/>
                </a:lnTo>
                <a:lnTo>
                  <a:pt x="429145" y="182879"/>
                </a:lnTo>
                <a:lnTo>
                  <a:pt x="441874" y="182879"/>
                </a:lnTo>
                <a:lnTo>
                  <a:pt x="446087" y="220979"/>
                </a:lnTo>
                <a:lnTo>
                  <a:pt x="446087" y="232410"/>
                </a:lnTo>
                <a:lnTo>
                  <a:pt x="445871" y="238760"/>
                </a:lnTo>
                <a:lnTo>
                  <a:pt x="445515" y="243839"/>
                </a:lnTo>
                <a:lnTo>
                  <a:pt x="445008" y="250189"/>
                </a:lnTo>
                <a:lnTo>
                  <a:pt x="443743" y="260350"/>
                </a:lnTo>
                <a:close/>
              </a:path>
              <a:path w="446404" h="454660">
                <a:moveTo>
                  <a:pt x="15235" y="260350"/>
                </a:moveTo>
                <a:lnTo>
                  <a:pt x="15062" y="260350"/>
                </a:lnTo>
                <a:lnTo>
                  <a:pt x="15024" y="259079"/>
                </a:lnTo>
                <a:lnTo>
                  <a:pt x="15235" y="260350"/>
                </a:lnTo>
                <a:close/>
              </a:path>
              <a:path w="446404" h="454660">
                <a:moveTo>
                  <a:pt x="430137" y="311150"/>
                </a:moveTo>
                <a:lnTo>
                  <a:pt x="416852" y="311150"/>
                </a:lnTo>
                <a:lnTo>
                  <a:pt x="420738" y="300989"/>
                </a:lnTo>
                <a:lnTo>
                  <a:pt x="424040" y="290829"/>
                </a:lnTo>
                <a:lnTo>
                  <a:pt x="426872" y="280670"/>
                </a:lnTo>
                <a:lnTo>
                  <a:pt x="429209" y="270510"/>
                </a:lnTo>
                <a:lnTo>
                  <a:pt x="431063" y="259079"/>
                </a:lnTo>
                <a:lnTo>
                  <a:pt x="431025" y="260350"/>
                </a:lnTo>
                <a:lnTo>
                  <a:pt x="443743" y="260350"/>
                </a:lnTo>
                <a:lnTo>
                  <a:pt x="432638" y="304800"/>
                </a:lnTo>
                <a:lnTo>
                  <a:pt x="430137" y="311150"/>
                </a:lnTo>
                <a:close/>
              </a:path>
              <a:path w="446404" h="454660">
                <a:moveTo>
                  <a:pt x="29651" y="311150"/>
                </a:moveTo>
                <a:lnTo>
                  <a:pt x="29235" y="311150"/>
                </a:lnTo>
                <a:lnTo>
                  <a:pt x="29108" y="309879"/>
                </a:lnTo>
                <a:lnTo>
                  <a:pt x="29651" y="311150"/>
                </a:lnTo>
                <a:close/>
              </a:path>
              <a:path w="446404" h="454660">
                <a:moveTo>
                  <a:pt x="417237" y="339089"/>
                </a:moveTo>
                <a:lnTo>
                  <a:pt x="402894" y="339089"/>
                </a:lnTo>
                <a:lnTo>
                  <a:pt x="408114" y="328929"/>
                </a:lnTo>
                <a:lnTo>
                  <a:pt x="407974" y="328929"/>
                </a:lnTo>
                <a:lnTo>
                  <a:pt x="412762" y="320039"/>
                </a:lnTo>
                <a:lnTo>
                  <a:pt x="412623" y="320039"/>
                </a:lnTo>
                <a:lnTo>
                  <a:pt x="416966" y="309879"/>
                </a:lnTo>
                <a:lnTo>
                  <a:pt x="416852" y="311150"/>
                </a:lnTo>
                <a:lnTo>
                  <a:pt x="430137" y="311150"/>
                </a:lnTo>
                <a:lnTo>
                  <a:pt x="428637" y="314960"/>
                </a:lnTo>
                <a:lnTo>
                  <a:pt x="424179" y="325120"/>
                </a:lnTo>
                <a:lnTo>
                  <a:pt x="419252" y="335279"/>
                </a:lnTo>
                <a:lnTo>
                  <a:pt x="417237" y="339089"/>
                </a:lnTo>
                <a:close/>
              </a:path>
              <a:path w="446404" h="454660">
                <a:moveTo>
                  <a:pt x="43833" y="339089"/>
                </a:moveTo>
                <a:lnTo>
                  <a:pt x="43192" y="339089"/>
                </a:lnTo>
                <a:lnTo>
                  <a:pt x="43027" y="337820"/>
                </a:lnTo>
                <a:lnTo>
                  <a:pt x="43833" y="339089"/>
                </a:lnTo>
                <a:close/>
              </a:path>
              <a:path w="446404" h="454660">
                <a:moveTo>
                  <a:pt x="395249" y="372110"/>
                </a:moveTo>
                <a:lnTo>
                  <a:pt x="378650" y="372110"/>
                </a:lnTo>
                <a:lnTo>
                  <a:pt x="385470" y="363220"/>
                </a:lnTo>
                <a:lnTo>
                  <a:pt x="385279" y="363220"/>
                </a:lnTo>
                <a:lnTo>
                  <a:pt x="391718" y="355600"/>
                </a:lnTo>
                <a:lnTo>
                  <a:pt x="391540" y="355600"/>
                </a:lnTo>
                <a:lnTo>
                  <a:pt x="397573" y="346710"/>
                </a:lnTo>
                <a:lnTo>
                  <a:pt x="397408" y="346710"/>
                </a:lnTo>
                <a:lnTo>
                  <a:pt x="403047" y="337820"/>
                </a:lnTo>
                <a:lnTo>
                  <a:pt x="402894" y="339089"/>
                </a:lnTo>
                <a:lnTo>
                  <a:pt x="417237" y="339089"/>
                </a:lnTo>
                <a:lnTo>
                  <a:pt x="413880" y="345439"/>
                </a:lnTo>
                <a:lnTo>
                  <a:pt x="408089" y="354329"/>
                </a:lnTo>
                <a:lnTo>
                  <a:pt x="401866" y="363220"/>
                </a:lnTo>
                <a:lnTo>
                  <a:pt x="395249" y="372110"/>
                </a:lnTo>
                <a:close/>
              </a:path>
              <a:path w="446404" h="454660">
                <a:moveTo>
                  <a:pt x="68417" y="372110"/>
                </a:moveTo>
                <a:lnTo>
                  <a:pt x="67424" y="372110"/>
                </a:lnTo>
                <a:lnTo>
                  <a:pt x="67221" y="370839"/>
                </a:lnTo>
                <a:lnTo>
                  <a:pt x="68417" y="372110"/>
                </a:lnTo>
                <a:close/>
              </a:path>
              <a:path w="446404" h="454660">
                <a:moveTo>
                  <a:pt x="346029" y="416560"/>
                </a:moveTo>
                <a:lnTo>
                  <a:pt x="323151" y="416560"/>
                </a:lnTo>
                <a:lnTo>
                  <a:pt x="332232" y="410210"/>
                </a:lnTo>
                <a:lnTo>
                  <a:pt x="331965" y="410210"/>
                </a:lnTo>
                <a:lnTo>
                  <a:pt x="340766" y="405129"/>
                </a:lnTo>
                <a:lnTo>
                  <a:pt x="340512" y="405129"/>
                </a:lnTo>
                <a:lnTo>
                  <a:pt x="349008" y="398779"/>
                </a:lnTo>
                <a:lnTo>
                  <a:pt x="348767" y="398779"/>
                </a:lnTo>
                <a:lnTo>
                  <a:pt x="356958" y="392429"/>
                </a:lnTo>
                <a:lnTo>
                  <a:pt x="356717" y="392429"/>
                </a:lnTo>
                <a:lnTo>
                  <a:pt x="364591" y="386079"/>
                </a:lnTo>
                <a:lnTo>
                  <a:pt x="364363" y="386079"/>
                </a:lnTo>
                <a:lnTo>
                  <a:pt x="371894" y="378460"/>
                </a:lnTo>
                <a:lnTo>
                  <a:pt x="371678" y="378460"/>
                </a:lnTo>
                <a:lnTo>
                  <a:pt x="378853" y="370839"/>
                </a:lnTo>
                <a:lnTo>
                  <a:pt x="378650" y="372110"/>
                </a:lnTo>
                <a:lnTo>
                  <a:pt x="395249" y="372110"/>
                </a:lnTo>
                <a:lnTo>
                  <a:pt x="365023" y="402589"/>
                </a:lnTo>
                <a:lnTo>
                  <a:pt x="347840" y="415289"/>
                </a:lnTo>
                <a:lnTo>
                  <a:pt x="346029" y="416560"/>
                </a:lnTo>
                <a:close/>
              </a:path>
              <a:path w="446404" h="454660">
                <a:moveTo>
                  <a:pt x="124993" y="416560"/>
                </a:moveTo>
                <a:lnTo>
                  <a:pt x="122936" y="416560"/>
                </a:lnTo>
                <a:lnTo>
                  <a:pt x="122656" y="415289"/>
                </a:lnTo>
                <a:lnTo>
                  <a:pt x="124993" y="416560"/>
                </a:lnTo>
                <a:close/>
              </a:path>
              <a:path w="446404" h="454660">
                <a:moveTo>
                  <a:pt x="296337" y="441960"/>
                </a:moveTo>
                <a:lnTo>
                  <a:pt x="233781" y="441960"/>
                </a:lnTo>
                <a:lnTo>
                  <a:pt x="239306" y="440689"/>
                </a:lnTo>
                <a:lnTo>
                  <a:pt x="249758" y="440689"/>
                </a:lnTo>
                <a:lnTo>
                  <a:pt x="255155" y="439420"/>
                </a:lnTo>
                <a:lnTo>
                  <a:pt x="254990" y="439420"/>
                </a:lnTo>
                <a:lnTo>
                  <a:pt x="260350" y="438150"/>
                </a:lnTo>
                <a:lnTo>
                  <a:pt x="260197" y="438150"/>
                </a:lnTo>
                <a:lnTo>
                  <a:pt x="265506" y="436879"/>
                </a:lnTo>
                <a:lnTo>
                  <a:pt x="265277" y="436879"/>
                </a:lnTo>
                <a:lnTo>
                  <a:pt x="275755" y="435610"/>
                </a:lnTo>
                <a:lnTo>
                  <a:pt x="275450" y="435610"/>
                </a:lnTo>
                <a:lnTo>
                  <a:pt x="285737" y="431800"/>
                </a:lnTo>
                <a:lnTo>
                  <a:pt x="285432" y="431800"/>
                </a:lnTo>
                <a:lnTo>
                  <a:pt x="295503" y="429260"/>
                </a:lnTo>
                <a:lnTo>
                  <a:pt x="295198" y="429260"/>
                </a:lnTo>
                <a:lnTo>
                  <a:pt x="305041" y="425450"/>
                </a:lnTo>
                <a:lnTo>
                  <a:pt x="304761" y="425450"/>
                </a:lnTo>
                <a:lnTo>
                  <a:pt x="314363" y="420370"/>
                </a:lnTo>
                <a:lnTo>
                  <a:pt x="314083" y="420370"/>
                </a:lnTo>
                <a:lnTo>
                  <a:pt x="323430" y="415289"/>
                </a:lnTo>
                <a:lnTo>
                  <a:pt x="323151" y="416560"/>
                </a:lnTo>
                <a:lnTo>
                  <a:pt x="346029" y="416560"/>
                </a:lnTo>
                <a:lnTo>
                  <a:pt x="338785" y="421639"/>
                </a:lnTo>
                <a:lnTo>
                  <a:pt x="329450" y="426720"/>
                </a:lnTo>
                <a:lnTo>
                  <a:pt x="319824" y="431800"/>
                </a:lnTo>
                <a:lnTo>
                  <a:pt x="309930" y="436879"/>
                </a:lnTo>
                <a:lnTo>
                  <a:pt x="296337" y="441960"/>
                </a:lnTo>
                <a:close/>
              </a:path>
              <a:path w="446404" h="454660">
                <a:moveTo>
                  <a:pt x="245859" y="453389"/>
                </a:moveTo>
                <a:lnTo>
                  <a:pt x="200228" y="453389"/>
                </a:lnTo>
                <a:lnTo>
                  <a:pt x="194614" y="452120"/>
                </a:lnTo>
                <a:lnTo>
                  <a:pt x="251472" y="452120"/>
                </a:lnTo>
                <a:lnTo>
                  <a:pt x="245859" y="453389"/>
                </a:lnTo>
                <a:close/>
              </a:path>
              <a:path w="446404" h="454660">
                <a:moveTo>
                  <a:pt x="234518" y="454660"/>
                </a:moveTo>
                <a:lnTo>
                  <a:pt x="211556" y="454660"/>
                </a:lnTo>
                <a:lnTo>
                  <a:pt x="205866" y="453389"/>
                </a:lnTo>
                <a:lnTo>
                  <a:pt x="240207" y="453389"/>
                </a:lnTo>
                <a:lnTo>
                  <a:pt x="234518" y="45466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04610" y="4257637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 h="0">
                <a:moveTo>
                  <a:pt x="0" y="0"/>
                </a:moveTo>
                <a:lnTo>
                  <a:pt x="82308" y="0"/>
                </a:lnTo>
              </a:path>
            </a:pathLst>
          </a:custGeom>
          <a:ln w="539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971806" y="4257637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 h="0">
                <a:moveTo>
                  <a:pt x="0" y="0"/>
                </a:moveTo>
                <a:lnTo>
                  <a:pt x="78828" y="0"/>
                </a:lnTo>
              </a:path>
            </a:pathLst>
          </a:custGeom>
          <a:ln w="539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98412" y="4178465"/>
            <a:ext cx="1384935" cy="142875"/>
          </a:xfrm>
          <a:custGeom>
            <a:avLst/>
            <a:gdLst/>
            <a:ahLst/>
            <a:cxnLst/>
            <a:rect l="l" t="t" r="r" b="b"/>
            <a:pathLst>
              <a:path w="1384934" h="142875">
                <a:moveTo>
                  <a:pt x="1298902" y="56791"/>
                </a:moveTo>
                <a:lnTo>
                  <a:pt x="1241399" y="0"/>
                </a:lnTo>
                <a:lnTo>
                  <a:pt x="1356364" y="56591"/>
                </a:lnTo>
                <a:lnTo>
                  <a:pt x="1331048" y="56591"/>
                </a:lnTo>
                <a:lnTo>
                  <a:pt x="1298902" y="56791"/>
                </a:lnTo>
                <a:close/>
              </a:path>
              <a:path w="1384934" h="142875">
                <a:moveTo>
                  <a:pt x="1299085" y="85366"/>
                </a:moveTo>
                <a:lnTo>
                  <a:pt x="1313281" y="70993"/>
                </a:lnTo>
                <a:lnTo>
                  <a:pt x="1298902" y="56791"/>
                </a:lnTo>
                <a:lnTo>
                  <a:pt x="1331048" y="56591"/>
                </a:lnTo>
                <a:lnTo>
                  <a:pt x="1331226" y="85166"/>
                </a:lnTo>
                <a:lnTo>
                  <a:pt x="1299085" y="85366"/>
                </a:lnTo>
                <a:close/>
              </a:path>
              <a:path w="1384934" h="142875">
                <a:moveTo>
                  <a:pt x="1242288" y="142875"/>
                </a:moveTo>
                <a:lnTo>
                  <a:pt x="1299085" y="85366"/>
                </a:lnTo>
                <a:lnTo>
                  <a:pt x="1331226" y="85166"/>
                </a:lnTo>
                <a:lnTo>
                  <a:pt x="1331048" y="56591"/>
                </a:lnTo>
                <a:lnTo>
                  <a:pt x="1356364" y="56591"/>
                </a:lnTo>
                <a:lnTo>
                  <a:pt x="1384719" y="70548"/>
                </a:lnTo>
                <a:lnTo>
                  <a:pt x="1242288" y="142875"/>
                </a:lnTo>
                <a:close/>
              </a:path>
              <a:path w="1384934" h="142875">
                <a:moveTo>
                  <a:pt x="177" y="93459"/>
                </a:moveTo>
                <a:lnTo>
                  <a:pt x="0" y="64884"/>
                </a:lnTo>
                <a:lnTo>
                  <a:pt x="1298902" y="56791"/>
                </a:lnTo>
                <a:lnTo>
                  <a:pt x="1313281" y="70993"/>
                </a:lnTo>
                <a:lnTo>
                  <a:pt x="1299085" y="85366"/>
                </a:lnTo>
                <a:lnTo>
                  <a:pt x="177" y="93459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93053" y="4478731"/>
            <a:ext cx="142875" cy="1390650"/>
          </a:xfrm>
          <a:custGeom>
            <a:avLst/>
            <a:gdLst/>
            <a:ahLst/>
            <a:cxnLst/>
            <a:rect l="l" t="t" r="r" b="b"/>
            <a:pathLst>
              <a:path w="142875" h="1390650">
                <a:moveTo>
                  <a:pt x="70751" y="1318844"/>
                </a:moveTo>
                <a:lnTo>
                  <a:pt x="56605" y="1304426"/>
                </a:lnTo>
                <a:lnTo>
                  <a:pt x="69037" y="0"/>
                </a:lnTo>
                <a:lnTo>
                  <a:pt x="97599" y="279"/>
                </a:lnTo>
                <a:lnTo>
                  <a:pt x="85180" y="1304690"/>
                </a:lnTo>
                <a:lnTo>
                  <a:pt x="70751" y="1318844"/>
                </a:lnTo>
                <a:close/>
              </a:path>
              <a:path w="142875" h="1390650">
                <a:moveTo>
                  <a:pt x="70078" y="1390281"/>
                </a:moveTo>
                <a:lnTo>
                  <a:pt x="0" y="1246733"/>
                </a:lnTo>
                <a:lnTo>
                  <a:pt x="56605" y="1304426"/>
                </a:lnTo>
                <a:lnTo>
                  <a:pt x="56299" y="1336560"/>
                </a:lnTo>
                <a:lnTo>
                  <a:pt x="97439" y="1336840"/>
                </a:lnTo>
                <a:lnTo>
                  <a:pt x="70078" y="1390281"/>
                </a:lnTo>
                <a:close/>
              </a:path>
              <a:path w="142875" h="1390650">
                <a:moveTo>
                  <a:pt x="97439" y="1336840"/>
                </a:moveTo>
                <a:lnTo>
                  <a:pt x="84874" y="1336840"/>
                </a:lnTo>
                <a:lnTo>
                  <a:pt x="85180" y="1304690"/>
                </a:lnTo>
                <a:lnTo>
                  <a:pt x="142875" y="1248092"/>
                </a:lnTo>
                <a:lnTo>
                  <a:pt x="97439" y="1336840"/>
                </a:lnTo>
                <a:close/>
              </a:path>
              <a:path w="142875" h="1390650">
                <a:moveTo>
                  <a:pt x="84874" y="1336840"/>
                </a:moveTo>
                <a:lnTo>
                  <a:pt x="56299" y="1336560"/>
                </a:lnTo>
                <a:lnTo>
                  <a:pt x="56605" y="1304426"/>
                </a:lnTo>
                <a:lnTo>
                  <a:pt x="70751" y="1318844"/>
                </a:lnTo>
                <a:lnTo>
                  <a:pt x="85045" y="1318844"/>
                </a:lnTo>
                <a:lnTo>
                  <a:pt x="84874" y="1336840"/>
                </a:lnTo>
                <a:close/>
              </a:path>
              <a:path w="142875" h="1390650">
                <a:moveTo>
                  <a:pt x="85045" y="1318844"/>
                </a:moveTo>
                <a:lnTo>
                  <a:pt x="70751" y="1318844"/>
                </a:lnTo>
                <a:lnTo>
                  <a:pt x="85180" y="1304690"/>
                </a:lnTo>
                <a:lnTo>
                  <a:pt x="85045" y="1318844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93587" y="2629014"/>
            <a:ext cx="142875" cy="1407795"/>
          </a:xfrm>
          <a:custGeom>
            <a:avLst/>
            <a:gdLst/>
            <a:ahLst/>
            <a:cxnLst/>
            <a:rect l="l" t="t" r="r" b="b"/>
            <a:pathLst>
              <a:path w="142875" h="1407795">
                <a:moveTo>
                  <a:pt x="0" y="143802"/>
                </a:moveTo>
                <a:lnTo>
                  <a:pt x="69545" y="0"/>
                </a:lnTo>
                <a:lnTo>
                  <a:pt x="97122" y="53378"/>
                </a:lnTo>
                <a:lnTo>
                  <a:pt x="84543" y="53378"/>
                </a:lnTo>
                <a:lnTo>
                  <a:pt x="55968" y="53759"/>
                </a:lnTo>
                <a:lnTo>
                  <a:pt x="56393" y="85894"/>
                </a:lnTo>
                <a:lnTo>
                  <a:pt x="0" y="143802"/>
                </a:lnTo>
                <a:close/>
              </a:path>
              <a:path w="142875" h="1407795">
                <a:moveTo>
                  <a:pt x="56393" y="85894"/>
                </a:moveTo>
                <a:lnTo>
                  <a:pt x="55968" y="53759"/>
                </a:lnTo>
                <a:lnTo>
                  <a:pt x="84543" y="53378"/>
                </a:lnTo>
                <a:lnTo>
                  <a:pt x="84782" y="71424"/>
                </a:lnTo>
                <a:lnTo>
                  <a:pt x="70485" y="71424"/>
                </a:lnTo>
                <a:lnTo>
                  <a:pt x="56393" y="85894"/>
                </a:lnTo>
                <a:close/>
              </a:path>
              <a:path w="142875" h="1407795">
                <a:moveTo>
                  <a:pt x="142862" y="141909"/>
                </a:moveTo>
                <a:lnTo>
                  <a:pt x="84968" y="85529"/>
                </a:lnTo>
                <a:lnTo>
                  <a:pt x="84543" y="53378"/>
                </a:lnTo>
                <a:lnTo>
                  <a:pt x="97122" y="53378"/>
                </a:lnTo>
                <a:lnTo>
                  <a:pt x="142862" y="141909"/>
                </a:lnTo>
                <a:close/>
              </a:path>
              <a:path w="142875" h="1407795">
                <a:moveTo>
                  <a:pt x="73863" y="1407566"/>
                </a:moveTo>
                <a:lnTo>
                  <a:pt x="56393" y="85894"/>
                </a:lnTo>
                <a:lnTo>
                  <a:pt x="70485" y="71424"/>
                </a:lnTo>
                <a:lnTo>
                  <a:pt x="84968" y="85529"/>
                </a:lnTo>
                <a:lnTo>
                  <a:pt x="102438" y="1407198"/>
                </a:lnTo>
                <a:lnTo>
                  <a:pt x="73863" y="1407566"/>
                </a:lnTo>
                <a:close/>
              </a:path>
              <a:path w="142875" h="1407795">
                <a:moveTo>
                  <a:pt x="84968" y="85529"/>
                </a:moveTo>
                <a:lnTo>
                  <a:pt x="70485" y="71424"/>
                </a:lnTo>
                <a:lnTo>
                  <a:pt x="84782" y="71424"/>
                </a:lnTo>
                <a:lnTo>
                  <a:pt x="84968" y="85529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43133" y="4178439"/>
            <a:ext cx="1422400" cy="142875"/>
          </a:xfrm>
          <a:custGeom>
            <a:avLst/>
            <a:gdLst/>
            <a:ahLst/>
            <a:cxnLst/>
            <a:rect l="l" t="t" r="r" b="b"/>
            <a:pathLst>
              <a:path w="1422400" h="142875">
                <a:moveTo>
                  <a:pt x="142443" y="142875"/>
                </a:moveTo>
                <a:lnTo>
                  <a:pt x="0" y="70573"/>
                </a:lnTo>
                <a:lnTo>
                  <a:pt x="143306" y="0"/>
                </a:lnTo>
                <a:lnTo>
                  <a:pt x="86014" y="56603"/>
                </a:lnTo>
                <a:lnTo>
                  <a:pt x="53670" y="56603"/>
                </a:lnTo>
                <a:lnTo>
                  <a:pt x="53492" y="85178"/>
                </a:lnTo>
                <a:lnTo>
                  <a:pt x="85633" y="85374"/>
                </a:lnTo>
                <a:lnTo>
                  <a:pt x="142443" y="142875"/>
                </a:lnTo>
                <a:close/>
              </a:path>
              <a:path w="1422400" h="142875">
                <a:moveTo>
                  <a:pt x="85633" y="85374"/>
                </a:moveTo>
                <a:lnTo>
                  <a:pt x="53492" y="85178"/>
                </a:lnTo>
                <a:lnTo>
                  <a:pt x="53670" y="56603"/>
                </a:lnTo>
                <a:lnTo>
                  <a:pt x="85816" y="56799"/>
                </a:lnTo>
                <a:lnTo>
                  <a:pt x="71437" y="71005"/>
                </a:lnTo>
                <a:lnTo>
                  <a:pt x="85633" y="85374"/>
                </a:lnTo>
                <a:close/>
              </a:path>
              <a:path w="1422400" h="142875">
                <a:moveTo>
                  <a:pt x="85816" y="56799"/>
                </a:moveTo>
                <a:lnTo>
                  <a:pt x="53670" y="56603"/>
                </a:lnTo>
                <a:lnTo>
                  <a:pt x="86014" y="56603"/>
                </a:lnTo>
                <a:lnTo>
                  <a:pt x="85816" y="56799"/>
                </a:lnTo>
                <a:close/>
              </a:path>
              <a:path w="1422400" h="142875">
                <a:moveTo>
                  <a:pt x="1421752" y="93484"/>
                </a:moveTo>
                <a:lnTo>
                  <a:pt x="85633" y="85374"/>
                </a:lnTo>
                <a:lnTo>
                  <a:pt x="71437" y="71005"/>
                </a:lnTo>
                <a:lnTo>
                  <a:pt x="85816" y="56799"/>
                </a:lnTo>
                <a:lnTo>
                  <a:pt x="1421930" y="64909"/>
                </a:lnTo>
                <a:lnTo>
                  <a:pt x="1421752" y="93484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24879" y="4404004"/>
            <a:ext cx="984250" cy="990600"/>
          </a:xfrm>
          <a:custGeom>
            <a:avLst/>
            <a:gdLst/>
            <a:ahLst/>
            <a:cxnLst/>
            <a:rect l="l" t="t" r="r" b="b"/>
            <a:pathLst>
              <a:path w="984250" h="990600">
                <a:moveTo>
                  <a:pt x="933424" y="939825"/>
                </a:moveTo>
                <a:lnTo>
                  <a:pt x="913217" y="939754"/>
                </a:lnTo>
                <a:lnTo>
                  <a:pt x="0" y="20129"/>
                </a:lnTo>
                <a:lnTo>
                  <a:pt x="20281" y="0"/>
                </a:lnTo>
                <a:lnTo>
                  <a:pt x="933495" y="919608"/>
                </a:lnTo>
                <a:lnTo>
                  <a:pt x="933424" y="939825"/>
                </a:lnTo>
                <a:close/>
              </a:path>
              <a:path w="984250" h="990600">
                <a:moveTo>
                  <a:pt x="974558" y="962571"/>
                </a:moveTo>
                <a:lnTo>
                  <a:pt x="935875" y="962571"/>
                </a:lnTo>
                <a:lnTo>
                  <a:pt x="956157" y="942428"/>
                </a:lnTo>
                <a:lnTo>
                  <a:pt x="933495" y="919608"/>
                </a:lnTo>
                <a:lnTo>
                  <a:pt x="933780" y="838796"/>
                </a:lnTo>
                <a:lnTo>
                  <a:pt x="974558" y="962571"/>
                </a:lnTo>
                <a:close/>
              </a:path>
              <a:path w="984250" h="990600">
                <a:moveTo>
                  <a:pt x="953572" y="939825"/>
                </a:moveTo>
                <a:lnTo>
                  <a:pt x="933424" y="939825"/>
                </a:lnTo>
                <a:lnTo>
                  <a:pt x="933495" y="919608"/>
                </a:lnTo>
                <a:lnTo>
                  <a:pt x="953572" y="939825"/>
                </a:lnTo>
                <a:close/>
              </a:path>
              <a:path w="984250" h="990600">
                <a:moveTo>
                  <a:pt x="983767" y="990523"/>
                </a:moveTo>
                <a:lnTo>
                  <a:pt x="832408" y="939469"/>
                </a:lnTo>
                <a:lnTo>
                  <a:pt x="913217" y="939754"/>
                </a:lnTo>
                <a:lnTo>
                  <a:pt x="935875" y="962571"/>
                </a:lnTo>
                <a:lnTo>
                  <a:pt x="974558" y="962571"/>
                </a:lnTo>
                <a:lnTo>
                  <a:pt x="983767" y="990523"/>
                </a:lnTo>
                <a:close/>
              </a:path>
              <a:path w="984250" h="990600">
                <a:moveTo>
                  <a:pt x="935875" y="962571"/>
                </a:moveTo>
                <a:lnTo>
                  <a:pt x="913217" y="939754"/>
                </a:lnTo>
                <a:lnTo>
                  <a:pt x="953572" y="939825"/>
                </a:lnTo>
                <a:lnTo>
                  <a:pt x="956157" y="942428"/>
                </a:lnTo>
                <a:lnTo>
                  <a:pt x="935875" y="962571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18087" y="4384357"/>
            <a:ext cx="1003935" cy="1008380"/>
          </a:xfrm>
          <a:custGeom>
            <a:avLst/>
            <a:gdLst/>
            <a:ahLst/>
            <a:cxnLst/>
            <a:rect l="l" t="t" r="r" b="b"/>
            <a:pathLst>
              <a:path w="1003935" h="1008379">
                <a:moveTo>
                  <a:pt x="50406" y="957402"/>
                </a:moveTo>
                <a:lnTo>
                  <a:pt x="50363" y="937203"/>
                </a:lnTo>
                <a:lnTo>
                  <a:pt x="983449" y="0"/>
                </a:lnTo>
                <a:lnTo>
                  <a:pt x="1003706" y="20167"/>
                </a:lnTo>
                <a:lnTo>
                  <a:pt x="70606" y="957359"/>
                </a:lnTo>
                <a:lnTo>
                  <a:pt x="50406" y="957402"/>
                </a:lnTo>
                <a:close/>
              </a:path>
              <a:path w="1003935" h="1008379">
                <a:moveTo>
                  <a:pt x="0" y="1008024"/>
                </a:moveTo>
                <a:lnTo>
                  <a:pt x="50190" y="856373"/>
                </a:lnTo>
                <a:lnTo>
                  <a:pt x="50363" y="937203"/>
                </a:lnTo>
                <a:lnTo>
                  <a:pt x="27686" y="959980"/>
                </a:lnTo>
                <a:lnTo>
                  <a:pt x="47929" y="980135"/>
                </a:lnTo>
                <a:lnTo>
                  <a:pt x="83075" y="980135"/>
                </a:lnTo>
                <a:lnTo>
                  <a:pt x="0" y="1008024"/>
                </a:lnTo>
                <a:close/>
              </a:path>
              <a:path w="1003935" h="1008379">
                <a:moveTo>
                  <a:pt x="47929" y="980135"/>
                </a:moveTo>
                <a:lnTo>
                  <a:pt x="27686" y="959980"/>
                </a:lnTo>
                <a:lnTo>
                  <a:pt x="50363" y="937203"/>
                </a:lnTo>
                <a:lnTo>
                  <a:pt x="50406" y="957402"/>
                </a:lnTo>
                <a:lnTo>
                  <a:pt x="70563" y="957402"/>
                </a:lnTo>
                <a:lnTo>
                  <a:pt x="47929" y="980135"/>
                </a:lnTo>
                <a:close/>
              </a:path>
              <a:path w="1003935" h="1008379">
                <a:moveTo>
                  <a:pt x="83075" y="980135"/>
                </a:moveTo>
                <a:lnTo>
                  <a:pt x="47929" y="980135"/>
                </a:lnTo>
                <a:lnTo>
                  <a:pt x="70606" y="957359"/>
                </a:lnTo>
                <a:lnTo>
                  <a:pt x="151434" y="957186"/>
                </a:lnTo>
                <a:lnTo>
                  <a:pt x="83075" y="980135"/>
                </a:lnTo>
                <a:close/>
              </a:path>
              <a:path w="1003935" h="1008379">
                <a:moveTo>
                  <a:pt x="70563" y="957402"/>
                </a:moveTo>
                <a:lnTo>
                  <a:pt x="50406" y="957402"/>
                </a:lnTo>
                <a:lnTo>
                  <a:pt x="70606" y="957359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17617" y="3103498"/>
            <a:ext cx="1021080" cy="1008380"/>
          </a:xfrm>
          <a:custGeom>
            <a:avLst/>
            <a:gdLst/>
            <a:ahLst/>
            <a:cxnLst/>
            <a:rect l="l" t="t" r="r" b="b"/>
            <a:pathLst>
              <a:path w="1021079" h="1008379">
                <a:moveTo>
                  <a:pt x="51511" y="151206"/>
                </a:moveTo>
                <a:lnTo>
                  <a:pt x="0" y="0"/>
                </a:lnTo>
                <a:lnTo>
                  <a:pt x="84249" y="27470"/>
                </a:lnTo>
                <a:lnTo>
                  <a:pt x="48171" y="27470"/>
                </a:lnTo>
                <a:lnTo>
                  <a:pt x="28105" y="47802"/>
                </a:lnTo>
                <a:lnTo>
                  <a:pt x="50982" y="70383"/>
                </a:lnTo>
                <a:lnTo>
                  <a:pt x="51511" y="151206"/>
                </a:lnTo>
                <a:close/>
              </a:path>
              <a:path w="1021079" h="1008379">
                <a:moveTo>
                  <a:pt x="50982" y="70383"/>
                </a:moveTo>
                <a:lnTo>
                  <a:pt x="28105" y="47802"/>
                </a:lnTo>
                <a:lnTo>
                  <a:pt x="48171" y="27470"/>
                </a:lnTo>
                <a:lnTo>
                  <a:pt x="71044" y="50045"/>
                </a:lnTo>
                <a:lnTo>
                  <a:pt x="50850" y="50177"/>
                </a:lnTo>
                <a:lnTo>
                  <a:pt x="50982" y="70383"/>
                </a:lnTo>
                <a:close/>
              </a:path>
              <a:path w="1021079" h="1008379">
                <a:moveTo>
                  <a:pt x="71044" y="50045"/>
                </a:moveTo>
                <a:lnTo>
                  <a:pt x="48171" y="27470"/>
                </a:lnTo>
                <a:lnTo>
                  <a:pt x="84249" y="27470"/>
                </a:lnTo>
                <a:lnTo>
                  <a:pt x="151866" y="49517"/>
                </a:lnTo>
                <a:lnTo>
                  <a:pt x="71044" y="50045"/>
                </a:lnTo>
                <a:close/>
              </a:path>
              <a:path w="1021079" h="1008379">
                <a:moveTo>
                  <a:pt x="1000810" y="1007859"/>
                </a:moveTo>
                <a:lnTo>
                  <a:pt x="50982" y="70383"/>
                </a:lnTo>
                <a:lnTo>
                  <a:pt x="50850" y="50177"/>
                </a:lnTo>
                <a:lnTo>
                  <a:pt x="71044" y="50045"/>
                </a:lnTo>
                <a:lnTo>
                  <a:pt x="1020876" y="987526"/>
                </a:lnTo>
                <a:lnTo>
                  <a:pt x="1000810" y="1007859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77623" y="4150004"/>
            <a:ext cx="0" cy="215265"/>
          </a:xfrm>
          <a:custGeom>
            <a:avLst/>
            <a:gdLst/>
            <a:ahLst/>
            <a:cxnLst/>
            <a:rect l="l" t="t" r="r" b="b"/>
            <a:pathLst>
              <a:path w="0" h="215264">
                <a:moveTo>
                  <a:pt x="0" y="0"/>
                </a:moveTo>
                <a:lnTo>
                  <a:pt x="0" y="215112"/>
                </a:lnTo>
              </a:path>
            </a:pathLst>
          </a:custGeom>
          <a:ln w="539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16345" y="3103905"/>
            <a:ext cx="1001394" cy="991235"/>
          </a:xfrm>
          <a:custGeom>
            <a:avLst/>
            <a:gdLst/>
            <a:ahLst/>
            <a:cxnLst/>
            <a:rect l="l" t="t" r="r" b="b"/>
            <a:pathLst>
              <a:path w="1001395" h="991235">
                <a:moveTo>
                  <a:pt x="929952" y="50147"/>
                </a:moveTo>
                <a:lnTo>
                  <a:pt x="849134" y="49720"/>
                </a:lnTo>
                <a:lnTo>
                  <a:pt x="1000937" y="0"/>
                </a:lnTo>
                <a:lnTo>
                  <a:pt x="991598" y="27533"/>
                </a:lnTo>
                <a:lnTo>
                  <a:pt x="952804" y="27533"/>
                </a:lnTo>
                <a:lnTo>
                  <a:pt x="929952" y="50147"/>
                </a:lnTo>
                <a:close/>
              </a:path>
              <a:path w="1001395" h="991235">
                <a:moveTo>
                  <a:pt x="950046" y="70452"/>
                </a:moveTo>
                <a:lnTo>
                  <a:pt x="950150" y="50253"/>
                </a:lnTo>
                <a:lnTo>
                  <a:pt x="929952" y="50147"/>
                </a:lnTo>
                <a:lnTo>
                  <a:pt x="952804" y="27533"/>
                </a:lnTo>
                <a:lnTo>
                  <a:pt x="972896" y="47840"/>
                </a:lnTo>
                <a:lnTo>
                  <a:pt x="950046" y="70452"/>
                </a:lnTo>
                <a:close/>
              </a:path>
              <a:path w="1001395" h="991235">
                <a:moveTo>
                  <a:pt x="949629" y="151269"/>
                </a:moveTo>
                <a:lnTo>
                  <a:pt x="950046" y="70452"/>
                </a:lnTo>
                <a:lnTo>
                  <a:pt x="972896" y="47840"/>
                </a:lnTo>
                <a:lnTo>
                  <a:pt x="952804" y="27533"/>
                </a:lnTo>
                <a:lnTo>
                  <a:pt x="991598" y="27533"/>
                </a:lnTo>
                <a:lnTo>
                  <a:pt x="949629" y="151269"/>
                </a:lnTo>
                <a:close/>
              </a:path>
              <a:path w="1001395" h="991235">
                <a:moveTo>
                  <a:pt x="20091" y="990714"/>
                </a:moveTo>
                <a:lnTo>
                  <a:pt x="0" y="970394"/>
                </a:lnTo>
                <a:lnTo>
                  <a:pt x="929952" y="50147"/>
                </a:lnTo>
                <a:lnTo>
                  <a:pt x="950150" y="50253"/>
                </a:lnTo>
                <a:lnTo>
                  <a:pt x="950046" y="70452"/>
                </a:lnTo>
                <a:lnTo>
                  <a:pt x="20091" y="990714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874062" y="1069975"/>
            <a:ext cx="8166100" cy="2390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8956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做一做</a:t>
            </a:r>
            <a:endParaRPr sz="30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b="1">
                <a:latin typeface="华文楷体"/>
                <a:cs typeface="华文楷体"/>
              </a:rPr>
              <a:t>根据正点电荷周围电场线分布，画出等势面。</a:t>
            </a:r>
            <a:endParaRPr sz="3200">
              <a:latin typeface="华文楷体"/>
              <a:cs typeface="华文楷体"/>
            </a:endParaRPr>
          </a:p>
          <a:p>
            <a:pPr algn="r" marR="2341880">
              <a:lnSpc>
                <a:spcPct val="100000"/>
              </a:lnSpc>
              <a:spcBef>
                <a:spcPts val="3645"/>
              </a:spcBef>
            </a:pPr>
            <a:r>
              <a:rPr dirty="0" sz="3200" b="1" i="1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2358" y="1188326"/>
            <a:ext cx="323024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正点电荷等势面分</a:t>
            </a:r>
            <a:r>
              <a:rPr dirty="0" sz="2800" spc="-10" b="1">
                <a:latin typeface="华文楷体"/>
                <a:cs typeface="华文楷体"/>
              </a:rPr>
              <a:t>布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34995" y="2460790"/>
            <a:ext cx="2159812" cy="2160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78523" y="1706879"/>
            <a:ext cx="3412235" cy="3642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13062" y="3464293"/>
            <a:ext cx="278130" cy="127000"/>
          </a:xfrm>
          <a:custGeom>
            <a:avLst/>
            <a:gdLst/>
            <a:ahLst/>
            <a:cxnLst/>
            <a:rect l="l" t="t" r="r" b="b"/>
            <a:pathLst>
              <a:path w="278129" h="127000">
                <a:moveTo>
                  <a:pt x="150850" y="127000"/>
                </a:moveTo>
                <a:lnTo>
                  <a:pt x="214350" y="63500"/>
                </a:lnTo>
                <a:lnTo>
                  <a:pt x="150850" y="0"/>
                </a:lnTo>
                <a:lnTo>
                  <a:pt x="270230" y="59689"/>
                </a:lnTo>
                <a:lnTo>
                  <a:pt x="230225" y="59689"/>
                </a:lnTo>
                <a:lnTo>
                  <a:pt x="230225" y="67310"/>
                </a:lnTo>
                <a:lnTo>
                  <a:pt x="270230" y="67310"/>
                </a:lnTo>
                <a:lnTo>
                  <a:pt x="150850" y="127000"/>
                </a:lnTo>
                <a:close/>
              </a:path>
              <a:path w="278129" h="127000">
                <a:moveTo>
                  <a:pt x="210540" y="67310"/>
                </a:moveTo>
                <a:lnTo>
                  <a:pt x="0" y="67310"/>
                </a:lnTo>
                <a:lnTo>
                  <a:pt x="0" y="59689"/>
                </a:lnTo>
                <a:lnTo>
                  <a:pt x="210540" y="59689"/>
                </a:lnTo>
                <a:lnTo>
                  <a:pt x="214350" y="63500"/>
                </a:lnTo>
                <a:lnTo>
                  <a:pt x="210540" y="67310"/>
                </a:lnTo>
                <a:close/>
              </a:path>
              <a:path w="278129" h="127000">
                <a:moveTo>
                  <a:pt x="270230" y="67310"/>
                </a:moveTo>
                <a:lnTo>
                  <a:pt x="230225" y="67310"/>
                </a:lnTo>
                <a:lnTo>
                  <a:pt x="230225" y="59689"/>
                </a:lnTo>
                <a:lnTo>
                  <a:pt x="270230" y="59689"/>
                </a:lnTo>
                <a:lnTo>
                  <a:pt x="277850" y="63500"/>
                </a:lnTo>
                <a:lnTo>
                  <a:pt x="270230" y="67310"/>
                </a:lnTo>
                <a:close/>
              </a:path>
            </a:pathLst>
          </a:custGeom>
          <a:solidFill>
            <a:srgbClr val="47B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73061" y="3466058"/>
            <a:ext cx="298450" cy="127000"/>
          </a:xfrm>
          <a:custGeom>
            <a:avLst/>
            <a:gdLst/>
            <a:ahLst/>
            <a:cxnLst/>
            <a:rect l="l" t="t" r="r" b="b"/>
            <a:pathLst>
              <a:path w="298450" h="127000">
                <a:moveTo>
                  <a:pt x="127000" y="127000"/>
                </a:moveTo>
                <a:lnTo>
                  <a:pt x="0" y="63500"/>
                </a:lnTo>
                <a:lnTo>
                  <a:pt x="127000" y="0"/>
                </a:lnTo>
                <a:lnTo>
                  <a:pt x="67310" y="59689"/>
                </a:lnTo>
                <a:lnTo>
                  <a:pt x="47625" y="59689"/>
                </a:lnTo>
                <a:lnTo>
                  <a:pt x="47625" y="67310"/>
                </a:lnTo>
                <a:lnTo>
                  <a:pt x="67310" y="67310"/>
                </a:lnTo>
                <a:lnTo>
                  <a:pt x="127000" y="127000"/>
                </a:lnTo>
                <a:close/>
              </a:path>
              <a:path w="298450" h="127000">
                <a:moveTo>
                  <a:pt x="67310" y="67310"/>
                </a:moveTo>
                <a:lnTo>
                  <a:pt x="47625" y="67310"/>
                </a:lnTo>
                <a:lnTo>
                  <a:pt x="47625" y="59689"/>
                </a:lnTo>
                <a:lnTo>
                  <a:pt x="67310" y="59689"/>
                </a:lnTo>
                <a:lnTo>
                  <a:pt x="63500" y="63500"/>
                </a:lnTo>
                <a:lnTo>
                  <a:pt x="67310" y="67310"/>
                </a:lnTo>
                <a:close/>
              </a:path>
              <a:path w="298450" h="127000">
                <a:moveTo>
                  <a:pt x="298043" y="67310"/>
                </a:moveTo>
                <a:lnTo>
                  <a:pt x="67310" y="67310"/>
                </a:lnTo>
                <a:lnTo>
                  <a:pt x="63500" y="63500"/>
                </a:lnTo>
                <a:lnTo>
                  <a:pt x="67310" y="59689"/>
                </a:lnTo>
                <a:lnTo>
                  <a:pt x="298043" y="59689"/>
                </a:lnTo>
                <a:lnTo>
                  <a:pt x="298043" y="67310"/>
                </a:lnTo>
                <a:close/>
              </a:path>
            </a:pathLst>
          </a:custGeom>
          <a:solidFill>
            <a:srgbClr val="47B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135493" y="4583506"/>
            <a:ext cx="127000" cy="268605"/>
          </a:xfrm>
          <a:custGeom>
            <a:avLst/>
            <a:gdLst/>
            <a:ahLst/>
            <a:cxnLst/>
            <a:rect l="l" t="t" r="r" b="b"/>
            <a:pathLst>
              <a:path w="127000" h="268604">
                <a:moveTo>
                  <a:pt x="63500" y="205041"/>
                </a:moveTo>
                <a:lnTo>
                  <a:pt x="59689" y="201231"/>
                </a:lnTo>
                <a:lnTo>
                  <a:pt x="59689" y="0"/>
                </a:lnTo>
                <a:lnTo>
                  <a:pt x="67309" y="0"/>
                </a:lnTo>
                <a:lnTo>
                  <a:pt x="67309" y="201231"/>
                </a:lnTo>
                <a:lnTo>
                  <a:pt x="63500" y="205041"/>
                </a:lnTo>
                <a:close/>
              </a:path>
              <a:path w="127000" h="268604">
                <a:moveTo>
                  <a:pt x="63500" y="268541"/>
                </a:moveTo>
                <a:lnTo>
                  <a:pt x="0" y="141541"/>
                </a:lnTo>
                <a:lnTo>
                  <a:pt x="59689" y="201231"/>
                </a:lnTo>
                <a:lnTo>
                  <a:pt x="59689" y="220916"/>
                </a:lnTo>
                <a:lnTo>
                  <a:pt x="87312" y="220916"/>
                </a:lnTo>
                <a:lnTo>
                  <a:pt x="63500" y="268541"/>
                </a:lnTo>
                <a:close/>
              </a:path>
              <a:path w="127000" h="268604">
                <a:moveTo>
                  <a:pt x="87312" y="220916"/>
                </a:moveTo>
                <a:lnTo>
                  <a:pt x="67309" y="220916"/>
                </a:lnTo>
                <a:lnTo>
                  <a:pt x="67310" y="201231"/>
                </a:lnTo>
                <a:lnTo>
                  <a:pt x="127000" y="141541"/>
                </a:lnTo>
                <a:lnTo>
                  <a:pt x="87312" y="220916"/>
                </a:lnTo>
                <a:close/>
              </a:path>
              <a:path w="127000" h="268604">
                <a:moveTo>
                  <a:pt x="67309" y="220916"/>
                </a:moveTo>
                <a:lnTo>
                  <a:pt x="59689" y="220916"/>
                </a:lnTo>
                <a:lnTo>
                  <a:pt x="59689" y="201231"/>
                </a:lnTo>
                <a:lnTo>
                  <a:pt x="63500" y="205041"/>
                </a:lnTo>
                <a:lnTo>
                  <a:pt x="67309" y="205041"/>
                </a:lnTo>
                <a:lnTo>
                  <a:pt x="67309" y="220916"/>
                </a:lnTo>
                <a:close/>
              </a:path>
              <a:path w="127000" h="268604">
                <a:moveTo>
                  <a:pt x="67309" y="205041"/>
                </a:moveTo>
                <a:lnTo>
                  <a:pt x="63500" y="205041"/>
                </a:lnTo>
                <a:lnTo>
                  <a:pt x="67310" y="201231"/>
                </a:lnTo>
                <a:lnTo>
                  <a:pt x="67309" y="205041"/>
                </a:lnTo>
                <a:close/>
              </a:path>
            </a:pathLst>
          </a:custGeom>
          <a:solidFill>
            <a:srgbClr val="47B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134375" y="2197849"/>
            <a:ext cx="127000" cy="262255"/>
          </a:xfrm>
          <a:custGeom>
            <a:avLst/>
            <a:gdLst/>
            <a:ahLst/>
            <a:cxnLst/>
            <a:rect l="l" t="t" r="r" b="b"/>
            <a:pathLst>
              <a:path w="127000" h="262255">
                <a:moveTo>
                  <a:pt x="0" y="127000"/>
                </a:moveTo>
                <a:lnTo>
                  <a:pt x="63500" y="0"/>
                </a:lnTo>
                <a:lnTo>
                  <a:pt x="87310" y="47625"/>
                </a:lnTo>
                <a:lnTo>
                  <a:pt x="59690" y="47625"/>
                </a:lnTo>
                <a:lnTo>
                  <a:pt x="59689" y="67310"/>
                </a:lnTo>
                <a:lnTo>
                  <a:pt x="0" y="127000"/>
                </a:lnTo>
                <a:close/>
              </a:path>
              <a:path w="127000" h="262255">
                <a:moveTo>
                  <a:pt x="59690" y="67309"/>
                </a:moveTo>
                <a:lnTo>
                  <a:pt x="59690" y="47625"/>
                </a:lnTo>
                <a:lnTo>
                  <a:pt x="67310" y="47625"/>
                </a:lnTo>
                <a:lnTo>
                  <a:pt x="67310" y="63500"/>
                </a:lnTo>
                <a:lnTo>
                  <a:pt x="63500" y="63500"/>
                </a:lnTo>
                <a:lnTo>
                  <a:pt x="59690" y="67309"/>
                </a:lnTo>
                <a:close/>
              </a:path>
              <a:path w="127000" h="262255">
                <a:moveTo>
                  <a:pt x="127000" y="127012"/>
                </a:moveTo>
                <a:lnTo>
                  <a:pt x="67310" y="67310"/>
                </a:lnTo>
                <a:lnTo>
                  <a:pt x="67310" y="47625"/>
                </a:lnTo>
                <a:lnTo>
                  <a:pt x="87310" y="47625"/>
                </a:lnTo>
                <a:lnTo>
                  <a:pt x="127000" y="127012"/>
                </a:lnTo>
                <a:close/>
              </a:path>
              <a:path w="127000" h="262255">
                <a:moveTo>
                  <a:pt x="67310" y="262077"/>
                </a:moveTo>
                <a:lnTo>
                  <a:pt x="59690" y="262077"/>
                </a:lnTo>
                <a:lnTo>
                  <a:pt x="59690" y="67309"/>
                </a:lnTo>
                <a:lnTo>
                  <a:pt x="63500" y="63500"/>
                </a:lnTo>
                <a:lnTo>
                  <a:pt x="67309" y="67309"/>
                </a:lnTo>
                <a:lnTo>
                  <a:pt x="67310" y="262077"/>
                </a:lnTo>
                <a:close/>
              </a:path>
              <a:path w="127000" h="262255">
                <a:moveTo>
                  <a:pt x="67310" y="67310"/>
                </a:moveTo>
                <a:lnTo>
                  <a:pt x="63500" y="63500"/>
                </a:lnTo>
                <a:lnTo>
                  <a:pt x="67310" y="63500"/>
                </a:lnTo>
                <a:lnTo>
                  <a:pt x="67310" y="67310"/>
                </a:lnTo>
                <a:close/>
              </a:path>
            </a:pathLst>
          </a:custGeom>
          <a:solidFill>
            <a:srgbClr val="47B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75652" y="2586329"/>
            <a:ext cx="167716" cy="1657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894292" y="4235272"/>
            <a:ext cx="231152" cy="2391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943987" y="2591523"/>
            <a:ext cx="180898" cy="1800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79970" y="4267149"/>
            <a:ext cx="178981" cy="1935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87623" y="2909557"/>
            <a:ext cx="1260144" cy="12600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37559" y="3161893"/>
            <a:ext cx="756221" cy="7560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79291" y="3297059"/>
            <a:ext cx="468185" cy="4679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01226" y="2418626"/>
            <a:ext cx="2263140" cy="2263140"/>
          </a:xfrm>
          <a:custGeom>
            <a:avLst/>
            <a:gdLst/>
            <a:ahLst/>
            <a:cxnLst/>
            <a:rect l="l" t="t" r="r" b="b"/>
            <a:pathLst>
              <a:path w="2263140" h="2263140">
                <a:moveTo>
                  <a:pt x="2249106" y="2262568"/>
                </a:moveTo>
                <a:lnTo>
                  <a:pt x="0" y="13462"/>
                </a:lnTo>
                <a:lnTo>
                  <a:pt x="13474" y="0"/>
                </a:lnTo>
                <a:lnTo>
                  <a:pt x="2262581" y="2249106"/>
                </a:lnTo>
                <a:lnTo>
                  <a:pt x="2249106" y="2262568"/>
                </a:lnTo>
                <a:close/>
              </a:path>
            </a:pathLst>
          </a:custGeom>
          <a:solidFill>
            <a:srgbClr val="48B4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15778" y="2109939"/>
            <a:ext cx="0" cy="2996565"/>
          </a:xfrm>
          <a:custGeom>
            <a:avLst/>
            <a:gdLst/>
            <a:ahLst/>
            <a:cxnLst/>
            <a:rect l="l" t="t" r="r" b="b"/>
            <a:pathLst>
              <a:path w="0" h="2996565">
                <a:moveTo>
                  <a:pt x="0" y="0"/>
                </a:moveTo>
                <a:lnTo>
                  <a:pt x="0" y="2996107"/>
                </a:lnTo>
              </a:path>
            </a:pathLst>
          </a:custGeom>
          <a:ln w="19050">
            <a:solidFill>
              <a:srgbClr val="48B4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33066" y="3540061"/>
            <a:ext cx="3082925" cy="0"/>
          </a:xfrm>
          <a:custGeom>
            <a:avLst/>
            <a:gdLst/>
            <a:ahLst/>
            <a:cxnLst/>
            <a:rect l="l" t="t" r="r" b="b"/>
            <a:pathLst>
              <a:path w="3082925" h="0">
                <a:moveTo>
                  <a:pt x="0" y="0"/>
                </a:moveTo>
                <a:lnTo>
                  <a:pt x="3082836" y="0"/>
                </a:lnTo>
              </a:path>
            </a:pathLst>
          </a:custGeom>
          <a:ln w="19050">
            <a:solidFill>
              <a:srgbClr val="48B4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04643" y="2433345"/>
            <a:ext cx="2320925" cy="2357120"/>
          </a:xfrm>
          <a:custGeom>
            <a:avLst/>
            <a:gdLst/>
            <a:ahLst/>
            <a:cxnLst/>
            <a:rect l="l" t="t" r="r" b="b"/>
            <a:pathLst>
              <a:path w="2320925" h="2357120">
                <a:moveTo>
                  <a:pt x="13576" y="2356624"/>
                </a:moveTo>
                <a:lnTo>
                  <a:pt x="0" y="2343264"/>
                </a:lnTo>
                <a:lnTo>
                  <a:pt x="2307005" y="0"/>
                </a:lnTo>
                <a:lnTo>
                  <a:pt x="2320582" y="13360"/>
                </a:lnTo>
                <a:lnTo>
                  <a:pt x="13576" y="2356624"/>
                </a:lnTo>
                <a:close/>
              </a:path>
            </a:pathLst>
          </a:custGeom>
          <a:solidFill>
            <a:srgbClr val="48B4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81400" y="3401326"/>
            <a:ext cx="270014" cy="27000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49840" y="3529253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 h="0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18356" y="3464128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84233" y="2605163"/>
            <a:ext cx="141922" cy="1328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48202" y="2266518"/>
            <a:ext cx="126911" cy="18986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45522" y="4744402"/>
            <a:ext cx="127000" cy="2284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35453" y="3464115"/>
            <a:ext cx="228422" cy="127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92751" y="3476878"/>
            <a:ext cx="228422" cy="127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660192" y="4472609"/>
            <a:ext cx="164211" cy="1642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44365" y="2632557"/>
            <a:ext cx="174320" cy="18668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588293" y="4403890"/>
            <a:ext cx="164223" cy="16422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7207" y="1417319"/>
            <a:ext cx="5916168" cy="3811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66652" y="5402465"/>
            <a:ext cx="124650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华文楷体"/>
                <a:cs typeface="华文楷体"/>
              </a:rPr>
              <a:t>等高线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0567" y="1424939"/>
            <a:ext cx="3489959" cy="383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037831" y="1309116"/>
            <a:ext cx="3238500" cy="406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11071" y="2145588"/>
            <a:ext cx="124650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华文楷体"/>
                <a:cs typeface="华文楷体"/>
              </a:rPr>
              <a:t>等势面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1071" y="4400981"/>
            <a:ext cx="124650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华文楷体"/>
                <a:cs typeface="华文楷体"/>
              </a:rPr>
              <a:t>等高线</a:t>
            </a:r>
            <a:endParaRPr sz="32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7883" y="1930907"/>
            <a:ext cx="4521708" cy="583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57883" y="1914702"/>
            <a:ext cx="45218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华文楷体"/>
                <a:cs typeface="华文楷体"/>
              </a:rPr>
              <a:t>物理观念——能量观念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4293" y="3736134"/>
            <a:ext cx="2153285" cy="4730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-10" i="1">
                <a:latin typeface="Times New Roman"/>
                <a:cs typeface="Times New Roman"/>
              </a:rPr>
              <a:t>U</a:t>
            </a:r>
            <a:r>
              <a:rPr dirty="0" baseline="-16975" sz="2700" spc="-15" i="1">
                <a:latin typeface="Times New Roman"/>
                <a:cs typeface="Times New Roman"/>
              </a:rPr>
              <a:t>AB</a:t>
            </a:r>
            <a:r>
              <a:rPr dirty="0" sz="2800" spc="-10" i="1">
                <a:latin typeface="Times New Roman"/>
                <a:cs typeface="Times New Roman"/>
              </a:rPr>
              <a:t>=</a:t>
            </a:r>
            <a:r>
              <a:rPr dirty="0" sz="2900" spc="-10" i="1">
                <a:latin typeface="Symbol"/>
                <a:cs typeface="Symbol"/>
              </a:rPr>
              <a:t></a:t>
            </a:r>
            <a:r>
              <a:rPr dirty="0" baseline="-16975" sz="2700" spc="-15" i="1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宋体"/>
                <a:cs typeface="宋体"/>
              </a:rPr>
              <a:t>－</a:t>
            </a:r>
            <a:r>
              <a:rPr dirty="0" sz="2900" spc="-10" i="1">
                <a:latin typeface="Symbol"/>
                <a:cs typeface="Symbol"/>
              </a:rPr>
              <a:t></a:t>
            </a:r>
            <a:r>
              <a:rPr dirty="0" baseline="-16975" sz="2700" spc="-15" i="1">
                <a:latin typeface="Times New Roman"/>
                <a:cs typeface="Times New Roman"/>
              </a:rPr>
              <a:t>B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68478" y="4628502"/>
            <a:ext cx="514350" cy="0"/>
          </a:xfrm>
          <a:custGeom>
            <a:avLst/>
            <a:gdLst/>
            <a:ahLst/>
            <a:cxnLst/>
            <a:rect l="l" t="t" r="r" b="b"/>
            <a:pathLst>
              <a:path w="514350" h="0">
                <a:moveTo>
                  <a:pt x="0" y="0"/>
                </a:moveTo>
                <a:lnTo>
                  <a:pt x="514210" y="0"/>
                </a:lnTo>
              </a:path>
            </a:pathLst>
          </a:custGeom>
          <a:ln w="152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787085" y="4595177"/>
            <a:ext cx="2419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 i="1">
                <a:latin typeface="Times New Roman"/>
                <a:cs typeface="Times New Roman"/>
              </a:rPr>
              <a:t>A</a:t>
            </a:r>
            <a:r>
              <a:rPr dirty="0" sz="1400" spc="-5" i="1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9173" y="4386262"/>
            <a:ext cx="24765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10" i="1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35991" y="4626546"/>
            <a:ext cx="17907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5" i="1"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0681" y="4270921"/>
            <a:ext cx="73533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20833" sz="3600" spc="15">
                <a:latin typeface="Symbol"/>
                <a:cs typeface="Symbol"/>
              </a:rPr>
              <a:t></a:t>
            </a:r>
            <a:r>
              <a:rPr dirty="0" baseline="-20833" sz="3600" spc="-232">
                <a:latin typeface="Times New Roman"/>
                <a:cs typeface="Times New Roman"/>
              </a:rPr>
              <a:t> </a:t>
            </a:r>
            <a:r>
              <a:rPr dirty="0" baseline="13888" sz="3600" spc="7" i="1">
                <a:latin typeface="Times New Roman"/>
                <a:cs typeface="Times New Roman"/>
              </a:rPr>
              <a:t>W</a:t>
            </a:r>
            <a:r>
              <a:rPr dirty="0" sz="1400" spc="5" i="1">
                <a:latin typeface="Times New Roman"/>
                <a:cs typeface="Times New Roman"/>
              </a:rPr>
              <a:t>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dirty="0"/>
              <a:t>课堂小结</a:t>
            </a:r>
          </a:p>
        </p:txBody>
      </p:sp>
      <p:sp>
        <p:nvSpPr>
          <p:cNvPr id="11" name="object 11"/>
          <p:cNvSpPr/>
          <p:nvPr/>
        </p:nvSpPr>
        <p:spPr>
          <a:xfrm>
            <a:off x="3457943" y="1649120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95600" y="1379219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95244" y="1601724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4" y="0"/>
                </a:lnTo>
                <a:lnTo>
                  <a:pt x="245364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61059" y="3086620"/>
            <a:ext cx="1510030" cy="613410"/>
          </a:xfrm>
          <a:custGeom>
            <a:avLst/>
            <a:gdLst/>
            <a:ahLst/>
            <a:cxnLst/>
            <a:rect l="l" t="t" r="r" b="b"/>
            <a:pathLst>
              <a:path w="1510029" h="613410">
                <a:moveTo>
                  <a:pt x="1495475" y="613346"/>
                </a:moveTo>
                <a:lnTo>
                  <a:pt x="14287" y="613346"/>
                </a:lnTo>
                <a:lnTo>
                  <a:pt x="11506" y="613067"/>
                </a:lnTo>
                <a:lnTo>
                  <a:pt x="0" y="599059"/>
                </a:lnTo>
                <a:lnTo>
                  <a:pt x="0" y="14287"/>
                </a:lnTo>
                <a:lnTo>
                  <a:pt x="14287" y="0"/>
                </a:lnTo>
                <a:lnTo>
                  <a:pt x="1495475" y="0"/>
                </a:lnTo>
                <a:lnTo>
                  <a:pt x="1509763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584771"/>
                </a:lnTo>
                <a:lnTo>
                  <a:pt x="14287" y="584771"/>
                </a:lnTo>
                <a:lnTo>
                  <a:pt x="28575" y="599059"/>
                </a:lnTo>
                <a:lnTo>
                  <a:pt x="1509763" y="599059"/>
                </a:lnTo>
                <a:lnTo>
                  <a:pt x="1509483" y="601852"/>
                </a:lnTo>
                <a:lnTo>
                  <a:pt x="1498257" y="613067"/>
                </a:lnTo>
                <a:lnTo>
                  <a:pt x="1495475" y="613346"/>
                </a:lnTo>
                <a:close/>
              </a:path>
              <a:path w="1510029" h="61341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1510029" h="613410">
                <a:moveTo>
                  <a:pt x="1481188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1481188" y="14287"/>
                </a:lnTo>
                <a:lnTo>
                  <a:pt x="1481188" y="28575"/>
                </a:lnTo>
                <a:close/>
              </a:path>
              <a:path w="1510029" h="613410">
                <a:moveTo>
                  <a:pt x="1481188" y="599059"/>
                </a:moveTo>
                <a:lnTo>
                  <a:pt x="1481188" y="14287"/>
                </a:lnTo>
                <a:lnTo>
                  <a:pt x="1495475" y="28575"/>
                </a:lnTo>
                <a:lnTo>
                  <a:pt x="1509763" y="28575"/>
                </a:lnTo>
                <a:lnTo>
                  <a:pt x="1509763" y="584771"/>
                </a:lnTo>
                <a:lnTo>
                  <a:pt x="1495475" y="584771"/>
                </a:lnTo>
                <a:lnTo>
                  <a:pt x="1481188" y="599059"/>
                </a:lnTo>
                <a:close/>
              </a:path>
              <a:path w="1510029" h="613410">
                <a:moveTo>
                  <a:pt x="1509763" y="28575"/>
                </a:moveTo>
                <a:lnTo>
                  <a:pt x="1495475" y="28575"/>
                </a:lnTo>
                <a:lnTo>
                  <a:pt x="1481188" y="14287"/>
                </a:lnTo>
                <a:lnTo>
                  <a:pt x="1509763" y="14287"/>
                </a:lnTo>
                <a:lnTo>
                  <a:pt x="1509763" y="28575"/>
                </a:lnTo>
                <a:close/>
              </a:path>
              <a:path w="1510029" h="613410">
                <a:moveTo>
                  <a:pt x="28575" y="599059"/>
                </a:moveTo>
                <a:lnTo>
                  <a:pt x="14287" y="584771"/>
                </a:lnTo>
                <a:lnTo>
                  <a:pt x="28575" y="584771"/>
                </a:lnTo>
                <a:lnTo>
                  <a:pt x="28575" y="599059"/>
                </a:lnTo>
                <a:close/>
              </a:path>
              <a:path w="1510029" h="613410">
                <a:moveTo>
                  <a:pt x="1481188" y="599059"/>
                </a:moveTo>
                <a:lnTo>
                  <a:pt x="28575" y="599059"/>
                </a:lnTo>
                <a:lnTo>
                  <a:pt x="28575" y="584771"/>
                </a:lnTo>
                <a:lnTo>
                  <a:pt x="1481188" y="584771"/>
                </a:lnTo>
                <a:lnTo>
                  <a:pt x="1481188" y="599059"/>
                </a:lnTo>
                <a:close/>
              </a:path>
              <a:path w="1510029" h="613410">
                <a:moveTo>
                  <a:pt x="1509763" y="599059"/>
                </a:moveTo>
                <a:lnTo>
                  <a:pt x="1481188" y="599059"/>
                </a:lnTo>
                <a:lnTo>
                  <a:pt x="1495475" y="584771"/>
                </a:lnTo>
                <a:lnTo>
                  <a:pt x="1509763" y="584771"/>
                </a:lnTo>
                <a:lnTo>
                  <a:pt x="1509763" y="599059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356322" y="3085033"/>
            <a:ext cx="104394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3570" algn="l"/>
              </a:tabLst>
            </a:pPr>
            <a:r>
              <a:rPr dirty="0" sz="3200" b="1">
                <a:latin typeface="华文楷体"/>
                <a:cs typeface="华文楷体"/>
              </a:rPr>
              <a:t>电</a:t>
            </a:r>
            <a:r>
              <a:rPr dirty="0" sz="3200" b="1">
                <a:latin typeface="华文楷体"/>
                <a:cs typeface="华文楷体"/>
              </a:rPr>
              <a:t>	</a:t>
            </a:r>
            <a:r>
              <a:rPr dirty="0" sz="3200" b="1">
                <a:latin typeface="华文楷体"/>
                <a:cs typeface="华文楷体"/>
              </a:rPr>
              <a:t>势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60628" y="4743767"/>
            <a:ext cx="1510030" cy="613410"/>
          </a:xfrm>
          <a:custGeom>
            <a:avLst/>
            <a:gdLst/>
            <a:ahLst/>
            <a:cxnLst/>
            <a:rect l="l" t="t" r="r" b="b"/>
            <a:pathLst>
              <a:path w="1510029" h="613410">
                <a:moveTo>
                  <a:pt x="1495475" y="613346"/>
                </a:moveTo>
                <a:lnTo>
                  <a:pt x="14287" y="613346"/>
                </a:lnTo>
                <a:lnTo>
                  <a:pt x="11506" y="613079"/>
                </a:lnTo>
                <a:lnTo>
                  <a:pt x="0" y="599059"/>
                </a:lnTo>
                <a:lnTo>
                  <a:pt x="0" y="14287"/>
                </a:lnTo>
                <a:lnTo>
                  <a:pt x="14287" y="0"/>
                </a:lnTo>
                <a:lnTo>
                  <a:pt x="1495475" y="0"/>
                </a:lnTo>
                <a:lnTo>
                  <a:pt x="1509763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584771"/>
                </a:lnTo>
                <a:lnTo>
                  <a:pt x="14287" y="584771"/>
                </a:lnTo>
                <a:lnTo>
                  <a:pt x="28575" y="599059"/>
                </a:lnTo>
                <a:lnTo>
                  <a:pt x="1509763" y="599059"/>
                </a:lnTo>
                <a:lnTo>
                  <a:pt x="1509483" y="601853"/>
                </a:lnTo>
                <a:lnTo>
                  <a:pt x="1498257" y="613079"/>
                </a:lnTo>
                <a:lnTo>
                  <a:pt x="1495475" y="613346"/>
                </a:lnTo>
                <a:close/>
              </a:path>
              <a:path w="1510029" h="61341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1510029" h="613410">
                <a:moveTo>
                  <a:pt x="1481188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1481188" y="14287"/>
                </a:lnTo>
                <a:lnTo>
                  <a:pt x="1481188" y="28575"/>
                </a:lnTo>
                <a:close/>
              </a:path>
              <a:path w="1510029" h="613410">
                <a:moveTo>
                  <a:pt x="1481188" y="599059"/>
                </a:moveTo>
                <a:lnTo>
                  <a:pt x="1481188" y="14287"/>
                </a:lnTo>
                <a:lnTo>
                  <a:pt x="1495475" y="28575"/>
                </a:lnTo>
                <a:lnTo>
                  <a:pt x="1509763" y="28575"/>
                </a:lnTo>
                <a:lnTo>
                  <a:pt x="1509763" y="584771"/>
                </a:lnTo>
                <a:lnTo>
                  <a:pt x="1495475" y="584771"/>
                </a:lnTo>
                <a:lnTo>
                  <a:pt x="1481188" y="599059"/>
                </a:lnTo>
                <a:close/>
              </a:path>
              <a:path w="1510029" h="613410">
                <a:moveTo>
                  <a:pt x="1509763" y="28575"/>
                </a:moveTo>
                <a:lnTo>
                  <a:pt x="1495475" y="28575"/>
                </a:lnTo>
                <a:lnTo>
                  <a:pt x="1481188" y="14287"/>
                </a:lnTo>
                <a:lnTo>
                  <a:pt x="1509763" y="14287"/>
                </a:lnTo>
                <a:lnTo>
                  <a:pt x="1509763" y="28575"/>
                </a:lnTo>
                <a:close/>
              </a:path>
              <a:path w="1510029" h="613410">
                <a:moveTo>
                  <a:pt x="28575" y="599059"/>
                </a:moveTo>
                <a:lnTo>
                  <a:pt x="14287" y="584771"/>
                </a:lnTo>
                <a:lnTo>
                  <a:pt x="28575" y="584771"/>
                </a:lnTo>
                <a:lnTo>
                  <a:pt x="28575" y="599059"/>
                </a:lnTo>
                <a:close/>
              </a:path>
              <a:path w="1510029" h="613410">
                <a:moveTo>
                  <a:pt x="1481188" y="599059"/>
                </a:moveTo>
                <a:lnTo>
                  <a:pt x="28575" y="599059"/>
                </a:lnTo>
                <a:lnTo>
                  <a:pt x="28575" y="584771"/>
                </a:lnTo>
                <a:lnTo>
                  <a:pt x="1481188" y="584771"/>
                </a:lnTo>
                <a:lnTo>
                  <a:pt x="1481188" y="599059"/>
                </a:lnTo>
                <a:close/>
              </a:path>
              <a:path w="1510029" h="613410">
                <a:moveTo>
                  <a:pt x="1509763" y="599059"/>
                </a:moveTo>
                <a:lnTo>
                  <a:pt x="1481188" y="599059"/>
                </a:lnTo>
                <a:lnTo>
                  <a:pt x="1495475" y="584771"/>
                </a:lnTo>
                <a:lnTo>
                  <a:pt x="1509763" y="584771"/>
                </a:lnTo>
                <a:lnTo>
                  <a:pt x="1509763" y="599059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253655" y="4742179"/>
            <a:ext cx="124650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华文楷体"/>
                <a:cs typeface="华文楷体"/>
              </a:rPr>
              <a:t>电势差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48749" y="4802416"/>
            <a:ext cx="2292985" cy="613410"/>
          </a:xfrm>
          <a:custGeom>
            <a:avLst/>
            <a:gdLst/>
            <a:ahLst/>
            <a:cxnLst/>
            <a:rect l="l" t="t" r="r" b="b"/>
            <a:pathLst>
              <a:path w="2292985" h="613410">
                <a:moveTo>
                  <a:pt x="2278329" y="613346"/>
                </a:moveTo>
                <a:lnTo>
                  <a:pt x="14287" y="613346"/>
                </a:lnTo>
                <a:lnTo>
                  <a:pt x="11493" y="613067"/>
                </a:lnTo>
                <a:lnTo>
                  <a:pt x="0" y="599059"/>
                </a:lnTo>
                <a:lnTo>
                  <a:pt x="0" y="14287"/>
                </a:lnTo>
                <a:lnTo>
                  <a:pt x="14287" y="0"/>
                </a:lnTo>
                <a:lnTo>
                  <a:pt x="2278329" y="0"/>
                </a:lnTo>
                <a:lnTo>
                  <a:pt x="2292616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584771"/>
                </a:lnTo>
                <a:lnTo>
                  <a:pt x="14287" y="584771"/>
                </a:lnTo>
                <a:lnTo>
                  <a:pt x="28575" y="599059"/>
                </a:lnTo>
                <a:lnTo>
                  <a:pt x="2292616" y="599059"/>
                </a:lnTo>
                <a:lnTo>
                  <a:pt x="2292350" y="601840"/>
                </a:lnTo>
                <a:lnTo>
                  <a:pt x="2281123" y="613067"/>
                </a:lnTo>
                <a:lnTo>
                  <a:pt x="2278329" y="613346"/>
                </a:lnTo>
                <a:close/>
              </a:path>
              <a:path w="2292985" h="61341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2292985" h="613410">
                <a:moveTo>
                  <a:pt x="2264041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2264041" y="14287"/>
                </a:lnTo>
                <a:lnTo>
                  <a:pt x="2264041" y="28575"/>
                </a:lnTo>
                <a:close/>
              </a:path>
              <a:path w="2292985" h="613410">
                <a:moveTo>
                  <a:pt x="2264041" y="599059"/>
                </a:moveTo>
                <a:lnTo>
                  <a:pt x="2264041" y="14287"/>
                </a:lnTo>
                <a:lnTo>
                  <a:pt x="2278329" y="28575"/>
                </a:lnTo>
                <a:lnTo>
                  <a:pt x="2292616" y="28575"/>
                </a:lnTo>
                <a:lnTo>
                  <a:pt x="2292616" y="584771"/>
                </a:lnTo>
                <a:lnTo>
                  <a:pt x="2278329" y="584771"/>
                </a:lnTo>
                <a:lnTo>
                  <a:pt x="2264041" y="599059"/>
                </a:lnTo>
                <a:close/>
              </a:path>
              <a:path w="2292985" h="613410">
                <a:moveTo>
                  <a:pt x="2292616" y="28575"/>
                </a:moveTo>
                <a:lnTo>
                  <a:pt x="2278329" y="28575"/>
                </a:lnTo>
                <a:lnTo>
                  <a:pt x="2264041" y="14287"/>
                </a:lnTo>
                <a:lnTo>
                  <a:pt x="2292616" y="14287"/>
                </a:lnTo>
                <a:lnTo>
                  <a:pt x="2292616" y="28575"/>
                </a:lnTo>
                <a:close/>
              </a:path>
              <a:path w="2292985" h="613410">
                <a:moveTo>
                  <a:pt x="28575" y="599059"/>
                </a:moveTo>
                <a:lnTo>
                  <a:pt x="14287" y="584771"/>
                </a:lnTo>
                <a:lnTo>
                  <a:pt x="28575" y="584771"/>
                </a:lnTo>
                <a:lnTo>
                  <a:pt x="28575" y="599059"/>
                </a:lnTo>
                <a:close/>
              </a:path>
              <a:path w="2292985" h="613410">
                <a:moveTo>
                  <a:pt x="2264041" y="599059"/>
                </a:moveTo>
                <a:lnTo>
                  <a:pt x="28575" y="599059"/>
                </a:lnTo>
                <a:lnTo>
                  <a:pt x="28575" y="584771"/>
                </a:lnTo>
                <a:lnTo>
                  <a:pt x="2264041" y="584771"/>
                </a:lnTo>
                <a:lnTo>
                  <a:pt x="2264041" y="599059"/>
                </a:lnTo>
                <a:close/>
              </a:path>
              <a:path w="2292985" h="613410">
                <a:moveTo>
                  <a:pt x="2292616" y="599059"/>
                </a:moveTo>
                <a:lnTo>
                  <a:pt x="2264041" y="599059"/>
                </a:lnTo>
                <a:lnTo>
                  <a:pt x="2278329" y="584771"/>
                </a:lnTo>
                <a:lnTo>
                  <a:pt x="2292616" y="584771"/>
                </a:lnTo>
                <a:lnTo>
                  <a:pt x="2292616" y="599059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141776" y="4800828"/>
            <a:ext cx="206057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华文楷体"/>
                <a:cs typeface="华文楷体"/>
              </a:rPr>
              <a:t>静电力的功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56212" y="3314700"/>
            <a:ext cx="1583055" cy="228600"/>
          </a:xfrm>
          <a:custGeom>
            <a:avLst/>
            <a:gdLst/>
            <a:ahLst/>
            <a:cxnLst/>
            <a:rect l="l" t="t" r="r" b="b"/>
            <a:pathLst>
              <a:path w="1583054" h="228600">
                <a:moveTo>
                  <a:pt x="1354277" y="228600"/>
                </a:moveTo>
                <a:lnTo>
                  <a:pt x="1354277" y="0"/>
                </a:lnTo>
                <a:lnTo>
                  <a:pt x="1506677" y="76200"/>
                </a:lnTo>
                <a:lnTo>
                  <a:pt x="1411427" y="76200"/>
                </a:lnTo>
                <a:lnTo>
                  <a:pt x="1411427" y="152400"/>
                </a:lnTo>
                <a:lnTo>
                  <a:pt x="1506677" y="152400"/>
                </a:lnTo>
                <a:lnTo>
                  <a:pt x="1354277" y="228600"/>
                </a:lnTo>
                <a:close/>
              </a:path>
              <a:path w="1583054" h="228600">
                <a:moveTo>
                  <a:pt x="1354277" y="152400"/>
                </a:moveTo>
                <a:lnTo>
                  <a:pt x="0" y="152400"/>
                </a:lnTo>
                <a:lnTo>
                  <a:pt x="0" y="76200"/>
                </a:lnTo>
                <a:lnTo>
                  <a:pt x="1354277" y="76200"/>
                </a:lnTo>
                <a:lnTo>
                  <a:pt x="1354277" y="152400"/>
                </a:lnTo>
                <a:close/>
              </a:path>
              <a:path w="1583054" h="228600">
                <a:moveTo>
                  <a:pt x="1506677" y="152400"/>
                </a:moveTo>
                <a:lnTo>
                  <a:pt x="1411427" y="152400"/>
                </a:lnTo>
                <a:lnTo>
                  <a:pt x="1411427" y="76200"/>
                </a:lnTo>
                <a:lnTo>
                  <a:pt x="1506677" y="76200"/>
                </a:lnTo>
                <a:lnTo>
                  <a:pt x="1582877" y="114300"/>
                </a:lnTo>
                <a:lnTo>
                  <a:pt x="1506677" y="15240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50361" y="3138830"/>
            <a:ext cx="1510030" cy="613410"/>
          </a:xfrm>
          <a:custGeom>
            <a:avLst/>
            <a:gdLst/>
            <a:ahLst/>
            <a:cxnLst/>
            <a:rect l="l" t="t" r="r" b="b"/>
            <a:pathLst>
              <a:path w="1510029" h="613410">
                <a:moveTo>
                  <a:pt x="1495475" y="613346"/>
                </a:moveTo>
                <a:lnTo>
                  <a:pt x="14287" y="613346"/>
                </a:lnTo>
                <a:lnTo>
                  <a:pt x="11506" y="613067"/>
                </a:lnTo>
                <a:lnTo>
                  <a:pt x="0" y="599059"/>
                </a:lnTo>
                <a:lnTo>
                  <a:pt x="0" y="14287"/>
                </a:lnTo>
                <a:lnTo>
                  <a:pt x="14287" y="0"/>
                </a:lnTo>
                <a:lnTo>
                  <a:pt x="1495475" y="0"/>
                </a:lnTo>
                <a:lnTo>
                  <a:pt x="1509763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584771"/>
                </a:lnTo>
                <a:lnTo>
                  <a:pt x="14287" y="584771"/>
                </a:lnTo>
                <a:lnTo>
                  <a:pt x="28575" y="599059"/>
                </a:lnTo>
                <a:lnTo>
                  <a:pt x="1509763" y="599059"/>
                </a:lnTo>
                <a:lnTo>
                  <a:pt x="1509483" y="601840"/>
                </a:lnTo>
                <a:lnTo>
                  <a:pt x="1498257" y="613067"/>
                </a:lnTo>
                <a:lnTo>
                  <a:pt x="1495475" y="613346"/>
                </a:lnTo>
                <a:close/>
              </a:path>
              <a:path w="1510029" h="61341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1510029" h="613410">
                <a:moveTo>
                  <a:pt x="1481188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1481188" y="14287"/>
                </a:lnTo>
                <a:lnTo>
                  <a:pt x="1481188" y="28575"/>
                </a:lnTo>
                <a:close/>
              </a:path>
              <a:path w="1510029" h="613410">
                <a:moveTo>
                  <a:pt x="1481188" y="599059"/>
                </a:moveTo>
                <a:lnTo>
                  <a:pt x="1481188" y="14287"/>
                </a:lnTo>
                <a:lnTo>
                  <a:pt x="1495475" y="28575"/>
                </a:lnTo>
                <a:lnTo>
                  <a:pt x="1509763" y="28575"/>
                </a:lnTo>
                <a:lnTo>
                  <a:pt x="1509763" y="584771"/>
                </a:lnTo>
                <a:lnTo>
                  <a:pt x="1495475" y="584771"/>
                </a:lnTo>
                <a:lnTo>
                  <a:pt x="1481188" y="599059"/>
                </a:lnTo>
                <a:close/>
              </a:path>
              <a:path w="1510029" h="613410">
                <a:moveTo>
                  <a:pt x="1509763" y="28575"/>
                </a:moveTo>
                <a:lnTo>
                  <a:pt x="1495475" y="28575"/>
                </a:lnTo>
                <a:lnTo>
                  <a:pt x="1481188" y="14287"/>
                </a:lnTo>
                <a:lnTo>
                  <a:pt x="1509763" y="14287"/>
                </a:lnTo>
                <a:lnTo>
                  <a:pt x="1509763" y="28575"/>
                </a:lnTo>
                <a:close/>
              </a:path>
              <a:path w="1510029" h="613410">
                <a:moveTo>
                  <a:pt x="28575" y="599059"/>
                </a:moveTo>
                <a:lnTo>
                  <a:pt x="14287" y="584771"/>
                </a:lnTo>
                <a:lnTo>
                  <a:pt x="28575" y="584771"/>
                </a:lnTo>
                <a:lnTo>
                  <a:pt x="28575" y="599059"/>
                </a:lnTo>
                <a:close/>
              </a:path>
              <a:path w="1510029" h="613410">
                <a:moveTo>
                  <a:pt x="1481188" y="599059"/>
                </a:moveTo>
                <a:lnTo>
                  <a:pt x="28575" y="599059"/>
                </a:lnTo>
                <a:lnTo>
                  <a:pt x="28575" y="584771"/>
                </a:lnTo>
                <a:lnTo>
                  <a:pt x="1481188" y="584771"/>
                </a:lnTo>
                <a:lnTo>
                  <a:pt x="1481188" y="599059"/>
                </a:lnTo>
                <a:close/>
              </a:path>
              <a:path w="1510029" h="613410">
                <a:moveTo>
                  <a:pt x="1509763" y="599059"/>
                </a:moveTo>
                <a:lnTo>
                  <a:pt x="1481188" y="599059"/>
                </a:lnTo>
                <a:lnTo>
                  <a:pt x="1495475" y="584771"/>
                </a:lnTo>
                <a:lnTo>
                  <a:pt x="1509763" y="584771"/>
                </a:lnTo>
                <a:lnTo>
                  <a:pt x="1509763" y="599059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443389" y="3137242"/>
            <a:ext cx="124650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华文楷体"/>
                <a:cs typeface="华文楷体"/>
              </a:rPr>
              <a:t>电势能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775600" y="3745610"/>
            <a:ext cx="228600" cy="942975"/>
          </a:xfrm>
          <a:custGeom>
            <a:avLst/>
            <a:gdLst/>
            <a:ahLst/>
            <a:cxnLst/>
            <a:rect l="l" t="t" r="r" b="b"/>
            <a:pathLst>
              <a:path w="228600" h="942975">
                <a:moveTo>
                  <a:pt x="76196" y="714137"/>
                </a:moveTo>
                <a:lnTo>
                  <a:pt x="75514" y="76"/>
                </a:lnTo>
                <a:lnTo>
                  <a:pt x="151714" y="0"/>
                </a:lnTo>
                <a:lnTo>
                  <a:pt x="152396" y="714065"/>
                </a:lnTo>
                <a:lnTo>
                  <a:pt x="76196" y="714137"/>
                </a:lnTo>
                <a:close/>
              </a:path>
              <a:path w="228600" h="942975">
                <a:moveTo>
                  <a:pt x="200021" y="771283"/>
                </a:moveTo>
                <a:lnTo>
                  <a:pt x="76250" y="771283"/>
                </a:lnTo>
                <a:lnTo>
                  <a:pt x="152450" y="771207"/>
                </a:lnTo>
                <a:lnTo>
                  <a:pt x="152396" y="714065"/>
                </a:lnTo>
                <a:lnTo>
                  <a:pt x="228600" y="713993"/>
                </a:lnTo>
                <a:lnTo>
                  <a:pt x="200021" y="771283"/>
                </a:lnTo>
                <a:close/>
              </a:path>
              <a:path w="228600" h="942975">
                <a:moveTo>
                  <a:pt x="76250" y="771283"/>
                </a:moveTo>
                <a:lnTo>
                  <a:pt x="76196" y="714137"/>
                </a:lnTo>
                <a:lnTo>
                  <a:pt x="152396" y="714065"/>
                </a:lnTo>
                <a:lnTo>
                  <a:pt x="152450" y="771207"/>
                </a:lnTo>
                <a:lnTo>
                  <a:pt x="76250" y="771283"/>
                </a:lnTo>
                <a:close/>
              </a:path>
              <a:path w="228600" h="942975">
                <a:moveTo>
                  <a:pt x="114515" y="942695"/>
                </a:moveTo>
                <a:lnTo>
                  <a:pt x="0" y="714209"/>
                </a:lnTo>
                <a:lnTo>
                  <a:pt x="76196" y="714137"/>
                </a:lnTo>
                <a:lnTo>
                  <a:pt x="76250" y="771283"/>
                </a:lnTo>
                <a:lnTo>
                  <a:pt x="200021" y="771283"/>
                </a:lnTo>
                <a:lnTo>
                  <a:pt x="114515" y="9426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03687" y="3758628"/>
            <a:ext cx="228600" cy="880744"/>
          </a:xfrm>
          <a:custGeom>
            <a:avLst/>
            <a:gdLst/>
            <a:ahLst/>
            <a:cxnLst/>
            <a:rect l="l" t="t" r="r" b="b"/>
            <a:pathLst>
              <a:path w="228600" h="880745">
                <a:moveTo>
                  <a:pt x="76200" y="228600"/>
                </a:moveTo>
                <a:lnTo>
                  <a:pt x="0" y="228600"/>
                </a:lnTo>
                <a:lnTo>
                  <a:pt x="114300" y="0"/>
                </a:lnTo>
                <a:lnTo>
                  <a:pt x="200025" y="171450"/>
                </a:lnTo>
                <a:lnTo>
                  <a:pt x="76200" y="171450"/>
                </a:lnTo>
                <a:lnTo>
                  <a:pt x="76200" y="228600"/>
                </a:lnTo>
                <a:close/>
              </a:path>
              <a:path w="228600" h="880745">
                <a:moveTo>
                  <a:pt x="152400" y="880414"/>
                </a:moveTo>
                <a:lnTo>
                  <a:pt x="76200" y="880414"/>
                </a:lnTo>
                <a:lnTo>
                  <a:pt x="76200" y="171450"/>
                </a:lnTo>
                <a:lnTo>
                  <a:pt x="152400" y="171450"/>
                </a:lnTo>
                <a:lnTo>
                  <a:pt x="152400" y="880414"/>
                </a:lnTo>
                <a:close/>
              </a:path>
              <a:path w="228600" h="880745">
                <a:moveTo>
                  <a:pt x="228600" y="228600"/>
                </a:moveTo>
                <a:lnTo>
                  <a:pt x="152400" y="228600"/>
                </a:lnTo>
                <a:lnTo>
                  <a:pt x="152400" y="171450"/>
                </a:lnTo>
                <a:lnTo>
                  <a:pt x="200025" y="171450"/>
                </a:lnTo>
                <a:lnTo>
                  <a:pt x="228600" y="22860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38698" y="4950243"/>
            <a:ext cx="1539240" cy="228600"/>
          </a:xfrm>
          <a:custGeom>
            <a:avLst/>
            <a:gdLst/>
            <a:ahLst/>
            <a:cxnLst/>
            <a:rect l="l" t="t" r="r" b="b"/>
            <a:pathLst>
              <a:path w="1539240" h="228600">
                <a:moveTo>
                  <a:pt x="228600" y="228600"/>
                </a:moveTo>
                <a:lnTo>
                  <a:pt x="0" y="114300"/>
                </a:lnTo>
                <a:lnTo>
                  <a:pt x="228600" y="0"/>
                </a:lnTo>
                <a:lnTo>
                  <a:pt x="228600" y="76200"/>
                </a:lnTo>
                <a:lnTo>
                  <a:pt x="171450" y="76200"/>
                </a:lnTo>
                <a:lnTo>
                  <a:pt x="171450" y="152400"/>
                </a:lnTo>
                <a:lnTo>
                  <a:pt x="228600" y="152400"/>
                </a:lnTo>
                <a:lnTo>
                  <a:pt x="228600" y="228600"/>
                </a:lnTo>
                <a:close/>
              </a:path>
              <a:path w="1539240" h="228600">
                <a:moveTo>
                  <a:pt x="228600" y="152400"/>
                </a:moveTo>
                <a:lnTo>
                  <a:pt x="171450" y="152400"/>
                </a:lnTo>
                <a:lnTo>
                  <a:pt x="171450" y="76200"/>
                </a:lnTo>
                <a:lnTo>
                  <a:pt x="228600" y="76200"/>
                </a:lnTo>
                <a:lnTo>
                  <a:pt x="228600" y="152400"/>
                </a:lnTo>
                <a:close/>
              </a:path>
              <a:path w="1539240" h="228600">
                <a:moveTo>
                  <a:pt x="1539049" y="152400"/>
                </a:moveTo>
                <a:lnTo>
                  <a:pt x="228600" y="152400"/>
                </a:lnTo>
                <a:lnTo>
                  <a:pt x="228600" y="76200"/>
                </a:lnTo>
                <a:lnTo>
                  <a:pt x="1539049" y="76200"/>
                </a:lnTo>
                <a:lnTo>
                  <a:pt x="1539049" y="152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8420" y="2561844"/>
            <a:ext cx="2885440" cy="3360420"/>
          </a:xfrm>
          <a:custGeom>
            <a:avLst/>
            <a:gdLst/>
            <a:ahLst/>
            <a:cxnLst/>
            <a:rect l="l" t="t" r="r" b="b"/>
            <a:pathLst>
              <a:path w="2885440" h="3360420">
                <a:moveTo>
                  <a:pt x="0" y="0"/>
                </a:moveTo>
                <a:lnTo>
                  <a:pt x="2884931" y="0"/>
                </a:lnTo>
                <a:lnTo>
                  <a:pt x="2884931" y="3360420"/>
                </a:lnTo>
                <a:lnTo>
                  <a:pt x="0" y="3360420"/>
                </a:lnTo>
                <a:lnTo>
                  <a:pt x="0" y="0"/>
                </a:lnTo>
                <a:close/>
              </a:path>
            </a:pathLst>
          </a:custGeom>
          <a:solidFill>
            <a:srgbClr val="FFFF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58795" y="2561844"/>
            <a:ext cx="2885440" cy="3388360"/>
          </a:xfrm>
          <a:custGeom>
            <a:avLst/>
            <a:gdLst/>
            <a:ahLst/>
            <a:cxnLst/>
            <a:rect l="l" t="t" r="r" b="b"/>
            <a:pathLst>
              <a:path w="2885440" h="3388360">
                <a:moveTo>
                  <a:pt x="0" y="0"/>
                </a:moveTo>
                <a:lnTo>
                  <a:pt x="2884932" y="0"/>
                </a:lnTo>
                <a:lnTo>
                  <a:pt x="2884932" y="3387852"/>
                </a:lnTo>
                <a:lnTo>
                  <a:pt x="0" y="3387852"/>
                </a:lnTo>
                <a:lnTo>
                  <a:pt x="0" y="0"/>
                </a:lnTo>
                <a:close/>
              </a:path>
            </a:pathLst>
          </a:custGeom>
          <a:solidFill>
            <a:srgbClr val="FFFF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7883" y="1930907"/>
            <a:ext cx="4376928" cy="583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57883" y="1914702"/>
            <a:ext cx="437705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华文楷体"/>
                <a:cs typeface="华文楷体"/>
              </a:rPr>
              <a:t>科学思维——类比思想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dirty="0"/>
              <a:t>课堂小结</a:t>
            </a:r>
          </a:p>
        </p:txBody>
      </p:sp>
      <p:sp>
        <p:nvSpPr>
          <p:cNvPr id="7" name="object 7"/>
          <p:cNvSpPr/>
          <p:nvPr/>
        </p:nvSpPr>
        <p:spPr>
          <a:xfrm>
            <a:off x="3457943" y="1649120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95600" y="1379219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95244" y="1601724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4" y="0"/>
                </a:lnTo>
                <a:lnTo>
                  <a:pt x="245364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34326" y="2661424"/>
            <a:ext cx="1510030" cy="613410"/>
          </a:xfrm>
          <a:custGeom>
            <a:avLst/>
            <a:gdLst/>
            <a:ahLst/>
            <a:cxnLst/>
            <a:rect l="l" t="t" r="r" b="b"/>
            <a:pathLst>
              <a:path w="1510029" h="613410">
                <a:moveTo>
                  <a:pt x="1495475" y="613346"/>
                </a:moveTo>
                <a:lnTo>
                  <a:pt x="14287" y="613346"/>
                </a:lnTo>
                <a:lnTo>
                  <a:pt x="11506" y="613067"/>
                </a:lnTo>
                <a:lnTo>
                  <a:pt x="0" y="599058"/>
                </a:lnTo>
                <a:lnTo>
                  <a:pt x="0" y="14287"/>
                </a:lnTo>
                <a:lnTo>
                  <a:pt x="14287" y="0"/>
                </a:lnTo>
                <a:lnTo>
                  <a:pt x="1495475" y="0"/>
                </a:lnTo>
                <a:lnTo>
                  <a:pt x="1509763" y="14287"/>
                </a:lnTo>
                <a:lnTo>
                  <a:pt x="28575" y="14287"/>
                </a:lnTo>
                <a:lnTo>
                  <a:pt x="14287" y="28574"/>
                </a:lnTo>
                <a:lnTo>
                  <a:pt x="28575" y="28574"/>
                </a:lnTo>
                <a:lnTo>
                  <a:pt x="28575" y="584771"/>
                </a:lnTo>
                <a:lnTo>
                  <a:pt x="14287" y="584771"/>
                </a:lnTo>
                <a:lnTo>
                  <a:pt x="28575" y="599058"/>
                </a:lnTo>
                <a:lnTo>
                  <a:pt x="1509763" y="599058"/>
                </a:lnTo>
                <a:lnTo>
                  <a:pt x="1509496" y="601852"/>
                </a:lnTo>
                <a:lnTo>
                  <a:pt x="1498269" y="613067"/>
                </a:lnTo>
                <a:lnTo>
                  <a:pt x="1495475" y="613346"/>
                </a:lnTo>
                <a:close/>
              </a:path>
              <a:path w="1510029" h="613410">
                <a:moveTo>
                  <a:pt x="28575" y="28574"/>
                </a:moveTo>
                <a:lnTo>
                  <a:pt x="14287" y="28574"/>
                </a:lnTo>
                <a:lnTo>
                  <a:pt x="28575" y="14287"/>
                </a:lnTo>
                <a:lnTo>
                  <a:pt x="28575" y="28574"/>
                </a:lnTo>
                <a:close/>
              </a:path>
              <a:path w="1510029" h="613410">
                <a:moveTo>
                  <a:pt x="1481188" y="28574"/>
                </a:moveTo>
                <a:lnTo>
                  <a:pt x="28575" y="28574"/>
                </a:lnTo>
                <a:lnTo>
                  <a:pt x="28575" y="14287"/>
                </a:lnTo>
                <a:lnTo>
                  <a:pt x="1481188" y="14287"/>
                </a:lnTo>
                <a:lnTo>
                  <a:pt x="1481188" y="28574"/>
                </a:lnTo>
                <a:close/>
              </a:path>
              <a:path w="1510029" h="613410">
                <a:moveTo>
                  <a:pt x="1481188" y="599058"/>
                </a:moveTo>
                <a:lnTo>
                  <a:pt x="1481188" y="14287"/>
                </a:lnTo>
                <a:lnTo>
                  <a:pt x="1495475" y="28574"/>
                </a:lnTo>
                <a:lnTo>
                  <a:pt x="1509763" y="28574"/>
                </a:lnTo>
                <a:lnTo>
                  <a:pt x="1509763" y="584771"/>
                </a:lnTo>
                <a:lnTo>
                  <a:pt x="1495475" y="584771"/>
                </a:lnTo>
                <a:lnTo>
                  <a:pt x="1481188" y="599058"/>
                </a:lnTo>
                <a:close/>
              </a:path>
              <a:path w="1510029" h="613410">
                <a:moveTo>
                  <a:pt x="1509763" y="28574"/>
                </a:moveTo>
                <a:lnTo>
                  <a:pt x="1495475" y="28574"/>
                </a:lnTo>
                <a:lnTo>
                  <a:pt x="1481188" y="14287"/>
                </a:lnTo>
                <a:lnTo>
                  <a:pt x="1509763" y="14287"/>
                </a:lnTo>
                <a:lnTo>
                  <a:pt x="1509763" y="28574"/>
                </a:lnTo>
                <a:close/>
              </a:path>
              <a:path w="1510029" h="613410">
                <a:moveTo>
                  <a:pt x="28575" y="599058"/>
                </a:moveTo>
                <a:lnTo>
                  <a:pt x="14287" y="584771"/>
                </a:lnTo>
                <a:lnTo>
                  <a:pt x="28575" y="584771"/>
                </a:lnTo>
                <a:lnTo>
                  <a:pt x="28575" y="599058"/>
                </a:lnTo>
                <a:close/>
              </a:path>
              <a:path w="1510029" h="613410">
                <a:moveTo>
                  <a:pt x="1481188" y="599058"/>
                </a:moveTo>
                <a:lnTo>
                  <a:pt x="28575" y="599058"/>
                </a:lnTo>
                <a:lnTo>
                  <a:pt x="28575" y="584771"/>
                </a:lnTo>
                <a:lnTo>
                  <a:pt x="1481188" y="584771"/>
                </a:lnTo>
                <a:lnTo>
                  <a:pt x="1481188" y="599058"/>
                </a:lnTo>
                <a:close/>
              </a:path>
              <a:path w="1510029" h="613410">
                <a:moveTo>
                  <a:pt x="1509763" y="599058"/>
                </a:moveTo>
                <a:lnTo>
                  <a:pt x="1481188" y="599058"/>
                </a:lnTo>
                <a:lnTo>
                  <a:pt x="1495475" y="584771"/>
                </a:lnTo>
                <a:lnTo>
                  <a:pt x="1509763" y="584771"/>
                </a:lnTo>
                <a:lnTo>
                  <a:pt x="1509763" y="599058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12283" y="2853791"/>
            <a:ext cx="1445260" cy="228600"/>
          </a:xfrm>
          <a:custGeom>
            <a:avLst/>
            <a:gdLst/>
            <a:ahLst/>
            <a:cxnLst/>
            <a:rect l="l" t="t" r="r" b="b"/>
            <a:pathLst>
              <a:path w="1445259" h="228600">
                <a:moveTo>
                  <a:pt x="1216583" y="228600"/>
                </a:moveTo>
                <a:lnTo>
                  <a:pt x="1216583" y="0"/>
                </a:lnTo>
                <a:lnTo>
                  <a:pt x="1368983" y="76200"/>
                </a:lnTo>
                <a:lnTo>
                  <a:pt x="1273733" y="76200"/>
                </a:lnTo>
                <a:lnTo>
                  <a:pt x="1273733" y="152400"/>
                </a:lnTo>
                <a:lnTo>
                  <a:pt x="1368983" y="152400"/>
                </a:lnTo>
                <a:lnTo>
                  <a:pt x="1216583" y="228600"/>
                </a:lnTo>
                <a:close/>
              </a:path>
              <a:path w="1445259" h="228600">
                <a:moveTo>
                  <a:pt x="1216583" y="152400"/>
                </a:moveTo>
                <a:lnTo>
                  <a:pt x="0" y="152400"/>
                </a:lnTo>
                <a:lnTo>
                  <a:pt x="0" y="76200"/>
                </a:lnTo>
                <a:lnTo>
                  <a:pt x="1216583" y="76200"/>
                </a:lnTo>
                <a:lnTo>
                  <a:pt x="1216583" y="152400"/>
                </a:lnTo>
                <a:close/>
              </a:path>
              <a:path w="1445259" h="228600">
                <a:moveTo>
                  <a:pt x="1368983" y="152400"/>
                </a:moveTo>
                <a:lnTo>
                  <a:pt x="1273733" y="152400"/>
                </a:lnTo>
                <a:lnTo>
                  <a:pt x="1273733" y="76200"/>
                </a:lnTo>
                <a:lnTo>
                  <a:pt x="1368983" y="76200"/>
                </a:lnTo>
                <a:lnTo>
                  <a:pt x="1445183" y="114300"/>
                </a:lnTo>
                <a:lnTo>
                  <a:pt x="1368983" y="15240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09518" y="2674226"/>
            <a:ext cx="1510030" cy="613410"/>
          </a:xfrm>
          <a:custGeom>
            <a:avLst/>
            <a:gdLst/>
            <a:ahLst/>
            <a:cxnLst/>
            <a:rect l="l" t="t" r="r" b="b"/>
            <a:pathLst>
              <a:path w="1510029" h="613410">
                <a:moveTo>
                  <a:pt x="1495475" y="613346"/>
                </a:moveTo>
                <a:lnTo>
                  <a:pt x="14287" y="613346"/>
                </a:lnTo>
                <a:lnTo>
                  <a:pt x="11506" y="613067"/>
                </a:lnTo>
                <a:lnTo>
                  <a:pt x="0" y="599059"/>
                </a:lnTo>
                <a:lnTo>
                  <a:pt x="0" y="14287"/>
                </a:lnTo>
                <a:lnTo>
                  <a:pt x="14287" y="0"/>
                </a:lnTo>
                <a:lnTo>
                  <a:pt x="1495475" y="0"/>
                </a:lnTo>
                <a:lnTo>
                  <a:pt x="1509763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584771"/>
                </a:lnTo>
                <a:lnTo>
                  <a:pt x="14287" y="584771"/>
                </a:lnTo>
                <a:lnTo>
                  <a:pt x="28575" y="599059"/>
                </a:lnTo>
                <a:lnTo>
                  <a:pt x="1509763" y="599059"/>
                </a:lnTo>
                <a:lnTo>
                  <a:pt x="1509483" y="601853"/>
                </a:lnTo>
                <a:lnTo>
                  <a:pt x="1498269" y="613067"/>
                </a:lnTo>
                <a:lnTo>
                  <a:pt x="1495475" y="613346"/>
                </a:lnTo>
                <a:close/>
              </a:path>
              <a:path w="1510029" h="61341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1510029" h="613410">
                <a:moveTo>
                  <a:pt x="1481188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1481188" y="14287"/>
                </a:lnTo>
                <a:lnTo>
                  <a:pt x="1481188" y="28575"/>
                </a:lnTo>
                <a:close/>
              </a:path>
              <a:path w="1510029" h="613410">
                <a:moveTo>
                  <a:pt x="1481188" y="599059"/>
                </a:moveTo>
                <a:lnTo>
                  <a:pt x="1481188" y="14287"/>
                </a:lnTo>
                <a:lnTo>
                  <a:pt x="1495475" y="28575"/>
                </a:lnTo>
                <a:lnTo>
                  <a:pt x="1509763" y="28575"/>
                </a:lnTo>
                <a:lnTo>
                  <a:pt x="1509763" y="584771"/>
                </a:lnTo>
                <a:lnTo>
                  <a:pt x="1495475" y="584771"/>
                </a:lnTo>
                <a:lnTo>
                  <a:pt x="1481188" y="599059"/>
                </a:lnTo>
                <a:close/>
              </a:path>
              <a:path w="1510029" h="613410">
                <a:moveTo>
                  <a:pt x="1509763" y="28575"/>
                </a:moveTo>
                <a:lnTo>
                  <a:pt x="1495475" y="28575"/>
                </a:lnTo>
                <a:lnTo>
                  <a:pt x="1481188" y="14287"/>
                </a:lnTo>
                <a:lnTo>
                  <a:pt x="1509763" y="14287"/>
                </a:lnTo>
                <a:lnTo>
                  <a:pt x="1509763" y="28575"/>
                </a:lnTo>
                <a:close/>
              </a:path>
              <a:path w="1510029" h="613410">
                <a:moveTo>
                  <a:pt x="28575" y="599059"/>
                </a:moveTo>
                <a:lnTo>
                  <a:pt x="14287" y="584771"/>
                </a:lnTo>
                <a:lnTo>
                  <a:pt x="28575" y="584771"/>
                </a:lnTo>
                <a:lnTo>
                  <a:pt x="28575" y="599059"/>
                </a:lnTo>
                <a:close/>
              </a:path>
              <a:path w="1510029" h="613410">
                <a:moveTo>
                  <a:pt x="1481188" y="599059"/>
                </a:moveTo>
                <a:lnTo>
                  <a:pt x="28575" y="599059"/>
                </a:lnTo>
                <a:lnTo>
                  <a:pt x="28575" y="584771"/>
                </a:lnTo>
                <a:lnTo>
                  <a:pt x="1481188" y="584771"/>
                </a:lnTo>
                <a:lnTo>
                  <a:pt x="1481188" y="599059"/>
                </a:lnTo>
                <a:close/>
              </a:path>
              <a:path w="1510029" h="613410">
                <a:moveTo>
                  <a:pt x="1509763" y="599059"/>
                </a:moveTo>
                <a:lnTo>
                  <a:pt x="1481188" y="599059"/>
                </a:lnTo>
                <a:lnTo>
                  <a:pt x="1495475" y="584771"/>
                </a:lnTo>
                <a:lnTo>
                  <a:pt x="1509763" y="584771"/>
                </a:lnTo>
                <a:lnTo>
                  <a:pt x="1509763" y="599059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558795" y="2672638"/>
            <a:ext cx="2885440" cy="2644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5598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华文楷体"/>
                <a:cs typeface="华文楷体"/>
              </a:rPr>
              <a:t>重力场</a:t>
            </a:r>
            <a:endParaRPr sz="3200">
              <a:latin typeface="华文楷体"/>
              <a:cs typeface="华文楷体"/>
            </a:endParaRPr>
          </a:p>
          <a:p>
            <a:pPr marL="427355" indent="-71755">
              <a:lnSpc>
                <a:spcPct val="100000"/>
              </a:lnSpc>
              <a:spcBef>
                <a:spcPts val="2545"/>
              </a:spcBef>
            </a:pPr>
            <a:r>
              <a:rPr dirty="0" sz="2650" i="1">
                <a:latin typeface="Times New Roman"/>
                <a:cs typeface="Times New Roman"/>
              </a:rPr>
              <a:t>W </a:t>
            </a:r>
            <a:r>
              <a:rPr dirty="0" sz="2650">
                <a:latin typeface="Symbol"/>
                <a:cs typeface="Symbol"/>
              </a:rPr>
              <a:t></a:t>
            </a:r>
            <a:r>
              <a:rPr dirty="0" sz="2650">
                <a:latin typeface="Times New Roman"/>
                <a:cs typeface="Times New Roman"/>
              </a:rPr>
              <a:t> </a:t>
            </a:r>
            <a:r>
              <a:rPr dirty="0" sz="2650" spc="25" i="1">
                <a:latin typeface="Times New Roman"/>
                <a:cs typeface="Times New Roman"/>
              </a:rPr>
              <a:t>G</a:t>
            </a:r>
            <a:r>
              <a:rPr dirty="0" sz="2650" spc="25">
                <a:latin typeface="Times New Roman"/>
                <a:cs typeface="Times New Roman"/>
              </a:rPr>
              <a:t>(</a:t>
            </a:r>
            <a:r>
              <a:rPr dirty="0" sz="2650" spc="25" i="1">
                <a:latin typeface="Times New Roman"/>
                <a:cs typeface="Times New Roman"/>
              </a:rPr>
              <a:t>h</a:t>
            </a:r>
            <a:r>
              <a:rPr dirty="0" baseline="-25925" sz="2250" spc="37" i="1">
                <a:latin typeface="Times New Roman"/>
                <a:cs typeface="Times New Roman"/>
              </a:rPr>
              <a:t>A </a:t>
            </a:r>
            <a:r>
              <a:rPr dirty="0" sz="2650">
                <a:latin typeface="Symbol"/>
                <a:cs typeface="Symbol"/>
              </a:rPr>
              <a:t></a:t>
            </a:r>
            <a:r>
              <a:rPr dirty="0" sz="2650">
                <a:latin typeface="Times New Roman"/>
                <a:cs typeface="Times New Roman"/>
              </a:rPr>
              <a:t> </a:t>
            </a:r>
            <a:r>
              <a:rPr dirty="0" sz="2650" spc="-70" i="1">
                <a:latin typeface="Times New Roman"/>
                <a:cs typeface="Times New Roman"/>
              </a:rPr>
              <a:t>h</a:t>
            </a:r>
            <a:r>
              <a:rPr dirty="0" baseline="-25925" sz="2250" spc="-104" i="1">
                <a:latin typeface="Times New Roman"/>
                <a:cs typeface="Times New Roman"/>
              </a:rPr>
              <a:t>B</a:t>
            </a:r>
            <a:r>
              <a:rPr dirty="0" baseline="-25925" sz="2250" spc="-217" i="1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  <a:p>
            <a:pPr algn="just" marL="427355" marR="314960">
              <a:lnSpc>
                <a:spcPct val="100000"/>
              </a:lnSpc>
              <a:spcBef>
                <a:spcPts val="969"/>
              </a:spcBef>
            </a:pPr>
            <a:r>
              <a:rPr dirty="0" sz="2800" spc="-10" b="1">
                <a:latin typeface="华文楷体"/>
                <a:cs typeface="华文楷体"/>
              </a:rPr>
              <a:t>高 度 差 与</a:t>
            </a:r>
            <a:r>
              <a:rPr dirty="0" sz="2800" spc="-50" b="1">
                <a:latin typeface="华文楷体"/>
                <a:cs typeface="华文楷体"/>
              </a:rPr>
              <a:t> </a:t>
            </a:r>
            <a:r>
              <a:rPr dirty="0" sz="2800" spc="-10" b="1">
                <a:latin typeface="华文楷体"/>
                <a:cs typeface="华文楷体"/>
              </a:rPr>
              <a:t>高 度 零 点 选</a:t>
            </a:r>
            <a:r>
              <a:rPr dirty="0" sz="2800" spc="-50" b="1">
                <a:latin typeface="华文楷体"/>
                <a:cs typeface="华文楷体"/>
              </a:rPr>
              <a:t> </a:t>
            </a:r>
            <a:r>
              <a:rPr dirty="0" sz="2800" spc="-10" b="1">
                <a:latin typeface="华文楷体"/>
                <a:cs typeface="华文楷体"/>
              </a:rPr>
              <a:t>取 </a:t>
            </a:r>
            <a:r>
              <a:rPr dirty="0" sz="2800" b="1">
                <a:latin typeface="华文楷体"/>
                <a:cs typeface="华文楷体"/>
              </a:rPr>
              <a:t>无</a:t>
            </a:r>
            <a:r>
              <a:rPr dirty="0" sz="2800" spc="-10" b="1">
                <a:latin typeface="华文楷体"/>
                <a:cs typeface="华文楷体"/>
              </a:rPr>
              <a:t>关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17753" y="2430198"/>
            <a:ext cx="2159635" cy="2812415"/>
          </a:xfrm>
          <a:prstGeom prst="rect">
            <a:avLst/>
          </a:prstGeom>
        </p:spPr>
        <p:txBody>
          <a:bodyPr wrap="square" lIns="0" tIns="242570" rIns="0" bIns="0" rtlCol="0" vert="horz">
            <a:spAutoFit/>
          </a:bodyPr>
          <a:lstStyle/>
          <a:p>
            <a:pPr marL="524510">
              <a:lnSpc>
                <a:spcPct val="100000"/>
              </a:lnSpc>
              <a:spcBef>
                <a:spcPts val="1910"/>
              </a:spcBef>
              <a:tabLst>
                <a:tab pos="1135380" algn="l"/>
              </a:tabLst>
            </a:pPr>
            <a:r>
              <a:rPr dirty="0" sz="3200" b="1">
                <a:latin typeface="华文楷体"/>
                <a:cs typeface="华文楷体"/>
              </a:rPr>
              <a:t>电	场</a:t>
            </a:r>
            <a:endParaRPr sz="3200">
              <a:latin typeface="华文楷体"/>
              <a:cs typeface="华文楷体"/>
            </a:endParaRPr>
          </a:p>
          <a:p>
            <a:pPr marL="12700" indent="3810">
              <a:lnSpc>
                <a:spcPct val="100000"/>
              </a:lnSpc>
              <a:spcBef>
                <a:spcPts val="1605"/>
              </a:spcBef>
            </a:pPr>
            <a:r>
              <a:rPr dirty="0" sz="2650" i="1">
                <a:latin typeface="Times New Roman"/>
                <a:cs typeface="Times New Roman"/>
              </a:rPr>
              <a:t>W </a:t>
            </a:r>
            <a:r>
              <a:rPr dirty="0" sz="2650">
                <a:latin typeface="Symbol"/>
                <a:cs typeface="Symbol"/>
              </a:rPr>
              <a:t></a:t>
            </a:r>
            <a:r>
              <a:rPr dirty="0" sz="2650">
                <a:latin typeface="Times New Roman"/>
                <a:cs typeface="Times New Roman"/>
              </a:rPr>
              <a:t> </a:t>
            </a:r>
            <a:r>
              <a:rPr dirty="0" sz="2650" spc="-254" i="1">
                <a:latin typeface="Times New Roman"/>
                <a:cs typeface="Times New Roman"/>
              </a:rPr>
              <a:t>q</a:t>
            </a:r>
            <a:r>
              <a:rPr dirty="0" sz="2650" spc="-254">
                <a:latin typeface="Times New Roman"/>
                <a:cs typeface="Times New Roman"/>
              </a:rPr>
              <a:t>(</a:t>
            </a:r>
            <a:r>
              <a:rPr dirty="0" sz="2750" spc="-254" i="1">
                <a:latin typeface="Symbol"/>
                <a:cs typeface="Symbol"/>
              </a:rPr>
              <a:t></a:t>
            </a:r>
            <a:r>
              <a:rPr dirty="0" baseline="-25925" sz="2250" spc="-382" i="1">
                <a:latin typeface="Times New Roman"/>
                <a:cs typeface="Times New Roman"/>
              </a:rPr>
              <a:t>A</a:t>
            </a:r>
            <a:r>
              <a:rPr dirty="0" baseline="-25925" sz="2250" spc="-330" i="1">
                <a:latin typeface="Times New Roman"/>
                <a:cs typeface="Times New Roman"/>
              </a:rPr>
              <a:t> </a:t>
            </a:r>
            <a:r>
              <a:rPr dirty="0" sz="2650" spc="-254">
                <a:latin typeface="Symbol"/>
                <a:cs typeface="Symbol"/>
              </a:rPr>
              <a:t></a:t>
            </a:r>
            <a:r>
              <a:rPr dirty="0" sz="2750" spc="-254" i="1">
                <a:latin typeface="Symbol"/>
                <a:cs typeface="Symbol"/>
              </a:rPr>
              <a:t></a:t>
            </a:r>
            <a:r>
              <a:rPr dirty="0" baseline="-25925" sz="2250" spc="-382" i="1">
                <a:latin typeface="Times New Roman"/>
                <a:cs typeface="Times New Roman"/>
              </a:rPr>
              <a:t>B </a:t>
            </a:r>
            <a:r>
              <a:rPr dirty="0" sz="265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  <a:spcBef>
                <a:spcPts val="1310"/>
              </a:spcBef>
            </a:pPr>
            <a:r>
              <a:rPr dirty="0" sz="2800" spc="-10" b="1">
                <a:latin typeface="华文楷体"/>
                <a:cs typeface="华文楷体"/>
              </a:rPr>
              <a:t>电 势 差 与</a:t>
            </a:r>
            <a:r>
              <a:rPr dirty="0" sz="2800" spc="-50" b="1">
                <a:latin typeface="华文楷体"/>
                <a:cs typeface="华文楷体"/>
              </a:rPr>
              <a:t> </a:t>
            </a:r>
            <a:r>
              <a:rPr dirty="0" sz="2800" spc="-10" b="1">
                <a:latin typeface="华文楷体"/>
                <a:cs typeface="华文楷体"/>
              </a:rPr>
              <a:t>电 势 零 点 选</a:t>
            </a:r>
            <a:r>
              <a:rPr dirty="0" sz="2800" spc="-50" b="1">
                <a:latin typeface="华文楷体"/>
                <a:cs typeface="华文楷体"/>
              </a:rPr>
              <a:t> </a:t>
            </a:r>
            <a:r>
              <a:rPr dirty="0" sz="2800" spc="-10" b="1">
                <a:latin typeface="华文楷体"/>
                <a:cs typeface="华文楷体"/>
              </a:rPr>
              <a:t>取 </a:t>
            </a:r>
            <a:r>
              <a:rPr dirty="0" sz="2800" b="1">
                <a:latin typeface="华文楷体"/>
                <a:cs typeface="华文楷体"/>
              </a:rPr>
              <a:t>无</a:t>
            </a:r>
            <a:r>
              <a:rPr dirty="0" sz="2800" spc="-10" b="1">
                <a:latin typeface="华文楷体"/>
                <a:cs typeface="华文楷体"/>
              </a:rPr>
              <a:t>关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46120" y="4975859"/>
            <a:ext cx="1618487" cy="973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918959" y="4789932"/>
            <a:ext cx="1940052" cy="1225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8102" y="1493075"/>
            <a:ext cx="1930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一、电势差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6008" y="2341511"/>
            <a:ext cx="8564880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 indent="614680">
              <a:lnSpc>
                <a:spcPct val="100000"/>
              </a:lnSpc>
              <a:spcBef>
                <a:spcPts val="105"/>
              </a:spcBef>
            </a:pPr>
            <a:r>
              <a:rPr dirty="0" sz="3200" spc="-5" b="1">
                <a:latin typeface="华文楷体"/>
                <a:cs typeface="华文楷体"/>
              </a:rPr>
              <a:t>1</a:t>
            </a:r>
            <a:r>
              <a:rPr dirty="0" sz="3200" b="1">
                <a:latin typeface="华文楷体"/>
                <a:cs typeface="华文楷体"/>
              </a:rPr>
              <a:t>、定义：我们将电场中两点电势之间的差值 </a:t>
            </a:r>
            <a:r>
              <a:rPr dirty="0" sz="3200" b="1">
                <a:latin typeface="华文楷体"/>
                <a:cs typeface="华文楷体"/>
              </a:rPr>
              <a:t>叫做</a:t>
            </a:r>
            <a:r>
              <a:rPr dirty="0" sz="3200" b="1">
                <a:solidFill>
                  <a:srgbClr val="FF0000"/>
                </a:solidFill>
                <a:latin typeface="华文楷体"/>
                <a:cs typeface="华文楷体"/>
              </a:rPr>
              <a:t>电势差</a:t>
            </a:r>
            <a:r>
              <a:rPr dirty="0" sz="3200" b="1">
                <a:latin typeface="华文楷体"/>
                <a:cs typeface="华文楷体"/>
              </a:rPr>
              <a:t>。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5977" y="3567468"/>
            <a:ext cx="2002789" cy="538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200" spc="-50" i="1">
                <a:latin typeface="Times New Roman"/>
                <a:cs typeface="Times New Roman"/>
              </a:rPr>
              <a:t>U</a:t>
            </a:r>
            <a:r>
              <a:rPr dirty="0" baseline="-17615" sz="3075" spc="-75" i="1">
                <a:latin typeface="Times New Roman"/>
                <a:cs typeface="Times New Roman"/>
              </a:rPr>
              <a:t>AB</a:t>
            </a:r>
            <a:r>
              <a:rPr dirty="0" sz="3200" spc="-50" i="1">
                <a:latin typeface="Times New Roman"/>
                <a:cs typeface="Times New Roman"/>
              </a:rPr>
              <a:t>=</a:t>
            </a:r>
            <a:r>
              <a:rPr dirty="0" sz="3350" spc="-50" i="1">
                <a:latin typeface="Symbol"/>
                <a:cs typeface="Symbol"/>
              </a:rPr>
              <a:t></a:t>
            </a:r>
            <a:r>
              <a:rPr dirty="0" baseline="-17615" sz="3075" spc="-75" i="1">
                <a:latin typeface="Times New Roman"/>
                <a:cs typeface="Times New Roman"/>
              </a:rPr>
              <a:t>A</a:t>
            </a:r>
            <a:r>
              <a:rPr dirty="0" sz="3350" spc="-50" i="1">
                <a:latin typeface="宋体"/>
                <a:cs typeface="宋体"/>
              </a:rPr>
              <a:t>－</a:t>
            </a:r>
            <a:endParaRPr sz="33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7358" y="4055148"/>
            <a:ext cx="621665" cy="538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350" spc="80" i="1">
                <a:latin typeface="Symbol"/>
                <a:cs typeface="Symbol"/>
              </a:rPr>
              <a:t></a:t>
            </a:r>
            <a:r>
              <a:rPr dirty="0" baseline="-17615" sz="3075" spc="120" i="1">
                <a:latin typeface="Times New Roman"/>
                <a:cs typeface="Times New Roman"/>
              </a:rPr>
              <a:t>B</a:t>
            </a:r>
            <a:endParaRPr baseline="-17615" sz="307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8514" y="3547681"/>
            <a:ext cx="2457450" cy="538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200" spc="-145" i="1">
                <a:latin typeface="Times New Roman"/>
                <a:cs typeface="Times New Roman"/>
              </a:rPr>
              <a:t>U</a:t>
            </a:r>
            <a:r>
              <a:rPr dirty="0" baseline="-17615" sz="3075" spc="-217" i="1">
                <a:latin typeface="Times New Roman"/>
                <a:cs typeface="Times New Roman"/>
              </a:rPr>
              <a:t>BA</a:t>
            </a:r>
            <a:r>
              <a:rPr dirty="0" sz="3200" spc="-145" i="1">
                <a:latin typeface="Times New Roman"/>
                <a:cs typeface="Times New Roman"/>
              </a:rPr>
              <a:t>=</a:t>
            </a:r>
            <a:r>
              <a:rPr dirty="0" sz="3350" spc="-145" i="1">
                <a:latin typeface="Symbol"/>
                <a:cs typeface="Symbol"/>
              </a:rPr>
              <a:t></a:t>
            </a:r>
            <a:r>
              <a:rPr dirty="0" baseline="-17615" sz="3075" spc="-217" i="1">
                <a:latin typeface="Times New Roman"/>
                <a:cs typeface="Times New Roman"/>
              </a:rPr>
              <a:t>B</a:t>
            </a:r>
            <a:r>
              <a:rPr dirty="0" sz="3350" spc="-145" i="1">
                <a:latin typeface="宋体"/>
                <a:cs typeface="宋体"/>
              </a:rPr>
              <a:t>－</a:t>
            </a:r>
            <a:r>
              <a:rPr dirty="0" sz="3350" spc="-145" i="1">
                <a:latin typeface="Symbol"/>
                <a:cs typeface="Symbol"/>
              </a:rPr>
              <a:t></a:t>
            </a:r>
            <a:r>
              <a:rPr dirty="0" baseline="-17615" sz="3075" spc="-217" i="1">
                <a:latin typeface="Times New Roman"/>
                <a:cs typeface="Times New Roman"/>
              </a:rPr>
              <a:t>A</a:t>
            </a:r>
            <a:endParaRPr baseline="-17615" sz="307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71990" y="3536797"/>
            <a:ext cx="2559685" cy="680085"/>
          </a:xfrm>
          <a:custGeom>
            <a:avLst/>
            <a:gdLst/>
            <a:ahLst/>
            <a:cxnLst/>
            <a:rect l="l" t="t" r="r" b="b"/>
            <a:pathLst>
              <a:path w="2559685" h="680085">
                <a:moveTo>
                  <a:pt x="2559164" y="679907"/>
                </a:moveTo>
                <a:lnTo>
                  <a:pt x="0" y="679907"/>
                </a:lnTo>
                <a:lnTo>
                  <a:pt x="0" y="0"/>
                </a:lnTo>
                <a:lnTo>
                  <a:pt x="2559164" y="0"/>
                </a:lnTo>
                <a:lnTo>
                  <a:pt x="2559164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667207"/>
                </a:lnTo>
                <a:lnTo>
                  <a:pt x="6350" y="667207"/>
                </a:lnTo>
                <a:lnTo>
                  <a:pt x="12700" y="673557"/>
                </a:lnTo>
                <a:lnTo>
                  <a:pt x="2559164" y="673557"/>
                </a:lnTo>
                <a:lnTo>
                  <a:pt x="2559164" y="679907"/>
                </a:lnTo>
                <a:close/>
              </a:path>
              <a:path w="2559685" h="68008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559685" h="680085">
                <a:moveTo>
                  <a:pt x="2546464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546464" y="6350"/>
                </a:lnTo>
                <a:lnTo>
                  <a:pt x="2546464" y="12700"/>
                </a:lnTo>
                <a:close/>
              </a:path>
              <a:path w="2559685" h="680085">
                <a:moveTo>
                  <a:pt x="2546464" y="673557"/>
                </a:moveTo>
                <a:lnTo>
                  <a:pt x="2546464" y="6350"/>
                </a:lnTo>
                <a:lnTo>
                  <a:pt x="2552814" y="12700"/>
                </a:lnTo>
                <a:lnTo>
                  <a:pt x="2559164" y="12700"/>
                </a:lnTo>
                <a:lnTo>
                  <a:pt x="2559164" y="667207"/>
                </a:lnTo>
                <a:lnTo>
                  <a:pt x="2552814" y="667207"/>
                </a:lnTo>
                <a:lnTo>
                  <a:pt x="2546464" y="673557"/>
                </a:lnTo>
                <a:close/>
              </a:path>
              <a:path w="2559685" h="680085">
                <a:moveTo>
                  <a:pt x="2559164" y="12700"/>
                </a:moveTo>
                <a:lnTo>
                  <a:pt x="2552814" y="12700"/>
                </a:lnTo>
                <a:lnTo>
                  <a:pt x="2546464" y="6350"/>
                </a:lnTo>
                <a:lnTo>
                  <a:pt x="2559164" y="6350"/>
                </a:lnTo>
                <a:lnTo>
                  <a:pt x="2559164" y="12700"/>
                </a:lnTo>
                <a:close/>
              </a:path>
              <a:path w="2559685" h="680085">
                <a:moveTo>
                  <a:pt x="12700" y="673557"/>
                </a:moveTo>
                <a:lnTo>
                  <a:pt x="6350" y="667207"/>
                </a:lnTo>
                <a:lnTo>
                  <a:pt x="12700" y="667207"/>
                </a:lnTo>
                <a:lnTo>
                  <a:pt x="12700" y="673557"/>
                </a:lnTo>
                <a:close/>
              </a:path>
              <a:path w="2559685" h="680085">
                <a:moveTo>
                  <a:pt x="2546464" y="673557"/>
                </a:moveTo>
                <a:lnTo>
                  <a:pt x="12700" y="673557"/>
                </a:lnTo>
                <a:lnTo>
                  <a:pt x="12700" y="667207"/>
                </a:lnTo>
                <a:lnTo>
                  <a:pt x="2546464" y="667207"/>
                </a:lnTo>
                <a:lnTo>
                  <a:pt x="2546464" y="673557"/>
                </a:lnTo>
                <a:close/>
              </a:path>
              <a:path w="2559685" h="680085">
                <a:moveTo>
                  <a:pt x="2559164" y="673557"/>
                </a:moveTo>
                <a:lnTo>
                  <a:pt x="2546464" y="673557"/>
                </a:lnTo>
                <a:lnTo>
                  <a:pt x="2552814" y="667207"/>
                </a:lnTo>
                <a:lnTo>
                  <a:pt x="2559164" y="667207"/>
                </a:lnTo>
                <a:lnTo>
                  <a:pt x="2559164" y="6735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754549" y="4407319"/>
            <a:ext cx="2559050" cy="13442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30504">
              <a:lnSpc>
                <a:spcPct val="100000"/>
              </a:lnSpc>
              <a:spcBef>
                <a:spcPts val="114"/>
              </a:spcBef>
            </a:pPr>
            <a:r>
              <a:rPr dirty="0" sz="3200" spc="-145" i="1">
                <a:latin typeface="Times New Roman"/>
                <a:cs typeface="Times New Roman"/>
              </a:rPr>
              <a:t>U</a:t>
            </a:r>
            <a:r>
              <a:rPr dirty="0" baseline="-17615" sz="3075" spc="-217" i="1">
                <a:latin typeface="Times New Roman"/>
                <a:cs typeface="Times New Roman"/>
              </a:rPr>
              <a:t>AB</a:t>
            </a:r>
            <a:r>
              <a:rPr dirty="0" sz="3200" spc="-145" i="1">
                <a:latin typeface="Times New Roman"/>
                <a:cs typeface="Times New Roman"/>
              </a:rPr>
              <a:t>=</a:t>
            </a:r>
            <a:r>
              <a:rPr dirty="0" sz="3350" spc="-145" i="1">
                <a:latin typeface="宋体"/>
                <a:cs typeface="宋体"/>
              </a:rPr>
              <a:t>－</a:t>
            </a:r>
            <a:r>
              <a:rPr dirty="0" sz="3200" spc="-145" i="1">
                <a:latin typeface="Times New Roman"/>
                <a:cs typeface="Times New Roman"/>
              </a:rPr>
              <a:t>U</a:t>
            </a:r>
            <a:r>
              <a:rPr dirty="0" baseline="-17615" sz="3075" spc="-217" i="1">
                <a:latin typeface="Times New Roman"/>
                <a:cs typeface="Times New Roman"/>
              </a:rPr>
              <a:t>BA</a:t>
            </a:r>
            <a:endParaRPr baseline="-17615" sz="307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5"/>
              </a:spcBef>
              <a:tabLst>
                <a:tab pos="2251710" algn="l"/>
              </a:tabLst>
            </a:pPr>
            <a:r>
              <a:rPr dirty="0" sz="3200" b="1">
                <a:latin typeface="华文楷体"/>
                <a:cs typeface="华文楷体"/>
              </a:rPr>
              <a:t>单位：伏特</a:t>
            </a:r>
            <a:r>
              <a:rPr dirty="0" sz="3200" b="1">
                <a:latin typeface="华文楷体"/>
                <a:cs typeface="华文楷体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2871" y="1331150"/>
            <a:ext cx="38798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华文楷体"/>
                <a:cs typeface="华文楷体"/>
              </a:rPr>
              <a:t>（</a:t>
            </a:r>
            <a:r>
              <a:rPr dirty="0" sz="3200" spc="-5" b="1">
                <a:latin typeface="华文楷体"/>
                <a:cs typeface="华文楷体"/>
              </a:rPr>
              <a:t>1</a:t>
            </a:r>
            <a:r>
              <a:rPr dirty="0" sz="3200" b="1">
                <a:latin typeface="华文楷体"/>
                <a:cs typeface="华文楷体"/>
              </a:rPr>
              <a:t>）电势差也叫电压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62884" y="2186939"/>
            <a:ext cx="6065520" cy="3125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7065" y="1269618"/>
            <a:ext cx="79502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华文楷体"/>
                <a:cs typeface="华文楷体"/>
              </a:rPr>
              <a:t>（2）电势差是标量。它的正负表示什么呢？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9303" y="2416175"/>
            <a:ext cx="2031364" cy="1026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41275">
              <a:lnSpc>
                <a:spcPts val="3929"/>
              </a:lnSpc>
              <a:spcBef>
                <a:spcPts val="114"/>
              </a:spcBef>
            </a:pPr>
            <a:r>
              <a:rPr dirty="0" sz="3200" spc="-50" i="1">
                <a:latin typeface="Times New Roman"/>
                <a:cs typeface="Times New Roman"/>
              </a:rPr>
              <a:t>U</a:t>
            </a:r>
            <a:r>
              <a:rPr dirty="0" baseline="-17615" sz="3075" spc="-75" i="1">
                <a:latin typeface="Times New Roman"/>
                <a:cs typeface="Times New Roman"/>
              </a:rPr>
              <a:t>AB</a:t>
            </a:r>
            <a:r>
              <a:rPr dirty="0" sz="3200" spc="-50" i="1">
                <a:latin typeface="Times New Roman"/>
                <a:cs typeface="Times New Roman"/>
              </a:rPr>
              <a:t>=</a:t>
            </a:r>
            <a:r>
              <a:rPr dirty="0" sz="3350" spc="-50" i="1">
                <a:latin typeface="Symbol"/>
                <a:cs typeface="Symbol"/>
              </a:rPr>
              <a:t></a:t>
            </a:r>
            <a:r>
              <a:rPr dirty="0" baseline="-17615" sz="3075" spc="-75" i="1">
                <a:latin typeface="Times New Roman"/>
                <a:cs typeface="Times New Roman"/>
              </a:rPr>
              <a:t>A</a:t>
            </a:r>
            <a:r>
              <a:rPr dirty="0" sz="3350" spc="-50" i="1">
                <a:latin typeface="宋体"/>
                <a:cs typeface="宋体"/>
              </a:rPr>
              <a:t>－</a:t>
            </a:r>
            <a:endParaRPr sz="3350">
              <a:latin typeface="宋体"/>
              <a:cs typeface="宋体"/>
            </a:endParaRPr>
          </a:p>
          <a:p>
            <a:pPr marL="12700">
              <a:lnSpc>
                <a:spcPts val="3929"/>
              </a:lnSpc>
            </a:pPr>
            <a:r>
              <a:rPr dirty="0" sz="3350" spc="80" i="1">
                <a:latin typeface="Symbol"/>
                <a:cs typeface="Symbol"/>
              </a:rPr>
              <a:t></a:t>
            </a:r>
            <a:r>
              <a:rPr dirty="0" baseline="-17615" sz="3075" spc="120" i="1">
                <a:latin typeface="Times New Roman"/>
                <a:cs typeface="Times New Roman"/>
              </a:rPr>
              <a:t>B</a:t>
            </a:r>
            <a:endParaRPr baseline="-17615" sz="30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32833" y="2400312"/>
            <a:ext cx="2477770" cy="680085"/>
          </a:xfrm>
          <a:custGeom>
            <a:avLst/>
            <a:gdLst/>
            <a:ahLst/>
            <a:cxnLst/>
            <a:rect l="l" t="t" r="r" b="b"/>
            <a:pathLst>
              <a:path w="2477770" h="680085">
                <a:moveTo>
                  <a:pt x="2477592" y="679919"/>
                </a:moveTo>
                <a:lnTo>
                  <a:pt x="0" y="679919"/>
                </a:lnTo>
                <a:lnTo>
                  <a:pt x="0" y="0"/>
                </a:lnTo>
                <a:lnTo>
                  <a:pt x="2477592" y="0"/>
                </a:lnTo>
                <a:lnTo>
                  <a:pt x="2477592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667219"/>
                </a:lnTo>
                <a:lnTo>
                  <a:pt x="6350" y="667219"/>
                </a:lnTo>
                <a:lnTo>
                  <a:pt x="12700" y="673569"/>
                </a:lnTo>
                <a:lnTo>
                  <a:pt x="2477592" y="673569"/>
                </a:lnTo>
                <a:lnTo>
                  <a:pt x="2477592" y="679919"/>
                </a:lnTo>
                <a:close/>
              </a:path>
              <a:path w="2477770" h="68008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477770" h="680085">
                <a:moveTo>
                  <a:pt x="2464892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464892" y="6350"/>
                </a:lnTo>
                <a:lnTo>
                  <a:pt x="2464892" y="12700"/>
                </a:lnTo>
                <a:close/>
              </a:path>
              <a:path w="2477770" h="680085">
                <a:moveTo>
                  <a:pt x="2464892" y="673569"/>
                </a:moveTo>
                <a:lnTo>
                  <a:pt x="2464892" y="6350"/>
                </a:lnTo>
                <a:lnTo>
                  <a:pt x="2471242" y="12700"/>
                </a:lnTo>
                <a:lnTo>
                  <a:pt x="2477592" y="12700"/>
                </a:lnTo>
                <a:lnTo>
                  <a:pt x="2477592" y="667219"/>
                </a:lnTo>
                <a:lnTo>
                  <a:pt x="2471242" y="667219"/>
                </a:lnTo>
                <a:lnTo>
                  <a:pt x="2464892" y="673569"/>
                </a:lnTo>
                <a:close/>
              </a:path>
              <a:path w="2477770" h="680085">
                <a:moveTo>
                  <a:pt x="2477592" y="12700"/>
                </a:moveTo>
                <a:lnTo>
                  <a:pt x="2471242" y="12700"/>
                </a:lnTo>
                <a:lnTo>
                  <a:pt x="2464892" y="6350"/>
                </a:lnTo>
                <a:lnTo>
                  <a:pt x="2477592" y="6350"/>
                </a:lnTo>
                <a:lnTo>
                  <a:pt x="2477592" y="12700"/>
                </a:lnTo>
                <a:close/>
              </a:path>
              <a:path w="2477770" h="680085">
                <a:moveTo>
                  <a:pt x="12700" y="673569"/>
                </a:moveTo>
                <a:lnTo>
                  <a:pt x="6350" y="667219"/>
                </a:lnTo>
                <a:lnTo>
                  <a:pt x="12700" y="667219"/>
                </a:lnTo>
                <a:lnTo>
                  <a:pt x="12700" y="673569"/>
                </a:lnTo>
                <a:close/>
              </a:path>
              <a:path w="2477770" h="680085">
                <a:moveTo>
                  <a:pt x="2464892" y="673569"/>
                </a:moveTo>
                <a:lnTo>
                  <a:pt x="12700" y="673569"/>
                </a:lnTo>
                <a:lnTo>
                  <a:pt x="12700" y="667219"/>
                </a:lnTo>
                <a:lnTo>
                  <a:pt x="2464892" y="667219"/>
                </a:lnTo>
                <a:lnTo>
                  <a:pt x="2464892" y="673569"/>
                </a:lnTo>
                <a:close/>
              </a:path>
              <a:path w="2477770" h="680085">
                <a:moveTo>
                  <a:pt x="2477592" y="673569"/>
                </a:moveTo>
                <a:lnTo>
                  <a:pt x="2464892" y="673569"/>
                </a:lnTo>
                <a:lnTo>
                  <a:pt x="2471242" y="667219"/>
                </a:lnTo>
                <a:lnTo>
                  <a:pt x="2477592" y="667219"/>
                </a:lnTo>
                <a:lnTo>
                  <a:pt x="2477592" y="67356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68546" y="3481108"/>
            <a:ext cx="1251585" cy="13360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i="1">
                <a:latin typeface="Times New Roman"/>
                <a:cs typeface="Times New Roman"/>
              </a:rPr>
              <a:t>U</a:t>
            </a:r>
            <a:r>
              <a:rPr dirty="0" baseline="-17615" sz="3075" spc="22" i="1">
                <a:latin typeface="Times New Roman"/>
                <a:cs typeface="Times New Roman"/>
              </a:rPr>
              <a:t>AB</a:t>
            </a:r>
            <a:r>
              <a:rPr dirty="0" sz="3200">
                <a:latin typeface="宋体"/>
                <a:cs typeface="宋体"/>
              </a:rPr>
              <a:t>＞</a:t>
            </a:r>
            <a:r>
              <a:rPr dirty="0" sz="320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dirty="0" sz="3200" spc="-5" i="1">
                <a:latin typeface="Times New Roman"/>
                <a:cs typeface="Times New Roman"/>
              </a:rPr>
              <a:t>U</a:t>
            </a:r>
            <a:r>
              <a:rPr dirty="0" baseline="-17615" sz="3075" spc="22" i="1">
                <a:latin typeface="Times New Roman"/>
                <a:cs typeface="Times New Roman"/>
              </a:rPr>
              <a:t>AB</a:t>
            </a:r>
            <a:r>
              <a:rPr dirty="0" sz="3200">
                <a:latin typeface="宋体"/>
                <a:cs typeface="宋体"/>
              </a:rPr>
              <a:t>＜</a:t>
            </a:r>
            <a:r>
              <a:rPr dirty="0" sz="320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40429" y="3410001"/>
            <a:ext cx="1620520" cy="13569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350" spc="15" i="1">
                <a:latin typeface="Symbol"/>
                <a:cs typeface="Symbol"/>
              </a:rPr>
              <a:t></a:t>
            </a:r>
            <a:r>
              <a:rPr dirty="0" baseline="-17615" sz="3075" spc="22" i="1">
                <a:latin typeface="Times New Roman"/>
                <a:cs typeface="Times New Roman"/>
              </a:rPr>
              <a:t>A</a:t>
            </a:r>
            <a:r>
              <a:rPr dirty="0" sz="3200" spc="15">
                <a:latin typeface="宋体"/>
                <a:cs typeface="宋体"/>
              </a:rPr>
              <a:t>＞</a:t>
            </a:r>
            <a:r>
              <a:rPr dirty="0" sz="3350" spc="15" i="1">
                <a:latin typeface="Symbol"/>
                <a:cs typeface="Symbol"/>
              </a:rPr>
              <a:t></a:t>
            </a:r>
            <a:r>
              <a:rPr dirty="0" baseline="-17615" sz="3075" spc="22" i="1">
                <a:latin typeface="Times New Roman"/>
                <a:cs typeface="Times New Roman"/>
              </a:rPr>
              <a:t>B</a:t>
            </a:r>
            <a:endParaRPr baseline="-17615" sz="3075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2420"/>
              </a:spcBef>
            </a:pPr>
            <a:r>
              <a:rPr dirty="0" sz="3350" spc="15" i="1">
                <a:latin typeface="Symbol"/>
                <a:cs typeface="Symbol"/>
              </a:rPr>
              <a:t></a:t>
            </a:r>
            <a:r>
              <a:rPr dirty="0" baseline="-17615" sz="3075" spc="22" i="1">
                <a:latin typeface="Times New Roman"/>
                <a:cs typeface="Times New Roman"/>
              </a:rPr>
              <a:t>A</a:t>
            </a:r>
            <a:r>
              <a:rPr dirty="0" sz="3200" spc="15">
                <a:latin typeface="宋体"/>
                <a:cs typeface="宋体"/>
              </a:rPr>
              <a:t>＜</a:t>
            </a:r>
            <a:r>
              <a:rPr dirty="0" sz="3350" spc="15" i="1">
                <a:latin typeface="Symbol"/>
                <a:cs typeface="Symbol"/>
              </a:rPr>
              <a:t></a:t>
            </a:r>
            <a:r>
              <a:rPr dirty="0" baseline="-17615" sz="3075" spc="22" i="1">
                <a:latin typeface="Times New Roman"/>
                <a:cs typeface="Times New Roman"/>
              </a:rPr>
              <a:t>B</a:t>
            </a:r>
            <a:endParaRPr baseline="-17615" sz="307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9102" y="1493075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9468" y="2874518"/>
            <a:ext cx="8573135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华文楷体"/>
                <a:cs typeface="华文楷体"/>
              </a:rPr>
              <a:t>电势与零电势点的选取有关，那么电势差与零电 </a:t>
            </a:r>
            <a:r>
              <a:rPr dirty="0" sz="3200" b="1">
                <a:latin typeface="华文楷体"/>
                <a:cs typeface="华文楷体"/>
              </a:rPr>
              <a:t>势点的选取有关吗？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2695" y="1846668"/>
            <a:ext cx="9957930" cy="3366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00517" y="2399398"/>
            <a:ext cx="394271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已知匀强电场的电场强</a:t>
            </a:r>
            <a:r>
              <a:rPr dirty="0" sz="2800" spc="-10" b="1">
                <a:latin typeface="华文楷体"/>
                <a:cs typeface="华文楷体"/>
              </a:rPr>
              <a:t>度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0517" y="2805732"/>
            <a:ext cx="4554855" cy="197040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ct val="148900"/>
              </a:lnSpc>
              <a:spcBef>
                <a:spcPts val="170"/>
              </a:spcBef>
            </a:pPr>
            <a:r>
              <a:rPr dirty="0" sz="2800" spc="-30" b="1" i="1">
                <a:latin typeface="Times New Roman"/>
                <a:cs typeface="Times New Roman"/>
              </a:rPr>
              <a:t>E</a:t>
            </a:r>
            <a:r>
              <a:rPr dirty="0" sz="2800" spc="-30">
                <a:latin typeface="Times New Roman"/>
                <a:cs typeface="Times New Roman"/>
              </a:rPr>
              <a:t>=3000N/C</a:t>
            </a:r>
            <a:r>
              <a:rPr dirty="0" sz="2800" spc="-30" b="1">
                <a:latin typeface="华文楷体"/>
                <a:cs typeface="华文楷体"/>
              </a:rPr>
              <a:t>，</a:t>
            </a:r>
            <a:r>
              <a:rPr dirty="0" sz="2800" spc="-30" i="1">
                <a:latin typeface="Times New Roman"/>
                <a:cs typeface="Times New Roman"/>
              </a:rPr>
              <a:t>A</a:t>
            </a:r>
            <a:r>
              <a:rPr dirty="0" sz="2900" spc="-985" i="1">
                <a:latin typeface="华文楷体"/>
                <a:cs typeface="华文楷体"/>
              </a:rPr>
              <a:t>、</a:t>
            </a:r>
            <a:r>
              <a:rPr dirty="0" sz="2800" spc="-5" i="1">
                <a:latin typeface="Times New Roman"/>
                <a:cs typeface="Times New Roman"/>
              </a:rPr>
              <a:t>B</a:t>
            </a:r>
            <a:r>
              <a:rPr dirty="0" sz="2800" b="1">
                <a:latin typeface="华文楷体"/>
                <a:cs typeface="华文楷体"/>
              </a:rPr>
              <a:t>与</a:t>
            </a:r>
            <a:r>
              <a:rPr dirty="0" sz="2800" i="1">
                <a:latin typeface="Times New Roman"/>
                <a:cs typeface="Times New Roman"/>
              </a:rPr>
              <a:t>C</a:t>
            </a:r>
            <a:r>
              <a:rPr dirty="0" sz="2800" b="1">
                <a:latin typeface="华文楷体"/>
                <a:cs typeface="华文楷体"/>
              </a:rPr>
              <a:t>的</a:t>
            </a:r>
            <a:r>
              <a:rPr dirty="0" sz="2800" spc="-10" b="1">
                <a:latin typeface="华文楷体"/>
                <a:cs typeface="华文楷体"/>
              </a:rPr>
              <a:t>距 </a:t>
            </a:r>
            <a:r>
              <a:rPr dirty="0" sz="2800" b="1">
                <a:latin typeface="华文楷体"/>
                <a:cs typeface="华文楷体"/>
              </a:rPr>
              <a:t>离</a:t>
            </a:r>
            <a:r>
              <a:rPr dirty="0" sz="2800" spc="-5" i="1">
                <a:latin typeface="Times New Roman"/>
                <a:cs typeface="Times New Roman"/>
              </a:rPr>
              <a:t>l</a:t>
            </a:r>
            <a:r>
              <a:rPr dirty="0" baseline="-16975" sz="2700" spc="7" b="1">
                <a:latin typeface="华文楷体"/>
                <a:cs typeface="华文楷体"/>
              </a:rPr>
              <a:t>1</a:t>
            </a:r>
            <a:r>
              <a:rPr dirty="0" sz="2800" b="1">
                <a:latin typeface="华文楷体"/>
                <a:cs typeface="华文楷体"/>
              </a:rPr>
              <a:t>和</a:t>
            </a:r>
            <a:r>
              <a:rPr dirty="0" sz="2800" spc="-5" i="1">
                <a:latin typeface="Times New Roman"/>
                <a:cs typeface="Times New Roman"/>
              </a:rPr>
              <a:t>l</a:t>
            </a:r>
            <a:r>
              <a:rPr dirty="0" baseline="-16975" sz="2700" spc="7" b="1">
                <a:latin typeface="华文楷体"/>
                <a:cs typeface="华文楷体"/>
              </a:rPr>
              <a:t>2</a:t>
            </a:r>
            <a:r>
              <a:rPr dirty="0" sz="2800" b="1">
                <a:latin typeface="华文楷体"/>
                <a:cs typeface="华文楷体"/>
              </a:rPr>
              <a:t>分别为</a:t>
            </a:r>
            <a:r>
              <a:rPr dirty="0" sz="2800" spc="-5">
                <a:latin typeface="Times New Roman"/>
                <a:cs typeface="Times New Roman"/>
              </a:rPr>
              <a:t>0.1</a:t>
            </a:r>
            <a:r>
              <a:rPr dirty="0" sz="2800">
                <a:latin typeface="Times New Roman"/>
                <a:cs typeface="Times New Roman"/>
              </a:rPr>
              <a:t>m</a:t>
            </a:r>
            <a:r>
              <a:rPr dirty="0" sz="2800" b="1">
                <a:latin typeface="华文楷体"/>
                <a:cs typeface="华文楷体"/>
              </a:rPr>
              <a:t>和</a:t>
            </a:r>
            <a:r>
              <a:rPr dirty="0" sz="2800" spc="-5">
                <a:latin typeface="Times New Roman"/>
                <a:cs typeface="Times New Roman"/>
              </a:rPr>
              <a:t>0.04</a:t>
            </a:r>
            <a:r>
              <a:rPr dirty="0" sz="2800">
                <a:latin typeface="Times New Roman"/>
                <a:cs typeface="Times New Roman"/>
              </a:rPr>
              <a:t>m</a:t>
            </a:r>
            <a:r>
              <a:rPr dirty="0" sz="2800" spc="-5" b="1">
                <a:latin typeface="华文楷体"/>
                <a:cs typeface="华文楷体"/>
              </a:rPr>
              <a:t>， </a:t>
            </a:r>
            <a:r>
              <a:rPr dirty="0" sz="2800" b="1">
                <a:latin typeface="华文楷体"/>
                <a:cs typeface="华文楷体"/>
              </a:rPr>
              <a:t>求</a:t>
            </a:r>
            <a:r>
              <a:rPr dirty="0" sz="2800" spc="-5" i="1">
                <a:latin typeface="Times New Roman"/>
                <a:cs typeface="Times New Roman"/>
              </a:rPr>
              <a:t>A</a:t>
            </a:r>
            <a:r>
              <a:rPr dirty="0" sz="2800" b="1">
                <a:latin typeface="华文楷体"/>
                <a:cs typeface="华文楷体"/>
              </a:rPr>
              <a:t>、</a:t>
            </a:r>
            <a:r>
              <a:rPr dirty="0" sz="2800" spc="-5" i="1">
                <a:latin typeface="Times New Roman"/>
                <a:cs typeface="Times New Roman"/>
              </a:rPr>
              <a:t>B</a:t>
            </a:r>
            <a:r>
              <a:rPr dirty="0" sz="2800" b="1">
                <a:latin typeface="华文楷体"/>
                <a:cs typeface="华文楷体"/>
              </a:rPr>
              <a:t>两点的电势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34505" y="2868485"/>
            <a:ext cx="3705225" cy="128905"/>
          </a:xfrm>
          <a:custGeom>
            <a:avLst/>
            <a:gdLst/>
            <a:ahLst/>
            <a:cxnLst/>
            <a:rect l="l" t="t" r="r" b="b"/>
            <a:pathLst>
              <a:path w="3705225" h="128905">
                <a:moveTo>
                  <a:pt x="3623691" y="49792"/>
                </a:moveTo>
                <a:lnTo>
                  <a:pt x="3583508" y="26581"/>
                </a:lnTo>
                <a:lnTo>
                  <a:pt x="3576370" y="14211"/>
                </a:lnTo>
                <a:lnTo>
                  <a:pt x="3576688" y="11239"/>
                </a:lnTo>
                <a:lnTo>
                  <a:pt x="3589172" y="0"/>
                </a:lnTo>
                <a:lnTo>
                  <a:pt x="3592156" y="0"/>
                </a:lnTo>
                <a:lnTo>
                  <a:pt x="3595077" y="622"/>
                </a:lnTo>
                <a:lnTo>
                  <a:pt x="3597808" y="1841"/>
                </a:lnTo>
                <a:lnTo>
                  <a:pt x="3680441" y="49568"/>
                </a:lnTo>
                <a:lnTo>
                  <a:pt x="3676535" y="49568"/>
                </a:lnTo>
                <a:lnTo>
                  <a:pt x="3623691" y="49792"/>
                </a:lnTo>
                <a:close/>
              </a:path>
              <a:path w="3705225" h="128905">
                <a:moveTo>
                  <a:pt x="3648247" y="63978"/>
                </a:moveTo>
                <a:lnTo>
                  <a:pt x="3623691" y="49792"/>
                </a:lnTo>
                <a:lnTo>
                  <a:pt x="3676535" y="49568"/>
                </a:lnTo>
                <a:lnTo>
                  <a:pt x="3676544" y="51549"/>
                </a:lnTo>
                <a:lnTo>
                  <a:pt x="3669347" y="51549"/>
                </a:lnTo>
                <a:lnTo>
                  <a:pt x="3648247" y="63978"/>
                </a:lnTo>
                <a:close/>
              </a:path>
              <a:path w="3705225" h="128905">
                <a:moveTo>
                  <a:pt x="3589718" y="128447"/>
                </a:moveTo>
                <a:lnTo>
                  <a:pt x="3576802" y="114350"/>
                </a:lnTo>
                <a:lnTo>
                  <a:pt x="3577082" y="111378"/>
                </a:lnTo>
                <a:lnTo>
                  <a:pt x="3623817" y="78367"/>
                </a:lnTo>
                <a:lnTo>
                  <a:pt x="3676662" y="78143"/>
                </a:lnTo>
                <a:lnTo>
                  <a:pt x="3676535" y="49568"/>
                </a:lnTo>
                <a:lnTo>
                  <a:pt x="3680441" y="49568"/>
                </a:lnTo>
                <a:lnTo>
                  <a:pt x="3704958" y="63728"/>
                </a:lnTo>
                <a:lnTo>
                  <a:pt x="3598341" y="126530"/>
                </a:lnTo>
                <a:lnTo>
                  <a:pt x="3595624" y="127774"/>
                </a:lnTo>
                <a:lnTo>
                  <a:pt x="3592703" y="128422"/>
                </a:lnTo>
                <a:lnTo>
                  <a:pt x="3589718" y="128447"/>
                </a:lnTo>
                <a:close/>
              </a:path>
              <a:path w="3705225" h="128905">
                <a:moveTo>
                  <a:pt x="114" y="93789"/>
                </a:moveTo>
                <a:lnTo>
                  <a:pt x="0" y="65214"/>
                </a:lnTo>
                <a:lnTo>
                  <a:pt x="3623691" y="49792"/>
                </a:lnTo>
                <a:lnTo>
                  <a:pt x="3648247" y="63978"/>
                </a:lnTo>
                <a:lnTo>
                  <a:pt x="3623817" y="78367"/>
                </a:lnTo>
                <a:lnTo>
                  <a:pt x="114" y="93789"/>
                </a:lnTo>
                <a:close/>
              </a:path>
              <a:path w="3705225" h="128905">
                <a:moveTo>
                  <a:pt x="3669449" y="76225"/>
                </a:moveTo>
                <a:lnTo>
                  <a:pt x="3648247" y="63978"/>
                </a:lnTo>
                <a:lnTo>
                  <a:pt x="3669347" y="51549"/>
                </a:lnTo>
                <a:lnTo>
                  <a:pt x="3669449" y="76225"/>
                </a:lnTo>
                <a:close/>
              </a:path>
              <a:path w="3705225" h="128905">
                <a:moveTo>
                  <a:pt x="3676654" y="76225"/>
                </a:moveTo>
                <a:lnTo>
                  <a:pt x="3669449" y="76225"/>
                </a:lnTo>
                <a:lnTo>
                  <a:pt x="3669347" y="51549"/>
                </a:lnTo>
                <a:lnTo>
                  <a:pt x="3676544" y="51549"/>
                </a:lnTo>
                <a:lnTo>
                  <a:pt x="3676654" y="76225"/>
                </a:lnTo>
                <a:close/>
              </a:path>
              <a:path w="3705225" h="128905">
                <a:moveTo>
                  <a:pt x="3623817" y="78367"/>
                </a:moveTo>
                <a:lnTo>
                  <a:pt x="3648247" y="63978"/>
                </a:lnTo>
                <a:lnTo>
                  <a:pt x="3669449" y="76225"/>
                </a:lnTo>
                <a:lnTo>
                  <a:pt x="3676654" y="76225"/>
                </a:lnTo>
                <a:lnTo>
                  <a:pt x="3676662" y="78143"/>
                </a:lnTo>
                <a:lnTo>
                  <a:pt x="3623817" y="783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34442" y="3289401"/>
            <a:ext cx="3705225" cy="128905"/>
          </a:xfrm>
          <a:custGeom>
            <a:avLst/>
            <a:gdLst/>
            <a:ahLst/>
            <a:cxnLst/>
            <a:rect l="l" t="t" r="r" b="b"/>
            <a:pathLst>
              <a:path w="3705225" h="128904">
                <a:moveTo>
                  <a:pt x="3623702" y="49636"/>
                </a:moveTo>
                <a:lnTo>
                  <a:pt x="3583419" y="26593"/>
                </a:lnTo>
                <a:lnTo>
                  <a:pt x="3576231" y="14249"/>
                </a:lnTo>
                <a:lnTo>
                  <a:pt x="3576523" y="11277"/>
                </a:lnTo>
                <a:lnTo>
                  <a:pt x="3588969" y="0"/>
                </a:lnTo>
                <a:lnTo>
                  <a:pt x="3592014" y="0"/>
                </a:lnTo>
                <a:lnTo>
                  <a:pt x="3594874" y="596"/>
                </a:lnTo>
                <a:lnTo>
                  <a:pt x="3597605" y="1790"/>
                </a:lnTo>
                <a:lnTo>
                  <a:pt x="3680465" y="49187"/>
                </a:lnTo>
                <a:lnTo>
                  <a:pt x="3676535" y="49187"/>
                </a:lnTo>
                <a:lnTo>
                  <a:pt x="3623702" y="49636"/>
                </a:lnTo>
                <a:close/>
              </a:path>
              <a:path w="3705225" h="128904">
                <a:moveTo>
                  <a:pt x="3648312" y="63713"/>
                </a:moveTo>
                <a:lnTo>
                  <a:pt x="3623702" y="49636"/>
                </a:lnTo>
                <a:lnTo>
                  <a:pt x="3676535" y="49187"/>
                </a:lnTo>
                <a:lnTo>
                  <a:pt x="3676553" y="51193"/>
                </a:lnTo>
                <a:lnTo>
                  <a:pt x="3669360" y="51193"/>
                </a:lnTo>
                <a:lnTo>
                  <a:pt x="3648312" y="63713"/>
                </a:lnTo>
                <a:close/>
              </a:path>
              <a:path w="3705225" h="128904">
                <a:moveTo>
                  <a:pt x="3590061" y="128435"/>
                </a:moveTo>
                <a:lnTo>
                  <a:pt x="3577081" y="114388"/>
                </a:lnTo>
                <a:lnTo>
                  <a:pt x="3577348" y="111417"/>
                </a:lnTo>
                <a:lnTo>
                  <a:pt x="3623939" y="78211"/>
                </a:lnTo>
                <a:lnTo>
                  <a:pt x="3676789" y="77762"/>
                </a:lnTo>
                <a:lnTo>
                  <a:pt x="3676535" y="49187"/>
                </a:lnTo>
                <a:lnTo>
                  <a:pt x="3680465" y="49187"/>
                </a:lnTo>
                <a:lnTo>
                  <a:pt x="3705021" y="63233"/>
                </a:lnTo>
                <a:lnTo>
                  <a:pt x="3598672" y="126492"/>
                </a:lnTo>
                <a:lnTo>
                  <a:pt x="3595954" y="127736"/>
                </a:lnTo>
                <a:lnTo>
                  <a:pt x="3593045" y="128397"/>
                </a:lnTo>
                <a:lnTo>
                  <a:pt x="3590061" y="128435"/>
                </a:lnTo>
                <a:close/>
              </a:path>
              <a:path w="3705225" h="128904">
                <a:moveTo>
                  <a:pt x="241" y="109054"/>
                </a:moveTo>
                <a:lnTo>
                  <a:pt x="0" y="80479"/>
                </a:lnTo>
                <a:lnTo>
                  <a:pt x="3623702" y="49636"/>
                </a:lnTo>
                <a:lnTo>
                  <a:pt x="3648312" y="63713"/>
                </a:lnTo>
                <a:lnTo>
                  <a:pt x="3623939" y="78211"/>
                </a:lnTo>
                <a:lnTo>
                  <a:pt x="241" y="109054"/>
                </a:lnTo>
                <a:close/>
              </a:path>
              <a:path w="3705225" h="128904">
                <a:moveTo>
                  <a:pt x="3669563" y="75869"/>
                </a:moveTo>
                <a:lnTo>
                  <a:pt x="3648312" y="63713"/>
                </a:lnTo>
                <a:lnTo>
                  <a:pt x="3669360" y="51193"/>
                </a:lnTo>
                <a:lnTo>
                  <a:pt x="3669563" y="75869"/>
                </a:lnTo>
                <a:close/>
              </a:path>
              <a:path w="3705225" h="128904">
                <a:moveTo>
                  <a:pt x="3676772" y="75869"/>
                </a:moveTo>
                <a:lnTo>
                  <a:pt x="3669563" y="75869"/>
                </a:lnTo>
                <a:lnTo>
                  <a:pt x="3669360" y="51193"/>
                </a:lnTo>
                <a:lnTo>
                  <a:pt x="3676553" y="51193"/>
                </a:lnTo>
                <a:lnTo>
                  <a:pt x="3676772" y="75869"/>
                </a:lnTo>
                <a:close/>
              </a:path>
              <a:path w="3705225" h="128904">
                <a:moveTo>
                  <a:pt x="3623939" y="78211"/>
                </a:moveTo>
                <a:lnTo>
                  <a:pt x="3648312" y="63713"/>
                </a:lnTo>
                <a:lnTo>
                  <a:pt x="3669563" y="75869"/>
                </a:lnTo>
                <a:lnTo>
                  <a:pt x="3676772" y="75869"/>
                </a:lnTo>
                <a:lnTo>
                  <a:pt x="3676789" y="77762"/>
                </a:lnTo>
                <a:lnTo>
                  <a:pt x="3623939" y="7821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42329" y="3757104"/>
            <a:ext cx="3697135" cy="128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34442" y="4224807"/>
            <a:ext cx="3705225" cy="128905"/>
          </a:xfrm>
          <a:custGeom>
            <a:avLst/>
            <a:gdLst/>
            <a:ahLst/>
            <a:cxnLst/>
            <a:rect l="l" t="t" r="r" b="b"/>
            <a:pathLst>
              <a:path w="3705225" h="128904">
                <a:moveTo>
                  <a:pt x="3623681" y="49649"/>
                </a:moveTo>
                <a:lnTo>
                  <a:pt x="3583419" y="26619"/>
                </a:lnTo>
                <a:lnTo>
                  <a:pt x="3576231" y="14274"/>
                </a:lnTo>
                <a:lnTo>
                  <a:pt x="3576523" y="11303"/>
                </a:lnTo>
                <a:lnTo>
                  <a:pt x="3591953" y="0"/>
                </a:lnTo>
                <a:lnTo>
                  <a:pt x="3594874" y="609"/>
                </a:lnTo>
                <a:lnTo>
                  <a:pt x="3597694" y="1866"/>
                </a:lnTo>
                <a:lnTo>
                  <a:pt x="3680460" y="49199"/>
                </a:lnTo>
                <a:lnTo>
                  <a:pt x="3676535" y="49199"/>
                </a:lnTo>
                <a:lnTo>
                  <a:pt x="3623681" y="49649"/>
                </a:lnTo>
                <a:close/>
              </a:path>
              <a:path w="3705225" h="128904">
                <a:moveTo>
                  <a:pt x="3648301" y="63733"/>
                </a:moveTo>
                <a:lnTo>
                  <a:pt x="3623681" y="49649"/>
                </a:lnTo>
                <a:lnTo>
                  <a:pt x="3676535" y="49199"/>
                </a:lnTo>
                <a:lnTo>
                  <a:pt x="3676553" y="51206"/>
                </a:lnTo>
                <a:lnTo>
                  <a:pt x="3669360" y="51206"/>
                </a:lnTo>
                <a:lnTo>
                  <a:pt x="3648301" y="63733"/>
                </a:lnTo>
                <a:close/>
              </a:path>
              <a:path w="3705225" h="128904">
                <a:moveTo>
                  <a:pt x="3590061" y="128447"/>
                </a:moveTo>
                <a:lnTo>
                  <a:pt x="3577081" y="114414"/>
                </a:lnTo>
                <a:lnTo>
                  <a:pt x="3577348" y="111442"/>
                </a:lnTo>
                <a:lnTo>
                  <a:pt x="3623939" y="78224"/>
                </a:lnTo>
                <a:lnTo>
                  <a:pt x="3676789" y="77774"/>
                </a:lnTo>
                <a:lnTo>
                  <a:pt x="3676535" y="49199"/>
                </a:lnTo>
                <a:lnTo>
                  <a:pt x="3680460" y="49199"/>
                </a:lnTo>
                <a:lnTo>
                  <a:pt x="3705021" y="63246"/>
                </a:lnTo>
                <a:lnTo>
                  <a:pt x="3598672" y="126504"/>
                </a:lnTo>
                <a:lnTo>
                  <a:pt x="3595954" y="127749"/>
                </a:lnTo>
                <a:lnTo>
                  <a:pt x="3593045" y="128409"/>
                </a:lnTo>
                <a:lnTo>
                  <a:pt x="3590061" y="128447"/>
                </a:lnTo>
                <a:close/>
              </a:path>
              <a:path w="3705225" h="128904">
                <a:moveTo>
                  <a:pt x="241" y="109067"/>
                </a:moveTo>
                <a:lnTo>
                  <a:pt x="0" y="80492"/>
                </a:lnTo>
                <a:lnTo>
                  <a:pt x="3623681" y="49649"/>
                </a:lnTo>
                <a:lnTo>
                  <a:pt x="3648301" y="63733"/>
                </a:lnTo>
                <a:lnTo>
                  <a:pt x="3623939" y="78224"/>
                </a:lnTo>
                <a:lnTo>
                  <a:pt x="241" y="109067"/>
                </a:lnTo>
                <a:close/>
              </a:path>
              <a:path w="3705225" h="128904">
                <a:moveTo>
                  <a:pt x="3669563" y="75895"/>
                </a:moveTo>
                <a:lnTo>
                  <a:pt x="3648301" y="63733"/>
                </a:lnTo>
                <a:lnTo>
                  <a:pt x="3669360" y="51206"/>
                </a:lnTo>
                <a:lnTo>
                  <a:pt x="3669563" y="75895"/>
                </a:lnTo>
                <a:close/>
              </a:path>
              <a:path w="3705225" h="128904">
                <a:moveTo>
                  <a:pt x="3676772" y="75895"/>
                </a:moveTo>
                <a:lnTo>
                  <a:pt x="3669563" y="75895"/>
                </a:lnTo>
                <a:lnTo>
                  <a:pt x="3669360" y="51206"/>
                </a:lnTo>
                <a:lnTo>
                  <a:pt x="3676553" y="51206"/>
                </a:lnTo>
                <a:lnTo>
                  <a:pt x="3676772" y="75895"/>
                </a:lnTo>
                <a:close/>
              </a:path>
              <a:path w="3705225" h="128904">
                <a:moveTo>
                  <a:pt x="3623939" y="78224"/>
                </a:moveTo>
                <a:lnTo>
                  <a:pt x="3648301" y="63733"/>
                </a:lnTo>
                <a:lnTo>
                  <a:pt x="3669563" y="75895"/>
                </a:lnTo>
                <a:lnTo>
                  <a:pt x="3676772" y="75895"/>
                </a:lnTo>
                <a:lnTo>
                  <a:pt x="3676789" y="77774"/>
                </a:lnTo>
                <a:lnTo>
                  <a:pt x="3623939" y="7822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235806" y="2731757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58045" y="3378936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78053" y="3373285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61400" y="3341751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93277" y="2089962"/>
            <a:ext cx="1450975" cy="532765"/>
          </a:xfrm>
          <a:custGeom>
            <a:avLst/>
            <a:gdLst/>
            <a:ahLst/>
            <a:cxnLst/>
            <a:rect l="l" t="t" r="r" b="b"/>
            <a:pathLst>
              <a:path w="1450975" h="532764">
                <a:moveTo>
                  <a:pt x="1446187" y="532752"/>
                </a:moveTo>
                <a:lnTo>
                  <a:pt x="4762" y="532752"/>
                </a:lnTo>
                <a:lnTo>
                  <a:pt x="3289" y="532511"/>
                </a:lnTo>
                <a:lnTo>
                  <a:pt x="1968" y="531837"/>
                </a:lnTo>
                <a:lnTo>
                  <a:pt x="914" y="530783"/>
                </a:lnTo>
                <a:lnTo>
                  <a:pt x="228" y="529463"/>
                </a:lnTo>
                <a:lnTo>
                  <a:pt x="0" y="527989"/>
                </a:lnTo>
                <a:lnTo>
                  <a:pt x="0" y="4762"/>
                </a:lnTo>
                <a:lnTo>
                  <a:pt x="4762" y="0"/>
                </a:lnTo>
                <a:lnTo>
                  <a:pt x="1446187" y="0"/>
                </a:lnTo>
                <a:lnTo>
                  <a:pt x="1450949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23227"/>
                </a:lnTo>
                <a:lnTo>
                  <a:pt x="4762" y="523227"/>
                </a:lnTo>
                <a:lnTo>
                  <a:pt x="9525" y="527989"/>
                </a:lnTo>
                <a:lnTo>
                  <a:pt x="1450949" y="527989"/>
                </a:lnTo>
                <a:lnTo>
                  <a:pt x="1450708" y="529463"/>
                </a:lnTo>
                <a:lnTo>
                  <a:pt x="1450035" y="530783"/>
                </a:lnTo>
                <a:lnTo>
                  <a:pt x="1448981" y="531837"/>
                </a:lnTo>
                <a:lnTo>
                  <a:pt x="1447647" y="532511"/>
                </a:lnTo>
                <a:lnTo>
                  <a:pt x="1446187" y="532752"/>
                </a:lnTo>
                <a:close/>
              </a:path>
              <a:path w="1450975" h="53276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450975" h="532764">
                <a:moveTo>
                  <a:pt x="1441424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441424" y="4762"/>
                </a:lnTo>
                <a:lnTo>
                  <a:pt x="1441424" y="9525"/>
                </a:lnTo>
                <a:close/>
              </a:path>
              <a:path w="1450975" h="532764">
                <a:moveTo>
                  <a:pt x="1441424" y="527989"/>
                </a:moveTo>
                <a:lnTo>
                  <a:pt x="1441424" y="4762"/>
                </a:lnTo>
                <a:lnTo>
                  <a:pt x="1446187" y="9525"/>
                </a:lnTo>
                <a:lnTo>
                  <a:pt x="1450949" y="9525"/>
                </a:lnTo>
                <a:lnTo>
                  <a:pt x="1450949" y="523227"/>
                </a:lnTo>
                <a:lnTo>
                  <a:pt x="1446187" y="523227"/>
                </a:lnTo>
                <a:lnTo>
                  <a:pt x="1441424" y="527989"/>
                </a:lnTo>
                <a:close/>
              </a:path>
              <a:path w="1450975" h="532764">
                <a:moveTo>
                  <a:pt x="1450949" y="9525"/>
                </a:moveTo>
                <a:lnTo>
                  <a:pt x="1446187" y="9525"/>
                </a:lnTo>
                <a:lnTo>
                  <a:pt x="1441424" y="4762"/>
                </a:lnTo>
                <a:lnTo>
                  <a:pt x="1450949" y="4762"/>
                </a:lnTo>
                <a:lnTo>
                  <a:pt x="1450949" y="9525"/>
                </a:lnTo>
                <a:close/>
              </a:path>
              <a:path w="1450975" h="532764">
                <a:moveTo>
                  <a:pt x="9525" y="527989"/>
                </a:moveTo>
                <a:lnTo>
                  <a:pt x="4762" y="523227"/>
                </a:lnTo>
                <a:lnTo>
                  <a:pt x="9525" y="523227"/>
                </a:lnTo>
                <a:lnTo>
                  <a:pt x="9525" y="527989"/>
                </a:lnTo>
                <a:close/>
              </a:path>
              <a:path w="1450975" h="532764">
                <a:moveTo>
                  <a:pt x="1441424" y="527989"/>
                </a:moveTo>
                <a:lnTo>
                  <a:pt x="9525" y="527989"/>
                </a:lnTo>
                <a:lnTo>
                  <a:pt x="9525" y="523227"/>
                </a:lnTo>
                <a:lnTo>
                  <a:pt x="1441424" y="523227"/>
                </a:lnTo>
                <a:lnTo>
                  <a:pt x="1441424" y="527989"/>
                </a:lnTo>
                <a:close/>
              </a:path>
              <a:path w="1450975" h="532764">
                <a:moveTo>
                  <a:pt x="1450949" y="527989"/>
                </a:moveTo>
                <a:lnTo>
                  <a:pt x="1441424" y="527989"/>
                </a:lnTo>
                <a:lnTo>
                  <a:pt x="1446187" y="523227"/>
                </a:lnTo>
                <a:lnTo>
                  <a:pt x="1450949" y="523227"/>
                </a:lnTo>
                <a:lnTo>
                  <a:pt x="1450949" y="52798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676779" y="2091550"/>
            <a:ext cx="127190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电势为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345333" y="2631135"/>
            <a:ext cx="257175" cy="803275"/>
          </a:xfrm>
          <a:custGeom>
            <a:avLst/>
            <a:gdLst/>
            <a:ahLst/>
            <a:cxnLst/>
            <a:rect l="l" t="t" r="r" b="b"/>
            <a:pathLst>
              <a:path w="257175" h="803275">
                <a:moveTo>
                  <a:pt x="134060" y="686308"/>
                </a:moveTo>
                <a:lnTo>
                  <a:pt x="203365" y="558253"/>
                </a:lnTo>
                <a:lnTo>
                  <a:pt x="230428" y="543356"/>
                </a:lnTo>
                <a:lnTo>
                  <a:pt x="234467" y="543915"/>
                </a:lnTo>
                <a:lnTo>
                  <a:pt x="256999" y="573874"/>
                </a:lnTo>
                <a:lnTo>
                  <a:pt x="256438" y="577824"/>
                </a:lnTo>
                <a:lnTo>
                  <a:pt x="255308" y="581748"/>
                </a:lnTo>
                <a:lnTo>
                  <a:pt x="253631" y="585457"/>
                </a:lnTo>
                <a:lnTo>
                  <a:pt x="199506" y="685457"/>
                </a:lnTo>
                <a:lnTo>
                  <a:pt x="160655" y="685457"/>
                </a:lnTo>
                <a:lnTo>
                  <a:pt x="134060" y="686308"/>
                </a:lnTo>
                <a:close/>
              </a:path>
              <a:path w="257175" h="803275">
                <a:moveTo>
                  <a:pt x="135826" y="803109"/>
                </a:moveTo>
                <a:lnTo>
                  <a:pt x="4368" y="593432"/>
                </a:lnTo>
                <a:lnTo>
                  <a:pt x="0" y="577938"/>
                </a:lnTo>
                <a:lnTo>
                  <a:pt x="347" y="573798"/>
                </a:lnTo>
                <a:lnTo>
                  <a:pt x="28892" y="549681"/>
                </a:lnTo>
                <a:lnTo>
                  <a:pt x="32956" y="550024"/>
                </a:lnTo>
                <a:lnTo>
                  <a:pt x="130132" y="686434"/>
                </a:lnTo>
                <a:lnTo>
                  <a:pt x="103530" y="687285"/>
                </a:lnTo>
                <a:lnTo>
                  <a:pt x="105359" y="744397"/>
                </a:lnTo>
                <a:lnTo>
                  <a:pt x="167604" y="744397"/>
                </a:lnTo>
                <a:lnTo>
                  <a:pt x="135826" y="803109"/>
                </a:lnTo>
                <a:close/>
              </a:path>
              <a:path w="257175" h="803275">
                <a:moveTo>
                  <a:pt x="101714" y="630161"/>
                </a:moveTo>
                <a:lnTo>
                  <a:pt x="99885" y="573036"/>
                </a:lnTo>
                <a:lnTo>
                  <a:pt x="156997" y="571207"/>
                </a:lnTo>
                <a:lnTo>
                  <a:pt x="158826" y="628332"/>
                </a:lnTo>
                <a:lnTo>
                  <a:pt x="101714" y="630161"/>
                </a:lnTo>
                <a:close/>
              </a:path>
              <a:path w="257175" h="803275">
                <a:moveTo>
                  <a:pt x="162171" y="732815"/>
                </a:moveTo>
                <a:lnTo>
                  <a:pt x="108889" y="732815"/>
                </a:lnTo>
                <a:lnTo>
                  <a:pt x="158229" y="731240"/>
                </a:lnTo>
                <a:lnTo>
                  <a:pt x="132204" y="689737"/>
                </a:lnTo>
                <a:lnTo>
                  <a:pt x="134060" y="686308"/>
                </a:lnTo>
                <a:lnTo>
                  <a:pt x="160655" y="685457"/>
                </a:lnTo>
                <a:lnTo>
                  <a:pt x="162171" y="732815"/>
                </a:lnTo>
                <a:close/>
              </a:path>
              <a:path w="257175" h="803275">
                <a:moveTo>
                  <a:pt x="167604" y="744397"/>
                </a:moveTo>
                <a:lnTo>
                  <a:pt x="105359" y="744397"/>
                </a:lnTo>
                <a:lnTo>
                  <a:pt x="162483" y="742569"/>
                </a:lnTo>
                <a:lnTo>
                  <a:pt x="160655" y="685457"/>
                </a:lnTo>
                <a:lnTo>
                  <a:pt x="199506" y="685457"/>
                </a:lnTo>
                <a:lnTo>
                  <a:pt x="167604" y="744397"/>
                </a:lnTo>
                <a:close/>
              </a:path>
              <a:path w="257175" h="803275">
                <a:moveTo>
                  <a:pt x="132204" y="689737"/>
                </a:moveTo>
                <a:lnTo>
                  <a:pt x="130132" y="686434"/>
                </a:lnTo>
                <a:lnTo>
                  <a:pt x="134060" y="686308"/>
                </a:lnTo>
                <a:lnTo>
                  <a:pt x="132204" y="689737"/>
                </a:lnTo>
                <a:close/>
              </a:path>
              <a:path w="257175" h="803275">
                <a:moveTo>
                  <a:pt x="105359" y="744397"/>
                </a:moveTo>
                <a:lnTo>
                  <a:pt x="103530" y="687285"/>
                </a:lnTo>
                <a:lnTo>
                  <a:pt x="130132" y="686434"/>
                </a:lnTo>
                <a:lnTo>
                  <a:pt x="132204" y="689737"/>
                </a:lnTo>
                <a:lnTo>
                  <a:pt x="108889" y="732815"/>
                </a:lnTo>
                <a:lnTo>
                  <a:pt x="162171" y="732815"/>
                </a:lnTo>
                <a:lnTo>
                  <a:pt x="162483" y="742569"/>
                </a:lnTo>
                <a:lnTo>
                  <a:pt x="105359" y="744397"/>
                </a:lnTo>
                <a:close/>
              </a:path>
              <a:path w="257175" h="803275">
                <a:moveTo>
                  <a:pt x="108889" y="732815"/>
                </a:moveTo>
                <a:lnTo>
                  <a:pt x="132204" y="689737"/>
                </a:lnTo>
                <a:lnTo>
                  <a:pt x="158229" y="731240"/>
                </a:lnTo>
                <a:lnTo>
                  <a:pt x="108889" y="732815"/>
                </a:lnTo>
                <a:close/>
              </a:path>
              <a:path w="257175" h="803275">
                <a:moveTo>
                  <a:pt x="83426" y="58953"/>
                </a:moveTo>
                <a:lnTo>
                  <a:pt x="81597" y="1828"/>
                </a:lnTo>
                <a:lnTo>
                  <a:pt x="138722" y="0"/>
                </a:lnTo>
                <a:lnTo>
                  <a:pt x="140550" y="57124"/>
                </a:lnTo>
                <a:lnTo>
                  <a:pt x="83426" y="58953"/>
                </a:lnTo>
                <a:close/>
              </a:path>
              <a:path w="257175" h="803275">
                <a:moveTo>
                  <a:pt x="87083" y="173189"/>
                </a:moveTo>
                <a:lnTo>
                  <a:pt x="85255" y="116078"/>
                </a:lnTo>
                <a:lnTo>
                  <a:pt x="142379" y="114249"/>
                </a:lnTo>
                <a:lnTo>
                  <a:pt x="144208" y="171373"/>
                </a:lnTo>
                <a:lnTo>
                  <a:pt x="87083" y="173189"/>
                </a:lnTo>
                <a:close/>
              </a:path>
              <a:path w="257175" h="803275">
                <a:moveTo>
                  <a:pt x="90741" y="287439"/>
                </a:moveTo>
                <a:lnTo>
                  <a:pt x="88912" y="230314"/>
                </a:lnTo>
                <a:lnTo>
                  <a:pt x="146037" y="228485"/>
                </a:lnTo>
                <a:lnTo>
                  <a:pt x="147853" y="285610"/>
                </a:lnTo>
                <a:lnTo>
                  <a:pt x="90741" y="287439"/>
                </a:lnTo>
                <a:close/>
              </a:path>
              <a:path w="257175" h="803275">
                <a:moveTo>
                  <a:pt x="94399" y="401675"/>
                </a:moveTo>
                <a:lnTo>
                  <a:pt x="92570" y="344563"/>
                </a:lnTo>
                <a:lnTo>
                  <a:pt x="149682" y="342734"/>
                </a:lnTo>
                <a:lnTo>
                  <a:pt x="151511" y="399846"/>
                </a:lnTo>
                <a:lnTo>
                  <a:pt x="94399" y="401675"/>
                </a:lnTo>
                <a:close/>
              </a:path>
              <a:path w="257175" h="803275">
                <a:moveTo>
                  <a:pt x="98056" y="515924"/>
                </a:moveTo>
                <a:lnTo>
                  <a:pt x="96227" y="458800"/>
                </a:lnTo>
                <a:lnTo>
                  <a:pt x="153339" y="456971"/>
                </a:lnTo>
                <a:lnTo>
                  <a:pt x="155168" y="514096"/>
                </a:lnTo>
                <a:lnTo>
                  <a:pt x="98056" y="5159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552930" y="1118463"/>
            <a:ext cx="287401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0066FF"/>
                </a:solidFill>
                <a:latin typeface="华文楷体"/>
                <a:cs typeface="华文楷体"/>
              </a:rPr>
              <a:t>回顾上节课的内</a:t>
            </a:r>
            <a:r>
              <a:rPr dirty="0" sz="2800" spc="-10" b="1">
                <a:solidFill>
                  <a:srgbClr val="0066FF"/>
                </a:solidFill>
                <a:latin typeface="华文楷体"/>
                <a:cs typeface="华文楷体"/>
              </a:rPr>
              <a:t>容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8834" y="1179741"/>
            <a:ext cx="9957930" cy="3055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32660" y="2240064"/>
            <a:ext cx="3705225" cy="128905"/>
          </a:xfrm>
          <a:custGeom>
            <a:avLst/>
            <a:gdLst/>
            <a:ahLst/>
            <a:cxnLst/>
            <a:rect l="l" t="t" r="r" b="b"/>
            <a:pathLst>
              <a:path w="3705225" h="128905">
                <a:moveTo>
                  <a:pt x="3623691" y="49792"/>
                </a:moveTo>
                <a:lnTo>
                  <a:pt x="3583508" y="26581"/>
                </a:lnTo>
                <a:lnTo>
                  <a:pt x="3576370" y="14211"/>
                </a:lnTo>
                <a:lnTo>
                  <a:pt x="3576688" y="11239"/>
                </a:lnTo>
                <a:lnTo>
                  <a:pt x="3589172" y="0"/>
                </a:lnTo>
                <a:lnTo>
                  <a:pt x="3592156" y="0"/>
                </a:lnTo>
                <a:lnTo>
                  <a:pt x="3595077" y="622"/>
                </a:lnTo>
                <a:lnTo>
                  <a:pt x="3597808" y="1841"/>
                </a:lnTo>
                <a:lnTo>
                  <a:pt x="3680441" y="49568"/>
                </a:lnTo>
                <a:lnTo>
                  <a:pt x="3676535" y="49568"/>
                </a:lnTo>
                <a:lnTo>
                  <a:pt x="3623691" y="49792"/>
                </a:lnTo>
                <a:close/>
              </a:path>
              <a:path w="3705225" h="128905">
                <a:moveTo>
                  <a:pt x="3648239" y="63973"/>
                </a:moveTo>
                <a:lnTo>
                  <a:pt x="3623691" y="49792"/>
                </a:lnTo>
                <a:lnTo>
                  <a:pt x="3676535" y="49568"/>
                </a:lnTo>
                <a:lnTo>
                  <a:pt x="3676544" y="51536"/>
                </a:lnTo>
                <a:lnTo>
                  <a:pt x="3669347" y="51536"/>
                </a:lnTo>
                <a:lnTo>
                  <a:pt x="3648239" y="63973"/>
                </a:lnTo>
                <a:close/>
              </a:path>
              <a:path w="3705225" h="128905">
                <a:moveTo>
                  <a:pt x="3589718" y="128447"/>
                </a:moveTo>
                <a:lnTo>
                  <a:pt x="3576802" y="114350"/>
                </a:lnTo>
                <a:lnTo>
                  <a:pt x="3577081" y="111378"/>
                </a:lnTo>
                <a:lnTo>
                  <a:pt x="3623807" y="78368"/>
                </a:lnTo>
                <a:lnTo>
                  <a:pt x="3676662" y="78143"/>
                </a:lnTo>
                <a:lnTo>
                  <a:pt x="3676535" y="49568"/>
                </a:lnTo>
                <a:lnTo>
                  <a:pt x="3680441" y="49568"/>
                </a:lnTo>
                <a:lnTo>
                  <a:pt x="3704958" y="63728"/>
                </a:lnTo>
                <a:lnTo>
                  <a:pt x="3598341" y="126530"/>
                </a:lnTo>
                <a:lnTo>
                  <a:pt x="3595623" y="127774"/>
                </a:lnTo>
                <a:lnTo>
                  <a:pt x="3592703" y="128422"/>
                </a:lnTo>
                <a:lnTo>
                  <a:pt x="3589718" y="128447"/>
                </a:lnTo>
                <a:close/>
              </a:path>
              <a:path w="3705225" h="128905">
                <a:moveTo>
                  <a:pt x="114" y="93789"/>
                </a:moveTo>
                <a:lnTo>
                  <a:pt x="0" y="65214"/>
                </a:lnTo>
                <a:lnTo>
                  <a:pt x="3623691" y="49792"/>
                </a:lnTo>
                <a:lnTo>
                  <a:pt x="3648239" y="63973"/>
                </a:lnTo>
                <a:lnTo>
                  <a:pt x="3623807" y="78368"/>
                </a:lnTo>
                <a:lnTo>
                  <a:pt x="114" y="93789"/>
                </a:lnTo>
                <a:close/>
              </a:path>
              <a:path w="3705225" h="128905">
                <a:moveTo>
                  <a:pt x="3669449" y="76225"/>
                </a:moveTo>
                <a:lnTo>
                  <a:pt x="3648239" y="63973"/>
                </a:lnTo>
                <a:lnTo>
                  <a:pt x="3669347" y="51536"/>
                </a:lnTo>
                <a:lnTo>
                  <a:pt x="3669449" y="76225"/>
                </a:lnTo>
                <a:close/>
              </a:path>
              <a:path w="3705225" h="128905">
                <a:moveTo>
                  <a:pt x="3676654" y="76225"/>
                </a:moveTo>
                <a:lnTo>
                  <a:pt x="3669449" y="76225"/>
                </a:lnTo>
                <a:lnTo>
                  <a:pt x="3669347" y="51536"/>
                </a:lnTo>
                <a:lnTo>
                  <a:pt x="3676544" y="51536"/>
                </a:lnTo>
                <a:lnTo>
                  <a:pt x="3676654" y="76225"/>
                </a:lnTo>
                <a:close/>
              </a:path>
              <a:path w="3705225" h="128905">
                <a:moveTo>
                  <a:pt x="3623807" y="78368"/>
                </a:moveTo>
                <a:lnTo>
                  <a:pt x="3648239" y="63973"/>
                </a:lnTo>
                <a:lnTo>
                  <a:pt x="3669449" y="76225"/>
                </a:lnTo>
                <a:lnTo>
                  <a:pt x="3676654" y="76225"/>
                </a:lnTo>
                <a:lnTo>
                  <a:pt x="3676662" y="78143"/>
                </a:lnTo>
                <a:lnTo>
                  <a:pt x="3623807" y="78368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32597" y="2660954"/>
            <a:ext cx="3705225" cy="128905"/>
          </a:xfrm>
          <a:custGeom>
            <a:avLst/>
            <a:gdLst/>
            <a:ahLst/>
            <a:cxnLst/>
            <a:rect l="l" t="t" r="r" b="b"/>
            <a:pathLst>
              <a:path w="3705225" h="128905">
                <a:moveTo>
                  <a:pt x="3623702" y="49662"/>
                </a:moveTo>
                <a:lnTo>
                  <a:pt x="3583419" y="26619"/>
                </a:lnTo>
                <a:lnTo>
                  <a:pt x="3576231" y="14274"/>
                </a:lnTo>
                <a:lnTo>
                  <a:pt x="3576523" y="11302"/>
                </a:lnTo>
                <a:lnTo>
                  <a:pt x="3591953" y="0"/>
                </a:lnTo>
                <a:lnTo>
                  <a:pt x="3594874" y="609"/>
                </a:lnTo>
                <a:lnTo>
                  <a:pt x="3597716" y="1879"/>
                </a:lnTo>
                <a:lnTo>
                  <a:pt x="3680465" y="49212"/>
                </a:lnTo>
                <a:lnTo>
                  <a:pt x="3676535" y="49212"/>
                </a:lnTo>
                <a:lnTo>
                  <a:pt x="3623702" y="49662"/>
                </a:lnTo>
                <a:close/>
              </a:path>
              <a:path w="3705225" h="128905">
                <a:moveTo>
                  <a:pt x="3648312" y="63739"/>
                </a:moveTo>
                <a:lnTo>
                  <a:pt x="3623702" y="49662"/>
                </a:lnTo>
                <a:lnTo>
                  <a:pt x="3676535" y="49212"/>
                </a:lnTo>
                <a:lnTo>
                  <a:pt x="3676552" y="51219"/>
                </a:lnTo>
                <a:lnTo>
                  <a:pt x="3669360" y="51219"/>
                </a:lnTo>
                <a:lnTo>
                  <a:pt x="3648312" y="63739"/>
                </a:lnTo>
                <a:close/>
              </a:path>
              <a:path w="3705225" h="128905">
                <a:moveTo>
                  <a:pt x="3590061" y="128460"/>
                </a:moveTo>
                <a:lnTo>
                  <a:pt x="3577082" y="114414"/>
                </a:lnTo>
                <a:lnTo>
                  <a:pt x="3577348" y="111442"/>
                </a:lnTo>
                <a:lnTo>
                  <a:pt x="3623940" y="78237"/>
                </a:lnTo>
                <a:lnTo>
                  <a:pt x="3676777" y="77787"/>
                </a:lnTo>
                <a:lnTo>
                  <a:pt x="3676535" y="49212"/>
                </a:lnTo>
                <a:lnTo>
                  <a:pt x="3680465" y="49212"/>
                </a:lnTo>
                <a:lnTo>
                  <a:pt x="3705021" y="63258"/>
                </a:lnTo>
                <a:lnTo>
                  <a:pt x="3598672" y="126504"/>
                </a:lnTo>
                <a:lnTo>
                  <a:pt x="3595954" y="127762"/>
                </a:lnTo>
                <a:lnTo>
                  <a:pt x="3593045" y="128422"/>
                </a:lnTo>
                <a:lnTo>
                  <a:pt x="3590061" y="128460"/>
                </a:lnTo>
                <a:close/>
              </a:path>
              <a:path w="3705225" h="128905">
                <a:moveTo>
                  <a:pt x="241" y="109067"/>
                </a:moveTo>
                <a:lnTo>
                  <a:pt x="0" y="80505"/>
                </a:lnTo>
                <a:lnTo>
                  <a:pt x="3623702" y="49662"/>
                </a:lnTo>
                <a:lnTo>
                  <a:pt x="3648312" y="63739"/>
                </a:lnTo>
                <a:lnTo>
                  <a:pt x="3623940" y="78237"/>
                </a:lnTo>
                <a:lnTo>
                  <a:pt x="241" y="109067"/>
                </a:lnTo>
                <a:close/>
              </a:path>
              <a:path w="3705225" h="128905">
                <a:moveTo>
                  <a:pt x="3669563" y="75895"/>
                </a:moveTo>
                <a:lnTo>
                  <a:pt x="3648312" y="63739"/>
                </a:lnTo>
                <a:lnTo>
                  <a:pt x="3669360" y="51219"/>
                </a:lnTo>
                <a:lnTo>
                  <a:pt x="3669563" y="75895"/>
                </a:lnTo>
                <a:close/>
              </a:path>
              <a:path w="3705225" h="128905">
                <a:moveTo>
                  <a:pt x="3676761" y="75895"/>
                </a:moveTo>
                <a:lnTo>
                  <a:pt x="3669563" y="75895"/>
                </a:lnTo>
                <a:lnTo>
                  <a:pt x="3669360" y="51219"/>
                </a:lnTo>
                <a:lnTo>
                  <a:pt x="3676552" y="51219"/>
                </a:lnTo>
                <a:lnTo>
                  <a:pt x="3676761" y="75895"/>
                </a:lnTo>
                <a:close/>
              </a:path>
              <a:path w="3705225" h="128905">
                <a:moveTo>
                  <a:pt x="3623940" y="78237"/>
                </a:moveTo>
                <a:lnTo>
                  <a:pt x="3648312" y="63739"/>
                </a:lnTo>
                <a:lnTo>
                  <a:pt x="3669563" y="75895"/>
                </a:lnTo>
                <a:lnTo>
                  <a:pt x="3676761" y="75895"/>
                </a:lnTo>
                <a:lnTo>
                  <a:pt x="3676777" y="77787"/>
                </a:lnTo>
                <a:lnTo>
                  <a:pt x="3623940" y="7823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40471" y="3128670"/>
            <a:ext cx="3697147" cy="128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32597" y="3596398"/>
            <a:ext cx="3705225" cy="128905"/>
          </a:xfrm>
          <a:custGeom>
            <a:avLst/>
            <a:gdLst/>
            <a:ahLst/>
            <a:cxnLst/>
            <a:rect l="l" t="t" r="r" b="b"/>
            <a:pathLst>
              <a:path w="3705225" h="128904">
                <a:moveTo>
                  <a:pt x="3623681" y="49636"/>
                </a:moveTo>
                <a:lnTo>
                  <a:pt x="3583419" y="26606"/>
                </a:lnTo>
                <a:lnTo>
                  <a:pt x="3576231" y="14262"/>
                </a:lnTo>
                <a:lnTo>
                  <a:pt x="3576523" y="11290"/>
                </a:lnTo>
                <a:lnTo>
                  <a:pt x="3588969" y="0"/>
                </a:lnTo>
                <a:lnTo>
                  <a:pt x="3592014" y="0"/>
                </a:lnTo>
                <a:lnTo>
                  <a:pt x="3594874" y="596"/>
                </a:lnTo>
                <a:lnTo>
                  <a:pt x="3597694" y="1854"/>
                </a:lnTo>
                <a:lnTo>
                  <a:pt x="3680460" y="49187"/>
                </a:lnTo>
                <a:lnTo>
                  <a:pt x="3676535" y="49187"/>
                </a:lnTo>
                <a:lnTo>
                  <a:pt x="3623681" y="49636"/>
                </a:lnTo>
                <a:close/>
              </a:path>
              <a:path w="3705225" h="128904">
                <a:moveTo>
                  <a:pt x="3648301" y="63720"/>
                </a:moveTo>
                <a:lnTo>
                  <a:pt x="3623681" y="49636"/>
                </a:lnTo>
                <a:lnTo>
                  <a:pt x="3676535" y="49187"/>
                </a:lnTo>
                <a:lnTo>
                  <a:pt x="3676552" y="51193"/>
                </a:lnTo>
                <a:lnTo>
                  <a:pt x="3669360" y="51193"/>
                </a:lnTo>
                <a:lnTo>
                  <a:pt x="3648301" y="63720"/>
                </a:lnTo>
                <a:close/>
              </a:path>
              <a:path w="3705225" h="128904">
                <a:moveTo>
                  <a:pt x="3590061" y="128435"/>
                </a:moveTo>
                <a:lnTo>
                  <a:pt x="3577082" y="114401"/>
                </a:lnTo>
                <a:lnTo>
                  <a:pt x="3577348" y="111417"/>
                </a:lnTo>
                <a:lnTo>
                  <a:pt x="3623939" y="78211"/>
                </a:lnTo>
                <a:lnTo>
                  <a:pt x="3676777" y="77762"/>
                </a:lnTo>
                <a:lnTo>
                  <a:pt x="3676535" y="49187"/>
                </a:lnTo>
                <a:lnTo>
                  <a:pt x="3680460" y="49187"/>
                </a:lnTo>
                <a:lnTo>
                  <a:pt x="3705021" y="63233"/>
                </a:lnTo>
                <a:lnTo>
                  <a:pt x="3598672" y="126492"/>
                </a:lnTo>
                <a:lnTo>
                  <a:pt x="3595954" y="127736"/>
                </a:lnTo>
                <a:lnTo>
                  <a:pt x="3593045" y="128397"/>
                </a:lnTo>
                <a:lnTo>
                  <a:pt x="3590061" y="128435"/>
                </a:lnTo>
                <a:close/>
              </a:path>
              <a:path w="3705225" h="128904">
                <a:moveTo>
                  <a:pt x="241" y="109054"/>
                </a:moveTo>
                <a:lnTo>
                  <a:pt x="0" y="80479"/>
                </a:lnTo>
                <a:lnTo>
                  <a:pt x="3623681" y="49636"/>
                </a:lnTo>
                <a:lnTo>
                  <a:pt x="3648301" y="63720"/>
                </a:lnTo>
                <a:lnTo>
                  <a:pt x="3623939" y="78211"/>
                </a:lnTo>
                <a:lnTo>
                  <a:pt x="241" y="109054"/>
                </a:lnTo>
                <a:close/>
              </a:path>
              <a:path w="3705225" h="128904">
                <a:moveTo>
                  <a:pt x="3669563" y="75882"/>
                </a:moveTo>
                <a:lnTo>
                  <a:pt x="3648301" y="63720"/>
                </a:lnTo>
                <a:lnTo>
                  <a:pt x="3669360" y="51193"/>
                </a:lnTo>
                <a:lnTo>
                  <a:pt x="3669563" y="75882"/>
                </a:lnTo>
                <a:close/>
              </a:path>
              <a:path w="3705225" h="128904">
                <a:moveTo>
                  <a:pt x="3676761" y="75882"/>
                </a:moveTo>
                <a:lnTo>
                  <a:pt x="3669563" y="75882"/>
                </a:lnTo>
                <a:lnTo>
                  <a:pt x="3669360" y="51193"/>
                </a:lnTo>
                <a:lnTo>
                  <a:pt x="3676552" y="51193"/>
                </a:lnTo>
                <a:lnTo>
                  <a:pt x="3676761" y="75882"/>
                </a:lnTo>
                <a:close/>
              </a:path>
              <a:path w="3705225" h="128904">
                <a:moveTo>
                  <a:pt x="3623939" y="78211"/>
                </a:moveTo>
                <a:lnTo>
                  <a:pt x="3648301" y="63720"/>
                </a:lnTo>
                <a:lnTo>
                  <a:pt x="3669563" y="75882"/>
                </a:lnTo>
                <a:lnTo>
                  <a:pt x="3676761" y="75882"/>
                </a:lnTo>
                <a:lnTo>
                  <a:pt x="3676777" y="77762"/>
                </a:lnTo>
                <a:lnTo>
                  <a:pt x="3623939" y="7821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733961" y="2103335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56188" y="2750515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1452" y="2663783"/>
            <a:ext cx="1444625" cy="99314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algn="ctr" marL="196215">
              <a:lnSpc>
                <a:spcPct val="100000"/>
              </a:lnSpc>
              <a:spcBef>
                <a:spcPts val="735"/>
              </a:spcBef>
            </a:pPr>
            <a:r>
              <a:rPr dirty="0" sz="2400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2800" i="1">
                <a:latin typeface="Times New Roman"/>
                <a:cs typeface="Times New Roman"/>
              </a:rPr>
              <a:t>φ</a:t>
            </a:r>
            <a:r>
              <a:rPr dirty="0" baseline="-16975" sz="2700" i="1">
                <a:latin typeface="Times New Roman"/>
                <a:cs typeface="Times New Roman"/>
              </a:rPr>
              <a:t>A</a:t>
            </a:r>
            <a:r>
              <a:rPr dirty="0" sz="2800" b="1">
                <a:latin typeface="Times New Roman"/>
                <a:cs typeface="Times New Roman"/>
              </a:rPr>
              <a:t>=</a:t>
            </a:r>
            <a:r>
              <a:rPr dirty="0" sz="2800" spc="-75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300V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91432" y="1461541"/>
            <a:ext cx="1450975" cy="532765"/>
          </a:xfrm>
          <a:custGeom>
            <a:avLst/>
            <a:gdLst/>
            <a:ahLst/>
            <a:cxnLst/>
            <a:rect l="l" t="t" r="r" b="b"/>
            <a:pathLst>
              <a:path w="1450975" h="532764">
                <a:moveTo>
                  <a:pt x="1446187" y="532739"/>
                </a:moveTo>
                <a:lnTo>
                  <a:pt x="4762" y="532739"/>
                </a:lnTo>
                <a:lnTo>
                  <a:pt x="3289" y="532511"/>
                </a:lnTo>
                <a:lnTo>
                  <a:pt x="1955" y="531837"/>
                </a:lnTo>
                <a:lnTo>
                  <a:pt x="914" y="530783"/>
                </a:lnTo>
                <a:lnTo>
                  <a:pt x="228" y="529450"/>
                </a:lnTo>
                <a:lnTo>
                  <a:pt x="0" y="527977"/>
                </a:lnTo>
                <a:lnTo>
                  <a:pt x="0" y="4762"/>
                </a:lnTo>
                <a:lnTo>
                  <a:pt x="4762" y="0"/>
                </a:lnTo>
                <a:lnTo>
                  <a:pt x="1446187" y="0"/>
                </a:lnTo>
                <a:lnTo>
                  <a:pt x="1450949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23214"/>
                </a:lnTo>
                <a:lnTo>
                  <a:pt x="4762" y="523214"/>
                </a:lnTo>
                <a:lnTo>
                  <a:pt x="9525" y="527977"/>
                </a:lnTo>
                <a:lnTo>
                  <a:pt x="1450949" y="527977"/>
                </a:lnTo>
                <a:lnTo>
                  <a:pt x="1450708" y="529450"/>
                </a:lnTo>
                <a:lnTo>
                  <a:pt x="1450035" y="530783"/>
                </a:lnTo>
                <a:lnTo>
                  <a:pt x="1448981" y="531837"/>
                </a:lnTo>
                <a:lnTo>
                  <a:pt x="1447647" y="532511"/>
                </a:lnTo>
                <a:lnTo>
                  <a:pt x="1446187" y="532739"/>
                </a:lnTo>
                <a:close/>
              </a:path>
              <a:path w="1450975" h="53276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450975" h="532764">
                <a:moveTo>
                  <a:pt x="1441424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441424" y="4762"/>
                </a:lnTo>
                <a:lnTo>
                  <a:pt x="1441424" y="9525"/>
                </a:lnTo>
                <a:close/>
              </a:path>
              <a:path w="1450975" h="532764">
                <a:moveTo>
                  <a:pt x="1441424" y="527977"/>
                </a:moveTo>
                <a:lnTo>
                  <a:pt x="1441424" y="4762"/>
                </a:lnTo>
                <a:lnTo>
                  <a:pt x="1446187" y="9525"/>
                </a:lnTo>
                <a:lnTo>
                  <a:pt x="1450949" y="9525"/>
                </a:lnTo>
                <a:lnTo>
                  <a:pt x="1450949" y="523214"/>
                </a:lnTo>
                <a:lnTo>
                  <a:pt x="1446187" y="523214"/>
                </a:lnTo>
                <a:lnTo>
                  <a:pt x="1441424" y="527977"/>
                </a:lnTo>
                <a:close/>
              </a:path>
              <a:path w="1450975" h="532764">
                <a:moveTo>
                  <a:pt x="1450949" y="9525"/>
                </a:moveTo>
                <a:lnTo>
                  <a:pt x="1446187" y="9525"/>
                </a:lnTo>
                <a:lnTo>
                  <a:pt x="1441424" y="4762"/>
                </a:lnTo>
                <a:lnTo>
                  <a:pt x="1450949" y="4762"/>
                </a:lnTo>
                <a:lnTo>
                  <a:pt x="1450949" y="9525"/>
                </a:lnTo>
                <a:close/>
              </a:path>
              <a:path w="1450975" h="532764">
                <a:moveTo>
                  <a:pt x="9525" y="527977"/>
                </a:moveTo>
                <a:lnTo>
                  <a:pt x="4762" y="523214"/>
                </a:lnTo>
                <a:lnTo>
                  <a:pt x="9525" y="523214"/>
                </a:lnTo>
                <a:lnTo>
                  <a:pt x="9525" y="527977"/>
                </a:lnTo>
                <a:close/>
              </a:path>
              <a:path w="1450975" h="532764">
                <a:moveTo>
                  <a:pt x="1441424" y="527977"/>
                </a:moveTo>
                <a:lnTo>
                  <a:pt x="9525" y="527977"/>
                </a:lnTo>
                <a:lnTo>
                  <a:pt x="9525" y="523214"/>
                </a:lnTo>
                <a:lnTo>
                  <a:pt x="1441424" y="523214"/>
                </a:lnTo>
                <a:lnTo>
                  <a:pt x="1441424" y="527977"/>
                </a:lnTo>
                <a:close/>
              </a:path>
              <a:path w="1450975" h="532764">
                <a:moveTo>
                  <a:pt x="1450949" y="527977"/>
                </a:moveTo>
                <a:lnTo>
                  <a:pt x="1441424" y="527977"/>
                </a:lnTo>
                <a:lnTo>
                  <a:pt x="1446187" y="523214"/>
                </a:lnTo>
                <a:lnTo>
                  <a:pt x="1450949" y="523214"/>
                </a:lnTo>
                <a:lnTo>
                  <a:pt x="1450949" y="527977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174934" y="1463129"/>
            <a:ext cx="127190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电势为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43488" y="2002713"/>
            <a:ext cx="257175" cy="803275"/>
          </a:xfrm>
          <a:custGeom>
            <a:avLst/>
            <a:gdLst/>
            <a:ahLst/>
            <a:cxnLst/>
            <a:rect l="l" t="t" r="r" b="b"/>
            <a:pathLst>
              <a:path w="257175" h="803275">
                <a:moveTo>
                  <a:pt x="134060" y="686308"/>
                </a:moveTo>
                <a:lnTo>
                  <a:pt x="203365" y="558253"/>
                </a:lnTo>
                <a:lnTo>
                  <a:pt x="230428" y="543344"/>
                </a:lnTo>
                <a:lnTo>
                  <a:pt x="234467" y="543915"/>
                </a:lnTo>
                <a:lnTo>
                  <a:pt x="256997" y="573874"/>
                </a:lnTo>
                <a:lnTo>
                  <a:pt x="256438" y="577824"/>
                </a:lnTo>
                <a:lnTo>
                  <a:pt x="255308" y="581748"/>
                </a:lnTo>
                <a:lnTo>
                  <a:pt x="253618" y="585457"/>
                </a:lnTo>
                <a:lnTo>
                  <a:pt x="199496" y="685457"/>
                </a:lnTo>
                <a:lnTo>
                  <a:pt x="160654" y="685457"/>
                </a:lnTo>
                <a:lnTo>
                  <a:pt x="134060" y="686308"/>
                </a:lnTo>
                <a:close/>
              </a:path>
              <a:path w="257175" h="803275">
                <a:moveTo>
                  <a:pt x="135826" y="803097"/>
                </a:moveTo>
                <a:lnTo>
                  <a:pt x="4368" y="593432"/>
                </a:lnTo>
                <a:lnTo>
                  <a:pt x="0" y="577938"/>
                </a:lnTo>
                <a:lnTo>
                  <a:pt x="330" y="573874"/>
                </a:lnTo>
                <a:lnTo>
                  <a:pt x="28892" y="549681"/>
                </a:lnTo>
                <a:lnTo>
                  <a:pt x="32956" y="550024"/>
                </a:lnTo>
                <a:lnTo>
                  <a:pt x="130132" y="686434"/>
                </a:lnTo>
                <a:lnTo>
                  <a:pt x="103530" y="687285"/>
                </a:lnTo>
                <a:lnTo>
                  <a:pt x="105359" y="744397"/>
                </a:lnTo>
                <a:lnTo>
                  <a:pt x="167596" y="744397"/>
                </a:lnTo>
                <a:lnTo>
                  <a:pt x="135826" y="803097"/>
                </a:lnTo>
                <a:close/>
              </a:path>
              <a:path w="257175" h="803275">
                <a:moveTo>
                  <a:pt x="101701" y="630161"/>
                </a:moveTo>
                <a:lnTo>
                  <a:pt x="99872" y="573036"/>
                </a:lnTo>
                <a:lnTo>
                  <a:pt x="156997" y="571207"/>
                </a:lnTo>
                <a:lnTo>
                  <a:pt x="158826" y="628332"/>
                </a:lnTo>
                <a:lnTo>
                  <a:pt x="101701" y="630161"/>
                </a:lnTo>
                <a:close/>
              </a:path>
              <a:path w="257175" h="803275">
                <a:moveTo>
                  <a:pt x="162171" y="732815"/>
                </a:moveTo>
                <a:lnTo>
                  <a:pt x="108889" y="732815"/>
                </a:lnTo>
                <a:lnTo>
                  <a:pt x="158229" y="731240"/>
                </a:lnTo>
                <a:lnTo>
                  <a:pt x="132204" y="689737"/>
                </a:lnTo>
                <a:lnTo>
                  <a:pt x="134060" y="686308"/>
                </a:lnTo>
                <a:lnTo>
                  <a:pt x="160654" y="685457"/>
                </a:lnTo>
                <a:lnTo>
                  <a:pt x="162171" y="732815"/>
                </a:lnTo>
                <a:close/>
              </a:path>
              <a:path w="257175" h="803275">
                <a:moveTo>
                  <a:pt x="167596" y="744397"/>
                </a:moveTo>
                <a:lnTo>
                  <a:pt x="105359" y="744397"/>
                </a:lnTo>
                <a:lnTo>
                  <a:pt x="162483" y="742569"/>
                </a:lnTo>
                <a:lnTo>
                  <a:pt x="160654" y="685457"/>
                </a:lnTo>
                <a:lnTo>
                  <a:pt x="199496" y="685457"/>
                </a:lnTo>
                <a:lnTo>
                  <a:pt x="167596" y="744397"/>
                </a:lnTo>
                <a:close/>
              </a:path>
              <a:path w="257175" h="803275">
                <a:moveTo>
                  <a:pt x="132204" y="689737"/>
                </a:moveTo>
                <a:lnTo>
                  <a:pt x="130132" y="686434"/>
                </a:lnTo>
                <a:lnTo>
                  <a:pt x="134060" y="686308"/>
                </a:lnTo>
                <a:lnTo>
                  <a:pt x="132204" y="689737"/>
                </a:lnTo>
                <a:close/>
              </a:path>
              <a:path w="257175" h="803275">
                <a:moveTo>
                  <a:pt x="105359" y="744397"/>
                </a:moveTo>
                <a:lnTo>
                  <a:pt x="103530" y="687285"/>
                </a:lnTo>
                <a:lnTo>
                  <a:pt x="130132" y="686434"/>
                </a:lnTo>
                <a:lnTo>
                  <a:pt x="132204" y="689737"/>
                </a:lnTo>
                <a:lnTo>
                  <a:pt x="108889" y="732815"/>
                </a:lnTo>
                <a:lnTo>
                  <a:pt x="162171" y="732815"/>
                </a:lnTo>
                <a:lnTo>
                  <a:pt x="162483" y="742569"/>
                </a:lnTo>
                <a:lnTo>
                  <a:pt x="105359" y="744397"/>
                </a:lnTo>
                <a:close/>
              </a:path>
              <a:path w="257175" h="803275">
                <a:moveTo>
                  <a:pt x="108889" y="732815"/>
                </a:moveTo>
                <a:lnTo>
                  <a:pt x="132204" y="689737"/>
                </a:lnTo>
                <a:lnTo>
                  <a:pt x="158229" y="731240"/>
                </a:lnTo>
                <a:lnTo>
                  <a:pt x="108889" y="732815"/>
                </a:lnTo>
                <a:close/>
              </a:path>
              <a:path w="257175" h="803275">
                <a:moveTo>
                  <a:pt x="83426" y="58953"/>
                </a:moveTo>
                <a:lnTo>
                  <a:pt x="81597" y="1828"/>
                </a:lnTo>
                <a:lnTo>
                  <a:pt x="138722" y="0"/>
                </a:lnTo>
                <a:lnTo>
                  <a:pt x="140550" y="57124"/>
                </a:lnTo>
                <a:lnTo>
                  <a:pt x="83426" y="58953"/>
                </a:lnTo>
                <a:close/>
              </a:path>
              <a:path w="257175" h="803275">
                <a:moveTo>
                  <a:pt x="87083" y="173189"/>
                </a:moveTo>
                <a:lnTo>
                  <a:pt x="85255" y="116078"/>
                </a:lnTo>
                <a:lnTo>
                  <a:pt x="142379" y="114249"/>
                </a:lnTo>
                <a:lnTo>
                  <a:pt x="144208" y="171361"/>
                </a:lnTo>
                <a:lnTo>
                  <a:pt x="87083" y="173189"/>
                </a:lnTo>
                <a:close/>
              </a:path>
              <a:path w="257175" h="803275">
                <a:moveTo>
                  <a:pt x="90741" y="287439"/>
                </a:moveTo>
                <a:lnTo>
                  <a:pt x="88912" y="230314"/>
                </a:lnTo>
                <a:lnTo>
                  <a:pt x="146024" y="228485"/>
                </a:lnTo>
                <a:lnTo>
                  <a:pt x="147853" y="285610"/>
                </a:lnTo>
                <a:lnTo>
                  <a:pt x="90741" y="287439"/>
                </a:lnTo>
                <a:close/>
              </a:path>
              <a:path w="257175" h="803275">
                <a:moveTo>
                  <a:pt x="94399" y="401675"/>
                </a:moveTo>
                <a:lnTo>
                  <a:pt x="92570" y="344551"/>
                </a:lnTo>
                <a:lnTo>
                  <a:pt x="149682" y="342722"/>
                </a:lnTo>
                <a:lnTo>
                  <a:pt x="151511" y="399846"/>
                </a:lnTo>
                <a:lnTo>
                  <a:pt x="94399" y="401675"/>
                </a:lnTo>
                <a:close/>
              </a:path>
              <a:path w="257175" h="803275">
                <a:moveTo>
                  <a:pt x="98056" y="515912"/>
                </a:moveTo>
                <a:lnTo>
                  <a:pt x="96227" y="458800"/>
                </a:lnTo>
                <a:lnTo>
                  <a:pt x="153339" y="456971"/>
                </a:lnTo>
                <a:lnTo>
                  <a:pt x="155168" y="514096"/>
                </a:lnTo>
                <a:lnTo>
                  <a:pt x="98056" y="5159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510325" y="2255837"/>
            <a:ext cx="3705225" cy="128905"/>
          </a:xfrm>
          <a:custGeom>
            <a:avLst/>
            <a:gdLst/>
            <a:ahLst/>
            <a:cxnLst/>
            <a:rect l="l" t="t" r="r" b="b"/>
            <a:pathLst>
              <a:path w="3705225" h="128905">
                <a:moveTo>
                  <a:pt x="3623679" y="49780"/>
                </a:moveTo>
                <a:lnTo>
                  <a:pt x="3583508" y="26581"/>
                </a:lnTo>
                <a:lnTo>
                  <a:pt x="3576370" y="14198"/>
                </a:lnTo>
                <a:lnTo>
                  <a:pt x="3576688" y="11226"/>
                </a:lnTo>
                <a:lnTo>
                  <a:pt x="3589172" y="0"/>
                </a:lnTo>
                <a:lnTo>
                  <a:pt x="3592156" y="0"/>
                </a:lnTo>
                <a:lnTo>
                  <a:pt x="3595077" y="622"/>
                </a:lnTo>
                <a:lnTo>
                  <a:pt x="3597808" y="1828"/>
                </a:lnTo>
                <a:lnTo>
                  <a:pt x="3680414" y="49555"/>
                </a:lnTo>
                <a:lnTo>
                  <a:pt x="3676535" y="49555"/>
                </a:lnTo>
                <a:lnTo>
                  <a:pt x="3623679" y="49780"/>
                </a:lnTo>
                <a:close/>
              </a:path>
              <a:path w="3705225" h="128905">
                <a:moveTo>
                  <a:pt x="3648244" y="63966"/>
                </a:moveTo>
                <a:lnTo>
                  <a:pt x="3623679" y="49780"/>
                </a:lnTo>
                <a:lnTo>
                  <a:pt x="3676535" y="49555"/>
                </a:lnTo>
                <a:lnTo>
                  <a:pt x="3676544" y="51536"/>
                </a:lnTo>
                <a:lnTo>
                  <a:pt x="3669347" y="51536"/>
                </a:lnTo>
                <a:lnTo>
                  <a:pt x="3648244" y="63966"/>
                </a:lnTo>
                <a:close/>
              </a:path>
              <a:path w="3705225" h="128905">
                <a:moveTo>
                  <a:pt x="3589718" y="128435"/>
                </a:moveTo>
                <a:lnTo>
                  <a:pt x="3576802" y="114338"/>
                </a:lnTo>
                <a:lnTo>
                  <a:pt x="3577081" y="111366"/>
                </a:lnTo>
                <a:lnTo>
                  <a:pt x="3623817" y="78355"/>
                </a:lnTo>
                <a:lnTo>
                  <a:pt x="3676662" y="78130"/>
                </a:lnTo>
                <a:lnTo>
                  <a:pt x="3676535" y="49555"/>
                </a:lnTo>
                <a:lnTo>
                  <a:pt x="3680414" y="49555"/>
                </a:lnTo>
                <a:lnTo>
                  <a:pt x="3704945" y="63728"/>
                </a:lnTo>
                <a:lnTo>
                  <a:pt x="3598341" y="126530"/>
                </a:lnTo>
                <a:lnTo>
                  <a:pt x="3595624" y="127762"/>
                </a:lnTo>
                <a:lnTo>
                  <a:pt x="3592703" y="128409"/>
                </a:lnTo>
                <a:lnTo>
                  <a:pt x="3589718" y="128435"/>
                </a:lnTo>
                <a:close/>
              </a:path>
              <a:path w="3705225" h="128905">
                <a:moveTo>
                  <a:pt x="114" y="93776"/>
                </a:moveTo>
                <a:lnTo>
                  <a:pt x="0" y="65201"/>
                </a:lnTo>
                <a:lnTo>
                  <a:pt x="3623679" y="49780"/>
                </a:lnTo>
                <a:lnTo>
                  <a:pt x="3648244" y="63966"/>
                </a:lnTo>
                <a:lnTo>
                  <a:pt x="3623817" y="78355"/>
                </a:lnTo>
                <a:lnTo>
                  <a:pt x="114" y="93776"/>
                </a:lnTo>
                <a:close/>
              </a:path>
              <a:path w="3705225" h="128905">
                <a:moveTo>
                  <a:pt x="3669449" y="76212"/>
                </a:moveTo>
                <a:lnTo>
                  <a:pt x="3648244" y="63966"/>
                </a:lnTo>
                <a:lnTo>
                  <a:pt x="3669347" y="51536"/>
                </a:lnTo>
                <a:lnTo>
                  <a:pt x="3669449" y="76212"/>
                </a:lnTo>
                <a:close/>
              </a:path>
              <a:path w="3705225" h="128905">
                <a:moveTo>
                  <a:pt x="3676654" y="76212"/>
                </a:moveTo>
                <a:lnTo>
                  <a:pt x="3669449" y="76212"/>
                </a:lnTo>
                <a:lnTo>
                  <a:pt x="3669347" y="51536"/>
                </a:lnTo>
                <a:lnTo>
                  <a:pt x="3676544" y="51536"/>
                </a:lnTo>
                <a:lnTo>
                  <a:pt x="3676654" y="76212"/>
                </a:lnTo>
                <a:close/>
              </a:path>
              <a:path w="3705225" h="128905">
                <a:moveTo>
                  <a:pt x="3623817" y="78355"/>
                </a:moveTo>
                <a:lnTo>
                  <a:pt x="3648244" y="63966"/>
                </a:lnTo>
                <a:lnTo>
                  <a:pt x="3669449" y="76212"/>
                </a:lnTo>
                <a:lnTo>
                  <a:pt x="3676654" y="76212"/>
                </a:lnTo>
                <a:lnTo>
                  <a:pt x="3676662" y="78130"/>
                </a:lnTo>
                <a:lnTo>
                  <a:pt x="3623817" y="7835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10261" y="2676728"/>
            <a:ext cx="3705225" cy="128905"/>
          </a:xfrm>
          <a:custGeom>
            <a:avLst/>
            <a:gdLst/>
            <a:ahLst/>
            <a:cxnLst/>
            <a:rect l="l" t="t" r="r" b="b"/>
            <a:pathLst>
              <a:path w="3705225" h="128905">
                <a:moveTo>
                  <a:pt x="3623681" y="49649"/>
                </a:moveTo>
                <a:lnTo>
                  <a:pt x="3583419" y="26619"/>
                </a:lnTo>
                <a:lnTo>
                  <a:pt x="3576231" y="14274"/>
                </a:lnTo>
                <a:lnTo>
                  <a:pt x="3576523" y="11303"/>
                </a:lnTo>
                <a:lnTo>
                  <a:pt x="3591953" y="0"/>
                </a:lnTo>
                <a:lnTo>
                  <a:pt x="3594874" y="609"/>
                </a:lnTo>
                <a:lnTo>
                  <a:pt x="3597694" y="1866"/>
                </a:lnTo>
                <a:lnTo>
                  <a:pt x="3680450" y="49199"/>
                </a:lnTo>
                <a:lnTo>
                  <a:pt x="3676535" y="49199"/>
                </a:lnTo>
                <a:lnTo>
                  <a:pt x="3623681" y="49649"/>
                </a:lnTo>
                <a:close/>
              </a:path>
              <a:path w="3705225" h="128905">
                <a:moveTo>
                  <a:pt x="3648300" y="63732"/>
                </a:moveTo>
                <a:lnTo>
                  <a:pt x="3623681" y="49649"/>
                </a:lnTo>
                <a:lnTo>
                  <a:pt x="3676535" y="49199"/>
                </a:lnTo>
                <a:lnTo>
                  <a:pt x="3676552" y="51206"/>
                </a:lnTo>
                <a:lnTo>
                  <a:pt x="3669360" y="51206"/>
                </a:lnTo>
                <a:lnTo>
                  <a:pt x="3648300" y="63732"/>
                </a:lnTo>
                <a:close/>
              </a:path>
              <a:path w="3705225" h="128905">
                <a:moveTo>
                  <a:pt x="3590061" y="128447"/>
                </a:moveTo>
                <a:lnTo>
                  <a:pt x="3577081" y="114401"/>
                </a:lnTo>
                <a:lnTo>
                  <a:pt x="3577348" y="111429"/>
                </a:lnTo>
                <a:lnTo>
                  <a:pt x="3623933" y="78224"/>
                </a:lnTo>
                <a:lnTo>
                  <a:pt x="3676777" y="77774"/>
                </a:lnTo>
                <a:lnTo>
                  <a:pt x="3676535" y="49199"/>
                </a:lnTo>
                <a:lnTo>
                  <a:pt x="3680450" y="49199"/>
                </a:lnTo>
                <a:lnTo>
                  <a:pt x="3705009" y="63246"/>
                </a:lnTo>
                <a:lnTo>
                  <a:pt x="3598672" y="126504"/>
                </a:lnTo>
                <a:lnTo>
                  <a:pt x="3595954" y="127749"/>
                </a:lnTo>
                <a:lnTo>
                  <a:pt x="3593045" y="128409"/>
                </a:lnTo>
                <a:lnTo>
                  <a:pt x="3590061" y="128447"/>
                </a:lnTo>
                <a:close/>
              </a:path>
              <a:path w="3705225" h="128905">
                <a:moveTo>
                  <a:pt x="241" y="109067"/>
                </a:moveTo>
                <a:lnTo>
                  <a:pt x="0" y="80492"/>
                </a:lnTo>
                <a:lnTo>
                  <a:pt x="3623681" y="49649"/>
                </a:lnTo>
                <a:lnTo>
                  <a:pt x="3648300" y="63732"/>
                </a:lnTo>
                <a:lnTo>
                  <a:pt x="3623933" y="78224"/>
                </a:lnTo>
                <a:lnTo>
                  <a:pt x="241" y="109067"/>
                </a:lnTo>
                <a:close/>
              </a:path>
              <a:path w="3705225" h="128905">
                <a:moveTo>
                  <a:pt x="3669563" y="75895"/>
                </a:moveTo>
                <a:lnTo>
                  <a:pt x="3648300" y="63732"/>
                </a:lnTo>
                <a:lnTo>
                  <a:pt x="3669360" y="51206"/>
                </a:lnTo>
                <a:lnTo>
                  <a:pt x="3669563" y="75895"/>
                </a:lnTo>
                <a:close/>
              </a:path>
              <a:path w="3705225" h="128905">
                <a:moveTo>
                  <a:pt x="3676761" y="75895"/>
                </a:moveTo>
                <a:lnTo>
                  <a:pt x="3669563" y="75895"/>
                </a:lnTo>
                <a:lnTo>
                  <a:pt x="3669360" y="51206"/>
                </a:lnTo>
                <a:lnTo>
                  <a:pt x="3676552" y="51206"/>
                </a:lnTo>
                <a:lnTo>
                  <a:pt x="3676761" y="75895"/>
                </a:lnTo>
                <a:close/>
              </a:path>
              <a:path w="3705225" h="128905">
                <a:moveTo>
                  <a:pt x="3623933" y="78224"/>
                </a:moveTo>
                <a:lnTo>
                  <a:pt x="3648300" y="63732"/>
                </a:lnTo>
                <a:lnTo>
                  <a:pt x="3669563" y="75895"/>
                </a:lnTo>
                <a:lnTo>
                  <a:pt x="3676761" y="75895"/>
                </a:lnTo>
                <a:lnTo>
                  <a:pt x="3676777" y="77774"/>
                </a:lnTo>
                <a:lnTo>
                  <a:pt x="3623933" y="7822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518135" y="3144443"/>
            <a:ext cx="3697135" cy="1284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510261" y="3612146"/>
            <a:ext cx="3705225" cy="128905"/>
          </a:xfrm>
          <a:custGeom>
            <a:avLst/>
            <a:gdLst/>
            <a:ahLst/>
            <a:cxnLst/>
            <a:rect l="l" t="t" r="r" b="b"/>
            <a:pathLst>
              <a:path w="3705225" h="128904">
                <a:moveTo>
                  <a:pt x="3623702" y="49662"/>
                </a:moveTo>
                <a:lnTo>
                  <a:pt x="3583419" y="26619"/>
                </a:lnTo>
                <a:lnTo>
                  <a:pt x="3576231" y="14274"/>
                </a:lnTo>
                <a:lnTo>
                  <a:pt x="3576523" y="11302"/>
                </a:lnTo>
                <a:lnTo>
                  <a:pt x="3591953" y="0"/>
                </a:lnTo>
                <a:lnTo>
                  <a:pt x="3594874" y="609"/>
                </a:lnTo>
                <a:lnTo>
                  <a:pt x="3597716" y="1879"/>
                </a:lnTo>
                <a:lnTo>
                  <a:pt x="3680455" y="49212"/>
                </a:lnTo>
                <a:lnTo>
                  <a:pt x="3676535" y="49212"/>
                </a:lnTo>
                <a:lnTo>
                  <a:pt x="3623702" y="49662"/>
                </a:lnTo>
                <a:close/>
              </a:path>
              <a:path w="3705225" h="128904">
                <a:moveTo>
                  <a:pt x="3648308" y="63736"/>
                </a:moveTo>
                <a:lnTo>
                  <a:pt x="3623702" y="49662"/>
                </a:lnTo>
                <a:lnTo>
                  <a:pt x="3676535" y="49212"/>
                </a:lnTo>
                <a:lnTo>
                  <a:pt x="3676552" y="51219"/>
                </a:lnTo>
                <a:lnTo>
                  <a:pt x="3669360" y="51219"/>
                </a:lnTo>
                <a:lnTo>
                  <a:pt x="3648308" y="63736"/>
                </a:lnTo>
                <a:close/>
              </a:path>
              <a:path w="3705225" h="128904">
                <a:moveTo>
                  <a:pt x="3590061" y="128460"/>
                </a:moveTo>
                <a:lnTo>
                  <a:pt x="3577081" y="114414"/>
                </a:lnTo>
                <a:lnTo>
                  <a:pt x="3577348" y="111442"/>
                </a:lnTo>
                <a:lnTo>
                  <a:pt x="3623921" y="78237"/>
                </a:lnTo>
                <a:lnTo>
                  <a:pt x="3676777" y="77787"/>
                </a:lnTo>
                <a:lnTo>
                  <a:pt x="3676535" y="49212"/>
                </a:lnTo>
                <a:lnTo>
                  <a:pt x="3680455" y="49212"/>
                </a:lnTo>
                <a:lnTo>
                  <a:pt x="3705009" y="63258"/>
                </a:lnTo>
                <a:lnTo>
                  <a:pt x="3598672" y="126504"/>
                </a:lnTo>
                <a:lnTo>
                  <a:pt x="3595954" y="127762"/>
                </a:lnTo>
                <a:lnTo>
                  <a:pt x="3593045" y="128422"/>
                </a:lnTo>
                <a:lnTo>
                  <a:pt x="3590061" y="128460"/>
                </a:lnTo>
                <a:close/>
              </a:path>
              <a:path w="3705225" h="128904">
                <a:moveTo>
                  <a:pt x="241" y="109067"/>
                </a:moveTo>
                <a:lnTo>
                  <a:pt x="0" y="80492"/>
                </a:lnTo>
                <a:lnTo>
                  <a:pt x="3623702" y="49662"/>
                </a:lnTo>
                <a:lnTo>
                  <a:pt x="3648308" y="63736"/>
                </a:lnTo>
                <a:lnTo>
                  <a:pt x="3623921" y="78237"/>
                </a:lnTo>
                <a:lnTo>
                  <a:pt x="241" y="109067"/>
                </a:lnTo>
                <a:close/>
              </a:path>
              <a:path w="3705225" h="128904">
                <a:moveTo>
                  <a:pt x="3669563" y="75895"/>
                </a:moveTo>
                <a:lnTo>
                  <a:pt x="3648308" y="63736"/>
                </a:lnTo>
                <a:lnTo>
                  <a:pt x="3669360" y="51219"/>
                </a:lnTo>
                <a:lnTo>
                  <a:pt x="3669563" y="75895"/>
                </a:lnTo>
                <a:close/>
              </a:path>
              <a:path w="3705225" h="128904">
                <a:moveTo>
                  <a:pt x="3676761" y="75895"/>
                </a:moveTo>
                <a:lnTo>
                  <a:pt x="3669563" y="75895"/>
                </a:lnTo>
                <a:lnTo>
                  <a:pt x="3669360" y="51219"/>
                </a:lnTo>
                <a:lnTo>
                  <a:pt x="3676552" y="51219"/>
                </a:lnTo>
                <a:lnTo>
                  <a:pt x="3676761" y="75895"/>
                </a:lnTo>
                <a:close/>
              </a:path>
              <a:path w="3705225" h="128904">
                <a:moveTo>
                  <a:pt x="3623921" y="78237"/>
                </a:moveTo>
                <a:lnTo>
                  <a:pt x="3648308" y="63736"/>
                </a:lnTo>
                <a:lnTo>
                  <a:pt x="3669563" y="75895"/>
                </a:lnTo>
                <a:lnTo>
                  <a:pt x="3676761" y="75895"/>
                </a:lnTo>
                <a:lnTo>
                  <a:pt x="3676777" y="77787"/>
                </a:lnTo>
                <a:lnTo>
                  <a:pt x="3623921" y="7823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383087" y="2087562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51587" y="2693077"/>
            <a:ext cx="1353820" cy="96393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algn="ctr" marR="129539">
              <a:lnSpc>
                <a:spcPct val="100000"/>
              </a:lnSpc>
              <a:spcBef>
                <a:spcPts val="630"/>
              </a:spcBef>
            </a:pPr>
            <a:r>
              <a:rPr dirty="0" sz="2400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800" spc="-5" i="1">
                <a:latin typeface="Times New Roman"/>
                <a:cs typeface="Times New Roman"/>
              </a:rPr>
              <a:t>φ</a:t>
            </a:r>
            <a:r>
              <a:rPr dirty="0" baseline="-16975" sz="2700" spc="-7" i="1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Times New Roman"/>
                <a:cs typeface="Times New Roman"/>
              </a:rPr>
              <a:t>=180V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37206" y="2729090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922183" y="1399895"/>
            <a:ext cx="1450975" cy="532765"/>
          </a:xfrm>
          <a:custGeom>
            <a:avLst/>
            <a:gdLst/>
            <a:ahLst/>
            <a:cxnLst/>
            <a:rect l="l" t="t" r="r" b="b"/>
            <a:pathLst>
              <a:path w="1450975" h="532764">
                <a:moveTo>
                  <a:pt x="1446187" y="532752"/>
                </a:moveTo>
                <a:lnTo>
                  <a:pt x="4762" y="532752"/>
                </a:lnTo>
                <a:lnTo>
                  <a:pt x="3289" y="532510"/>
                </a:lnTo>
                <a:lnTo>
                  <a:pt x="1968" y="531837"/>
                </a:lnTo>
                <a:lnTo>
                  <a:pt x="914" y="530783"/>
                </a:lnTo>
                <a:lnTo>
                  <a:pt x="228" y="529463"/>
                </a:lnTo>
                <a:lnTo>
                  <a:pt x="0" y="527989"/>
                </a:lnTo>
                <a:lnTo>
                  <a:pt x="0" y="4762"/>
                </a:lnTo>
                <a:lnTo>
                  <a:pt x="4762" y="0"/>
                </a:lnTo>
                <a:lnTo>
                  <a:pt x="1446187" y="0"/>
                </a:lnTo>
                <a:lnTo>
                  <a:pt x="1450949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523227"/>
                </a:lnTo>
                <a:lnTo>
                  <a:pt x="4762" y="523227"/>
                </a:lnTo>
                <a:lnTo>
                  <a:pt x="9525" y="527989"/>
                </a:lnTo>
                <a:lnTo>
                  <a:pt x="1450949" y="527989"/>
                </a:lnTo>
                <a:lnTo>
                  <a:pt x="1450708" y="529463"/>
                </a:lnTo>
                <a:lnTo>
                  <a:pt x="1450035" y="530783"/>
                </a:lnTo>
                <a:lnTo>
                  <a:pt x="1448981" y="531837"/>
                </a:lnTo>
                <a:lnTo>
                  <a:pt x="1447660" y="532510"/>
                </a:lnTo>
                <a:lnTo>
                  <a:pt x="1446187" y="532752"/>
                </a:lnTo>
                <a:close/>
              </a:path>
              <a:path w="1450975" h="532764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1450975" h="532764">
                <a:moveTo>
                  <a:pt x="1441424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1441424" y="4762"/>
                </a:lnTo>
                <a:lnTo>
                  <a:pt x="1441424" y="9524"/>
                </a:lnTo>
                <a:close/>
              </a:path>
              <a:path w="1450975" h="532764">
                <a:moveTo>
                  <a:pt x="1441424" y="527989"/>
                </a:moveTo>
                <a:lnTo>
                  <a:pt x="1441424" y="4762"/>
                </a:lnTo>
                <a:lnTo>
                  <a:pt x="1446187" y="9524"/>
                </a:lnTo>
                <a:lnTo>
                  <a:pt x="1450949" y="9524"/>
                </a:lnTo>
                <a:lnTo>
                  <a:pt x="1450949" y="523227"/>
                </a:lnTo>
                <a:lnTo>
                  <a:pt x="1446187" y="523227"/>
                </a:lnTo>
                <a:lnTo>
                  <a:pt x="1441424" y="527989"/>
                </a:lnTo>
                <a:close/>
              </a:path>
              <a:path w="1450975" h="532764">
                <a:moveTo>
                  <a:pt x="1450949" y="9524"/>
                </a:moveTo>
                <a:lnTo>
                  <a:pt x="1446187" y="9524"/>
                </a:lnTo>
                <a:lnTo>
                  <a:pt x="1441424" y="4762"/>
                </a:lnTo>
                <a:lnTo>
                  <a:pt x="1450949" y="4762"/>
                </a:lnTo>
                <a:lnTo>
                  <a:pt x="1450949" y="9524"/>
                </a:lnTo>
                <a:close/>
              </a:path>
              <a:path w="1450975" h="532764">
                <a:moveTo>
                  <a:pt x="9525" y="527989"/>
                </a:moveTo>
                <a:lnTo>
                  <a:pt x="4762" y="523227"/>
                </a:lnTo>
                <a:lnTo>
                  <a:pt x="9525" y="523227"/>
                </a:lnTo>
                <a:lnTo>
                  <a:pt x="9525" y="527989"/>
                </a:lnTo>
                <a:close/>
              </a:path>
              <a:path w="1450975" h="532764">
                <a:moveTo>
                  <a:pt x="1441424" y="527989"/>
                </a:moveTo>
                <a:lnTo>
                  <a:pt x="9525" y="527989"/>
                </a:lnTo>
                <a:lnTo>
                  <a:pt x="9525" y="523227"/>
                </a:lnTo>
                <a:lnTo>
                  <a:pt x="1441424" y="523227"/>
                </a:lnTo>
                <a:lnTo>
                  <a:pt x="1441424" y="527989"/>
                </a:lnTo>
                <a:close/>
              </a:path>
              <a:path w="1450975" h="532764">
                <a:moveTo>
                  <a:pt x="1450949" y="527989"/>
                </a:moveTo>
                <a:lnTo>
                  <a:pt x="1441424" y="527989"/>
                </a:lnTo>
                <a:lnTo>
                  <a:pt x="1446187" y="523227"/>
                </a:lnTo>
                <a:lnTo>
                  <a:pt x="1450949" y="523227"/>
                </a:lnTo>
                <a:lnTo>
                  <a:pt x="1450949" y="52798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005686" y="1401483"/>
            <a:ext cx="127190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电势为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43543" y="2747727"/>
            <a:ext cx="1900555" cy="88011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algn="ctr" marR="377825">
              <a:lnSpc>
                <a:spcPct val="100000"/>
              </a:lnSpc>
              <a:spcBef>
                <a:spcPts val="245"/>
              </a:spcBef>
            </a:pPr>
            <a:r>
              <a:rPr dirty="0" sz="2400" i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2800" i="1">
                <a:latin typeface="Times New Roman"/>
                <a:cs typeface="Times New Roman"/>
              </a:rPr>
              <a:t>φ</a:t>
            </a:r>
            <a:r>
              <a:rPr dirty="0" baseline="-16975" sz="2700" i="1">
                <a:latin typeface="Times New Roman"/>
                <a:cs typeface="Times New Roman"/>
              </a:rPr>
              <a:t>C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155">
                <a:latin typeface="Times New Roman"/>
                <a:cs typeface="Times New Roman"/>
              </a:rPr>
              <a:t> </a:t>
            </a:r>
            <a:r>
              <a:rPr dirty="0" sz="2900" spc="-40" i="1">
                <a:latin typeface="宋体"/>
                <a:cs typeface="宋体"/>
              </a:rPr>
              <a:t>－</a:t>
            </a:r>
            <a:r>
              <a:rPr dirty="0" sz="2800" spc="-40">
                <a:latin typeface="Times New Roman"/>
                <a:cs typeface="Times New Roman"/>
              </a:rPr>
              <a:t>120V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98139" y="2625270"/>
            <a:ext cx="1442720" cy="1007744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algn="ctr" marR="100330">
              <a:lnSpc>
                <a:spcPct val="100000"/>
              </a:lnSpc>
              <a:spcBef>
                <a:spcPts val="790"/>
              </a:spcBef>
            </a:pPr>
            <a:r>
              <a:rPr dirty="0" sz="2400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dirty="0" sz="2800" i="1">
                <a:latin typeface="Times New Roman"/>
                <a:cs typeface="Times New Roman"/>
              </a:rPr>
              <a:t>φ</a:t>
            </a:r>
            <a:r>
              <a:rPr dirty="0" baseline="-16975" sz="2700" i="1">
                <a:latin typeface="Times New Roman"/>
                <a:cs typeface="Times New Roman"/>
              </a:rPr>
              <a:t>B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120V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519096" y="1944573"/>
            <a:ext cx="257175" cy="746125"/>
          </a:xfrm>
          <a:custGeom>
            <a:avLst/>
            <a:gdLst/>
            <a:ahLst/>
            <a:cxnLst/>
            <a:rect l="l" t="t" r="r" b="b"/>
            <a:pathLst>
              <a:path w="257175" h="746125">
                <a:moveTo>
                  <a:pt x="157137" y="514350"/>
                </a:moveTo>
                <a:lnTo>
                  <a:pt x="99987" y="514350"/>
                </a:lnTo>
                <a:lnTo>
                  <a:pt x="99987" y="457200"/>
                </a:lnTo>
                <a:lnTo>
                  <a:pt x="157137" y="457200"/>
                </a:lnTo>
                <a:lnTo>
                  <a:pt x="157137" y="514350"/>
                </a:lnTo>
                <a:close/>
              </a:path>
              <a:path w="257175" h="746125">
                <a:moveTo>
                  <a:pt x="128562" y="746125"/>
                </a:moveTo>
                <a:lnTo>
                  <a:pt x="3860" y="532371"/>
                </a:lnTo>
                <a:lnTo>
                  <a:pt x="0" y="516737"/>
                </a:lnTo>
                <a:lnTo>
                  <a:pt x="469" y="512686"/>
                </a:lnTo>
                <a:lnTo>
                  <a:pt x="29781" y="489419"/>
                </a:lnTo>
                <a:lnTo>
                  <a:pt x="33832" y="489889"/>
                </a:lnTo>
                <a:lnTo>
                  <a:pt x="99974" y="583708"/>
                </a:lnTo>
                <a:lnTo>
                  <a:pt x="99987" y="628650"/>
                </a:lnTo>
                <a:lnTo>
                  <a:pt x="126190" y="628650"/>
                </a:lnTo>
                <a:lnTo>
                  <a:pt x="128555" y="632704"/>
                </a:lnTo>
                <a:lnTo>
                  <a:pt x="103873" y="675017"/>
                </a:lnTo>
                <a:lnTo>
                  <a:pt x="170041" y="675017"/>
                </a:lnTo>
                <a:lnTo>
                  <a:pt x="163751" y="685800"/>
                </a:lnTo>
                <a:lnTo>
                  <a:pt x="99987" y="685800"/>
                </a:lnTo>
                <a:lnTo>
                  <a:pt x="99987" y="689419"/>
                </a:lnTo>
                <a:lnTo>
                  <a:pt x="161640" y="689419"/>
                </a:lnTo>
                <a:lnTo>
                  <a:pt x="128562" y="746125"/>
                </a:lnTo>
                <a:close/>
              </a:path>
              <a:path w="257175" h="746125">
                <a:moveTo>
                  <a:pt x="197088" y="628650"/>
                </a:moveTo>
                <a:lnTo>
                  <a:pt x="157137" y="628650"/>
                </a:lnTo>
                <a:lnTo>
                  <a:pt x="157137" y="583708"/>
                </a:lnTo>
                <a:lnTo>
                  <a:pt x="203885" y="503567"/>
                </a:lnTo>
                <a:lnTo>
                  <a:pt x="227342" y="489419"/>
                </a:lnTo>
                <a:lnTo>
                  <a:pt x="231419" y="489534"/>
                </a:lnTo>
                <a:lnTo>
                  <a:pt x="257124" y="516737"/>
                </a:lnTo>
                <a:lnTo>
                  <a:pt x="257009" y="520814"/>
                </a:lnTo>
                <a:lnTo>
                  <a:pt x="256311" y="524827"/>
                </a:lnTo>
                <a:lnTo>
                  <a:pt x="255054" y="528713"/>
                </a:lnTo>
                <a:lnTo>
                  <a:pt x="253250" y="532371"/>
                </a:lnTo>
                <a:lnTo>
                  <a:pt x="197088" y="628650"/>
                </a:lnTo>
                <a:close/>
              </a:path>
              <a:path w="257175" h="746125">
                <a:moveTo>
                  <a:pt x="130921" y="628650"/>
                </a:moveTo>
                <a:lnTo>
                  <a:pt x="126190" y="628650"/>
                </a:lnTo>
                <a:lnTo>
                  <a:pt x="99987" y="583730"/>
                </a:lnTo>
                <a:lnTo>
                  <a:pt x="99987" y="571500"/>
                </a:lnTo>
                <a:lnTo>
                  <a:pt x="157137" y="571500"/>
                </a:lnTo>
                <a:lnTo>
                  <a:pt x="157124" y="583730"/>
                </a:lnTo>
                <a:lnTo>
                  <a:pt x="130921" y="628650"/>
                </a:lnTo>
                <a:close/>
              </a:path>
              <a:path w="257175" h="746125">
                <a:moveTo>
                  <a:pt x="170041" y="675017"/>
                </a:moveTo>
                <a:lnTo>
                  <a:pt x="153238" y="675017"/>
                </a:lnTo>
                <a:lnTo>
                  <a:pt x="128555" y="632704"/>
                </a:lnTo>
                <a:lnTo>
                  <a:pt x="157137" y="583708"/>
                </a:lnTo>
                <a:lnTo>
                  <a:pt x="157137" y="628650"/>
                </a:lnTo>
                <a:lnTo>
                  <a:pt x="197088" y="628650"/>
                </a:lnTo>
                <a:lnTo>
                  <a:pt x="170041" y="675017"/>
                </a:lnTo>
                <a:close/>
              </a:path>
              <a:path w="257175" h="746125">
                <a:moveTo>
                  <a:pt x="126190" y="628650"/>
                </a:moveTo>
                <a:lnTo>
                  <a:pt x="99987" y="628650"/>
                </a:lnTo>
                <a:lnTo>
                  <a:pt x="99987" y="583730"/>
                </a:lnTo>
                <a:lnTo>
                  <a:pt x="126190" y="628650"/>
                </a:lnTo>
                <a:close/>
              </a:path>
              <a:path w="257175" h="746125">
                <a:moveTo>
                  <a:pt x="153238" y="675017"/>
                </a:moveTo>
                <a:lnTo>
                  <a:pt x="103873" y="675017"/>
                </a:lnTo>
                <a:lnTo>
                  <a:pt x="128555" y="632704"/>
                </a:lnTo>
                <a:lnTo>
                  <a:pt x="153238" y="675017"/>
                </a:lnTo>
                <a:close/>
              </a:path>
              <a:path w="257175" h="746125">
                <a:moveTo>
                  <a:pt x="157137" y="689419"/>
                </a:moveTo>
                <a:lnTo>
                  <a:pt x="99987" y="689419"/>
                </a:lnTo>
                <a:lnTo>
                  <a:pt x="99987" y="685800"/>
                </a:lnTo>
                <a:lnTo>
                  <a:pt x="157137" y="685800"/>
                </a:lnTo>
                <a:lnTo>
                  <a:pt x="157137" y="689419"/>
                </a:lnTo>
                <a:close/>
              </a:path>
              <a:path w="257175" h="746125">
                <a:moveTo>
                  <a:pt x="161640" y="689419"/>
                </a:moveTo>
                <a:lnTo>
                  <a:pt x="157137" y="689419"/>
                </a:lnTo>
                <a:lnTo>
                  <a:pt x="157137" y="685800"/>
                </a:lnTo>
                <a:lnTo>
                  <a:pt x="163751" y="685800"/>
                </a:lnTo>
                <a:lnTo>
                  <a:pt x="161640" y="689419"/>
                </a:lnTo>
                <a:close/>
              </a:path>
              <a:path w="257175" h="746125">
                <a:moveTo>
                  <a:pt x="157137" y="57150"/>
                </a:moveTo>
                <a:lnTo>
                  <a:pt x="99987" y="57150"/>
                </a:lnTo>
                <a:lnTo>
                  <a:pt x="99987" y="0"/>
                </a:lnTo>
                <a:lnTo>
                  <a:pt x="157137" y="0"/>
                </a:lnTo>
                <a:lnTo>
                  <a:pt x="157137" y="57150"/>
                </a:lnTo>
                <a:close/>
              </a:path>
              <a:path w="257175" h="746125">
                <a:moveTo>
                  <a:pt x="157137" y="171450"/>
                </a:moveTo>
                <a:lnTo>
                  <a:pt x="99987" y="171450"/>
                </a:lnTo>
                <a:lnTo>
                  <a:pt x="99987" y="114300"/>
                </a:lnTo>
                <a:lnTo>
                  <a:pt x="157137" y="114300"/>
                </a:lnTo>
                <a:lnTo>
                  <a:pt x="157137" y="171450"/>
                </a:lnTo>
                <a:close/>
              </a:path>
              <a:path w="257175" h="746125">
                <a:moveTo>
                  <a:pt x="157137" y="285750"/>
                </a:moveTo>
                <a:lnTo>
                  <a:pt x="99987" y="285750"/>
                </a:lnTo>
                <a:lnTo>
                  <a:pt x="99987" y="228600"/>
                </a:lnTo>
                <a:lnTo>
                  <a:pt x="157137" y="228600"/>
                </a:lnTo>
                <a:lnTo>
                  <a:pt x="157137" y="285750"/>
                </a:lnTo>
                <a:close/>
              </a:path>
              <a:path w="257175" h="746125">
                <a:moveTo>
                  <a:pt x="157137" y="400050"/>
                </a:moveTo>
                <a:lnTo>
                  <a:pt x="99987" y="400050"/>
                </a:lnTo>
                <a:lnTo>
                  <a:pt x="99987" y="342900"/>
                </a:lnTo>
                <a:lnTo>
                  <a:pt x="157137" y="342900"/>
                </a:lnTo>
                <a:lnTo>
                  <a:pt x="157137" y="400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587902" y="4081948"/>
            <a:ext cx="5723890" cy="1801495"/>
          </a:xfrm>
          <a:prstGeom prst="rect">
            <a:avLst/>
          </a:prstGeom>
        </p:spPr>
        <p:txBody>
          <a:bodyPr wrap="square" lIns="0" tIns="18669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470"/>
              </a:spcBef>
            </a:pPr>
            <a:r>
              <a:rPr dirty="0" sz="2800" spc="-30" i="1">
                <a:latin typeface="Times New Roman"/>
                <a:cs typeface="Times New Roman"/>
              </a:rPr>
              <a:t>U</a:t>
            </a:r>
            <a:r>
              <a:rPr dirty="0" baseline="-16975" sz="2700" spc="-44" i="1">
                <a:latin typeface="Times New Roman"/>
                <a:cs typeface="Times New Roman"/>
              </a:rPr>
              <a:t>AB</a:t>
            </a:r>
            <a:r>
              <a:rPr dirty="0" sz="2800" spc="-30" i="1">
                <a:latin typeface="Times New Roman"/>
                <a:cs typeface="Times New Roman"/>
              </a:rPr>
              <a:t>=φ</a:t>
            </a:r>
            <a:r>
              <a:rPr dirty="0" baseline="-16975" sz="2700" spc="-44" i="1">
                <a:latin typeface="Times New Roman"/>
                <a:cs typeface="Times New Roman"/>
              </a:rPr>
              <a:t>A</a:t>
            </a:r>
            <a:r>
              <a:rPr dirty="0" sz="2900" spc="-30" i="1">
                <a:latin typeface="宋体"/>
                <a:cs typeface="宋体"/>
              </a:rPr>
              <a:t>－</a:t>
            </a:r>
            <a:r>
              <a:rPr dirty="0" sz="2800" spc="-30" i="1">
                <a:latin typeface="Times New Roman"/>
                <a:cs typeface="Times New Roman"/>
              </a:rPr>
              <a:t>φ</a:t>
            </a:r>
            <a:r>
              <a:rPr dirty="0" baseline="-16975" sz="2700" spc="-44" i="1">
                <a:latin typeface="Times New Roman"/>
                <a:cs typeface="Times New Roman"/>
              </a:rPr>
              <a:t>B </a:t>
            </a:r>
            <a:r>
              <a:rPr dirty="0" sz="2800" spc="-5" b="1">
                <a:latin typeface="Times New Roman"/>
                <a:cs typeface="Times New Roman"/>
              </a:rPr>
              <a:t>=</a:t>
            </a:r>
            <a:r>
              <a:rPr dirty="0" sz="2800" spc="20" b="1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300V-120V=180V</a:t>
            </a:r>
            <a:endParaRPr sz="28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1380"/>
              </a:spcBef>
            </a:pPr>
            <a:r>
              <a:rPr dirty="0" sz="2800" i="1">
                <a:latin typeface="Times New Roman"/>
                <a:cs typeface="Times New Roman"/>
              </a:rPr>
              <a:t>U</a:t>
            </a:r>
            <a:r>
              <a:rPr dirty="0" baseline="-16975" sz="2700" i="1">
                <a:latin typeface="Times New Roman"/>
                <a:cs typeface="Times New Roman"/>
              </a:rPr>
              <a:t>AB</a:t>
            </a:r>
            <a:r>
              <a:rPr dirty="0" sz="2800" i="1">
                <a:latin typeface="Times New Roman"/>
                <a:cs typeface="Times New Roman"/>
              </a:rPr>
              <a:t>= </a:t>
            </a:r>
            <a:r>
              <a:rPr dirty="0" sz="2800" spc="-60" i="1">
                <a:latin typeface="Times New Roman"/>
                <a:cs typeface="Times New Roman"/>
              </a:rPr>
              <a:t>φ</a:t>
            </a:r>
            <a:r>
              <a:rPr dirty="0" baseline="-16975" sz="2700" spc="-89" i="1">
                <a:latin typeface="Times New Roman"/>
                <a:cs typeface="Times New Roman"/>
              </a:rPr>
              <a:t>A</a:t>
            </a:r>
            <a:r>
              <a:rPr dirty="0" sz="2900" spc="-60" i="1">
                <a:latin typeface="宋体"/>
                <a:cs typeface="宋体"/>
              </a:rPr>
              <a:t>－</a:t>
            </a:r>
            <a:r>
              <a:rPr dirty="0" sz="2800" spc="-60" i="1">
                <a:latin typeface="Times New Roman"/>
                <a:cs typeface="Times New Roman"/>
              </a:rPr>
              <a:t>φ</a:t>
            </a:r>
            <a:r>
              <a:rPr dirty="0" baseline="-16975" sz="2700" spc="-89" i="1">
                <a:latin typeface="Times New Roman"/>
                <a:cs typeface="Times New Roman"/>
              </a:rPr>
              <a:t>B </a:t>
            </a:r>
            <a:r>
              <a:rPr dirty="0" sz="2800" spc="-5" b="1">
                <a:latin typeface="Times New Roman"/>
                <a:cs typeface="Times New Roman"/>
              </a:rPr>
              <a:t>=</a:t>
            </a:r>
            <a:r>
              <a:rPr dirty="0" sz="2800" spc="45" b="1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180V-0V=180V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3200" b="1">
                <a:solidFill>
                  <a:srgbClr val="0066FF"/>
                </a:solidFill>
                <a:latin typeface="华文楷体"/>
                <a:cs typeface="华文楷体"/>
              </a:rPr>
              <a:t>电势差与零电势点的选取无关。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2025-04-19T12:47:13Z</dcterms:created>
  <dcterms:modified xsi:type="dcterms:W3CDTF">2025-04-19T12:47:13Z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2025-04-19T00:00:00Z</vt:filetime>
  </property>
</Properties>
</file>