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812912" y="2328227"/>
            <a:ext cx="9143365" cy="0"/>
          </a:xfrm>
          <a:custGeom>
            <a:avLst/>
            <a:gdLst/>
            <a:ahLst/>
            <a:cxnLst/>
            <a:rect l="l" t="t" r="r" b="b"/>
            <a:pathLst>
              <a:path w="9143365" h="0">
                <a:moveTo>
                  <a:pt x="0" y="0"/>
                </a:moveTo>
                <a:lnTo>
                  <a:pt x="9142755" y="0"/>
                </a:lnTo>
              </a:path>
            </a:pathLst>
          </a:custGeom>
          <a:ln w="34925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249680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90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449324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3142" y="1774063"/>
            <a:ext cx="5285714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94914" y="2628914"/>
            <a:ext cx="5016500" cy="40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07845" y="2407920"/>
            <a:ext cx="8576309" cy="3399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9039" y="6180632"/>
            <a:ext cx="1042035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jpg"/><Relationship Id="rId3" Type="http://schemas.openxmlformats.org/officeDocument/2006/relationships/image" Target="../media/image12.jpg"/><Relationship Id="rId4" Type="http://schemas.openxmlformats.org/officeDocument/2006/relationships/image" Target="../media/image36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12.jpg"/><Relationship Id="rId4" Type="http://schemas.openxmlformats.org/officeDocument/2006/relationships/image" Target="../media/image13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jpg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Relationship Id="rId4" Type="http://schemas.openxmlformats.org/officeDocument/2006/relationships/image" Target="../media/image5.jp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jp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1398" y="805497"/>
            <a:ext cx="4140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 i="0">
                <a:solidFill>
                  <a:srgbClr val="FFFFFF"/>
                </a:solidFill>
                <a:latin typeface="微软雅黑"/>
                <a:cs typeface="微软雅黑"/>
              </a:rPr>
              <a:t>国家中小学课程资源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3311" y="2830067"/>
            <a:ext cx="409956" cy="466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100387" y="2123617"/>
            <a:ext cx="6172835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1">
                <a:solidFill>
                  <a:srgbClr val="FFFFFF"/>
                </a:solidFill>
                <a:latin typeface="微软雅黑"/>
                <a:cs typeface="微软雅黑"/>
              </a:rPr>
              <a:t>电势差与电场强度的关</a:t>
            </a:r>
            <a:r>
              <a:rPr dirty="0" sz="4400" spc="5" b="1">
                <a:solidFill>
                  <a:srgbClr val="FFFFFF"/>
                </a:solidFill>
                <a:latin typeface="微软雅黑"/>
                <a:cs typeface="微软雅黑"/>
              </a:rPr>
              <a:t>系</a:t>
            </a:r>
            <a:endParaRPr sz="44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3755" y="3467417"/>
            <a:ext cx="2517775" cy="1046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600"/>
              </a:lnSpc>
              <a:spcBef>
                <a:spcPts val="100"/>
              </a:spcBef>
              <a:tabLst>
                <a:tab pos="726440" algn="l"/>
              </a:tabLst>
            </a:pPr>
            <a:r>
              <a:rPr dirty="0" sz="2800" spc="-10" b="1">
                <a:solidFill>
                  <a:srgbClr val="FFFFFF"/>
                </a:solidFill>
                <a:latin typeface="华文楷体"/>
                <a:cs typeface="华文楷体"/>
              </a:rPr>
              <a:t>年	</a:t>
            </a:r>
            <a:r>
              <a:rPr dirty="0" sz="2800" b="1">
                <a:solidFill>
                  <a:srgbClr val="FFFFFF"/>
                </a:solidFill>
                <a:latin typeface="华文楷体"/>
                <a:cs typeface="华文楷体"/>
              </a:rPr>
              <a:t>级：高</a:t>
            </a:r>
            <a:r>
              <a:rPr dirty="0" sz="2800" spc="-10" b="1">
                <a:solidFill>
                  <a:srgbClr val="FFFFFF"/>
                </a:solidFill>
                <a:latin typeface="华文楷体"/>
                <a:cs typeface="华文楷体"/>
              </a:rPr>
              <a:t>二 </a:t>
            </a:r>
            <a:r>
              <a:rPr dirty="0" sz="2800" b="1">
                <a:solidFill>
                  <a:srgbClr val="FFFFFF"/>
                </a:solidFill>
                <a:latin typeface="华文楷体"/>
                <a:cs typeface="华文楷体"/>
              </a:rPr>
              <a:t>主讲人：张红</a:t>
            </a:r>
            <a:r>
              <a:rPr dirty="0" sz="2800" spc="-10" b="1">
                <a:solidFill>
                  <a:srgbClr val="FFFFFF"/>
                </a:solidFill>
                <a:latin typeface="华文楷体"/>
                <a:cs typeface="华文楷体"/>
              </a:rPr>
              <a:t>明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0745" y="3467417"/>
            <a:ext cx="5367655" cy="104648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  <a:tabLst>
                <a:tab pos="726440" algn="l"/>
              </a:tabLst>
            </a:pPr>
            <a:r>
              <a:rPr dirty="0" sz="2800" spc="-10" b="1">
                <a:solidFill>
                  <a:srgbClr val="FFFFFF"/>
                </a:solidFill>
                <a:latin typeface="华文楷体"/>
                <a:cs typeface="华文楷体"/>
              </a:rPr>
              <a:t>学	</a:t>
            </a:r>
            <a:r>
              <a:rPr dirty="0" sz="2800" b="1">
                <a:solidFill>
                  <a:srgbClr val="FFFFFF"/>
                </a:solidFill>
                <a:latin typeface="华文楷体"/>
                <a:cs typeface="华文楷体"/>
              </a:rPr>
              <a:t>科：物理（人教版</a:t>
            </a:r>
            <a:r>
              <a:rPr dirty="0" sz="2800" spc="-10" b="1">
                <a:solidFill>
                  <a:srgbClr val="FFFFFF"/>
                </a:solidFill>
                <a:latin typeface="华文楷体"/>
                <a:cs typeface="华文楷体"/>
              </a:rPr>
              <a:t>）</a:t>
            </a:r>
            <a:endParaRPr sz="2800">
              <a:latin typeface="华文楷体"/>
              <a:cs typeface="华文楷体"/>
            </a:endParaRPr>
          </a:p>
          <a:p>
            <a:pPr marL="366395">
              <a:lnSpc>
                <a:spcPct val="100000"/>
              </a:lnSpc>
              <a:spcBef>
                <a:spcPts val="660"/>
              </a:spcBef>
              <a:tabLst>
                <a:tab pos="1080770" algn="l"/>
              </a:tabLst>
            </a:pPr>
            <a:r>
              <a:rPr dirty="0" sz="2800" spc="-10" b="1">
                <a:solidFill>
                  <a:srgbClr val="FFFFFF"/>
                </a:solidFill>
                <a:latin typeface="华文楷体"/>
                <a:cs typeface="华文楷体"/>
              </a:rPr>
              <a:t>学</a:t>
            </a:r>
            <a:r>
              <a:rPr dirty="0" sz="2800" spc="-10" b="1">
                <a:solidFill>
                  <a:srgbClr val="FFFFFF"/>
                </a:solidFill>
                <a:latin typeface="华文楷体"/>
                <a:cs typeface="华文楷体"/>
              </a:rPr>
              <a:t>	</a:t>
            </a:r>
            <a:r>
              <a:rPr dirty="0" sz="2800" b="1">
                <a:solidFill>
                  <a:srgbClr val="FFFFFF"/>
                </a:solidFill>
                <a:latin typeface="华文楷体"/>
                <a:cs typeface="华文楷体"/>
              </a:rPr>
              <a:t>校：北京师范大学附属中</a:t>
            </a:r>
            <a:r>
              <a:rPr dirty="0" sz="2800" spc="-10" b="1">
                <a:solidFill>
                  <a:srgbClr val="FFFFFF"/>
                </a:solidFill>
                <a:latin typeface="华文楷体"/>
                <a:cs typeface="华文楷体"/>
              </a:rPr>
              <a:t>学</a:t>
            </a:r>
            <a:endParaRPr sz="2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0" y="2985516"/>
            <a:ext cx="2121407" cy="1427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129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49680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90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49324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83614" y="1774063"/>
            <a:ext cx="6592570" cy="3177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72715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想一想</a:t>
            </a:r>
            <a:endParaRPr sz="30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Times New Roman"/>
              <a:cs typeface="Times New Roman"/>
            </a:endParaRPr>
          </a:p>
          <a:p>
            <a:pPr marL="172720" indent="-107314">
              <a:lnSpc>
                <a:spcPct val="100000"/>
              </a:lnSpc>
              <a:buSzPct val="95833"/>
              <a:buFont typeface="Arial"/>
              <a:buChar char="•"/>
              <a:tabLst>
                <a:tab pos="173355" algn="l"/>
              </a:tabLst>
            </a:pP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深入探究：从匀强电场到非匀强电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场</a:t>
            </a:r>
            <a:endParaRPr sz="2400">
              <a:latin typeface="华文楷体"/>
              <a:cs typeface="华文楷体"/>
            </a:endParaRPr>
          </a:p>
          <a:p>
            <a:pPr marL="12700" marR="5080">
              <a:lnSpc>
                <a:spcPct val="101200"/>
              </a:lnSpc>
              <a:spcBef>
                <a:spcPts val="635"/>
              </a:spcBef>
              <a:buSzPct val="96428"/>
              <a:buAutoNum type="arabicPlain"/>
              <a:tabLst>
                <a:tab pos="535305" algn="l"/>
              </a:tabLst>
            </a:pPr>
            <a:r>
              <a:rPr dirty="0" sz="2800">
                <a:latin typeface="华文楷体"/>
                <a:cs typeface="华文楷体"/>
              </a:rPr>
              <a:t>如果不是匀强电场，从匀强电场得到</a:t>
            </a:r>
            <a:r>
              <a:rPr dirty="0" sz="2800" spc="-5">
                <a:latin typeface="华文楷体"/>
                <a:cs typeface="华文楷体"/>
              </a:rPr>
              <a:t>的 </a:t>
            </a:r>
            <a:r>
              <a:rPr dirty="0" sz="2800">
                <a:latin typeface="华文楷体"/>
                <a:cs typeface="华文楷体"/>
              </a:rPr>
              <a:t>关系</a:t>
            </a:r>
            <a:r>
              <a:rPr dirty="0" sz="2800" spc="-5" i="1">
                <a:latin typeface="Times New Roman"/>
                <a:cs typeface="Times New Roman"/>
              </a:rPr>
              <a:t>U</a:t>
            </a:r>
            <a:r>
              <a:rPr dirty="0" sz="2800" spc="-5">
                <a:latin typeface="Times New Roman"/>
                <a:cs typeface="Times New Roman"/>
              </a:rPr>
              <a:t>=</a:t>
            </a:r>
            <a:r>
              <a:rPr dirty="0" sz="2800" spc="-5" i="1">
                <a:latin typeface="Times New Roman"/>
                <a:cs typeface="Times New Roman"/>
              </a:rPr>
              <a:t>Ed</a:t>
            </a:r>
            <a:r>
              <a:rPr dirty="0" sz="2800">
                <a:latin typeface="华文楷体"/>
                <a:cs typeface="华文楷体"/>
              </a:rPr>
              <a:t>是否可以推广到任意电场</a:t>
            </a:r>
            <a:r>
              <a:rPr dirty="0" sz="2800" spc="-5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  <a:p>
            <a:pPr marL="12700" marR="220345">
              <a:lnSpc>
                <a:spcPts val="3320"/>
              </a:lnSpc>
              <a:spcBef>
                <a:spcPts val="1145"/>
              </a:spcBef>
              <a:buSzPct val="96428"/>
              <a:buAutoNum type="arabicPlain"/>
              <a:tabLst>
                <a:tab pos="535305" algn="l"/>
              </a:tabLst>
            </a:pPr>
            <a:r>
              <a:rPr dirty="0" sz="2800">
                <a:latin typeface="华文楷体"/>
                <a:cs typeface="华文楷体"/>
              </a:rPr>
              <a:t>如果简单的把</a:t>
            </a:r>
            <a:r>
              <a:rPr dirty="0" sz="2800" spc="-5" i="1">
                <a:latin typeface="Times New Roman"/>
                <a:cs typeface="Times New Roman"/>
              </a:rPr>
              <a:t>U</a:t>
            </a:r>
            <a:r>
              <a:rPr dirty="0" sz="2800" spc="-5">
                <a:latin typeface="Times New Roman"/>
                <a:cs typeface="Times New Roman"/>
              </a:rPr>
              <a:t>=</a:t>
            </a:r>
            <a:r>
              <a:rPr dirty="0" sz="2800" spc="-5" i="1">
                <a:latin typeface="Times New Roman"/>
                <a:cs typeface="Times New Roman"/>
              </a:rPr>
              <a:t>Ed</a:t>
            </a:r>
            <a:r>
              <a:rPr dirty="0" sz="2800">
                <a:latin typeface="华文楷体"/>
                <a:cs typeface="华文楷体"/>
              </a:rPr>
              <a:t>推广到任意电场</a:t>
            </a:r>
            <a:r>
              <a:rPr dirty="0" sz="2800" spc="-5">
                <a:latin typeface="华文楷体"/>
                <a:cs typeface="华文楷体"/>
              </a:rPr>
              <a:t>中 </a:t>
            </a:r>
            <a:r>
              <a:rPr dirty="0" sz="2800">
                <a:latin typeface="华文楷体"/>
                <a:cs typeface="华文楷体"/>
              </a:rPr>
              <a:t>去会存在什么样的问题呢</a:t>
            </a:r>
            <a:r>
              <a:rPr dirty="0" sz="2800" spc="-5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6630" y="2498089"/>
            <a:ext cx="9792970" cy="87820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 i="0">
                <a:latin typeface="华文楷体"/>
                <a:cs typeface="华文楷体"/>
              </a:rPr>
              <a:t>3</a:t>
            </a:r>
            <a:r>
              <a:rPr dirty="0" sz="2800" i="0">
                <a:latin typeface="华文楷体"/>
                <a:cs typeface="华文楷体"/>
              </a:rPr>
              <a:t>）任意电场中的电势差与电场强度的关系显然要复杂一些，</a:t>
            </a:r>
            <a:r>
              <a:rPr dirty="0" sz="2800" spc="-5" i="0">
                <a:latin typeface="华文楷体"/>
                <a:cs typeface="华文楷体"/>
              </a:rPr>
              <a:t>运 </a:t>
            </a:r>
            <a:r>
              <a:rPr dirty="0" sz="2800" i="0">
                <a:latin typeface="华文楷体"/>
                <a:cs typeface="华文楷体"/>
              </a:rPr>
              <a:t>用微元法的思想可以做怎样简单的处理</a:t>
            </a:r>
            <a:r>
              <a:rPr dirty="0" sz="2800" spc="-5" i="0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4288" y="3950208"/>
            <a:ext cx="2906267" cy="1917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87025" y="4056672"/>
            <a:ext cx="298450" cy="1819275"/>
          </a:xfrm>
          <a:custGeom>
            <a:avLst/>
            <a:gdLst/>
            <a:ahLst/>
            <a:cxnLst/>
            <a:rect l="l" t="t" r="r" b="b"/>
            <a:pathLst>
              <a:path w="298450" h="1819275">
                <a:moveTo>
                  <a:pt x="161060" y="38988"/>
                </a:moveTo>
                <a:lnTo>
                  <a:pt x="147675" y="38988"/>
                </a:lnTo>
                <a:lnTo>
                  <a:pt x="154546" y="18338"/>
                </a:lnTo>
                <a:lnTo>
                  <a:pt x="160248" y="0"/>
                </a:lnTo>
                <a:lnTo>
                  <a:pt x="172377" y="3771"/>
                </a:lnTo>
                <a:lnTo>
                  <a:pt x="166624" y="22288"/>
                </a:lnTo>
                <a:lnTo>
                  <a:pt x="161060" y="38988"/>
                </a:lnTo>
                <a:close/>
              </a:path>
              <a:path w="298450" h="1819275">
                <a:moveTo>
                  <a:pt x="154508" y="18453"/>
                </a:moveTo>
                <a:close/>
              </a:path>
              <a:path w="298450" h="1819275">
                <a:moveTo>
                  <a:pt x="147699" y="38916"/>
                </a:moveTo>
                <a:close/>
              </a:path>
              <a:path w="298450" h="1819275">
                <a:moveTo>
                  <a:pt x="279041" y="1779219"/>
                </a:moveTo>
                <a:lnTo>
                  <a:pt x="264261" y="1779219"/>
                </a:lnTo>
                <a:lnTo>
                  <a:pt x="229981" y="1723542"/>
                </a:lnTo>
                <a:lnTo>
                  <a:pt x="199110" y="1672577"/>
                </a:lnTo>
                <a:lnTo>
                  <a:pt x="171157" y="1623987"/>
                </a:lnTo>
                <a:lnTo>
                  <a:pt x="152234" y="1589151"/>
                </a:lnTo>
                <a:lnTo>
                  <a:pt x="133426" y="1552422"/>
                </a:lnTo>
                <a:lnTo>
                  <a:pt x="115023" y="1513865"/>
                </a:lnTo>
                <a:lnTo>
                  <a:pt x="97307" y="1473555"/>
                </a:lnTo>
                <a:lnTo>
                  <a:pt x="80581" y="1431531"/>
                </a:lnTo>
                <a:lnTo>
                  <a:pt x="65125" y="1387843"/>
                </a:lnTo>
                <a:lnTo>
                  <a:pt x="51231" y="1342580"/>
                </a:lnTo>
                <a:lnTo>
                  <a:pt x="39192" y="1295768"/>
                </a:lnTo>
                <a:lnTo>
                  <a:pt x="29222" y="1247825"/>
                </a:lnTo>
                <a:lnTo>
                  <a:pt x="20942" y="1200365"/>
                </a:lnTo>
                <a:lnTo>
                  <a:pt x="14185" y="1153515"/>
                </a:lnTo>
                <a:lnTo>
                  <a:pt x="8864" y="1107186"/>
                </a:lnTo>
                <a:lnTo>
                  <a:pt x="4799" y="1060310"/>
                </a:lnTo>
                <a:lnTo>
                  <a:pt x="2068" y="1015072"/>
                </a:lnTo>
                <a:lnTo>
                  <a:pt x="476" y="970076"/>
                </a:lnTo>
                <a:lnTo>
                  <a:pt x="0" y="902741"/>
                </a:lnTo>
                <a:lnTo>
                  <a:pt x="317" y="880224"/>
                </a:lnTo>
                <a:lnTo>
                  <a:pt x="1587" y="835151"/>
                </a:lnTo>
                <a:lnTo>
                  <a:pt x="3619" y="789990"/>
                </a:lnTo>
                <a:lnTo>
                  <a:pt x="6337" y="744639"/>
                </a:lnTo>
                <a:lnTo>
                  <a:pt x="11493" y="676071"/>
                </a:lnTo>
                <a:lnTo>
                  <a:pt x="15506" y="629856"/>
                </a:lnTo>
                <a:lnTo>
                  <a:pt x="19862" y="583145"/>
                </a:lnTo>
                <a:lnTo>
                  <a:pt x="24498" y="535825"/>
                </a:lnTo>
                <a:lnTo>
                  <a:pt x="29895" y="488823"/>
                </a:lnTo>
                <a:lnTo>
                  <a:pt x="36499" y="443395"/>
                </a:lnTo>
                <a:lnTo>
                  <a:pt x="44119" y="399605"/>
                </a:lnTo>
                <a:lnTo>
                  <a:pt x="52590" y="357492"/>
                </a:lnTo>
                <a:lnTo>
                  <a:pt x="61760" y="317118"/>
                </a:lnTo>
                <a:lnTo>
                  <a:pt x="71450" y="278511"/>
                </a:lnTo>
                <a:lnTo>
                  <a:pt x="81495" y="241731"/>
                </a:lnTo>
                <a:lnTo>
                  <a:pt x="101980" y="173786"/>
                </a:lnTo>
                <a:lnTo>
                  <a:pt x="121881" y="113652"/>
                </a:lnTo>
                <a:lnTo>
                  <a:pt x="147699" y="38916"/>
                </a:lnTo>
                <a:lnTo>
                  <a:pt x="161060" y="38988"/>
                </a:lnTo>
                <a:lnTo>
                  <a:pt x="159715" y="43027"/>
                </a:lnTo>
                <a:lnTo>
                  <a:pt x="143192" y="90792"/>
                </a:lnTo>
                <a:lnTo>
                  <a:pt x="133891" y="117779"/>
                </a:lnTo>
                <a:lnTo>
                  <a:pt x="114073" y="177673"/>
                </a:lnTo>
                <a:lnTo>
                  <a:pt x="98778" y="227622"/>
                </a:lnTo>
                <a:lnTo>
                  <a:pt x="83727" y="281762"/>
                </a:lnTo>
                <a:lnTo>
                  <a:pt x="74102" y="320103"/>
                </a:lnTo>
                <a:lnTo>
                  <a:pt x="64995" y="360197"/>
                </a:lnTo>
                <a:lnTo>
                  <a:pt x="56587" y="401993"/>
                </a:lnTo>
                <a:lnTo>
                  <a:pt x="49033" y="445439"/>
                </a:lnTo>
                <a:lnTo>
                  <a:pt x="42495" y="490512"/>
                </a:lnTo>
                <a:lnTo>
                  <a:pt x="37128" y="537159"/>
                </a:lnTo>
                <a:lnTo>
                  <a:pt x="32509" y="584377"/>
                </a:lnTo>
                <a:lnTo>
                  <a:pt x="28151" y="631024"/>
                </a:lnTo>
                <a:lnTo>
                  <a:pt x="24138" y="677138"/>
                </a:lnTo>
                <a:lnTo>
                  <a:pt x="20583" y="722820"/>
                </a:lnTo>
                <a:lnTo>
                  <a:pt x="17574" y="768121"/>
                </a:lnTo>
                <a:lnTo>
                  <a:pt x="15199" y="813193"/>
                </a:lnTo>
                <a:lnTo>
                  <a:pt x="13537" y="858075"/>
                </a:lnTo>
                <a:lnTo>
                  <a:pt x="12700" y="902830"/>
                </a:lnTo>
                <a:lnTo>
                  <a:pt x="12624" y="925296"/>
                </a:lnTo>
                <a:lnTo>
                  <a:pt x="12779" y="947839"/>
                </a:lnTo>
                <a:lnTo>
                  <a:pt x="13863" y="993038"/>
                </a:lnTo>
                <a:lnTo>
                  <a:pt x="16056" y="1038466"/>
                </a:lnTo>
                <a:lnTo>
                  <a:pt x="19348" y="1083043"/>
                </a:lnTo>
                <a:lnTo>
                  <a:pt x="21492" y="1105865"/>
                </a:lnTo>
                <a:lnTo>
                  <a:pt x="23967" y="1128801"/>
                </a:lnTo>
                <a:lnTo>
                  <a:pt x="26786" y="1151839"/>
                </a:lnTo>
                <a:lnTo>
                  <a:pt x="29947" y="1175016"/>
                </a:lnTo>
                <a:lnTo>
                  <a:pt x="33489" y="1198333"/>
                </a:lnTo>
                <a:lnTo>
                  <a:pt x="37399" y="1221790"/>
                </a:lnTo>
                <a:lnTo>
                  <a:pt x="41714" y="1245514"/>
                </a:lnTo>
                <a:lnTo>
                  <a:pt x="46409" y="1269301"/>
                </a:lnTo>
                <a:lnTo>
                  <a:pt x="48924" y="1281163"/>
                </a:lnTo>
                <a:lnTo>
                  <a:pt x="51557" y="1292872"/>
                </a:lnTo>
                <a:lnTo>
                  <a:pt x="54362" y="1304632"/>
                </a:lnTo>
                <a:lnTo>
                  <a:pt x="57266" y="1316227"/>
                </a:lnTo>
                <a:lnTo>
                  <a:pt x="63436" y="1339049"/>
                </a:lnTo>
                <a:lnTo>
                  <a:pt x="70091" y="1361617"/>
                </a:lnTo>
                <a:lnTo>
                  <a:pt x="77208" y="1383918"/>
                </a:lnTo>
                <a:lnTo>
                  <a:pt x="84679" y="1405712"/>
                </a:lnTo>
                <a:lnTo>
                  <a:pt x="92452" y="1426997"/>
                </a:lnTo>
                <a:lnTo>
                  <a:pt x="100590" y="1447990"/>
                </a:lnTo>
                <a:lnTo>
                  <a:pt x="109047" y="1468691"/>
                </a:lnTo>
                <a:lnTo>
                  <a:pt x="117672" y="1488770"/>
                </a:lnTo>
                <a:lnTo>
                  <a:pt x="126553" y="1508531"/>
                </a:lnTo>
                <a:lnTo>
                  <a:pt x="135600" y="1527860"/>
                </a:lnTo>
                <a:lnTo>
                  <a:pt x="144793" y="1546745"/>
                </a:lnTo>
                <a:lnTo>
                  <a:pt x="154128" y="1565262"/>
                </a:lnTo>
                <a:lnTo>
                  <a:pt x="163454" y="1583182"/>
                </a:lnTo>
                <a:lnTo>
                  <a:pt x="172881" y="1600771"/>
                </a:lnTo>
                <a:lnTo>
                  <a:pt x="182242" y="1617776"/>
                </a:lnTo>
                <a:lnTo>
                  <a:pt x="191623" y="1634413"/>
                </a:lnTo>
                <a:lnTo>
                  <a:pt x="210026" y="1666074"/>
                </a:lnTo>
                <a:lnTo>
                  <a:pt x="227883" y="1695830"/>
                </a:lnTo>
                <a:lnTo>
                  <a:pt x="244889" y="1723555"/>
                </a:lnTo>
                <a:lnTo>
                  <a:pt x="275094" y="1772602"/>
                </a:lnTo>
                <a:lnTo>
                  <a:pt x="279041" y="1779219"/>
                </a:lnTo>
                <a:close/>
              </a:path>
              <a:path w="298450" h="1819275">
                <a:moveTo>
                  <a:pt x="133896" y="117779"/>
                </a:moveTo>
                <a:close/>
              </a:path>
              <a:path w="298450" h="1819275">
                <a:moveTo>
                  <a:pt x="124134" y="146748"/>
                </a:moveTo>
                <a:close/>
              </a:path>
              <a:path w="298450" h="1819275">
                <a:moveTo>
                  <a:pt x="114073" y="177673"/>
                </a:moveTo>
                <a:close/>
              </a:path>
              <a:path w="298450" h="1819275">
                <a:moveTo>
                  <a:pt x="103873" y="210515"/>
                </a:moveTo>
                <a:close/>
              </a:path>
              <a:path w="298450" h="1819275">
                <a:moveTo>
                  <a:pt x="98780" y="227622"/>
                </a:moveTo>
                <a:close/>
              </a:path>
              <a:path w="298450" h="1819275">
                <a:moveTo>
                  <a:pt x="93700" y="245211"/>
                </a:moveTo>
                <a:close/>
              </a:path>
              <a:path w="298450" h="1819275">
                <a:moveTo>
                  <a:pt x="88684" y="263271"/>
                </a:moveTo>
                <a:close/>
              </a:path>
              <a:path w="298450" h="1819275">
                <a:moveTo>
                  <a:pt x="83727" y="281762"/>
                </a:moveTo>
                <a:close/>
              </a:path>
              <a:path w="298450" h="1819275">
                <a:moveTo>
                  <a:pt x="78854" y="300723"/>
                </a:moveTo>
                <a:close/>
              </a:path>
              <a:path w="298450" h="1819275">
                <a:moveTo>
                  <a:pt x="74104" y="320103"/>
                </a:moveTo>
                <a:close/>
              </a:path>
              <a:path w="298450" h="1819275">
                <a:moveTo>
                  <a:pt x="69477" y="339940"/>
                </a:moveTo>
                <a:close/>
              </a:path>
              <a:path w="298450" h="1819275">
                <a:moveTo>
                  <a:pt x="64998" y="360197"/>
                </a:moveTo>
                <a:close/>
              </a:path>
              <a:path w="298450" h="1819275">
                <a:moveTo>
                  <a:pt x="60703" y="380885"/>
                </a:moveTo>
                <a:close/>
              </a:path>
              <a:path w="298450" h="1819275">
                <a:moveTo>
                  <a:pt x="56591" y="401993"/>
                </a:moveTo>
                <a:close/>
              </a:path>
              <a:path w="298450" h="1819275">
                <a:moveTo>
                  <a:pt x="52692" y="423506"/>
                </a:moveTo>
                <a:close/>
              </a:path>
              <a:path w="298450" h="1819275">
                <a:moveTo>
                  <a:pt x="49034" y="445439"/>
                </a:moveTo>
                <a:close/>
              </a:path>
              <a:path w="298450" h="1819275">
                <a:moveTo>
                  <a:pt x="45623" y="467747"/>
                </a:moveTo>
                <a:close/>
              </a:path>
              <a:path w="298450" h="1819275">
                <a:moveTo>
                  <a:pt x="45618" y="467779"/>
                </a:moveTo>
                <a:close/>
              </a:path>
              <a:path w="298450" h="1819275">
                <a:moveTo>
                  <a:pt x="42495" y="490512"/>
                </a:moveTo>
                <a:close/>
              </a:path>
              <a:path w="298450" h="1819275">
                <a:moveTo>
                  <a:pt x="39651" y="513638"/>
                </a:moveTo>
                <a:close/>
              </a:path>
              <a:path w="298450" h="1819275">
                <a:moveTo>
                  <a:pt x="28151" y="631024"/>
                </a:moveTo>
                <a:close/>
              </a:path>
              <a:path w="298450" h="1819275">
                <a:moveTo>
                  <a:pt x="12777" y="947712"/>
                </a:moveTo>
                <a:close/>
              </a:path>
              <a:path w="298450" h="1819275">
                <a:moveTo>
                  <a:pt x="13184" y="970152"/>
                </a:moveTo>
                <a:close/>
              </a:path>
              <a:path w="298450" h="1819275">
                <a:moveTo>
                  <a:pt x="13846" y="992632"/>
                </a:moveTo>
                <a:close/>
              </a:path>
              <a:path w="298450" h="1819275">
                <a:moveTo>
                  <a:pt x="14786" y="1015149"/>
                </a:moveTo>
                <a:close/>
              </a:path>
              <a:path w="298450" h="1819275">
                <a:moveTo>
                  <a:pt x="16007" y="1037742"/>
                </a:moveTo>
                <a:close/>
              </a:path>
              <a:path w="298450" h="1819275">
                <a:moveTo>
                  <a:pt x="17532" y="1060386"/>
                </a:moveTo>
                <a:close/>
              </a:path>
              <a:path w="298450" h="1819275">
                <a:moveTo>
                  <a:pt x="244889" y="1723555"/>
                </a:moveTo>
                <a:close/>
              </a:path>
              <a:path w="298450" h="1819275">
                <a:moveTo>
                  <a:pt x="296813" y="1809927"/>
                </a:moveTo>
                <a:lnTo>
                  <a:pt x="282333" y="1809927"/>
                </a:lnTo>
                <a:lnTo>
                  <a:pt x="276771" y="1800212"/>
                </a:lnTo>
                <a:lnTo>
                  <a:pt x="264210" y="1779142"/>
                </a:lnTo>
                <a:lnTo>
                  <a:pt x="279041" y="1779219"/>
                </a:lnTo>
                <a:lnTo>
                  <a:pt x="287769" y="1793849"/>
                </a:lnTo>
                <a:lnTo>
                  <a:pt x="293382" y="1803679"/>
                </a:lnTo>
                <a:lnTo>
                  <a:pt x="296813" y="1809927"/>
                </a:lnTo>
                <a:close/>
              </a:path>
              <a:path w="298450" h="1819275">
                <a:moveTo>
                  <a:pt x="287286" y="1818970"/>
                </a:moveTo>
                <a:lnTo>
                  <a:pt x="282270" y="1809838"/>
                </a:lnTo>
                <a:lnTo>
                  <a:pt x="296813" y="1809927"/>
                </a:lnTo>
                <a:lnTo>
                  <a:pt x="298424" y="1812861"/>
                </a:lnTo>
                <a:lnTo>
                  <a:pt x="287286" y="181897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70718" y="4042600"/>
            <a:ext cx="298450" cy="1819275"/>
          </a:xfrm>
          <a:custGeom>
            <a:avLst/>
            <a:gdLst/>
            <a:ahLst/>
            <a:cxnLst/>
            <a:rect l="l" t="t" r="r" b="b"/>
            <a:pathLst>
              <a:path w="298450" h="1819275">
                <a:moveTo>
                  <a:pt x="279039" y="1779206"/>
                </a:moveTo>
                <a:lnTo>
                  <a:pt x="264261" y="1779206"/>
                </a:lnTo>
                <a:lnTo>
                  <a:pt x="229979" y="1723529"/>
                </a:lnTo>
                <a:lnTo>
                  <a:pt x="199110" y="1672564"/>
                </a:lnTo>
                <a:lnTo>
                  <a:pt x="171157" y="1623974"/>
                </a:lnTo>
                <a:lnTo>
                  <a:pt x="152234" y="1589138"/>
                </a:lnTo>
                <a:lnTo>
                  <a:pt x="133426" y="1552409"/>
                </a:lnTo>
                <a:lnTo>
                  <a:pt x="115023" y="1513865"/>
                </a:lnTo>
                <a:lnTo>
                  <a:pt x="97307" y="1473542"/>
                </a:lnTo>
                <a:lnTo>
                  <a:pt x="80581" y="1431518"/>
                </a:lnTo>
                <a:lnTo>
                  <a:pt x="65125" y="1387843"/>
                </a:lnTo>
                <a:lnTo>
                  <a:pt x="51231" y="1342567"/>
                </a:lnTo>
                <a:lnTo>
                  <a:pt x="39192" y="1295768"/>
                </a:lnTo>
                <a:lnTo>
                  <a:pt x="29222" y="1247825"/>
                </a:lnTo>
                <a:lnTo>
                  <a:pt x="20942" y="1200365"/>
                </a:lnTo>
                <a:lnTo>
                  <a:pt x="14185" y="1153515"/>
                </a:lnTo>
                <a:lnTo>
                  <a:pt x="8851" y="1107173"/>
                </a:lnTo>
                <a:lnTo>
                  <a:pt x="4798" y="1060297"/>
                </a:lnTo>
                <a:lnTo>
                  <a:pt x="2068" y="1015060"/>
                </a:lnTo>
                <a:lnTo>
                  <a:pt x="476" y="970064"/>
                </a:lnTo>
                <a:lnTo>
                  <a:pt x="0" y="902741"/>
                </a:lnTo>
                <a:lnTo>
                  <a:pt x="317" y="880211"/>
                </a:lnTo>
                <a:lnTo>
                  <a:pt x="1587" y="835151"/>
                </a:lnTo>
                <a:lnTo>
                  <a:pt x="3619" y="789978"/>
                </a:lnTo>
                <a:lnTo>
                  <a:pt x="6337" y="744626"/>
                </a:lnTo>
                <a:lnTo>
                  <a:pt x="11493" y="676059"/>
                </a:lnTo>
                <a:lnTo>
                  <a:pt x="15493" y="629843"/>
                </a:lnTo>
                <a:lnTo>
                  <a:pt x="19862" y="583145"/>
                </a:lnTo>
                <a:lnTo>
                  <a:pt x="24498" y="535825"/>
                </a:lnTo>
                <a:lnTo>
                  <a:pt x="29895" y="488810"/>
                </a:lnTo>
                <a:lnTo>
                  <a:pt x="36499" y="443382"/>
                </a:lnTo>
                <a:lnTo>
                  <a:pt x="44119" y="399592"/>
                </a:lnTo>
                <a:lnTo>
                  <a:pt x="52590" y="357492"/>
                </a:lnTo>
                <a:lnTo>
                  <a:pt x="61760" y="317106"/>
                </a:lnTo>
                <a:lnTo>
                  <a:pt x="71450" y="278498"/>
                </a:lnTo>
                <a:lnTo>
                  <a:pt x="81495" y="241719"/>
                </a:lnTo>
                <a:lnTo>
                  <a:pt x="101980" y="173774"/>
                </a:lnTo>
                <a:lnTo>
                  <a:pt x="121881" y="113652"/>
                </a:lnTo>
                <a:lnTo>
                  <a:pt x="147700" y="38912"/>
                </a:lnTo>
                <a:lnTo>
                  <a:pt x="154546" y="18326"/>
                </a:lnTo>
                <a:lnTo>
                  <a:pt x="160248" y="0"/>
                </a:lnTo>
                <a:lnTo>
                  <a:pt x="172377" y="3771"/>
                </a:lnTo>
                <a:lnTo>
                  <a:pt x="166624" y="22275"/>
                </a:lnTo>
                <a:lnTo>
                  <a:pt x="159715" y="43027"/>
                </a:lnTo>
                <a:lnTo>
                  <a:pt x="143188" y="90792"/>
                </a:lnTo>
                <a:lnTo>
                  <a:pt x="133895" y="117767"/>
                </a:lnTo>
                <a:lnTo>
                  <a:pt x="114073" y="177660"/>
                </a:lnTo>
                <a:lnTo>
                  <a:pt x="98774" y="227622"/>
                </a:lnTo>
                <a:lnTo>
                  <a:pt x="83727" y="281762"/>
                </a:lnTo>
                <a:lnTo>
                  <a:pt x="74099" y="320103"/>
                </a:lnTo>
                <a:lnTo>
                  <a:pt x="64995" y="360184"/>
                </a:lnTo>
                <a:lnTo>
                  <a:pt x="56590" y="401980"/>
                </a:lnTo>
                <a:lnTo>
                  <a:pt x="49033" y="445439"/>
                </a:lnTo>
                <a:lnTo>
                  <a:pt x="42495" y="490499"/>
                </a:lnTo>
                <a:lnTo>
                  <a:pt x="37128" y="537146"/>
                </a:lnTo>
                <a:lnTo>
                  <a:pt x="32509" y="584365"/>
                </a:lnTo>
                <a:lnTo>
                  <a:pt x="28152" y="631012"/>
                </a:lnTo>
                <a:lnTo>
                  <a:pt x="24138" y="677125"/>
                </a:lnTo>
                <a:lnTo>
                  <a:pt x="20583" y="722807"/>
                </a:lnTo>
                <a:lnTo>
                  <a:pt x="17573" y="768121"/>
                </a:lnTo>
                <a:lnTo>
                  <a:pt x="15199" y="813181"/>
                </a:lnTo>
                <a:lnTo>
                  <a:pt x="13536" y="858075"/>
                </a:lnTo>
                <a:lnTo>
                  <a:pt x="12700" y="902817"/>
                </a:lnTo>
                <a:lnTo>
                  <a:pt x="12624" y="925283"/>
                </a:lnTo>
                <a:lnTo>
                  <a:pt x="12779" y="947826"/>
                </a:lnTo>
                <a:lnTo>
                  <a:pt x="13863" y="993038"/>
                </a:lnTo>
                <a:lnTo>
                  <a:pt x="16056" y="1038453"/>
                </a:lnTo>
                <a:lnTo>
                  <a:pt x="19347" y="1083030"/>
                </a:lnTo>
                <a:lnTo>
                  <a:pt x="21492" y="1105852"/>
                </a:lnTo>
                <a:lnTo>
                  <a:pt x="23967" y="1128788"/>
                </a:lnTo>
                <a:lnTo>
                  <a:pt x="26786" y="1151839"/>
                </a:lnTo>
                <a:lnTo>
                  <a:pt x="29947" y="1175003"/>
                </a:lnTo>
                <a:lnTo>
                  <a:pt x="33489" y="1198321"/>
                </a:lnTo>
                <a:lnTo>
                  <a:pt x="37397" y="1221778"/>
                </a:lnTo>
                <a:lnTo>
                  <a:pt x="41711" y="1245501"/>
                </a:lnTo>
                <a:lnTo>
                  <a:pt x="46411" y="1269301"/>
                </a:lnTo>
                <a:lnTo>
                  <a:pt x="48927" y="1281163"/>
                </a:lnTo>
                <a:lnTo>
                  <a:pt x="51557" y="1292860"/>
                </a:lnTo>
                <a:lnTo>
                  <a:pt x="54362" y="1304620"/>
                </a:lnTo>
                <a:lnTo>
                  <a:pt x="57269" y="1316227"/>
                </a:lnTo>
                <a:lnTo>
                  <a:pt x="63436" y="1339049"/>
                </a:lnTo>
                <a:lnTo>
                  <a:pt x="70091" y="1361605"/>
                </a:lnTo>
                <a:lnTo>
                  <a:pt x="77208" y="1383906"/>
                </a:lnTo>
                <a:lnTo>
                  <a:pt x="84674" y="1405699"/>
                </a:lnTo>
                <a:lnTo>
                  <a:pt x="92452" y="1426984"/>
                </a:lnTo>
                <a:lnTo>
                  <a:pt x="100625" y="1448092"/>
                </a:lnTo>
                <a:lnTo>
                  <a:pt x="109053" y="1468691"/>
                </a:lnTo>
                <a:lnTo>
                  <a:pt x="117672" y="1488757"/>
                </a:lnTo>
                <a:lnTo>
                  <a:pt x="126553" y="1508518"/>
                </a:lnTo>
                <a:lnTo>
                  <a:pt x="135641" y="1527937"/>
                </a:lnTo>
                <a:lnTo>
                  <a:pt x="144793" y="1546733"/>
                </a:lnTo>
                <a:lnTo>
                  <a:pt x="154128" y="1565249"/>
                </a:lnTo>
                <a:lnTo>
                  <a:pt x="163454" y="1583169"/>
                </a:lnTo>
                <a:lnTo>
                  <a:pt x="172874" y="1600758"/>
                </a:lnTo>
                <a:lnTo>
                  <a:pt x="182235" y="1617764"/>
                </a:lnTo>
                <a:lnTo>
                  <a:pt x="191581" y="1634337"/>
                </a:lnTo>
                <a:lnTo>
                  <a:pt x="210026" y="1666062"/>
                </a:lnTo>
                <a:lnTo>
                  <a:pt x="227883" y="1695818"/>
                </a:lnTo>
                <a:lnTo>
                  <a:pt x="244889" y="1723542"/>
                </a:lnTo>
                <a:lnTo>
                  <a:pt x="275094" y="1772589"/>
                </a:lnTo>
                <a:lnTo>
                  <a:pt x="279039" y="1779206"/>
                </a:lnTo>
                <a:close/>
              </a:path>
              <a:path w="298450" h="1819275">
                <a:moveTo>
                  <a:pt x="154508" y="18440"/>
                </a:moveTo>
                <a:close/>
              </a:path>
              <a:path w="298450" h="1819275">
                <a:moveTo>
                  <a:pt x="147675" y="38976"/>
                </a:moveTo>
                <a:close/>
              </a:path>
              <a:path w="298450" h="1819275">
                <a:moveTo>
                  <a:pt x="133896" y="117767"/>
                </a:moveTo>
                <a:close/>
              </a:path>
              <a:path w="298450" h="1819275">
                <a:moveTo>
                  <a:pt x="124134" y="146735"/>
                </a:moveTo>
                <a:close/>
              </a:path>
              <a:path w="298450" h="1819275">
                <a:moveTo>
                  <a:pt x="114073" y="177660"/>
                </a:moveTo>
                <a:close/>
              </a:path>
              <a:path w="298450" h="1819275">
                <a:moveTo>
                  <a:pt x="103873" y="210515"/>
                </a:moveTo>
                <a:close/>
              </a:path>
              <a:path w="298450" h="1819275">
                <a:moveTo>
                  <a:pt x="98780" y="227622"/>
                </a:moveTo>
                <a:close/>
              </a:path>
              <a:path w="298450" h="1819275">
                <a:moveTo>
                  <a:pt x="93700" y="245211"/>
                </a:moveTo>
                <a:close/>
              </a:path>
              <a:path w="298450" h="1819275">
                <a:moveTo>
                  <a:pt x="88679" y="263258"/>
                </a:moveTo>
                <a:close/>
              </a:path>
              <a:path w="298450" h="1819275">
                <a:moveTo>
                  <a:pt x="83727" y="281762"/>
                </a:moveTo>
                <a:close/>
              </a:path>
              <a:path w="298450" h="1819275">
                <a:moveTo>
                  <a:pt x="78854" y="300710"/>
                </a:moveTo>
                <a:close/>
              </a:path>
              <a:path w="298450" h="1819275">
                <a:moveTo>
                  <a:pt x="74104" y="320103"/>
                </a:moveTo>
                <a:close/>
              </a:path>
              <a:path w="298450" h="1819275">
                <a:moveTo>
                  <a:pt x="69477" y="339928"/>
                </a:moveTo>
                <a:close/>
              </a:path>
              <a:path w="298450" h="1819275">
                <a:moveTo>
                  <a:pt x="64998" y="360184"/>
                </a:moveTo>
                <a:close/>
              </a:path>
              <a:path w="298450" h="1819275">
                <a:moveTo>
                  <a:pt x="60703" y="380873"/>
                </a:moveTo>
                <a:close/>
              </a:path>
              <a:path w="298450" h="1819275">
                <a:moveTo>
                  <a:pt x="56591" y="401980"/>
                </a:moveTo>
                <a:close/>
              </a:path>
              <a:path w="298450" h="1819275">
                <a:moveTo>
                  <a:pt x="52692" y="423506"/>
                </a:moveTo>
                <a:close/>
              </a:path>
              <a:path w="298450" h="1819275">
                <a:moveTo>
                  <a:pt x="49034" y="445439"/>
                </a:moveTo>
                <a:close/>
              </a:path>
              <a:path w="298450" h="1819275">
                <a:moveTo>
                  <a:pt x="45623" y="467735"/>
                </a:moveTo>
                <a:close/>
              </a:path>
              <a:path w="298450" h="1819275">
                <a:moveTo>
                  <a:pt x="45618" y="467766"/>
                </a:moveTo>
                <a:close/>
              </a:path>
              <a:path w="298450" h="1819275">
                <a:moveTo>
                  <a:pt x="42495" y="490499"/>
                </a:moveTo>
                <a:close/>
              </a:path>
              <a:path w="298450" h="1819275">
                <a:moveTo>
                  <a:pt x="39652" y="513626"/>
                </a:moveTo>
                <a:close/>
              </a:path>
              <a:path w="298450" h="1819275">
                <a:moveTo>
                  <a:pt x="28152" y="631012"/>
                </a:moveTo>
                <a:close/>
              </a:path>
              <a:path w="298450" h="1819275">
                <a:moveTo>
                  <a:pt x="12777" y="947699"/>
                </a:moveTo>
                <a:close/>
              </a:path>
              <a:path w="298450" h="1819275">
                <a:moveTo>
                  <a:pt x="13184" y="970140"/>
                </a:moveTo>
                <a:close/>
              </a:path>
              <a:path w="298450" h="1819275">
                <a:moveTo>
                  <a:pt x="13846" y="992619"/>
                </a:moveTo>
                <a:close/>
              </a:path>
              <a:path w="298450" h="1819275">
                <a:moveTo>
                  <a:pt x="14787" y="1015149"/>
                </a:moveTo>
                <a:close/>
              </a:path>
              <a:path w="298450" h="1819275">
                <a:moveTo>
                  <a:pt x="16007" y="1037729"/>
                </a:moveTo>
                <a:close/>
              </a:path>
              <a:path w="298450" h="1819275">
                <a:moveTo>
                  <a:pt x="17533" y="1060386"/>
                </a:moveTo>
                <a:close/>
              </a:path>
              <a:path w="298450" h="1819275">
                <a:moveTo>
                  <a:pt x="296820" y="1809927"/>
                </a:moveTo>
                <a:lnTo>
                  <a:pt x="282333" y="1809927"/>
                </a:lnTo>
                <a:lnTo>
                  <a:pt x="276771" y="1800199"/>
                </a:lnTo>
                <a:lnTo>
                  <a:pt x="264210" y="1779130"/>
                </a:lnTo>
                <a:lnTo>
                  <a:pt x="279039" y="1779206"/>
                </a:lnTo>
                <a:lnTo>
                  <a:pt x="287769" y="1793849"/>
                </a:lnTo>
                <a:lnTo>
                  <a:pt x="293382" y="1803666"/>
                </a:lnTo>
                <a:lnTo>
                  <a:pt x="296820" y="1809927"/>
                </a:lnTo>
                <a:close/>
              </a:path>
              <a:path w="298450" h="1819275">
                <a:moveTo>
                  <a:pt x="287286" y="1818970"/>
                </a:moveTo>
                <a:lnTo>
                  <a:pt x="282270" y="1809826"/>
                </a:lnTo>
                <a:lnTo>
                  <a:pt x="296820" y="1809927"/>
                </a:lnTo>
                <a:lnTo>
                  <a:pt x="298424" y="1812848"/>
                </a:lnTo>
                <a:lnTo>
                  <a:pt x="287286" y="181897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26739" y="4002697"/>
            <a:ext cx="298450" cy="1819275"/>
          </a:xfrm>
          <a:custGeom>
            <a:avLst/>
            <a:gdLst/>
            <a:ahLst/>
            <a:cxnLst/>
            <a:rect l="l" t="t" r="r" b="b"/>
            <a:pathLst>
              <a:path w="298450" h="1819275">
                <a:moveTo>
                  <a:pt x="161047" y="38988"/>
                </a:moveTo>
                <a:lnTo>
                  <a:pt x="147662" y="38988"/>
                </a:lnTo>
                <a:lnTo>
                  <a:pt x="154546" y="18338"/>
                </a:lnTo>
                <a:lnTo>
                  <a:pt x="160235" y="0"/>
                </a:lnTo>
                <a:lnTo>
                  <a:pt x="172364" y="3771"/>
                </a:lnTo>
                <a:lnTo>
                  <a:pt x="166611" y="22288"/>
                </a:lnTo>
                <a:lnTo>
                  <a:pt x="161047" y="38988"/>
                </a:lnTo>
                <a:close/>
              </a:path>
              <a:path w="298450" h="1819275">
                <a:moveTo>
                  <a:pt x="154508" y="18453"/>
                </a:moveTo>
                <a:close/>
              </a:path>
              <a:path w="298450" h="1819275">
                <a:moveTo>
                  <a:pt x="279029" y="1779219"/>
                </a:moveTo>
                <a:lnTo>
                  <a:pt x="264248" y="1779219"/>
                </a:lnTo>
                <a:lnTo>
                  <a:pt x="229968" y="1723542"/>
                </a:lnTo>
                <a:lnTo>
                  <a:pt x="199097" y="1672577"/>
                </a:lnTo>
                <a:lnTo>
                  <a:pt x="171145" y="1623987"/>
                </a:lnTo>
                <a:lnTo>
                  <a:pt x="152222" y="1589151"/>
                </a:lnTo>
                <a:lnTo>
                  <a:pt x="133426" y="1552422"/>
                </a:lnTo>
                <a:lnTo>
                  <a:pt x="115011" y="1513865"/>
                </a:lnTo>
                <a:lnTo>
                  <a:pt x="97307" y="1473555"/>
                </a:lnTo>
                <a:lnTo>
                  <a:pt x="80568" y="1431518"/>
                </a:lnTo>
                <a:lnTo>
                  <a:pt x="65112" y="1387843"/>
                </a:lnTo>
                <a:lnTo>
                  <a:pt x="51219" y="1342580"/>
                </a:lnTo>
                <a:lnTo>
                  <a:pt x="39179" y="1295768"/>
                </a:lnTo>
                <a:lnTo>
                  <a:pt x="29209" y="1247825"/>
                </a:lnTo>
                <a:lnTo>
                  <a:pt x="20942" y="1200365"/>
                </a:lnTo>
                <a:lnTo>
                  <a:pt x="14185" y="1153515"/>
                </a:lnTo>
                <a:lnTo>
                  <a:pt x="8851" y="1107186"/>
                </a:lnTo>
                <a:lnTo>
                  <a:pt x="4786" y="1060310"/>
                </a:lnTo>
                <a:lnTo>
                  <a:pt x="2055" y="1015072"/>
                </a:lnTo>
                <a:lnTo>
                  <a:pt x="463" y="970076"/>
                </a:lnTo>
                <a:lnTo>
                  <a:pt x="0" y="902741"/>
                </a:lnTo>
                <a:lnTo>
                  <a:pt x="304" y="880224"/>
                </a:lnTo>
                <a:lnTo>
                  <a:pt x="1574" y="835151"/>
                </a:lnTo>
                <a:lnTo>
                  <a:pt x="3606" y="789990"/>
                </a:lnTo>
                <a:lnTo>
                  <a:pt x="6324" y="744639"/>
                </a:lnTo>
                <a:lnTo>
                  <a:pt x="11480" y="676071"/>
                </a:lnTo>
                <a:lnTo>
                  <a:pt x="15493" y="629856"/>
                </a:lnTo>
                <a:lnTo>
                  <a:pt x="19862" y="583145"/>
                </a:lnTo>
                <a:lnTo>
                  <a:pt x="24498" y="535825"/>
                </a:lnTo>
                <a:lnTo>
                  <a:pt x="29895" y="488823"/>
                </a:lnTo>
                <a:lnTo>
                  <a:pt x="36487" y="443395"/>
                </a:lnTo>
                <a:lnTo>
                  <a:pt x="44107" y="399605"/>
                </a:lnTo>
                <a:lnTo>
                  <a:pt x="52577" y="357492"/>
                </a:lnTo>
                <a:lnTo>
                  <a:pt x="61747" y="317118"/>
                </a:lnTo>
                <a:lnTo>
                  <a:pt x="71437" y="278511"/>
                </a:lnTo>
                <a:lnTo>
                  <a:pt x="81483" y="241731"/>
                </a:lnTo>
                <a:lnTo>
                  <a:pt x="101968" y="173786"/>
                </a:lnTo>
                <a:lnTo>
                  <a:pt x="121869" y="113652"/>
                </a:lnTo>
                <a:lnTo>
                  <a:pt x="147688" y="38912"/>
                </a:lnTo>
                <a:lnTo>
                  <a:pt x="161047" y="38988"/>
                </a:lnTo>
                <a:lnTo>
                  <a:pt x="159702" y="43027"/>
                </a:lnTo>
                <a:lnTo>
                  <a:pt x="143179" y="90792"/>
                </a:lnTo>
                <a:lnTo>
                  <a:pt x="133878" y="117779"/>
                </a:lnTo>
                <a:lnTo>
                  <a:pt x="114060" y="177673"/>
                </a:lnTo>
                <a:lnTo>
                  <a:pt x="98765" y="227622"/>
                </a:lnTo>
                <a:lnTo>
                  <a:pt x="83714" y="281762"/>
                </a:lnTo>
                <a:lnTo>
                  <a:pt x="74089" y="320103"/>
                </a:lnTo>
                <a:lnTo>
                  <a:pt x="64995" y="360197"/>
                </a:lnTo>
                <a:lnTo>
                  <a:pt x="56575" y="401993"/>
                </a:lnTo>
                <a:lnTo>
                  <a:pt x="49021" y="445439"/>
                </a:lnTo>
                <a:lnTo>
                  <a:pt x="42483" y="490512"/>
                </a:lnTo>
                <a:lnTo>
                  <a:pt x="37128" y="537159"/>
                </a:lnTo>
                <a:lnTo>
                  <a:pt x="32495" y="584377"/>
                </a:lnTo>
                <a:lnTo>
                  <a:pt x="28138" y="631024"/>
                </a:lnTo>
                <a:lnTo>
                  <a:pt x="24138" y="677138"/>
                </a:lnTo>
                <a:lnTo>
                  <a:pt x="20583" y="722820"/>
                </a:lnTo>
                <a:lnTo>
                  <a:pt x="17561" y="768121"/>
                </a:lnTo>
                <a:lnTo>
                  <a:pt x="15187" y="813193"/>
                </a:lnTo>
                <a:lnTo>
                  <a:pt x="13536" y="858075"/>
                </a:lnTo>
                <a:lnTo>
                  <a:pt x="12700" y="902830"/>
                </a:lnTo>
                <a:lnTo>
                  <a:pt x="12611" y="925296"/>
                </a:lnTo>
                <a:lnTo>
                  <a:pt x="12767" y="947839"/>
                </a:lnTo>
                <a:lnTo>
                  <a:pt x="13179" y="970419"/>
                </a:lnTo>
                <a:lnTo>
                  <a:pt x="13850" y="993038"/>
                </a:lnTo>
                <a:lnTo>
                  <a:pt x="14805" y="1015720"/>
                </a:lnTo>
                <a:lnTo>
                  <a:pt x="15997" y="1037653"/>
                </a:lnTo>
                <a:lnTo>
                  <a:pt x="17590" y="1061275"/>
                </a:lnTo>
                <a:lnTo>
                  <a:pt x="19349" y="1083119"/>
                </a:lnTo>
                <a:lnTo>
                  <a:pt x="21480" y="1105865"/>
                </a:lnTo>
                <a:lnTo>
                  <a:pt x="23955" y="1128801"/>
                </a:lnTo>
                <a:lnTo>
                  <a:pt x="26773" y="1151839"/>
                </a:lnTo>
                <a:lnTo>
                  <a:pt x="29934" y="1175016"/>
                </a:lnTo>
                <a:lnTo>
                  <a:pt x="37404" y="1221879"/>
                </a:lnTo>
                <a:lnTo>
                  <a:pt x="46396" y="1269301"/>
                </a:lnTo>
                <a:lnTo>
                  <a:pt x="57238" y="1316126"/>
                </a:lnTo>
                <a:lnTo>
                  <a:pt x="63424" y="1339049"/>
                </a:lnTo>
                <a:lnTo>
                  <a:pt x="70079" y="1361617"/>
                </a:lnTo>
                <a:lnTo>
                  <a:pt x="77195" y="1383918"/>
                </a:lnTo>
                <a:lnTo>
                  <a:pt x="84666" y="1405712"/>
                </a:lnTo>
                <a:lnTo>
                  <a:pt x="92487" y="1427111"/>
                </a:lnTo>
                <a:lnTo>
                  <a:pt x="100577" y="1447990"/>
                </a:lnTo>
                <a:lnTo>
                  <a:pt x="109000" y="1468589"/>
                </a:lnTo>
                <a:lnTo>
                  <a:pt x="117711" y="1488871"/>
                </a:lnTo>
                <a:lnTo>
                  <a:pt x="126584" y="1508620"/>
                </a:lnTo>
                <a:lnTo>
                  <a:pt x="135600" y="1527860"/>
                </a:lnTo>
                <a:lnTo>
                  <a:pt x="144780" y="1546745"/>
                </a:lnTo>
                <a:lnTo>
                  <a:pt x="154116" y="1565262"/>
                </a:lnTo>
                <a:lnTo>
                  <a:pt x="163441" y="1583182"/>
                </a:lnTo>
                <a:lnTo>
                  <a:pt x="172838" y="1600708"/>
                </a:lnTo>
                <a:lnTo>
                  <a:pt x="182229" y="1617776"/>
                </a:lnTo>
                <a:lnTo>
                  <a:pt x="191611" y="1634413"/>
                </a:lnTo>
                <a:lnTo>
                  <a:pt x="210013" y="1666074"/>
                </a:lnTo>
                <a:lnTo>
                  <a:pt x="227907" y="1695881"/>
                </a:lnTo>
                <a:lnTo>
                  <a:pt x="244873" y="1723542"/>
                </a:lnTo>
                <a:lnTo>
                  <a:pt x="275081" y="1772602"/>
                </a:lnTo>
                <a:lnTo>
                  <a:pt x="279029" y="1779219"/>
                </a:lnTo>
                <a:close/>
              </a:path>
              <a:path w="298450" h="1819275">
                <a:moveTo>
                  <a:pt x="133883" y="117779"/>
                </a:moveTo>
                <a:close/>
              </a:path>
              <a:path w="298450" h="1819275">
                <a:moveTo>
                  <a:pt x="124121" y="146748"/>
                </a:moveTo>
                <a:close/>
              </a:path>
              <a:path w="298450" h="1819275">
                <a:moveTo>
                  <a:pt x="114060" y="177673"/>
                </a:moveTo>
                <a:close/>
              </a:path>
              <a:path w="298450" h="1819275">
                <a:moveTo>
                  <a:pt x="103867" y="210515"/>
                </a:moveTo>
                <a:close/>
              </a:path>
              <a:path w="298450" h="1819275">
                <a:moveTo>
                  <a:pt x="98767" y="227622"/>
                </a:moveTo>
                <a:close/>
              </a:path>
              <a:path w="298450" h="1819275">
                <a:moveTo>
                  <a:pt x="93699" y="245211"/>
                </a:moveTo>
                <a:close/>
              </a:path>
              <a:path w="298450" h="1819275">
                <a:moveTo>
                  <a:pt x="88671" y="263271"/>
                </a:moveTo>
                <a:close/>
              </a:path>
              <a:path w="298450" h="1819275">
                <a:moveTo>
                  <a:pt x="83718" y="281762"/>
                </a:moveTo>
                <a:close/>
              </a:path>
              <a:path w="298450" h="1819275">
                <a:moveTo>
                  <a:pt x="78848" y="300723"/>
                </a:moveTo>
                <a:close/>
              </a:path>
              <a:path w="298450" h="1819275">
                <a:moveTo>
                  <a:pt x="74091" y="320103"/>
                </a:moveTo>
                <a:close/>
              </a:path>
              <a:path w="298450" h="1819275">
                <a:moveTo>
                  <a:pt x="69468" y="339940"/>
                </a:moveTo>
                <a:close/>
              </a:path>
              <a:path w="298450" h="1819275">
                <a:moveTo>
                  <a:pt x="64995" y="360197"/>
                </a:moveTo>
                <a:close/>
              </a:path>
              <a:path w="298450" h="1819275">
                <a:moveTo>
                  <a:pt x="60693" y="380885"/>
                </a:moveTo>
                <a:close/>
              </a:path>
              <a:path w="298450" h="1819275">
                <a:moveTo>
                  <a:pt x="56578" y="401993"/>
                </a:moveTo>
                <a:close/>
              </a:path>
              <a:path w="298450" h="1819275">
                <a:moveTo>
                  <a:pt x="52679" y="423506"/>
                </a:moveTo>
                <a:close/>
              </a:path>
              <a:path w="298450" h="1819275">
                <a:moveTo>
                  <a:pt x="49021" y="445439"/>
                </a:moveTo>
                <a:close/>
              </a:path>
              <a:path w="298450" h="1819275">
                <a:moveTo>
                  <a:pt x="45618" y="467779"/>
                </a:moveTo>
                <a:close/>
              </a:path>
              <a:path w="298450" h="1819275">
                <a:moveTo>
                  <a:pt x="42483" y="490512"/>
                </a:moveTo>
                <a:close/>
              </a:path>
              <a:path w="298450" h="1819275">
                <a:moveTo>
                  <a:pt x="37128" y="537159"/>
                </a:moveTo>
                <a:close/>
              </a:path>
              <a:path w="298450" h="1819275">
                <a:moveTo>
                  <a:pt x="24138" y="677138"/>
                </a:moveTo>
                <a:close/>
              </a:path>
              <a:path w="298450" h="1819275">
                <a:moveTo>
                  <a:pt x="20583" y="722820"/>
                </a:moveTo>
                <a:close/>
              </a:path>
              <a:path w="298450" h="1819275">
                <a:moveTo>
                  <a:pt x="12764" y="947712"/>
                </a:moveTo>
                <a:close/>
              </a:path>
              <a:path w="298450" h="1819275">
                <a:moveTo>
                  <a:pt x="13172" y="970152"/>
                </a:moveTo>
                <a:close/>
              </a:path>
              <a:path w="298450" h="1819275">
                <a:moveTo>
                  <a:pt x="13833" y="992632"/>
                </a:moveTo>
                <a:close/>
              </a:path>
              <a:path w="298450" h="1819275">
                <a:moveTo>
                  <a:pt x="14774" y="1015149"/>
                </a:moveTo>
                <a:close/>
              </a:path>
              <a:path w="298450" h="1819275">
                <a:moveTo>
                  <a:pt x="17519" y="1060386"/>
                </a:moveTo>
                <a:close/>
              </a:path>
              <a:path w="298450" h="1819275">
                <a:moveTo>
                  <a:pt x="19349" y="1083119"/>
                </a:moveTo>
                <a:close/>
              </a:path>
              <a:path w="298450" h="1819275">
                <a:moveTo>
                  <a:pt x="291448" y="1800313"/>
                </a:moveTo>
                <a:lnTo>
                  <a:pt x="276821" y="1800313"/>
                </a:lnTo>
                <a:lnTo>
                  <a:pt x="264198" y="1779142"/>
                </a:lnTo>
                <a:lnTo>
                  <a:pt x="279029" y="1779219"/>
                </a:lnTo>
                <a:lnTo>
                  <a:pt x="287756" y="1793849"/>
                </a:lnTo>
                <a:lnTo>
                  <a:pt x="291448" y="1800313"/>
                </a:lnTo>
                <a:close/>
              </a:path>
              <a:path w="298450" h="1819275">
                <a:moveTo>
                  <a:pt x="296801" y="1809927"/>
                </a:moveTo>
                <a:lnTo>
                  <a:pt x="282320" y="1809927"/>
                </a:lnTo>
                <a:lnTo>
                  <a:pt x="276758" y="1800212"/>
                </a:lnTo>
                <a:lnTo>
                  <a:pt x="291448" y="1800313"/>
                </a:lnTo>
                <a:lnTo>
                  <a:pt x="293369" y="1803679"/>
                </a:lnTo>
                <a:lnTo>
                  <a:pt x="296801" y="1809927"/>
                </a:lnTo>
                <a:close/>
              </a:path>
              <a:path w="298450" h="1819275">
                <a:moveTo>
                  <a:pt x="287286" y="1818970"/>
                </a:moveTo>
                <a:lnTo>
                  <a:pt x="282272" y="1809843"/>
                </a:lnTo>
                <a:lnTo>
                  <a:pt x="296801" y="1809927"/>
                </a:lnTo>
                <a:lnTo>
                  <a:pt x="298411" y="1812861"/>
                </a:lnTo>
                <a:lnTo>
                  <a:pt x="287286" y="181897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79483" y="4002697"/>
            <a:ext cx="298450" cy="1819275"/>
          </a:xfrm>
          <a:custGeom>
            <a:avLst/>
            <a:gdLst/>
            <a:ahLst/>
            <a:cxnLst/>
            <a:rect l="l" t="t" r="r" b="b"/>
            <a:pathLst>
              <a:path w="298450" h="1819275">
                <a:moveTo>
                  <a:pt x="161060" y="38988"/>
                </a:moveTo>
                <a:lnTo>
                  <a:pt x="147675" y="38988"/>
                </a:lnTo>
                <a:lnTo>
                  <a:pt x="154559" y="18338"/>
                </a:lnTo>
                <a:lnTo>
                  <a:pt x="160248" y="0"/>
                </a:lnTo>
                <a:lnTo>
                  <a:pt x="172377" y="3771"/>
                </a:lnTo>
                <a:lnTo>
                  <a:pt x="166624" y="22288"/>
                </a:lnTo>
                <a:lnTo>
                  <a:pt x="161060" y="38988"/>
                </a:lnTo>
                <a:close/>
              </a:path>
              <a:path w="298450" h="1819275">
                <a:moveTo>
                  <a:pt x="154508" y="18453"/>
                </a:moveTo>
                <a:close/>
              </a:path>
              <a:path w="298450" h="1819275">
                <a:moveTo>
                  <a:pt x="279041" y="1779219"/>
                </a:moveTo>
                <a:lnTo>
                  <a:pt x="264261" y="1779219"/>
                </a:lnTo>
                <a:lnTo>
                  <a:pt x="229981" y="1723542"/>
                </a:lnTo>
                <a:lnTo>
                  <a:pt x="199110" y="1672577"/>
                </a:lnTo>
                <a:lnTo>
                  <a:pt x="171157" y="1623987"/>
                </a:lnTo>
                <a:lnTo>
                  <a:pt x="152234" y="1589151"/>
                </a:lnTo>
                <a:lnTo>
                  <a:pt x="133426" y="1552422"/>
                </a:lnTo>
                <a:lnTo>
                  <a:pt x="115023" y="1513865"/>
                </a:lnTo>
                <a:lnTo>
                  <a:pt x="97320" y="1473555"/>
                </a:lnTo>
                <a:lnTo>
                  <a:pt x="80581" y="1431518"/>
                </a:lnTo>
                <a:lnTo>
                  <a:pt x="65125" y="1387843"/>
                </a:lnTo>
                <a:lnTo>
                  <a:pt x="51231" y="1342580"/>
                </a:lnTo>
                <a:lnTo>
                  <a:pt x="39192" y="1295768"/>
                </a:lnTo>
                <a:lnTo>
                  <a:pt x="29222" y="1247825"/>
                </a:lnTo>
                <a:lnTo>
                  <a:pt x="20954" y="1200365"/>
                </a:lnTo>
                <a:lnTo>
                  <a:pt x="14185" y="1153515"/>
                </a:lnTo>
                <a:lnTo>
                  <a:pt x="8864" y="1107186"/>
                </a:lnTo>
                <a:lnTo>
                  <a:pt x="4799" y="1060310"/>
                </a:lnTo>
                <a:lnTo>
                  <a:pt x="2068" y="1015072"/>
                </a:lnTo>
                <a:lnTo>
                  <a:pt x="476" y="970076"/>
                </a:lnTo>
                <a:lnTo>
                  <a:pt x="0" y="902741"/>
                </a:lnTo>
                <a:lnTo>
                  <a:pt x="317" y="880224"/>
                </a:lnTo>
                <a:lnTo>
                  <a:pt x="1587" y="835151"/>
                </a:lnTo>
                <a:lnTo>
                  <a:pt x="3619" y="789990"/>
                </a:lnTo>
                <a:lnTo>
                  <a:pt x="6337" y="744639"/>
                </a:lnTo>
                <a:lnTo>
                  <a:pt x="11493" y="676071"/>
                </a:lnTo>
                <a:lnTo>
                  <a:pt x="15506" y="629856"/>
                </a:lnTo>
                <a:lnTo>
                  <a:pt x="19875" y="583145"/>
                </a:lnTo>
                <a:lnTo>
                  <a:pt x="24498" y="535825"/>
                </a:lnTo>
                <a:lnTo>
                  <a:pt x="29908" y="488823"/>
                </a:lnTo>
                <a:lnTo>
                  <a:pt x="36499" y="443395"/>
                </a:lnTo>
                <a:lnTo>
                  <a:pt x="44119" y="399605"/>
                </a:lnTo>
                <a:lnTo>
                  <a:pt x="52590" y="357492"/>
                </a:lnTo>
                <a:lnTo>
                  <a:pt x="61760" y="317118"/>
                </a:lnTo>
                <a:lnTo>
                  <a:pt x="71450" y="278511"/>
                </a:lnTo>
                <a:lnTo>
                  <a:pt x="81495" y="241731"/>
                </a:lnTo>
                <a:lnTo>
                  <a:pt x="101980" y="173786"/>
                </a:lnTo>
                <a:lnTo>
                  <a:pt x="121881" y="113652"/>
                </a:lnTo>
                <a:lnTo>
                  <a:pt x="147700" y="38912"/>
                </a:lnTo>
                <a:lnTo>
                  <a:pt x="161060" y="38988"/>
                </a:lnTo>
                <a:lnTo>
                  <a:pt x="159715" y="43027"/>
                </a:lnTo>
                <a:lnTo>
                  <a:pt x="143192" y="90792"/>
                </a:lnTo>
                <a:lnTo>
                  <a:pt x="133891" y="117779"/>
                </a:lnTo>
                <a:lnTo>
                  <a:pt x="114073" y="177673"/>
                </a:lnTo>
                <a:lnTo>
                  <a:pt x="98778" y="227622"/>
                </a:lnTo>
                <a:lnTo>
                  <a:pt x="83727" y="281762"/>
                </a:lnTo>
                <a:lnTo>
                  <a:pt x="74102" y="320103"/>
                </a:lnTo>
                <a:lnTo>
                  <a:pt x="64995" y="360197"/>
                </a:lnTo>
                <a:lnTo>
                  <a:pt x="56587" y="401993"/>
                </a:lnTo>
                <a:lnTo>
                  <a:pt x="49033" y="445439"/>
                </a:lnTo>
                <a:lnTo>
                  <a:pt x="42495" y="490512"/>
                </a:lnTo>
                <a:lnTo>
                  <a:pt x="37128" y="537159"/>
                </a:lnTo>
                <a:lnTo>
                  <a:pt x="32508" y="584377"/>
                </a:lnTo>
                <a:lnTo>
                  <a:pt x="28151" y="631024"/>
                </a:lnTo>
                <a:lnTo>
                  <a:pt x="24138" y="677138"/>
                </a:lnTo>
                <a:lnTo>
                  <a:pt x="20583" y="722820"/>
                </a:lnTo>
                <a:lnTo>
                  <a:pt x="17574" y="768121"/>
                </a:lnTo>
                <a:lnTo>
                  <a:pt x="15199" y="813193"/>
                </a:lnTo>
                <a:lnTo>
                  <a:pt x="13537" y="858075"/>
                </a:lnTo>
                <a:lnTo>
                  <a:pt x="12700" y="902830"/>
                </a:lnTo>
                <a:lnTo>
                  <a:pt x="12624" y="925296"/>
                </a:lnTo>
                <a:lnTo>
                  <a:pt x="12779" y="947839"/>
                </a:lnTo>
                <a:lnTo>
                  <a:pt x="13192" y="970419"/>
                </a:lnTo>
                <a:lnTo>
                  <a:pt x="13863" y="993038"/>
                </a:lnTo>
                <a:lnTo>
                  <a:pt x="14817" y="1015720"/>
                </a:lnTo>
                <a:lnTo>
                  <a:pt x="16009" y="1037653"/>
                </a:lnTo>
                <a:lnTo>
                  <a:pt x="17603" y="1061275"/>
                </a:lnTo>
                <a:lnTo>
                  <a:pt x="19348" y="1083043"/>
                </a:lnTo>
                <a:lnTo>
                  <a:pt x="21492" y="1105865"/>
                </a:lnTo>
                <a:lnTo>
                  <a:pt x="23967" y="1128801"/>
                </a:lnTo>
                <a:lnTo>
                  <a:pt x="26786" y="1151839"/>
                </a:lnTo>
                <a:lnTo>
                  <a:pt x="29947" y="1175016"/>
                </a:lnTo>
                <a:lnTo>
                  <a:pt x="33504" y="1198422"/>
                </a:lnTo>
                <a:lnTo>
                  <a:pt x="37399" y="1221790"/>
                </a:lnTo>
                <a:lnTo>
                  <a:pt x="41714" y="1245514"/>
                </a:lnTo>
                <a:lnTo>
                  <a:pt x="46409" y="1269301"/>
                </a:lnTo>
                <a:lnTo>
                  <a:pt x="48924" y="1281163"/>
                </a:lnTo>
                <a:lnTo>
                  <a:pt x="51557" y="1292872"/>
                </a:lnTo>
                <a:lnTo>
                  <a:pt x="54362" y="1304632"/>
                </a:lnTo>
                <a:lnTo>
                  <a:pt x="57251" y="1316126"/>
                </a:lnTo>
                <a:lnTo>
                  <a:pt x="63436" y="1339049"/>
                </a:lnTo>
                <a:lnTo>
                  <a:pt x="70091" y="1361617"/>
                </a:lnTo>
                <a:lnTo>
                  <a:pt x="77208" y="1383918"/>
                </a:lnTo>
                <a:lnTo>
                  <a:pt x="84679" y="1405712"/>
                </a:lnTo>
                <a:lnTo>
                  <a:pt x="92452" y="1426997"/>
                </a:lnTo>
                <a:lnTo>
                  <a:pt x="100590" y="1447990"/>
                </a:lnTo>
                <a:lnTo>
                  <a:pt x="109013" y="1468589"/>
                </a:lnTo>
                <a:lnTo>
                  <a:pt x="117672" y="1488770"/>
                </a:lnTo>
                <a:lnTo>
                  <a:pt x="126553" y="1508531"/>
                </a:lnTo>
                <a:lnTo>
                  <a:pt x="135600" y="1527860"/>
                </a:lnTo>
                <a:lnTo>
                  <a:pt x="144793" y="1546745"/>
                </a:lnTo>
                <a:lnTo>
                  <a:pt x="154128" y="1565262"/>
                </a:lnTo>
                <a:lnTo>
                  <a:pt x="163454" y="1583182"/>
                </a:lnTo>
                <a:lnTo>
                  <a:pt x="172881" y="1600771"/>
                </a:lnTo>
                <a:lnTo>
                  <a:pt x="182242" y="1617776"/>
                </a:lnTo>
                <a:lnTo>
                  <a:pt x="191623" y="1634413"/>
                </a:lnTo>
                <a:lnTo>
                  <a:pt x="210026" y="1666074"/>
                </a:lnTo>
                <a:lnTo>
                  <a:pt x="227883" y="1695830"/>
                </a:lnTo>
                <a:lnTo>
                  <a:pt x="244889" y="1723555"/>
                </a:lnTo>
                <a:lnTo>
                  <a:pt x="275094" y="1772602"/>
                </a:lnTo>
                <a:lnTo>
                  <a:pt x="279041" y="1779219"/>
                </a:lnTo>
                <a:close/>
              </a:path>
              <a:path w="298450" h="1819275">
                <a:moveTo>
                  <a:pt x="133896" y="117779"/>
                </a:moveTo>
                <a:close/>
              </a:path>
              <a:path w="298450" h="1819275">
                <a:moveTo>
                  <a:pt x="124134" y="146748"/>
                </a:moveTo>
                <a:close/>
              </a:path>
              <a:path w="298450" h="1819275">
                <a:moveTo>
                  <a:pt x="114073" y="177673"/>
                </a:moveTo>
                <a:close/>
              </a:path>
              <a:path w="298450" h="1819275">
                <a:moveTo>
                  <a:pt x="103873" y="210515"/>
                </a:moveTo>
                <a:close/>
              </a:path>
              <a:path w="298450" h="1819275">
                <a:moveTo>
                  <a:pt x="98780" y="227622"/>
                </a:moveTo>
                <a:close/>
              </a:path>
              <a:path w="298450" h="1819275">
                <a:moveTo>
                  <a:pt x="93700" y="245211"/>
                </a:moveTo>
                <a:close/>
              </a:path>
              <a:path w="298450" h="1819275">
                <a:moveTo>
                  <a:pt x="88684" y="263271"/>
                </a:moveTo>
                <a:close/>
              </a:path>
              <a:path w="298450" h="1819275">
                <a:moveTo>
                  <a:pt x="83727" y="281762"/>
                </a:moveTo>
                <a:close/>
              </a:path>
              <a:path w="298450" h="1819275">
                <a:moveTo>
                  <a:pt x="78860" y="300723"/>
                </a:moveTo>
                <a:close/>
              </a:path>
              <a:path w="298450" h="1819275">
                <a:moveTo>
                  <a:pt x="74104" y="320103"/>
                </a:moveTo>
                <a:close/>
              </a:path>
              <a:path w="298450" h="1819275">
                <a:moveTo>
                  <a:pt x="69477" y="339940"/>
                </a:moveTo>
                <a:close/>
              </a:path>
              <a:path w="298450" h="1819275">
                <a:moveTo>
                  <a:pt x="64998" y="360197"/>
                </a:moveTo>
                <a:close/>
              </a:path>
              <a:path w="298450" h="1819275">
                <a:moveTo>
                  <a:pt x="60703" y="380885"/>
                </a:moveTo>
                <a:close/>
              </a:path>
              <a:path w="298450" h="1819275">
                <a:moveTo>
                  <a:pt x="56591" y="401993"/>
                </a:moveTo>
                <a:close/>
              </a:path>
              <a:path w="298450" h="1819275">
                <a:moveTo>
                  <a:pt x="52692" y="423506"/>
                </a:moveTo>
                <a:close/>
              </a:path>
              <a:path w="298450" h="1819275">
                <a:moveTo>
                  <a:pt x="49034" y="445439"/>
                </a:moveTo>
                <a:close/>
              </a:path>
              <a:path w="298450" h="1819275">
                <a:moveTo>
                  <a:pt x="45623" y="467747"/>
                </a:moveTo>
                <a:close/>
              </a:path>
              <a:path w="298450" h="1819275">
                <a:moveTo>
                  <a:pt x="45618" y="467779"/>
                </a:moveTo>
                <a:close/>
              </a:path>
              <a:path w="298450" h="1819275">
                <a:moveTo>
                  <a:pt x="42495" y="490512"/>
                </a:moveTo>
                <a:close/>
              </a:path>
              <a:path w="298450" h="1819275">
                <a:moveTo>
                  <a:pt x="39651" y="513638"/>
                </a:moveTo>
                <a:close/>
              </a:path>
              <a:path w="298450" h="1819275">
                <a:moveTo>
                  <a:pt x="28151" y="631024"/>
                </a:moveTo>
                <a:close/>
              </a:path>
              <a:path w="298450" h="1819275">
                <a:moveTo>
                  <a:pt x="12777" y="947712"/>
                </a:moveTo>
                <a:close/>
              </a:path>
              <a:path w="298450" h="1819275">
                <a:moveTo>
                  <a:pt x="13184" y="970152"/>
                </a:moveTo>
                <a:close/>
              </a:path>
              <a:path w="298450" h="1819275">
                <a:moveTo>
                  <a:pt x="13846" y="992632"/>
                </a:moveTo>
                <a:close/>
              </a:path>
              <a:path w="298450" h="1819275">
                <a:moveTo>
                  <a:pt x="14786" y="1015149"/>
                </a:moveTo>
                <a:close/>
              </a:path>
              <a:path w="298450" h="1819275">
                <a:moveTo>
                  <a:pt x="17532" y="1060386"/>
                </a:moveTo>
                <a:close/>
              </a:path>
              <a:path w="298450" h="1819275">
                <a:moveTo>
                  <a:pt x="244889" y="1723555"/>
                </a:moveTo>
                <a:close/>
              </a:path>
              <a:path w="298450" h="1819275">
                <a:moveTo>
                  <a:pt x="296813" y="1809927"/>
                </a:moveTo>
                <a:lnTo>
                  <a:pt x="282333" y="1809927"/>
                </a:lnTo>
                <a:lnTo>
                  <a:pt x="276771" y="1800212"/>
                </a:lnTo>
                <a:lnTo>
                  <a:pt x="264210" y="1779142"/>
                </a:lnTo>
                <a:lnTo>
                  <a:pt x="279041" y="1779219"/>
                </a:lnTo>
                <a:lnTo>
                  <a:pt x="287769" y="1793849"/>
                </a:lnTo>
                <a:lnTo>
                  <a:pt x="293382" y="1803679"/>
                </a:lnTo>
                <a:lnTo>
                  <a:pt x="296813" y="1809927"/>
                </a:lnTo>
                <a:close/>
              </a:path>
              <a:path w="298450" h="1819275">
                <a:moveTo>
                  <a:pt x="287286" y="1818970"/>
                </a:moveTo>
                <a:lnTo>
                  <a:pt x="282270" y="1809838"/>
                </a:lnTo>
                <a:lnTo>
                  <a:pt x="296813" y="1809927"/>
                </a:lnTo>
                <a:lnTo>
                  <a:pt x="298424" y="1812861"/>
                </a:lnTo>
                <a:lnTo>
                  <a:pt x="287286" y="181897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129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49680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90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449324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643642" y="1774063"/>
            <a:ext cx="1168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想一想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96711" y="4312920"/>
            <a:ext cx="1432560" cy="1432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112507" y="4977384"/>
            <a:ext cx="3048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5035" y="2996565"/>
            <a:ext cx="62769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1）由变形式可以得到电场强度的单位是什么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539" y="3420745"/>
            <a:ext cx="11785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——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5035" y="3776344"/>
            <a:ext cx="8807450" cy="170688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461645" indent="-448945">
              <a:lnSpc>
                <a:spcPct val="100000"/>
              </a:lnSpc>
              <a:spcBef>
                <a:spcPts val="560"/>
              </a:spcBef>
              <a:buSzPct val="95833"/>
              <a:buAutoNum type="arabicPlain" startAt="2"/>
              <a:tabLst>
                <a:tab pos="461645" algn="l"/>
              </a:tabLst>
            </a:pPr>
            <a:r>
              <a:rPr dirty="0" sz="2400" b="1">
                <a:latin typeface="华文楷体"/>
                <a:cs typeface="华文楷体"/>
              </a:rPr>
              <a:t>如何证明电场强度的两个单位是相同的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  <a:p>
            <a:pPr marL="242570">
              <a:lnSpc>
                <a:spcPct val="100000"/>
              </a:lnSpc>
              <a:spcBef>
                <a:spcPts val="459"/>
              </a:spcBef>
            </a:pP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——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1V/m=1J/(C</a:t>
            </a:r>
            <a:r>
              <a:rPr dirty="0" baseline="21604" sz="2700" spc="-7" b="1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m)=1N/C</a:t>
            </a:r>
            <a:endParaRPr sz="2400">
              <a:latin typeface="Times New Roman"/>
              <a:cs typeface="Times New Roman"/>
            </a:endParaRPr>
          </a:p>
          <a:p>
            <a:pPr marL="461645" indent="-448945">
              <a:lnSpc>
                <a:spcPct val="100000"/>
              </a:lnSpc>
              <a:spcBef>
                <a:spcPts val="380"/>
              </a:spcBef>
              <a:buSzPct val="95833"/>
              <a:buAutoNum type="arabicPlain" startAt="3"/>
              <a:tabLst>
                <a:tab pos="461645" algn="l"/>
              </a:tabLst>
            </a:pPr>
            <a:r>
              <a:rPr dirty="0" sz="2400" b="1">
                <a:latin typeface="华文楷体"/>
                <a:cs typeface="华文楷体"/>
              </a:rPr>
              <a:t>变形式有什么样的物理意义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  <a:p>
            <a:pPr marL="243204">
              <a:lnSpc>
                <a:spcPct val="100000"/>
              </a:lnSpc>
              <a:spcBef>
                <a:spcPts val="420"/>
              </a:spcBef>
            </a:pP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——电场强度在数值上等于沿电场方向单位距离上降低的电势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63768" y="2730677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4" h="0">
                <a:moveTo>
                  <a:pt x="0" y="0"/>
                </a:moveTo>
                <a:lnTo>
                  <a:pt x="551357" y="0"/>
                </a:lnTo>
              </a:path>
            </a:pathLst>
          </a:custGeom>
          <a:ln w="115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633453" y="2724810"/>
            <a:ext cx="142875" cy="306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50" spc="-5" i="1">
                <a:latin typeface="Times New Roman"/>
                <a:cs typeface="Times New Roman"/>
              </a:rPr>
              <a:t>d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19178" y="2551696"/>
            <a:ext cx="192405" cy="1898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50" spc="10" i="1">
                <a:latin typeface="Times New Roman"/>
                <a:cs typeface="Times New Roman"/>
              </a:rPr>
              <a:t>A</a:t>
            </a:r>
            <a:r>
              <a:rPr dirty="0" sz="1050" spc="15" i="1">
                <a:latin typeface="Times New Roman"/>
                <a:cs typeface="Times New Roman"/>
              </a:rPr>
              <a:t>B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5035" y="2518410"/>
            <a:ext cx="472249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  <a:tab pos="4291330" algn="l"/>
              </a:tabLst>
            </a:pP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再探究</a:t>
            </a: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U=Ed</a:t>
            </a: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的变形式</a:t>
            </a:r>
            <a:r>
              <a:rPr dirty="0" sz="2800" spc="-10" b="1">
                <a:solidFill>
                  <a:srgbClr val="FF0000"/>
                </a:solidFill>
                <a:latin typeface="华文楷体"/>
                <a:cs typeface="华文楷体"/>
              </a:rPr>
              <a:t>：</a:t>
            </a:r>
            <a:r>
              <a:rPr dirty="0" sz="2800" spc="-385" b="1">
                <a:solidFill>
                  <a:srgbClr val="FF0000"/>
                </a:solidFill>
                <a:latin typeface="华文楷体"/>
                <a:cs typeface="华文楷体"/>
              </a:rPr>
              <a:t> </a:t>
            </a:r>
            <a:r>
              <a:rPr dirty="0" baseline="22522" sz="2775" spc="-7" i="1">
                <a:latin typeface="Times New Roman"/>
                <a:cs typeface="Times New Roman"/>
              </a:rPr>
              <a:t>E	</a:t>
            </a:r>
            <a:r>
              <a:rPr dirty="0" baseline="22522" sz="2775" spc="-7">
                <a:latin typeface="Symbol"/>
                <a:cs typeface="Symbol"/>
              </a:rPr>
              <a:t></a:t>
            </a:r>
            <a:r>
              <a:rPr dirty="0" baseline="22522" sz="2775" spc="592">
                <a:latin typeface="Times New Roman"/>
                <a:cs typeface="Times New Roman"/>
              </a:rPr>
              <a:t> </a:t>
            </a:r>
            <a:r>
              <a:rPr dirty="0" baseline="57057" sz="2775" spc="-7" i="1">
                <a:latin typeface="Times New Roman"/>
                <a:cs typeface="Times New Roman"/>
              </a:rPr>
              <a:t>U</a:t>
            </a:r>
            <a:endParaRPr baseline="57057" sz="277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50510" y="2410586"/>
            <a:ext cx="1229360" cy="621030"/>
          </a:xfrm>
          <a:custGeom>
            <a:avLst/>
            <a:gdLst/>
            <a:ahLst/>
            <a:cxnLst/>
            <a:rect l="l" t="t" r="r" b="b"/>
            <a:pathLst>
              <a:path w="1229360" h="621030">
                <a:moveTo>
                  <a:pt x="1224343" y="621030"/>
                </a:moveTo>
                <a:lnTo>
                  <a:pt x="4762" y="621030"/>
                </a:lnTo>
                <a:lnTo>
                  <a:pt x="3289" y="620801"/>
                </a:lnTo>
                <a:lnTo>
                  <a:pt x="1968" y="620115"/>
                </a:lnTo>
                <a:lnTo>
                  <a:pt x="914" y="619061"/>
                </a:lnTo>
                <a:lnTo>
                  <a:pt x="228" y="617740"/>
                </a:lnTo>
                <a:lnTo>
                  <a:pt x="0" y="616267"/>
                </a:lnTo>
                <a:lnTo>
                  <a:pt x="0" y="4762"/>
                </a:lnTo>
                <a:lnTo>
                  <a:pt x="4762" y="0"/>
                </a:lnTo>
                <a:lnTo>
                  <a:pt x="1224343" y="0"/>
                </a:lnTo>
                <a:lnTo>
                  <a:pt x="122910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611505"/>
                </a:lnTo>
                <a:lnTo>
                  <a:pt x="4762" y="611505"/>
                </a:lnTo>
                <a:lnTo>
                  <a:pt x="9525" y="616267"/>
                </a:lnTo>
                <a:lnTo>
                  <a:pt x="1229105" y="616267"/>
                </a:lnTo>
                <a:lnTo>
                  <a:pt x="1228877" y="617740"/>
                </a:lnTo>
                <a:lnTo>
                  <a:pt x="1228191" y="619061"/>
                </a:lnTo>
                <a:lnTo>
                  <a:pt x="1227137" y="620115"/>
                </a:lnTo>
                <a:lnTo>
                  <a:pt x="1225816" y="620801"/>
                </a:lnTo>
                <a:lnTo>
                  <a:pt x="1224343" y="621030"/>
                </a:lnTo>
                <a:close/>
              </a:path>
              <a:path w="1229360" h="62103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229360" h="621030">
                <a:moveTo>
                  <a:pt x="121958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219580" y="4762"/>
                </a:lnTo>
                <a:lnTo>
                  <a:pt x="1219580" y="9525"/>
                </a:lnTo>
                <a:close/>
              </a:path>
              <a:path w="1229360" h="621030">
                <a:moveTo>
                  <a:pt x="1219580" y="616267"/>
                </a:moveTo>
                <a:lnTo>
                  <a:pt x="1219580" y="4762"/>
                </a:lnTo>
                <a:lnTo>
                  <a:pt x="1224343" y="9525"/>
                </a:lnTo>
                <a:lnTo>
                  <a:pt x="1229105" y="9525"/>
                </a:lnTo>
                <a:lnTo>
                  <a:pt x="1229105" y="611505"/>
                </a:lnTo>
                <a:lnTo>
                  <a:pt x="1224343" y="611505"/>
                </a:lnTo>
                <a:lnTo>
                  <a:pt x="1219580" y="616267"/>
                </a:lnTo>
                <a:close/>
              </a:path>
              <a:path w="1229360" h="621030">
                <a:moveTo>
                  <a:pt x="1229105" y="9525"/>
                </a:moveTo>
                <a:lnTo>
                  <a:pt x="1224343" y="9525"/>
                </a:lnTo>
                <a:lnTo>
                  <a:pt x="1219580" y="4762"/>
                </a:lnTo>
                <a:lnTo>
                  <a:pt x="1229105" y="4762"/>
                </a:lnTo>
                <a:lnTo>
                  <a:pt x="1229105" y="9525"/>
                </a:lnTo>
                <a:close/>
              </a:path>
              <a:path w="1229360" h="621030">
                <a:moveTo>
                  <a:pt x="9525" y="616267"/>
                </a:moveTo>
                <a:lnTo>
                  <a:pt x="4762" y="611505"/>
                </a:lnTo>
                <a:lnTo>
                  <a:pt x="9525" y="611505"/>
                </a:lnTo>
                <a:lnTo>
                  <a:pt x="9525" y="616267"/>
                </a:lnTo>
                <a:close/>
              </a:path>
              <a:path w="1229360" h="621030">
                <a:moveTo>
                  <a:pt x="1219580" y="616267"/>
                </a:moveTo>
                <a:lnTo>
                  <a:pt x="9525" y="616267"/>
                </a:lnTo>
                <a:lnTo>
                  <a:pt x="9525" y="611505"/>
                </a:lnTo>
                <a:lnTo>
                  <a:pt x="1219580" y="611505"/>
                </a:lnTo>
                <a:lnTo>
                  <a:pt x="1219580" y="616267"/>
                </a:lnTo>
                <a:close/>
              </a:path>
              <a:path w="1229360" h="621030">
                <a:moveTo>
                  <a:pt x="1229105" y="616267"/>
                </a:moveTo>
                <a:lnTo>
                  <a:pt x="1219580" y="616267"/>
                </a:lnTo>
                <a:lnTo>
                  <a:pt x="1224343" y="611505"/>
                </a:lnTo>
                <a:lnTo>
                  <a:pt x="1229105" y="611505"/>
                </a:lnTo>
                <a:lnTo>
                  <a:pt x="1229105" y="6162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8129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49680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90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49324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643642" y="1774063"/>
            <a:ext cx="116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i="0">
                <a:latin typeface="黑体"/>
                <a:cs typeface="黑体"/>
              </a:rPr>
              <a:t>想一想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84500" y="3374390"/>
            <a:ext cx="1316990" cy="879475"/>
          </a:xfrm>
          <a:custGeom>
            <a:avLst/>
            <a:gdLst/>
            <a:ahLst/>
            <a:cxnLst/>
            <a:rect l="l" t="t" r="r" b="b"/>
            <a:pathLst>
              <a:path w="1316989" h="879475">
                <a:moveTo>
                  <a:pt x="215022" y="433705"/>
                </a:moveTo>
                <a:lnTo>
                  <a:pt x="0" y="433705"/>
                </a:lnTo>
                <a:lnTo>
                  <a:pt x="0" y="0"/>
                </a:lnTo>
                <a:lnTo>
                  <a:pt x="1316989" y="0"/>
                </a:lnTo>
                <a:lnTo>
                  <a:pt x="1316989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421005"/>
                </a:lnTo>
                <a:lnTo>
                  <a:pt x="6350" y="421005"/>
                </a:lnTo>
                <a:lnTo>
                  <a:pt x="12700" y="427355"/>
                </a:lnTo>
                <a:lnTo>
                  <a:pt x="217065" y="427355"/>
                </a:lnTo>
                <a:lnTo>
                  <a:pt x="215022" y="433705"/>
                </a:lnTo>
                <a:close/>
              </a:path>
              <a:path w="1316989" h="87947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316989" h="879475">
                <a:moveTo>
                  <a:pt x="1304289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304289" y="6350"/>
                </a:lnTo>
                <a:lnTo>
                  <a:pt x="1304289" y="12700"/>
                </a:lnTo>
                <a:close/>
              </a:path>
              <a:path w="1316989" h="879475">
                <a:moveTo>
                  <a:pt x="1304289" y="427355"/>
                </a:moveTo>
                <a:lnTo>
                  <a:pt x="1304289" y="6350"/>
                </a:lnTo>
                <a:lnTo>
                  <a:pt x="1310639" y="12700"/>
                </a:lnTo>
                <a:lnTo>
                  <a:pt x="1316989" y="12700"/>
                </a:lnTo>
                <a:lnTo>
                  <a:pt x="1316989" y="421005"/>
                </a:lnTo>
                <a:lnTo>
                  <a:pt x="1310639" y="421005"/>
                </a:lnTo>
                <a:lnTo>
                  <a:pt x="1304289" y="427355"/>
                </a:lnTo>
                <a:close/>
              </a:path>
              <a:path w="1316989" h="879475">
                <a:moveTo>
                  <a:pt x="1316989" y="12700"/>
                </a:moveTo>
                <a:lnTo>
                  <a:pt x="1310639" y="12700"/>
                </a:lnTo>
                <a:lnTo>
                  <a:pt x="1304289" y="6350"/>
                </a:lnTo>
                <a:lnTo>
                  <a:pt x="1316989" y="6350"/>
                </a:lnTo>
                <a:lnTo>
                  <a:pt x="1316989" y="12700"/>
                </a:lnTo>
                <a:close/>
              </a:path>
              <a:path w="1316989" h="879475">
                <a:moveTo>
                  <a:pt x="12700" y="427355"/>
                </a:moveTo>
                <a:lnTo>
                  <a:pt x="6350" y="421005"/>
                </a:lnTo>
                <a:lnTo>
                  <a:pt x="12700" y="421005"/>
                </a:lnTo>
                <a:lnTo>
                  <a:pt x="12700" y="427355"/>
                </a:lnTo>
                <a:close/>
              </a:path>
              <a:path w="1316989" h="879475">
                <a:moveTo>
                  <a:pt x="217065" y="427355"/>
                </a:moveTo>
                <a:lnTo>
                  <a:pt x="12700" y="427355"/>
                </a:lnTo>
                <a:lnTo>
                  <a:pt x="12700" y="421005"/>
                </a:lnTo>
                <a:lnTo>
                  <a:pt x="232448" y="421005"/>
                </a:lnTo>
                <a:lnTo>
                  <a:pt x="231030" y="425411"/>
                </a:lnTo>
                <a:lnTo>
                  <a:pt x="217690" y="425411"/>
                </a:lnTo>
                <a:lnTo>
                  <a:pt x="217065" y="427355"/>
                </a:lnTo>
                <a:close/>
              </a:path>
              <a:path w="1316989" h="879475">
                <a:moveTo>
                  <a:pt x="92351" y="860183"/>
                </a:moveTo>
                <a:lnTo>
                  <a:pt x="91147" y="860183"/>
                </a:lnTo>
                <a:lnTo>
                  <a:pt x="98576" y="837095"/>
                </a:lnTo>
                <a:lnTo>
                  <a:pt x="547319" y="421005"/>
                </a:lnTo>
                <a:lnTo>
                  <a:pt x="1304289" y="421005"/>
                </a:lnTo>
                <a:lnTo>
                  <a:pt x="1304289" y="427355"/>
                </a:lnTo>
                <a:lnTo>
                  <a:pt x="1316989" y="427355"/>
                </a:lnTo>
                <a:lnTo>
                  <a:pt x="1316989" y="432015"/>
                </a:lnTo>
                <a:lnTo>
                  <a:pt x="554126" y="432015"/>
                </a:lnTo>
                <a:lnTo>
                  <a:pt x="549808" y="433705"/>
                </a:lnTo>
                <a:lnTo>
                  <a:pt x="552304" y="433705"/>
                </a:lnTo>
                <a:lnTo>
                  <a:pt x="92351" y="860183"/>
                </a:lnTo>
                <a:close/>
              </a:path>
              <a:path w="1316989" h="879475">
                <a:moveTo>
                  <a:pt x="1316989" y="427355"/>
                </a:moveTo>
                <a:lnTo>
                  <a:pt x="1304289" y="427355"/>
                </a:lnTo>
                <a:lnTo>
                  <a:pt x="1310639" y="421005"/>
                </a:lnTo>
                <a:lnTo>
                  <a:pt x="1316989" y="421005"/>
                </a:lnTo>
                <a:lnTo>
                  <a:pt x="1316989" y="427355"/>
                </a:lnTo>
                <a:close/>
              </a:path>
              <a:path w="1316989" h="879475">
                <a:moveTo>
                  <a:pt x="71627" y="879398"/>
                </a:moveTo>
                <a:lnTo>
                  <a:pt x="217690" y="425411"/>
                </a:lnTo>
                <a:lnTo>
                  <a:pt x="223735" y="433705"/>
                </a:lnTo>
                <a:lnTo>
                  <a:pt x="228362" y="433705"/>
                </a:lnTo>
                <a:lnTo>
                  <a:pt x="98576" y="837095"/>
                </a:lnTo>
                <a:lnTo>
                  <a:pt x="80784" y="853592"/>
                </a:lnTo>
                <a:lnTo>
                  <a:pt x="91147" y="860183"/>
                </a:lnTo>
                <a:lnTo>
                  <a:pt x="92351" y="860183"/>
                </a:lnTo>
                <a:lnTo>
                  <a:pt x="71627" y="879398"/>
                </a:lnTo>
                <a:close/>
              </a:path>
              <a:path w="1316989" h="879475">
                <a:moveTo>
                  <a:pt x="228362" y="433705"/>
                </a:moveTo>
                <a:lnTo>
                  <a:pt x="223735" y="433705"/>
                </a:lnTo>
                <a:lnTo>
                  <a:pt x="217690" y="425411"/>
                </a:lnTo>
                <a:lnTo>
                  <a:pt x="231030" y="425411"/>
                </a:lnTo>
                <a:lnTo>
                  <a:pt x="228362" y="433705"/>
                </a:lnTo>
                <a:close/>
              </a:path>
              <a:path w="1316989" h="879475">
                <a:moveTo>
                  <a:pt x="552304" y="433705"/>
                </a:moveTo>
                <a:lnTo>
                  <a:pt x="549808" y="433705"/>
                </a:lnTo>
                <a:lnTo>
                  <a:pt x="554126" y="432015"/>
                </a:lnTo>
                <a:lnTo>
                  <a:pt x="552304" y="433705"/>
                </a:lnTo>
                <a:close/>
              </a:path>
              <a:path w="1316989" h="879475">
                <a:moveTo>
                  <a:pt x="1316989" y="433705"/>
                </a:moveTo>
                <a:lnTo>
                  <a:pt x="552304" y="433705"/>
                </a:lnTo>
                <a:lnTo>
                  <a:pt x="554126" y="432015"/>
                </a:lnTo>
                <a:lnTo>
                  <a:pt x="1316989" y="432015"/>
                </a:lnTo>
                <a:lnTo>
                  <a:pt x="1316989" y="433705"/>
                </a:lnTo>
                <a:close/>
              </a:path>
              <a:path w="1316989" h="879475">
                <a:moveTo>
                  <a:pt x="91147" y="860183"/>
                </a:moveTo>
                <a:lnTo>
                  <a:pt x="80784" y="853592"/>
                </a:lnTo>
                <a:lnTo>
                  <a:pt x="98576" y="837095"/>
                </a:lnTo>
                <a:lnTo>
                  <a:pt x="91147" y="860183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148329" y="3409950"/>
            <a:ext cx="98933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1V=1J/C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15498" y="3431540"/>
            <a:ext cx="1402715" cy="939800"/>
          </a:xfrm>
          <a:custGeom>
            <a:avLst/>
            <a:gdLst/>
            <a:ahLst/>
            <a:cxnLst/>
            <a:rect l="l" t="t" r="r" b="b"/>
            <a:pathLst>
              <a:path w="1402714" h="939800">
                <a:moveTo>
                  <a:pt x="298299" y="433705"/>
                </a:moveTo>
                <a:lnTo>
                  <a:pt x="85686" y="433705"/>
                </a:lnTo>
                <a:lnTo>
                  <a:pt x="85686" y="0"/>
                </a:lnTo>
                <a:lnTo>
                  <a:pt x="1402676" y="0"/>
                </a:lnTo>
                <a:lnTo>
                  <a:pt x="1402676" y="6350"/>
                </a:lnTo>
                <a:lnTo>
                  <a:pt x="98386" y="6350"/>
                </a:lnTo>
                <a:lnTo>
                  <a:pt x="92036" y="12700"/>
                </a:lnTo>
                <a:lnTo>
                  <a:pt x="98386" y="12700"/>
                </a:lnTo>
                <a:lnTo>
                  <a:pt x="98386" y="421005"/>
                </a:lnTo>
                <a:lnTo>
                  <a:pt x="92036" y="421005"/>
                </a:lnTo>
                <a:lnTo>
                  <a:pt x="98386" y="427355"/>
                </a:lnTo>
                <a:lnTo>
                  <a:pt x="302046" y="427355"/>
                </a:lnTo>
                <a:lnTo>
                  <a:pt x="298299" y="433705"/>
                </a:lnTo>
                <a:close/>
              </a:path>
              <a:path w="1402714" h="939800">
                <a:moveTo>
                  <a:pt x="98386" y="12700"/>
                </a:moveTo>
                <a:lnTo>
                  <a:pt x="92036" y="12700"/>
                </a:lnTo>
                <a:lnTo>
                  <a:pt x="98386" y="6350"/>
                </a:lnTo>
                <a:lnTo>
                  <a:pt x="98386" y="12700"/>
                </a:lnTo>
                <a:close/>
              </a:path>
              <a:path w="1402714" h="939800">
                <a:moveTo>
                  <a:pt x="1389976" y="12700"/>
                </a:moveTo>
                <a:lnTo>
                  <a:pt x="98386" y="12700"/>
                </a:lnTo>
                <a:lnTo>
                  <a:pt x="98386" y="6350"/>
                </a:lnTo>
                <a:lnTo>
                  <a:pt x="1389976" y="6350"/>
                </a:lnTo>
                <a:lnTo>
                  <a:pt x="1389976" y="12700"/>
                </a:lnTo>
                <a:close/>
              </a:path>
              <a:path w="1402714" h="939800">
                <a:moveTo>
                  <a:pt x="1389976" y="427355"/>
                </a:moveTo>
                <a:lnTo>
                  <a:pt x="1389976" y="6350"/>
                </a:lnTo>
                <a:lnTo>
                  <a:pt x="1396326" y="12700"/>
                </a:lnTo>
                <a:lnTo>
                  <a:pt x="1402676" y="12700"/>
                </a:lnTo>
                <a:lnTo>
                  <a:pt x="1402676" y="421005"/>
                </a:lnTo>
                <a:lnTo>
                  <a:pt x="1396326" y="421005"/>
                </a:lnTo>
                <a:lnTo>
                  <a:pt x="1389976" y="427355"/>
                </a:lnTo>
                <a:close/>
              </a:path>
              <a:path w="1402714" h="939800">
                <a:moveTo>
                  <a:pt x="1402676" y="12700"/>
                </a:moveTo>
                <a:lnTo>
                  <a:pt x="1396326" y="12700"/>
                </a:lnTo>
                <a:lnTo>
                  <a:pt x="1389976" y="6350"/>
                </a:lnTo>
                <a:lnTo>
                  <a:pt x="1402676" y="6350"/>
                </a:lnTo>
                <a:lnTo>
                  <a:pt x="1402676" y="12700"/>
                </a:lnTo>
                <a:close/>
              </a:path>
              <a:path w="1402714" h="939800">
                <a:moveTo>
                  <a:pt x="98386" y="427355"/>
                </a:moveTo>
                <a:lnTo>
                  <a:pt x="92036" y="421005"/>
                </a:lnTo>
                <a:lnTo>
                  <a:pt x="98386" y="421005"/>
                </a:lnTo>
                <a:lnTo>
                  <a:pt x="98386" y="427355"/>
                </a:lnTo>
                <a:close/>
              </a:path>
              <a:path w="1402714" h="939800">
                <a:moveTo>
                  <a:pt x="302046" y="427355"/>
                </a:moveTo>
                <a:lnTo>
                  <a:pt x="98386" y="427355"/>
                </a:lnTo>
                <a:lnTo>
                  <a:pt x="98386" y="421005"/>
                </a:lnTo>
                <a:lnTo>
                  <a:pt x="320535" y="421005"/>
                </a:lnTo>
                <a:lnTo>
                  <a:pt x="318692" y="424129"/>
                </a:lnTo>
                <a:lnTo>
                  <a:pt x="303949" y="424129"/>
                </a:lnTo>
                <a:lnTo>
                  <a:pt x="302046" y="427355"/>
                </a:lnTo>
                <a:close/>
              </a:path>
              <a:path w="1402714" h="939800">
                <a:moveTo>
                  <a:pt x="28990" y="916355"/>
                </a:moveTo>
                <a:lnTo>
                  <a:pt x="28295" y="916355"/>
                </a:lnTo>
                <a:lnTo>
                  <a:pt x="45661" y="886920"/>
                </a:lnTo>
                <a:lnTo>
                  <a:pt x="633272" y="421005"/>
                </a:lnTo>
                <a:lnTo>
                  <a:pt x="1389976" y="421005"/>
                </a:lnTo>
                <a:lnTo>
                  <a:pt x="1389976" y="427355"/>
                </a:lnTo>
                <a:lnTo>
                  <a:pt x="1402676" y="427355"/>
                </a:lnTo>
                <a:lnTo>
                  <a:pt x="1402676" y="432333"/>
                </a:lnTo>
                <a:lnTo>
                  <a:pt x="639432" y="432333"/>
                </a:lnTo>
                <a:lnTo>
                  <a:pt x="635495" y="433705"/>
                </a:lnTo>
                <a:lnTo>
                  <a:pt x="637702" y="433705"/>
                </a:lnTo>
                <a:lnTo>
                  <a:pt x="28990" y="916355"/>
                </a:lnTo>
                <a:close/>
              </a:path>
              <a:path w="1402714" h="939800">
                <a:moveTo>
                  <a:pt x="1402676" y="427355"/>
                </a:moveTo>
                <a:lnTo>
                  <a:pt x="1389976" y="427355"/>
                </a:lnTo>
                <a:lnTo>
                  <a:pt x="1396326" y="421005"/>
                </a:lnTo>
                <a:lnTo>
                  <a:pt x="1402676" y="421005"/>
                </a:lnTo>
                <a:lnTo>
                  <a:pt x="1402676" y="427355"/>
                </a:lnTo>
                <a:close/>
              </a:path>
              <a:path w="1402714" h="939800">
                <a:moveTo>
                  <a:pt x="0" y="939342"/>
                </a:moveTo>
                <a:lnTo>
                  <a:pt x="303949" y="424129"/>
                </a:lnTo>
                <a:lnTo>
                  <a:pt x="309422" y="433705"/>
                </a:lnTo>
                <a:lnTo>
                  <a:pt x="313042" y="433705"/>
                </a:lnTo>
                <a:lnTo>
                  <a:pt x="45661" y="886920"/>
                </a:lnTo>
                <a:lnTo>
                  <a:pt x="18884" y="908151"/>
                </a:lnTo>
                <a:lnTo>
                  <a:pt x="28295" y="916355"/>
                </a:lnTo>
                <a:lnTo>
                  <a:pt x="28990" y="916355"/>
                </a:lnTo>
                <a:lnTo>
                  <a:pt x="0" y="939342"/>
                </a:lnTo>
                <a:close/>
              </a:path>
              <a:path w="1402714" h="939800">
                <a:moveTo>
                  <a:pt x="313042" y="433705"/>
                </a:moveTo>
                <a:lnTo>
                  <a:pt x="309422" y="433705"/>
                </a:lnTo>
                <a:lnTo>
                  <a:pt x="303949" y="424129"/>
                </a:lnTo>
                <a:lnTo>
                  <a:pt x="318692" y="424129"/>
                </a:lnTo>
                <a:lnTo>
                  <a:pt x="313042" y="433705"/>
                </a:lnTo>
                <a:close/>
              </a:path>
              <a:path w="1402714" h="939800">
                <a:moveTo>
                  <a:pt x="637702" y="433705"/>
                </a:moveTo>
                <a:lnTo>
                  <a:pt x="635495" y="433705"/>
                </a:lnTo>
                <a:lnTo>
                  <a:pt x="639432" y="432333"/>
                </a:lnTo>
                <a:lnTo>
                  <a:pt x="637702" y="433705"/>
                </a:lnTo>
                <a:close/>
              </a:path>
              <a:path w="1402714" h="939800">
                <a:moveTo>
                  <a:pt x="1402676" y="433705"/>
                </a:moveTo>
                <a:lnTo>
                  <a:pt x="637702" y="433705"/>
                </a:lnTo>
                <a:lnTo>
                  <a:pt x="639432" y="432333"/>
                </a:lnTo>
                <a:lnTo>
                  <a:pt x="1402676" y="432333"/>
                </a:lnTo>
                <a:lnTo>
                  <a:pt x="1402676" y="433705"/>
                </a:lnTo>
                <a:close/>
              </a:path>
              <a:path w="1402714" h="939800">
                <a:moveTo>
                  <a:pt x="28295" y="916355"/>
                </a:moveTo>
                <a:lnTo>
                  <a:pt x="18884" y="908151"/>
                </a:lnTo>
                <a:lnTo>
                  <a:pt x="45661" y="886920"/>
                </a:lnTo>
                <a:lnTo>
                  <a:pt x="28295" y="916355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551045" y="3467100"/>
            <a:ext cx="10179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1N=1J/m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8064" y="2483485"/>
            <a:ext cx="837057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华文楷体"/>
                <a:cs typeface="华文楷体"/>
              </a:rPr>
              <a:t>4</a:t>
            </a:r>
            <a:r>
              <a:rPr dirty="0" sz="2800">
                <a:latin typeface="华文楷体"/>
                <a:cs typeface="华文楷体"/>
              </a:rPr>
              <a:t>）运用变形式怎样解释电场线密的地方等势线也密</a:t>
            </a:r>
            <a:r>
              <a:rPr dirty="0" sz="2800" spc="-5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30418" y="4652746"/>
            <a:ext cx="858519" cy="0"/>
          </a:xfrm>
          <a:custGeom>
            <a:avLst/>
            <a:gdLst/>
            <a:ahLst/>
            <a:cxnLst/>
            <a:rect l="l" t="t" r="r" b="b"/>
            <a:pathLst>
              <a:path w="858520" h="0">
                <a:moveTo>
                  <a:pt x="0" y="0"/>
                </a:moveTo>
                <a:lnTo>
                  <a:pt x="85799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501538" y="4653089"/>
            <a:ext cx="213360" cy="476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50" i="1">
                <a:latin typeface="Times New Roman"/>
                <a:cs typeface="Times New Roman"/>
              </a:rPr>
              <a:t>d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4951" y="4373041"/>
            <a:ext cx="294005" cy="2882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20" i="1">
                <a:latin typeface="Times New Roman"/>
                <a:cs typeface="Times New Roman"/>
              </a:rPr>
              <a:t>A</a:t>
            </a:r>
            <a:r>
              <a:rPr dirty="0" sz="1700" spc="15" i="1">
                <a:latin typeface="Times New Roman"/>
                <a:cs typeface="Times New Roman"/>
              </a:rPr>
              <a:t>B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0184" y="4359465"/>
            <a:ext cx="1131570" cy="476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59740" algn="l"/>
                <a:tab pos="847090" algn="l"/>
              </a:tabLst>
            </a:pPr>
            <a:r>
              <a:rPr dirty="0" sz="2950" i="1">
                <a:latin typeface="Times New Roman"/>
                <a:cs typeface="Times New Roman"/>
              </a:rPr>
              <a:t>E</a:t>
            </a:r>
            <a:r>
              <a:rPr dirty="0" sz="2950" i="1">
                <a:latin typeface="Times New Roman"/>
                <a:cs typeface="Times New Roman"/>
              </a:rPr>
              <a:t>	</a:t>
            </a:r>
            <a:r>
              <a:rPr dirty="0" sz="2950">
                <a:latin typeface="Symbol"/>
                <a:cs typeface="Symbol"/>
              </a:rPr>
              <a:t></a:t>
            </a:r>
            <a:r>
              <a:rPr dirty="0" sz="2950">
                <a:latin typeface="Times New Roman"/>
                <a:cs typeface="Times New Roman"/>
              </a:rPr>
              <a:t>	</a:t>
            </a:r>
            <a:r>
              <a:rPr dirty="0" baseline="34839" sz="4425" i="1">
                <a:latin typeface="Times New Roman"/>
                <a:cs typeface="Times New Roman"/>
              </a:rPr>
              <a:t>U</a:t>
            </a:r>
            <a:endParaRPr baseline="34839" sz="442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82059" y="4141851"/>
            <a:ext cx="1903095" cy="989965"/>
          </a:xfrm>
          <a:custGeom>
            <a:avLst/>
            <a:gdLst/>
            <a:ahLst/>
            <a:cxnLst/>
            <a:rect l="l" t="t" r="r" b="b"/>
            <a:pathLst>
              <a:path w="1903095" h="989964">
                <a:moveTo>
                  <a:pt x="1897951" y="989838"/>
                </a:moveTo>
                <a:lnTo>
                  <a:pt x="4762" y="989838"/>
                </a:lnTo>
                <a:lnTo>
                  <a:pt x="3289" y="989609"/>
                </a:lnTo>
                <a:lnTo>
                  <a:pt x="1968" y="988923"/>
                </a:lnTo>
                <a:lnTo>
                  <a:pt x="914" y="987869"/>
                </a:lnTo>
                <a:lnTo>
                  <a:pt x="228" y="986548"/>
                </a:lnTo>
                <a:lnTo>
                  <a:pt x="0" y="985075"/>
                </a:lnTo>
                <a:lnTo>
                  <a:pt x="0" y="4762"/>
                </a:lnTo>
                <a:lnTo>
                  <a:pt x="4762" y="0"/>
                </a:lnTo>
                <a:lnTo>
                  <a:pt x="1897951" y="0"/>
                </a:lnTo>
                <a:lnTo>
                  <a:pt x="1902714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980313"/>
                </a:lnTo>
                <a:lnTo>
                  <a:pt x="4762" y="980313"/>
                </a:lnTo>
                <a:lnTo>
                  <a:pt x="9525" y="985075"/>
                </a:lnTo>
                <a:lnTo>
                  <a:pt x="1902714" y="985075"/>
                </a:lnTo>
                <a:lnTo>
                  <a:pt x="1902485" y="986548"/>
                </a:lnTo>
                <a:lnTo>
                  <a:pt x="1901799" y="987869"/>
                </a:lnTo>
                <a:lnTo>
                  <a:pt x="1900745" y="988923"/>
                </a:lnTo>
                <a:lnTo>
                  <a:pt x="1899424" y="989609"/>
                </a:lnTo>
                <a:lnTo>
                  <a:pt x="1897951" y="989838"/>
                </a:lnTo>
                <a:close/>
              </a:path>
              <a:path w="1903095" h="98996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903095" h="989964">
                <a:moveTo>
                  <a:pt x="1893189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893189" y="4762"/>
                </a:lnTo>
                <a:lnTo>
                  <a:pt x="1893189" y="9525"/>
                </a:lnTo>
                <a:close/>
              </a:path>
              <a:path w="1903095" h="989964">
                <a:moveTo>
                  <a:pt x="1893189" y="985075"/>
                </a:moveTo>
                <a:lnTo>
                  <a:pt x="1893189" y="4762"/>
                </a:lnTo>
                <a:lnTo>
                  <a:pt x="1897951" y="9525"/>
                </a:lnTo>
                <a:lnTo>
                  <a:pt x="1902714" y="9525"/>
                </a:lnTo>
                <a:lnTo>
                  <a:pt x="1902714" y="980313"/>
                </a:lnTo>
                <a:lnTo>
                  <a:pt x="1897951" y="980313"/>
                </a:lnTo>
                <a:lnTo>
                  <a:pt x="1893189" y="985075"/>
                </a:lnTo>
                <a:close/>
              </a:path>
              <a:path w="1903095" h="989964">
                <a:moveTo>
                  <a:pt x="1902714" y="9525"/>
                </a:moveTo>
                <a:lnTo>
                  <a:pt x="1897951" y="9525"/>
                </a:lnTo>
                <a:lnTo>
                  <a:pt x="1893189" y="4762"/>
                </a:lnTo>
                <a:lnTo>
                  <a:pt x="1902714" y="4762"/>
                </a:lnTo>
                <a:lnTo>
                  <a:pt x="1902714" y="9525"/>
                </a:lnTo>
                <a:close/>
              </a:path>
              <a:path w="1903095" h="989964">
                <a:moveTo>
                  <a:pt x="9525" y="985075"/>
                </a:moveTo>
                <a:lnTo>
                  <a:pt x="4762" y="980313"/>
                </a:lnTo>
                <a:lnTo>
                  <a:pt x="9525" y="980313"/>
                </a:lnTo>
                <a:lnTo>
                  <a:pt x="9525" y="985075"/>
                </a:lnTo>
                <a:close/>
              </a:path>
              <a:path w="1903095" h="989964">
                <a:moveTo>
                  <a:pt x="1893189" y="985075"/>
                </a:moveTo>
                <a:lnTo>
                  <a:pt x="9525" y="985075"/>
                </a:lnTo>
                <a:lnTo>
                  <a:pt x="9525" y="980313"/>
                </a:lnTo>
                <a:lnTo>
                  <a:pt x="1893189" y="980313"/>
                </a:lnTo>
                <a:lnTo>
                  <a:pt x="1893189" y="985075"/>
                </a:lnTo>
                <a:close/>
              </a:path>
              <a:path w="1903095" h="989964">
                <a:moveTo>
                  <a:pt x="1902714" y="985075"/>
                </a:moveTo>
                <a:lnTo>
                  <a:pt x="1893189" y="985075"/>
                </a:lnTo>
                <a:lnTo>
                  <a:pt x="1897951" y="980313"/>
                </a:lnTo>
                <a:lnTo>
                  <a:pt x="1902714" y="980313"/>
                </a:lnTo>
                <a:lnTo>
                  <a:pt x="1902714" y="9850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129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49680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90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449324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643642" y="1774063"/>
            <a:ext cx="116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i="0">
                <a:latin typeface="黑体"/>
                <a:cs typeface="黑体"/>
              </a:rPr>
              <a:t>想一想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49452" y="3462528"/>
            <a:ext cx="2702052" cy="2084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386571" y="4399788"/>
            <a:ext cx="1432559" cy="1432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864852" y="4963667"/>
            <a:ext cx="309372" cy="3093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583440" y="3456292"/>
            <a:ext cx="1291716" cy="9918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951791" y="3656990"/>
            <a:ext cx="6362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宋体"/>
                <a:cs typeface="宋体"/>
              </a:rPr>
              <a:t>相</a:t>
            </a:r>
            <a:r>
              <a:rPr dirty="0" sz="2400" spc="-10" b="1">
                <a:solidFill>
                  <a:srgbClr val="FF0000"/>
                </a:solidFill>
                <a:latin typeface="宋体"/>
                <a:cs typeface="宋体"/>
              </a:rPr>
              <a:t>同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70046" y="3456279"/>
            <a:ext cx="1077417" cy="948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042790" y="3594036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0000"/>
                </a:solidFill>
                <a:latin typeface="宋体"/>
                <a:cs typeface="宋体"/>
              </a:rPr>
              <a:t>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700966" y="5045138"/>
            <a:ext cx="2027605" cy="853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476746" y="5090185"/>
            <a:ext cx="9423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0000"/>
                </a:solidFill>
                <a:latin typeface="宋体"/>
                <a:cs typeface="宋体"/>
              </a:rPr>
              <a:t>小</a:t>
            </a:r>
            <a:endParaRPr sz="24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</a:pPr>
            <a:r>
              <a:rPr dirty="0" sz="2400" b="1">
                <a:solidFill>
                  <a:srgbClr val="FF0000"/>
                </a:solidFill>
                <a:latin typeface="宋体"/>
                <a:cs typeface="宋体"/>
              </a:rPr>
              <a:t>（密</a:t>
            </a:r>
            <a:r>
              <a:rPr dirty="0" sz="2400" spc="-10" b="1">
                <a:solidFill>
                  <a:srgbClr val="FF0000"/>
                </a:solidFill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9995" y="2858173"/>
            <a:ext cx="658495" cy="0"/>
          </a:xfrm>
          <a:custGeom>
            <a:avLst/>
            <a:gdLst/>
            <a:ahLst/>
            <a:cxnLst/>
            <a:rect l="l" t="t" r="r" b="b"/>
            <a:pathLst>
              <a:path w="658495" h="0">
                <a:moveTo>
                  <a:pt x="0" y="0"/>
                </a:moveTo>
                <a:lnTo>
                  <a:pt x="658101" y="0"/>
                </a:lnTo>
              </a:path>
            </a:pathLst>
          </a:custGeom>
          <a:ln w="148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40764" y="2858503"/>
            <a:ext cx="9989820" cy="21266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766820">
              <a:lnSpc>
                <a:spcPct val="100000"/>
              </a:lnSpc>
              <a:spcBef>
                <a:spcPts val="120"/>
              </a:spcBef>
            </a:pPr>
            <a:r>
              <a:rPr dirty="0" sz="2550" spc="10" i="1">
                <a:latin typeface="Times New Roman"/>
                <a:cs typeface="Times New Roman"/>
              </a:rPr>
              <a:t>d</a:t>
            </a:r>
            <a:endParaRPr sz="2550">
              <a:latin typeface="Times New Roman"/>
              <a:cs typeface="Times New Roman"/>
            </a:endParaRPr>
          </a:p>
          <a:p>
            <a:pPr marL="12700" marR="17780">
              <a:lnSpc>
                <a:spcPts val="2980"/>
              </a:lnSpc>
              <a:spcBef>
                <a:spcPts val="540"/>
              </a:spcBef>
            </a:pPr>
            <a:r>
              <a:rPr dirty="0" sz="2800" spc="-5">
                <a:latin typeface="华文楷体"/>
                <a:cs typeface="华文楷体"/>
              </a:rPr>
              <a:t>5</a:t>
            </a:r>
            <a:r>
              <a:rPr dirty="0" sz="2800">
                <a:latin typeface="华文楷体"/>
                <a:cs typeface="华文楷体"/>
              </a:rPr>
              <a:t>）类比</a:t>
            </a:r>
            <a:r>
              <a:rPr dirty="0" sz="2800" spc="-5" i="1">
                <a:latin typeface="Times New Roman"/>
                <a:cs typeface="Times New Roman"/>
              </a:rPr>
              <a:t>a=</a:t>
            </a:r>
            <a:r>
              <a:rPr dirty="0" sz="2800" spc="-5">
                <a:latin typeface="Times New Roman"/>
                <a:cs typeface="Times New Roman"/>
              </a:rPr>
              <a:t>Δ</a:t>
            </a:r>
            <a:r>
              <a:rPr dirty="0" sz="2800" spc="-5" i="1">
                <a:latin typeface="Book Antiqua"/>
                <a:cs typeface="Book Antiqua"/>
              </a:rPr>
              <a:t>v</a:t>
            </a:r>
            <a:r>
              <a:rPr dirty="0" sz="2800" spc="-5" i="1">
                <a:latin typeface="Times New Roman"/>
                <a:cs typeface="Times New Roman"/>
              </a:rPr>
              <a:t>/</a:t>
            </a:r>
            <a:r>
              <a:rPr dirty="0" sz="2800" spc="-5">
                <a:latin typeface="Times New Roman"/>
                <a:cs typeface="Times New Roman"/>
              </a:rPr>
              <a:t>Δ</a:t>
            </a:r>
            <a:r>
              <a:rPr dirty="0" sz="2800" spc="-5" i="1">
                <a:latin typeface="Times New Roman"/>
                <a:cs typeface="Times New Roman"/>
              </a:rPr>
              <a:t>t</a:t>
            </a:r>
            <a:r>
              <a:rPr dirty="0" sz="2800">
                <a:latin typeface="华文楷体"/>
                <a:cs typeface="华文楷体"/>
              </a:rPr>
              <a:t>，加速度描述的是速度随时间变化的快慢，加</a:t>
            </a:r>
            <a:r>
              <a:rPr dirty="0" sz="2800" spc="-5">
                <a:latin typeface="华文楷体"/>
                <a:cs typeface="华文楷体"/>
              </a:rPr>
              <a:t>速 </a:t>
            </a:r>
            <a:r>
              <a:rPr dirty="0" sz="2800">
                <a:latin typeface="华文楷体"/>
                <a:cs typeface="华文楷体"/>
              </a:rPr>
              <a:t>度是速度对时间的变化率。则</a:t>
            </a:r>
            <a:r>
              <a:rPr dirty="0" sz="2800" spc="-5" i="1">
                <a:latin typeface="Times New Roman"/>
                <a:cs typeface="Times New Roman"/>
              </a:rPr>
              <a:t>E=U/d</a:t>
            </a:r>
            <a:r>
              <a:rPr dirty="0" sz="2800">
                <a:latin typeface="华文楷体"/>
                <a:cs typeface="华文楷体"/>
              </a:rPr>
              <a:t>可以怎么理解</a:t>
            </a:r>
            <a:r>
              <a:rPr dirty="0" sz="2800" spc="-5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  <a:p>
            <a:pPr marL="12700" marR="5080">
              <a:lnSpc>
                <a:spcPts val="2980"/>
              </a:lnSpc>
              <a:spcBef>
                <a:spcPts val="1035"/>
              </a:spcBef>
            </a:pPr>
            <a:r>
              <a:rPr dirty="0" sz="2800">
                <a:solidFill>
                  <a:srgbClr val="FF0000"/>
                </a:solidFill>
                <a:latin typeface="华文楷体"/>
                <a:cs typeface="华文楷体"/>
              </a:rPr>
              <a:t>——</a:t>
            </a:r>
            <a:r>
              <a:rPr dirty="0" sz="2800" spc="-5" i="1">
                <a:solidFill>
                  <a:srgbClr val="FF0000"/>
                </a:solidFill>
                <a:latin typeface="Times New Roman"/>
                <a:cs typeface="Times New Roman"/>
              </a:rPr>
              <a:t>E=U/d=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Δ</a:t>
            </a:r>
            <a:r>
              <a:rPr dirty="0" sz="2800" spc="-5" i="1">
                <a:solidFill>
                  <a:srgbClr val="FF0000"/>
                </a:solidFill>
                <a:latin typeface="Times New Roman"/>
                <a:cs typeface="Times New Roman"/>
              </a:rPr>
              <a:t>φ/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Δ</a:t>
            </a:r>
            <a:r>
              <a:rPr dirty="0" sz="2800" spc="-5" i="1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dirty="0" sz="2800">
                <a:solidFill>
                  <a:srgbClr val="FF0000"/>
                </a:solidFill>
                <a:latin typeface="华文楷体"/>
                <a:cs typeface="华文楷体"/>
              </a:rPr>
              <a:t>，电场强度描述的是电势随空间位置变化的</a:t>
            </a:r>
            <a:r>
              <a:rPr dirty="0" sz="2800" spc="-5">
                <a:solidFill>
                  <a:srgbClr val="FF0000"/>
                </a:solidFill>
                <a:latin typeface="华文楷体"/>
                <a:cs typeface="华文楷体"/>
              </a:rPr>
              <a:t>快 </a:t>
            </a:r>
            <a:r>
              <a:rPr dirty="0" sz="2800">
                <a:solidFill>
                  <a:srgbClr val="FF0000"/>
                </a:solidFill>
                <a:latin typeface="华文楷体"/>
                <a:cs typeface="华文楷体"/>
              </a:rPr>
              <a:t>慢，电场强度是电势对空间位置的变化率</a:t>
            </a:r>
            <a:r>
              <a:rPr dirty="0" sz="2800" spc="-5">
                <a:solidFill>
                  <a:srgbClr val="FF0000"/>
                </a:solidFill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7221" y="2476792"/>
            <a:ext cx="1228725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55600" algn="l"/>
              </a:tabLst>
            </a:pPr>
            <a:r>
              <a:rPr dirty="0" baseline="-21786" sz="3825" spc="15" i="1">
                <a:latin typeface="Times New Roman"/>
                <a:cs typeface="Times New Roman"/>
              </a:rPr>
              <a:t>E	</a:t>
            </a:r>
            <a:r>
              <a:rPr dirty="0" baseline="-21786" sz="3825" spc="15">
                <a:latin typeface="Symbol"/>
                <a:cs typeface="Symbol"/>
              </a:rPr>
              <a:t></a:t>
            </a:r>
            <a:r>
              <a:rPr dirty="0" baseline="-21786" sz="3825" spc="15">
                <a:latin typeface="Times New Roman"/>
                <a:cs typeface="Times New Roman"/>
              </a:rPr>
              <a:t> </a:t>
            </a:r>
            <a:r>
              <a:rPr dirty="0" baseline="14161" sz="3825" spc="22" i="1">
                <a:latin typeface="Times New Roman"/>
                <a:cs typeface="Times New Roman"/>
              </a:rPr>
              <a:t>U</a:t>
            </a:r>
            <a:r>
              <a:rPr dirty="0" baseline="14161" sz="3825" spc="-540" i="1">
                <a:latin typeface="Times New Roman"/>
                <a:cs typeface="Times New Roman"/>
              </a:rPr>
              <a:t> </a:t>
            </a:r>
            <a:r>
              <a:rPr dirty="0" sz="1500" spc="-5" i="1">
                <a:latin typeface="Times New Roman"/>
                <a:cs typeface="Times New Roman"/>
              </a:rPr>
              <a:t>AB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59910" y="2410586"/>
            <a:ext cx="1464310" cy="868044"/>
          </a:xfrm>
          <a:custGeom>
            <a:avLst/>
            <a:gdLst/>
            <a:ahLst/>
            <a:cxnLst/>
            <a:rect l="l" t="t" r="r" b="b"/>
            <a:pathLst>
              <a:path w="1464310" h="868045">
                <a:moveTo>
                  <a:pt x="1459039" y="867917"/>
                </a:moveTo>
                <a:lnTo>
                  <a:pt x="4762" y="867917"/>
                </a:lnTo>
                <a:lnTo>
                  <a:pt x="3289" y="867689"/>
                </a:lnTo>
                <a:lnTo>
                  <a:pt x="1968" y="867003"/>
                </a:lnTo>
                <a:lnTo>
                  <a:pt x="914" y="865949"/>
                </a:lnTo>
                <a:lnTo>
                  <a:pt x="228" y="864628"/>
                </a:lnTo>
                <a:lnTo>
                  <a:pt x="0" y="863155"/>
                </a:lnTo>
                <a:lnTo>
                  <a:pt x="0" y="4762"/>
                </a:lnTo>
                <a:lnTo>
                  <a:pt x="4762" y="0"/>
                </a:lnTo>
                <a:lnTo>
                  <a:pt x="1459039" y="0"/>
                </a:lnTo>
                <a:lnTo>
                  <a:pt x="1463802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858392"/>
                </a:lnTo>
                <a:lnTo>
                  <a:pt x="4762" y="858392"/>
                </a:lnTo>
                <a:lnTo>
                  <a:pt x="9525" y="863155"/>
                </a:lnTo>
                <a:lnTo>
                  <a:pt x="1463802" y="863155"/>
                </a:lnTo>
                <a:lnTo>
                  <a:pt x="1463573" y="864628"/>
                </a:lnTo>
                <a:lnTo>
                  <a:pt x="1462887" y="865949"/>
                </a:lnTo>
                <a:lnTo>
                  <a:pt x="1461833" y="867003"/>
                </a:lnTo>
                <a:lnTo>
                  <a:pt x="1460512" y="867689"/>
                </a:lnTo>
                <a:lnTo>
                  <a:pt x="1459039" y="867917"/>
                </a:lnTo>
                <a:close/>
              </a:path>
              <a:path w="1464310" h="86804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464310" h="868045">
                <a:moveTo>
                  <a:pt x="1454277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454277" y="4762"/>
                </a:lnTo>
                <a:lnTo>
                  <a:pt x="1454277" y="9525"/>
                </a:lnTo>
                <a:close/>
              </a:path>
              <a:path w="1464310" h="868045">
                <a:moveTo>
                  <a:pt x="1454277" y="863155"/>
                </a:moveTo>
                <a:lnTo>
                  <a:pt x="1454277" y="4762"/>
                </a:lnTo>
                <a:lnTo>
                  <a:pt x="1459039" y="9525"/>
                </a:lnTo>
                <a:lnTo>
                  <a:pt x="1463802" y="9525"/>
                </a:lnTo>
                <a:lnTo>
                  <a:pt x="1463802" y="858392"/>
                </a:lnTo>
                <a:lnTo>
                  <a:pt x="1459039" y="858392"/>
                </a:lnTo>
                <a:lnTo>
                  <a:pt x="1454277" y="863155"/>
                </a:lnTo>
                <a:close/>
              </a:path>
              <a:path w="1464310" h="868045">
                <a:moveTo>
                  <a:pt x="1463802" y="9525"/>
                </a:moveTo>
                <a:lnTo>
                  <a:pt x="1459039" y="9525"/>
                </a:lnTo>
                <a:lnTo>
                  <a:pt x="1454277" y="4762"/>
                </a:lnTo>
                <a:lnTo>
                  <a:pt x="1463802" y="4762"/>
                </a:lnTo>
                <a:lnTo>
                  <a:pt x="1463802" y="9525"/>
                </a:lnTo>
                <a:close/>
              </a:path>
              <a:path w="1464310" h="868045">
                <a:moveTo>
                  <a:pt x="9525" y="863155"/>
                </a:moveTo>
                <a:lnTo>
                  <a:pt x="4762" y="858392"/>
                </a:lnTo>
                <a:lnTo>
                  <a:pt x="9525" y="858392"/>
                </a:lnTo>
                <a:lnTo>
                  <a:pt x="9525" y="863155"/>
                </a:lnTo>
                <a:close/>
              </a:path>
              <a:path w="1464310" h="868045">
                <a:moveTo>
                  <a:pt x="1454277" y="863155"/>
                </a:moveTo>
                <a:lnTo>
                  <a:pt x="9525" y="863155"/>
                </a:lnTo>
                <a:lnTo>
                  <a:pt x="9525" y="858392"/>
                </a:lnTo>
                <a:lnTo>
                  <a:pt x="1454277" y="858392"/>
                </a:lnTo>
                <a:lnTo>
                  <a:pt x="1454277" y="863155"/>
                </a:lnTo>
                <a:close/>
              </a:path>
              <a:path w="1464310" h="868045">
                <a:moveTo>
                  <a:pt x="1463802" y="863155"/>
                </a:moveTo>
                <a:lnTo>
                  <a:pt x="1454277" y="863155"/>
                </a:lnTo>
                <a:lnTo>
                  <a:pt x="1459039" y="858392"/>
                </a:lnTo>
                <a:lnTo>
                  <a:pt x="1463802" y="858392"/>
                </a:lnTo>
                <a:lnTo>
                  <a:pt x="1463802" y="8631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129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49680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90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49324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643642" y="1774063"/>
            <a:ext cx="1168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想一想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87684" y="2392045"/>
            <a:ext cx="1927793" cy="7099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168919" y="2501709"/>
            <a:ext cx="109537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0000"/>
                </a:solidFill>
                <a:latin typeface="楷体"/>
                <a:cs typeface="楷体"/>
              </a:rPr>
              <a:t>变化</a:t>
            </a:r>
            <a:r>
              <a:rPr dirty="0" sz="2800" spc="-20" b="1">
                <a:solidFill>
                  <a:srgbClr val="FF0000"/>
                </a:solidFill>
                <a:latin typeface="楷体"/>
                <a:cs typeface="楷体"/>
              </a:rPr>
              <a:t>率</a:t>
            </a:r>
            <a:endParaRPr sz="2800">
              <a:latin typeface="楷体"/>
              <a:cs typeface="楷体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1517" y="2150313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49680" y="1748027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90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49324" y="1972055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4"/>
                </a:lnTo>
                <a:lnTo>
                  <a:pt x="0" y="245364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43642" y="1464576"/>
            <a:ext cx="116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i="0">
                <a:latin typeface="黑体"/>
                <a:cs typeface="黑体"/>
              </a:rPr>
              <a:t>想一想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46582" y="2804477"/>
            <a:ext cx="1781390" cy="784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046582" y="3855694"/>
            <a:ext cx="1781810" cy="96520"/>
          </a:xfrm>
          <a:custGeom>
            <a:avLst/>
            <a:gdLst/>
            <a:ahLst/>
            <a:cxnLst/>
            <a:rect l="l" t="t" r="r" b="b"/>
            <a:pathLst>
              <a:path w="1781809" h="96520">
                <a:moveTo>
                  <a:pt x="1698269" y="96443"/>
                </a:moveTo>
                <a:lnTo>
                  <a:pt x="1696796" y="96367"/>
                </a:lnTo>
                <a:lnTo>
                  <a:pt x="1695450" y="95719"/>
                </a:lnTo>
                <a:lnTo>
                  <a:pt x="1694459" y="94602"/>
                </a:lnTo>
                <a:lnTo>
                  <a:pt x="1693976" y="93205"/>
                </a:lnTo>
                <a:lnTo>
                  <a:pt x="1694065" y="91719"/>
                </a:lnTo>
                <a:lnTo>
                  <a:pt x="1694713" y="90373"/>
                </a:lnTo>
                <a:lnTo>
                  <a:pt x="1695818" y="89395"/>
                </a:lnTo>
                <a:lnTo>
                  <a:pt x="1759754" y="51855"/>
                </a:lnTo>
                <a:lnTo>
                  <a:pt x="1773834" y="51815"/>
                </a:lnTo>
                <a:lnTo>
                  <a:pt x="1773808" y="44195"/>
                </a:lnTo>
                <a:lnTo>
                  <a:pt x="1759644" y="44195"/>
                </a:lnTo>
                <a:lnTo>
                  <a:pt x="1695589" y="7073"/>
                </a:lnTo>
                <a:lnTo>
                  <a:pt x="1694472" y="6095"/>
                </a:lnTo>
                <a:lnTo>
                  <a:pt x="1693824" y="4762"/>
                </a:lnTo>
                <a:lnTo>
                  <a:pt x="1693722" y="3276"/>
                </a:lnTo>
                <a:lnTo>
                  <a:pt x="1694205" y="1866"/>
                </a:lnTo>
                <a:lnTo>
                  <a:pt x="1695183" y="749"/>
                </a:lnTo>
                <a:lnTo>
                  <a:pt x="1696516" y="88"/>
                </a:lnTo>
                <a:lnTo>
                  <a:pt x="1698002" y="0"/>
                </a:lnTo>
                <a:lnTo>
                  <a:pt x="1699412" y="482"/>
                </a:lnTo>
                <a:lnTo>
                  <a:pt x="1774838" y="44195"/>
                </a:lnTo>
                <a:lnTo>
                  <a:pt x="1773808" y="44195"/>
                </a:lnTo>
                <a:lnTo>
                  <a:pt x="1774907" y="44235"/>
                </a:lnTo>
                <a:lnTo>
                  <a:pt x="1781390" y="47993"/>
                </a:lnTo>
                <a:lnTo>
                  <a:pt x="1699679" y="95961"/>
                </a:lnTo>
                <a:lnTo>
                  <a:pt x="1698269" y="96443"/>
                </a:lnTo>
                <a:close/>
              </a:path>
              <a:path w="1781809" h="96520">
                <a:moveTo>
                  <a:pt x="1766265" y="48032"/>
                </a:moveTo>
                <a:lnTo>
                  <a:pt x="1759713" y="44235"/>
                </a:lnTo>
                <a:lnTo>
                  <a:pt x="1773808" y="44195"/>
                </a:lnTo>
                <a:lnTo>
                  <a:pt x="1773810" y="44729"/>
                </a:lnTo>
                <a:lnTo>
                  <a:pt x="1771891" y="44729"/>
                </a:lnTo>
                <a:lnTo>
                  <a:pt x="1766265" y="48032"/>
                </a:lnTo>
                <a:close/>
              </a:path>
              <a:path w="1781809" h="96520">
                <a:moveTo>
                  <a:pt x="25" y="56819"/>
                </a:moveTo>
                <a:lnTo>
                  <a:pt x="0" y="49199"/>
                </a:lnTo>
                <a:lnTo>
                  <a:pt x="1759713" y="44235"/>
                </a:lnTo>
                <a:lnTo>
                  <a:pt x="1766265" y="48032"/>
                </a:lnTo>
                <a:lnTo>
                  <a:pt x="1759754" y="51855"/>
                </a:lnTo>
                <a:lnTo>
                  <a:pt x="25" y="56819"/>
                </a:lnTo>
                <a:close/>
              </a:path>
              <a:path w="1781809" h="96520">
                <a:moveTo>
                  <a:pt x="1771916" y="51307"/>
                </a:moveTo>
                <a:lnTo>
                  <a:pt x="1766265" y="48032"/>
                </a:lnTo>
                <a:lnTo>
                  <a:pt x="1771891" y="44729"/>
                </a:lnTo>
                <a:lnTo>
                  <a:pt x="1771916" y="51307"/>
                </a:lnTo>
                <a:close/>
              </a:path>
              <a:path w="1781809" h="96520">
                <a:moveTo>
                  <a:pt x="1773832" y="51307"/>
                </a:moveTo>
                <a:lnTo>
                  <a:pt x="1771916" y="51307"/>
                </a:lnTo>
                <a:lnTo>
                  <a:pt x="1771891" y="44729"/>
                </a:lnTo>
                <a:lnTo>
                  <a:pt x="1773810" y="44729"/>
                </a:lnTo>
                <a:lnTo>
                  <a:pt x="1773832" y="51307"/>
                </a:lnTo>
                <a:close/>
              </a:path>
              <a:path w="1781809" h="96520">
                <a:moveTo>
                  <a:pt x="1759754" y="51855"/>
                </a:moveTo>
                <a:lnTo>
                  <a:pt x="1766265" y="48032"/>
                </a:lnTo>
                <a:lnTo>
                  <a:pt x="1771916" y="51307"/>
                </a:lnTo>
                <a:lnTo>
                  <a:pt x="1773832" y="51307"/>
                </a:lnTo>
                <a:lnTo>
                  <a:pt x="1773834" y="51815"/>
                </a:lnTo>
                <a:lnTo>
                  <a:pt x="1759754" y="51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207021" y="3504539"/>
            <a:ext cx="18097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98307" y="3521430"/>
            <a:ext cx="18097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87590" y="2636100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387590" y="3702900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387590" y="3969600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368540" y="4236300"/>
            <a:ext cx="38100" cy="1270"/>
          </a:xfrm>
          <a:custGeom>
            <a:avLst/>
            <a:gdLst/>
            <a:ahLst/>
            <a:cxnLst/>
            <a:rect l="l" t="t" r="r" b="b"/>
            <a:pathLst>
              <a:path w="38100" h="1270">
                <a:moveTo>
                  <a:pt x="38100" y="1054"/>
                </a:moveTo>
                <a:lnTo>
                  <a:pt x="0" y="1054"/>
                </a:lnTo>
                <a:lnTo>
                  <a:pt x="0" y="0"/>
                </a:lnTo>
                <a:lnTo>
                  <a:pt x="38100" y="0"/>
                </a:lnTo>
                <a:lnTo>
                  <a:pt x="38100" y="105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387803" y="2615564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387803" y="3682365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387803" y="3949065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368753" y="4215765"/>
            <a:ext cx="38100" cy="1270"/>
          </a:xfrm>
          <a:custGeom>
            <a:avLst/>
            <a:gdLst/>
            <a:ahLst/>
            <a:cxnLst/>
            <a:rect l="l" t="t" r="r" b="b"/>
            <a:pathLst>
              <a:path w="38100" h="1270">
                <a:moveTo>
                  <a:pt x="38100" y="1054"/>
                </a:moveTo>
                <a:lnTo>
                  <a:pt x="0" y="1054"/>
                </a:lnTo>
                <a:lnTo>
                  <a:pt x="0" y="0"/>
                </a:lnTo>
                <a:lnTo>
                  <a:pt x="38100" y="0"/>
                </a:lnTo>
                <a:lnTo>
                  <a:pt x="38100" y="105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481174" y="2671010"/>
            <a:ext cx="535305" cy="82550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335915" algn="l"/>
              </a:tabLst>
            </a:pPr>
            <a:r>
              <a:rPr dirty="0" baseline="-9722" sz="3000" i="1">
                <a:latin typeface="Times New Roman"/>
                <a:cs typeface="Times New Roman"/>
              </a:rPr>
              <a:t>D</a:t>
            </a:r>
            <a:r>
              <a:rPr dirty="0" baseline="-9722" sz="3000" i="1">
                <a:latin typeface="Times New Roman"/>
                <a:cs typeface="Times New Roman"/>
              </a:rPr>
              <a:t>	</a:t>
            </a:r>
            <a:r>
              <a:rPr dirty="0" sz="2400" i="1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22225">
              <a:lnSpc>
                <a:spcPct val="100000"/>
              </a:lnSpc>
              <a:spcBef>
                <a:spcPts val="465"/>
              </a:spcBef>
            </a:pPr>
            <a:r>
              <a:rPr dirty="0" sz="2000" i="1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43594" y="3507575"/>
            <a:ext cx="43948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问题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z="2400">
                <a:latin typeface="华文楷体"/>
                <a:cs typeface="华文楷体"/>
              </a:rPr>
              <a:t>：比较</a:t>
            </a: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sz="2400">
                <a:latin typeface="华文楷体"/>
                <a:cs typeface="华文楷体"/>
              </a:rPr>
              <a:t>与</a:t>
            </a:r>
            <a:r>
              <a:rPr dirty="0" sz="2400" spc="-5" i="1">
                <a:latin typeface="Times New Roman"/>
                <a:cs typeface="Times New Roman"/>
              </a:rPr>
              <a:t>B</a:t>
            </a:r>
            <a:r>
              <a:rPr dirty="0" sz="2400">
                <a:latin typeface="华文楷体"/>
                <a:cs typeface="华文楷体"/>
              </a:rPr>
              <a:t>、</a:t>
            </a: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sz="2400">
                <a:latin typeface="华文楷体"/>
                <a:cs typeface="华文楷体"/>
              </a:rPr>
              <a:t>与</a:t>
            </a:r>
            <a:r>
              <a:rPr dirty="0" sz="2400" spc="-5" i="1">
                <a:latin typeface="Times New Roman"/>
                <a:cs typeface="Times New Roman"/>
              </a:rPr>
              <a:t>C</a:t>
            </a:r>
            <a:r>
              <a:rPr dirty="0" sz="2400">
                <a:latin typeface="华文楷体"/>
                <a:cs typeface="华文楷体"/>
              </a:rPr>
              <a:t>、</a:t>
            </a: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sz="2400">
                <a:latin typeface="华文楷体"/>
                <a:cs typeface="华文楷体"/>
              </a:rPr>
              <a:t>与</a:t>
            </a:r>
            <a:r>
              <a:rPr dirty="0" sz="2400" i="1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43594" y="3746334"/>
            <a:ext cx="4799330" cy="20459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4700"/>
              </a:lnSpc>
              <a:spcBef>
                <a:spcPts val="95"/>
              </a:spcBef>
              <a:tabLst>
                <a:tab pos="3996690" algn="l"/>
              </a:tabLst>
            </a:pPr>
            <a:r>
              <a:rPr dirty="0" sz="2400">
                <a:latin typeface="华文楷体"/>
                <a:cs typeface="华文楷体"/>
              </a:rPr>
              <a:t>间电势差的大小</a:t>
            </a:r>
            <a:r>
              <a:rPr dirty="0" sz="2400" i="1">
                <a:latin typeface="Times New Roman"/>
                <a:cs typeface="Times New Roman"/>
              </a:rPr>
              <a:t>U</a:t>
            </a:r>
            <a:r>
              <a:rPr dirty="0" baseline="-17921" sz="2325" spc="7" i="1">
                <a:latin typeface="Times New Roman"/>
                <a:cs typeface="Times New Roman"/>
              </a:rPr>
              <a:t>AB</a:t>
            </a:r>
            <a:r>
              <a:rPr dirty="0" u="sng" baseline="-11574" sz="3600" spc="7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-11574" sz="3600" spc="262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-11574" sz="3600" spc="-525" b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=</a:t>
            </a:r>
            <a:r>
              <a:rPr dirty="0" sz="2400">
                <a:latin typeface="Times New Roman"/>
                <a:cs typeface="Times New Roman"/>
              </a:rPr>
              <a:t>_</a:t>
            </a:r>
            <a:r>
              <a:rPr dirty="0" sz="2400" i="1">
                <a:latin typeface="Times New Roman"/>
                <a:cs typeface="Times New Roman"/>
              </a:rPr>
              <a:t>U</a:t>
            </a:r>
            <a:r>
              <a:rPr dirty="0" baseline="-17921" sz="2325" spc="7" i="1">
                <a:latin typeface="Times New Roman"/>
                <a:cs typeface="Times New Roman"/>
              </a:rPr>
              <a:t>A</a:t>
            </a:r>
            <a:r>
              <a:rPr dirty="0" baseline="-17921" sz="2325" i="1">
                <a:latin typeface="Times New Roman"/>
                <a:cs typeface="Times New Roman"/>
              </a:rPr>
              <a:t>C</a:t>
            </a:r>
            <a:r>
              <a:rPr dirty="0" u="sng" baseline="-11574" sz="360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-11574" sz="3600" spc="-292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-11574" sz="3600" b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=</a:t>
            </a:r>
            <a:r>
              <a:rPr dirty="0" baseline="-11574" sz="3600" b="1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2400" i="1">
                <a:latin typeface="Times New Roman"/>
                <a:cs typeface="Times New Roman"/>
              </a:rPr>
              <a:t>U</a:t>
            </a:r>
            <a:r>
              <a:rPr dirty="0" baseline="-17921" sz="2325" spc="7" i="1">
                <a:latin typeface="Times New Roman"/>
                <a:cs typeface="Times New Roman"/>
              </a:rPr>
              <a:t>A</a:t>
            </a:r>
            <a:r>
              <a:rPr dirty="0" baseline="-17921" sz="2325" i="1">
                <a:latin typeface="Times New Roman"/>
                <a:cs typeface="Times New Roman"/>
              </a:rPr>
              <a:t>D</a:t>
            </a:r>
            <a:r>
              <a:rPr dirty="0" sz="2400">
                <a:latin typeface="华文楷体"/>
                <a:cs typeface="华文楷体"/>
              </a:rPr>
              <a:t>。 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问题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sz="2400" b="1">
                <a:latin typeface="华文楷体"/>
                <a:cs typeface="华文楷体"/>
              </a:rPr>
              <a:t>：</a:t>
            </a:r>
            <a:r>
              <a:rPr dirty="0" sz="2400">
                <a:latin typeface="华文楷体"/>
                <a:cs typeface="华文楷体"/>
              </a:rPr>
              <a:t>电势沿</a:t>
            </a:r>
            <a:r>
              <a:rPr dirty="0" sz="2400" spc="-5" i="1">
                <a:latin typeface="Times New Roman"/>
                <a:cs typeface="Times New Roman"/>
              </a:rPr>
              <a:t>AB</a:t>
            </a:r>
            <a:r>
              <a:rPr dirty="0" sz="2400">
                <a:latin typeface="华文楷体"/>
                <a:cs typeface="华文楷体"/>
              </a:rPr>
              <a:t>、</a:t>
            </a:r>
            <a:r>
              <a:rPr dirty="0" sz="2400" spc="-5" i="1">
                <a:latin typeface="Times New Roman"/>
                <a:cs typeface="Times New Roman"/>
              </a:rPr>
              <a:t>AC</a:t>
            </a:r>
            <a:r>
              <a:rPr dirty="0" sz="2400">
                <a:latin typeface="华文楷体"/>
                <a:cs typeface="华文楷体"/>
              </a:rPr>
              <a:t>、</a:t>
            </a:r>
            <a:r>
              <a:rPr dirty="0" sz="2400" spc="-5" i="1">
                <a:latin typeface="Times New Roman"/>
                <a:cs typeface="Times New Roman"/>
              </a:rPr>
              <a:t>AD</a:t>
            </a:r>
            <a:r>
              <a:rPr dirty="0" sz="2400">
                <a:latin typeface="华文楷体"/>
                <a:cs typeface="华文楷体"/>
              </a:rPr>
              <a:t>三条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ts val="2590"/>
              </a:lnSpc>
              <a:tabLst>
                <a:tab pos="3002280" algn="l"/>
                <a:tab pos="3669665" algn="l"/>
              </a:tabLst>
            </a:pPr>
            <a:r>
              <a:rPr dirty="0" sz="2400">
                <a:latin typeface="华文楷体"/>
                <a:cs typeface="华文楷体"/>
              </a:rPr>
              <a:t>线哪一个降落最快？</a:t>
            </a:r>
            <a:r>
              <a:rPr dirty="0" u="sng" baseline="3472" sz="360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华文楷体"/>
                <a:cs typeface="华文楷体"/>
              </a:rPr>
              <a:t> 	</a:t>
            </a:r>
            <a:r>
              <a:rPr dirty="0" u="sng" baseline="3472" sz="3600" spc="-7" b="1" i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AB	</a:t>
            </a:r>
            <a:r>
              <a:rPr dirty="0" sz="2400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 marL="12700" marR="358775">
              <a:lnSpc>
                <a:spcPts val="2550"/>
              </a:lnSpc>
              <a:spcBef>
                <a:spcPts val="1070"/>
              </a:spcBef>
            </a:pP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问题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dirty="0" sz="2400">
                <a:latin typeface="华文楷体"/>
                <a:cs typeface="华文楷体"/>
              </a:rPr>
              <a:t>：电势降落最快的方向与电 场强度的方向是什么关系？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848207" y="4284052"/>
            <a:ext cx="2422259" cy="161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366406" y="4415802"/>
            <a:ext cx="1296035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0000"/>
                </a:solidFill>
                <a:latin typeface="宋体"/>
                <a:cs typeface="宋体"/>
              </a:rPr>
              <a:t>电场强度</a:t>
            </a:r>
            <a:r>
              <a:rPr dirty="0" sz="2000">
                <a:solidFill>
                  <a:srgbClr val="FF0000"/>
                </a:solidFill>
                <a:latin typeface="宋体"/>
                <a:cs typeface="宋体"/>
              </a:rPr>
              <a:t>方 </a:t>
            </a:r>
            <a:r>
              <a:rPr dirty="0" sz="2000">
                <a:solidFill>
                  <a:srgbClr val="FF0000"/>
                </a:solidFill>
                <a:latin typeface="宋体"/>
                <a:cs typeface="宋体"/>
              </a:rPr>
              <a:t>向指向电</a:t>
            </a:r>
            <a:r>
              <a:rPr dirty="0" sz="2000">
                <a:solidFill>
                  <a:srgbClr val="FF0000"/>
                </a:solidFill>
                <a:latin typeface="宋体"/>
                <a:cs typeface="宋体"/>
              </a:rPr>
              <a:t>势 </a:t>
            </a:r>
            <a:r>
              <a:rPr dirty="0" sz="2000">
                <a:solidFill>
                  <a:srgbClr val="FF0000"/>
                </a:solidFill>
                <a:latin typeface="宋体"/>
                <a:cs typeface="宋体"/>
              </a:rPr>
              <a:t>降落最快</a:t>
            </a:r>
            <a:r>
              <a:rPr dirty="0" sz="2000">
                <a:solidFill>
                  <a:srgbClr val="FF0000"/>
                </a:solidFill>
                <a:latin typeface="宋体"/>
                <a:cs typeface="宋体"/>
              </a:rPr>
              <a:t>的 </a:t>
            </a:r>
            <a:r>
              <a:rPr dirty="0" sz="2000">
                <a:solidFill>
                  <a:srgbClr val="FF0000"/>
                </a:solidFill>
                <a:latin typeface="宋体"/>
                <a:cs typeface="宋体"/>
              </a:rPr>
              <a:t>方向</a:t>
            </a:r>
            <a:r>
              <a:rPr dirty="0" sz="2000" spc="5">
                <a:solidFill>
                  <a:srgbClr val="FF0000"/>
                </a:solidFill>
                <a:latin typeface="宋体"/>
                <a:cs typeface="宋体"/>
              </a:rPr>
              <a:t>！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443594" y="2277782"/>
            <a:ext cx="4897755" cy="116840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69545">
              <a:lnSpc>
                <a:spcPct val="100000"/>
              </a:lnSpc>
              <a:spcBef>
                <a:spcPts val="505"/>
              </a:spcBef>
            </a:pPr>
            <a:r>
              <a:rPr dirty="0" sz="2400" spc="-5">
                <a:latin typeface="华文楷体"/>
                <a:cs typeface="华文楷体"/>
              </a:rPr>
              <a:t>6</a:t>
            </a:r>
            <a:r>
              <a:rPr dirty="0" sz="2400">
                <a:latin typeface="华文楷体"/>
                <a:cs typeface="华文楷体"/>
              </a:rPr>
              <a:t>）电场强度方向还可以怎么认识？</a:t>
            </a:r>
            <a:endParaRPr sz="2400">
              <a:latin typeface="华文楷体"/>
              <a:cs typeface="华文楷体"/>
            </a:endParaRPr>
          </a:p>
          <a:p>
            <a:pPr marL="288290" indent="-199390">
              <a:lnSpc>
                <a:spcPts val="2590"/>
              </a:lnSpc>
              <a:spcBef>
                <a:spcPts val="400"/>
              </a:spcBef>
              <a:buSzPct val="95833"/>
              <a:buFont typeface="΢"/>
              <a:buChar char="●"/>
              <a:tabLst>
                <a:tab pos="288925" algn="l"/>
              </a:tabLst>
            </a:pPr>
            <a:r>
              <a:rPr dirty="0" sz="2400">
                <a:latin typeface="华文楷体"/>
                <a:cs typeface="华文楷体"/>
              </a:rPr>
              <a:t>如图，图中虚线为等势线</a:t>
            </a:r>
            <a:r>
              <a:rPr dirty="0" sz="2400" spc="-5">
                <a:latin typeface="华文楷体"/>
                <a:cs typeface="华文楷体"/>
              </a:rPr>
              <a:t>，</a:t>
            </a:r>
            <a:r>
              <a:rPr dirty="0" sz="2400" spc="-5" i="1">
                <a:latin typeface="Times New Roman"/>
                <a:cs typeface="Times New Roman"/>
              </a:rPr>
              <a:t>B</a:t>
            </a:r>
            <a:r>
              <a:rPr dirty="0" sz="2400">
                <a:latin typeface="华文楷体"/>
                <a:cs typeface="华文楷体"/>
              </a:rPr>
              <a:t>、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ts val="2710"/>
              </a:lnSpc>
            </a:pPr>
            <a:r>
              <a:rPr dirty="0" sz="2400" spc="-245" i="1">
                <a:latin typeface="Times New Roman"/>
                <a:cs typeface="Times New Roman"/>
              </a:rPr>
              <a:t>C</a:t>
            </a:r>
            <a:r>
              <a:rPr dirty="0" sz="2500" spc="-860" i="1">
                <a:latin typeface="华文楷体"/>
                <a:cs typeface="华文楷体"/>
              </a:rPr>
              <a:t>、</a:t>
            </a:r>
            <a:r>
              <a:rPr dirty="0" sz="2400" i="1">
                <a:latin typeface="Times New Roman"/>
                <a:cs typeface="Times New Roman"/>
              </a:rPr>
              <a:t>D</a:t>
            </a:r>
            <a:r>
              <a:rPr dirty="0" sz="2400">
                <a:latin typeface="华文楷体"/>
                <a:cs typeface="华文楷体"/>
              </a:rPr>
              <a:t>三点位于同一等势线上。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83802" y="4261167"/>
          <a:ext cx="6867525" cy="1558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460"/>
                <a:gridCol w="3426460"/>
              </a:tblGrid>
              <a:tr h="568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400">
                          <a:latin typeface="华文楷体"/>
                          <a:cs typeface="华文楷体"/>
                        </a:rPr>
                        <a:t>等高线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9525">
                    <a:lnL w="9525">
                      <a:solidFill>
                        <a:srgbClr val="636363"/>
                      </a:solidFill>
                      <a:prstDash val="solid"/>
                    </a:lnL>
                    <a:lnR w="952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400">
                          <a:latin typeface="华文楷体"/>
                          <a:cs typeface="华文楷体"/>
                        </a:rPr>
                        <a:t>等势线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9525">
                    <a:lnL w="9525">
                      <a:solidFill>
                        <a:srgbClr val="636363"/>
                      </a:solidFill>
                      <a:prstDash val="solid"/>
                    </a:lnL>
                    <a:lnR w="952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1330">
                <a:tc>
                  <a:txBody>
                    <a:bodyPr/>
                    <a:lstStyle/>
                    <a:p>
                      <a:pPr marL="6883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 i="1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2400">
                          <a:solidFill>
                            <a:srgbClr val="4471C4"/>
                          </a:solidFill>
                          <a:latin typeface="华文楷体"/>
                          <a:cs typeface="华文楷体"/>
                        </a:rPr>
                        <a:t>处地势陡峭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9209">
                    <a:lnL w="9525">
                      <a:solidFill>
                        <a:srgbClr val="636363"/>
                      </a:solidFill>
                      <a:prstDash val="solid"/>
                    </a:lnL>
                    <a:lnR w="952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952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1180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 i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2400">
                          <a:solidFill>
                            <a:srgbClr val="FF0000"/>
                          </a:solidFill>
                          <a:latin typeface="华文楷体"/>
                          <a:cs typeface="华文楷体"/>
                        </a:rPr>
                        <a:t>处电势降落较快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9209">
                    <a:lnL w="9525">
                      <a:solidFill>
                        <a:srgbClr val="636363"/>
                      </a:solidFill>
                      <a:prstDash val="solid"/>
                    </a:lnL>
                    <a:lnR w="952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952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0059"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2400" i="1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2400">
                          <a:solidFill>
                            <a:srgbClr val="4471C4"/>
                          </a:solidFill>
                          <a:latin typeface="华文楷体"/>
                          <a:cs typeface="华文楷体"/>
                        </a:rPr>
                        <a:t>处释放小球加速度大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36194">
                    <a:lnL w="9525">
                      <a:solidFill>
                        <a:srgbClr val="636363"/>
                      </a:solidFill>
                      <a:prstDash val="solid"/>
                    </a:lnL>
                    <a:lnR w="9525">
                      <a:solidFill>
                        <a:srgbClr val="636363"/>
                      </a:solidFill>
                      <a:prstDash val="solid"/>
                    </a:lnR>
                    <a:lnT w="952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400" i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2400">
                          <a:solidFill>
                            <a:srgbClr val="FF0000"/>
                          </a:solidFill>
                          <a:latin typeface="华文楷体"/>
                          <a:cs typeface="华文楷体"/>
                        </a:rPr>
                        <a:t>处电场强度较大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0955">
                    <a:lnL w="9525">
                      <a:solidFill>
                        <a:srgbClr val="636363"/>
                      </a:solidFill>
                      <a:prstDash val="solid"/>
                    </a:lnL>
                    <a:lnR w="9525">
                      <a:solidFill>
                        <a:srgbClr val="636363"/>
                      </a:solidFill>
                      <a:prstDash val="solid"/>
                    </a:lnR>
                    <a:lnT w="952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538471" y="1459991"/>
            <a:ext cx="3547872" cy="2490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153400" y="1941576"/>
            <a:ext cx="784860" cy="1026160"/>
          </a:xfrm>
          <a:custGeom>
            <a:avLst/>
            <a:gdLst/>
            <a:ahLst/>
            <a:cxnLst/>
            <a:rect l="l" t="t" r="r" b="b"/>
            <a:pathLst>
              <a:path w="784859" h="1026160">
                <a:moveTo>
                  <a:pt x="784859" y="1025651"/>
                </a:moveTo>
                <a:lnTo>
                  <a:pt x="0" y="1025651"/>
                </a:lnTo>
                <a:lnTo>
                  <a:pt x="0" y="0"/>
                </a:lnTo>
                <a:lnTo>
                  <a:pt x="784859" y="102565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47050" y="1922437"/>
            <a:ext cx="804545" cy="1051560"/>
          </a:xfrm>
          <a:custGeom>
            <a:avLst/>
            <a:gdLst/>
            <a:ahLst/>
            <a:cxnLst/>
            <a:rect l="l" t="t" r="r" b="b"/>
            <a:pathLst>
              <a:path w="804545" h="1051560">
                <a:moveTo>
                  <a:pt x="804062" y="1051267"/>
                </a:moveTo>
                <a:lnTo>
                  <a:pt x="0" y="1051267"/>
                </a:lnTo>
                <a:lnTo>
                  <a:pt x="0" y="0"/>
                </a:lnTo>
                <a:lnTo>
                  <a:pt x="14346" y="18757"/>
                </a:lnTo>
                <a:lnTo>
                  <a:pt x="12700" y="18757"/>
                </a:lnTo>
                <a:lnTo>
                  <a:pt x="1308" y="22618"/>
                </a:lnTo>
                <a:lnTo>
                  <a:pt x="12700" y="37512"/>
                </a:lnTo>
                <a:lnTo>
                  <a:pt x="12700" y="1038567"/>
                </a:lnTo>
                <a:lnTo>
                  <a:pt x="6350" y="1038567"/>
                </a:lnTo>
                <a:lnTo>
                  <a:pt x="12700" y="1044917"/>
                </a:lnTo>
                <a:lnTo>
                  <a:pt x="783215" y="1044917"/>
                </a:lnTo>
                <a:lnTo>
                  <a:pt x="786168" y="1048778"/>
                </a:lnTo>
                <a:lnTo>
                  <a:pt x="802158" y="1048778"/>
                </a:lnTo>
                <a:lnTo>
                  <a:pt x="804062" y="1051267"/>
                </a:lnTo>
                <a:close/>
              </a:path>
              <a:path w="804545" h="1051560">
                <a:moveTo>
                  <a:pt x="12700" y="37512"/>
                </a:moveTo>
                <a:lnTo>
                  <a:pt x="1308" y="22618"/>
                </a:lnTo>
                <a:lnTo>
                  <a:pt x="12700" y="18757"/>
                </a:lnTo>
                <a:lnTo>
                  <a:pt x="12700" y="37512"/>
                </a:lnTo>
                <a:close/>
              </a:path>
              <a:path w="804545" h="1051560">
                <a:moveTo>
                  <a:pt x="786168" y="1048778"/>
                </a:moveTo>
                <a:lnTo>
                  <a:pt x="12700" y="37512"/>
                </a:lnTo>
                <a:lnTo>
                  <a:pt x="12700" y="18757"/>
                </a:lnTo>
                <a:lnTo>
                  <a:pt x="14346" y="18757"/>
                </a:lnTo>
                <a:lnTo>
                  <a:pt x="794348" y="1038567"/>
                </a:lnTo>
                <a:lnTo>
                  <a:pt x="791209" y="1038567"/>
                </a:lnTo>
                <a:lnTo>
                  <a:pt x="786168" y="1048778"/>
                </a:lnTo>
                <a:close/>
              </a:path>
              <a:path w="804545" h="1051560">
                <a:moveTo>
                  <a:pt x="12700" y="1044917"/>
                </a:moveTo>
                <a:lnTo>
                  <a:pt x="6350" y="1038567"/>
                </a:lnTo>
                <a:lnTo>
                  <a:pt x="12700" y="1038567"/>
                </a:lnTo>
                <a:lnTo>
                  <a:pt x="12700" y="1044917"/>
                </a:lnTo>
                <a:close/>
              </a:path>
              <a:path w="804545" h="1051560">
                <a:moveTo>
                  <a:pt x="783215" y="1044917"/>
                </a:moveTo>
                <a:lnTo>
                  <a:pt x="12700" y="1044917"/>
                </a:lnTo>
                <a:lnTo>
                  <a:pt x="12700" y="1038567"/>
                </a:lnTo>
                <a:lnTo>
                  <a:pt x="778358" y="1038567"/>
                </a:lnTo>
                <a:lnTo>
                  <a:pt x="783215" y="1044917"/>
                </a:lnTo>
                <a:close/>
              </a:path>
              <a:path w="804545" h="1051560">
                <a:moveTo>
                  <a:pt x="802158" y="1048778"/>
                </a:moveTo>
                <a:lnTo>
                  <a:pt x="786168" y="1048778"/>
                </a:lnTo>
                <a:lnTo>
                  <a:pt x="791209" y="1038567"/>
                </a:lnTo>
                <a:lnTo>
                  <a:pt x="794348" y="1038567"/>
                </a:lnTo>
                <a:lnTo>
                  <a:pt x="802158" y="1048778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98648" y="1905000"/>
            <a:ext cx="1702435" cy="1041400"/>
          </a:xfrm>
          <a:custGeom>
            <a:avLst/>
            <a:gdLst/>
            <a:ahLst/>
            <a:cxnLst/>
            <a:rect l="l" t="t" r="r" b="b"/>
            <a:pathLst>
              <a:path w="1702435" h="1041400">
                <a:moveTo>
                  <a:pt x="1702307" y="1040892"/>
                </a:moveTo>
                <a:lnTo>
                  <a:pt x="0" y="1040892"/>
                </a:lnTo>
                <a:lnTo>
                  <a:pt x="1702307" y="0"/>
                </a:lnTo>
                <a:lnTo>
                  <a:pt x="1702307" y="104089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75584" y="1893036"/>
            <a:ext cx="1731645" cy="1058545"/>
          </a:xfrm>
          <a:custGeom>
            <a:avLst/>
            <a:gdLst/>
            <a:ahLst/>
            <a:cxnLst/>
            <a:rect l="l" t="t" r="r" b="b"/>
            <a:pathLst>
              <a:path w="1731645" h="1058545">
                <a:moveTo>
                  <a:pt x="1731340" y="1058443"/>
                </a:moveTo>
                <a:lnTo>
                  <a:pt x="0" y="1058443"/>
                </a:lnTo>
                <a:lnTo>
                  <a:pt x="1731340" y="0"/>
                </a:lnTo>
                <a:lnTo>
                  <a:pt x="1731340" y="11328"/>
                </a:lnTo>
                <a:lnTo>
                  <a:pt x="1718640" y="11328"/>
                </a:lnTo>
                <a:lnTo>
                  <a:pt x="1718640" y="22659"/>
                </a:lnTo>
                <a:lnTo>
                  <a:pt x="45127" y="1045743"/>
                </a:lnTo>
                <a:lnTo>
                  <a:pt x="22555" y="1045743"/>
                </a:lnTo>
                <a:lnTo>
                  <a:pt x="25869" y="1057516"/>
                </a:lnTo>
                <a:lnTo>
                  <a:pt x="1731340" y="1057516"/>
                </a:lnTo>
                <a:lnTo>
                  <a:pt x="1731340" y="1058443"/>
                </a:lnTo>
                <a:close/>
              </a:path>
              <a:path w="1731645" h="1058545">
                <a:moveTo>
                  <a:pt x="1718640" y="22659"/>
                </a:moveTo>
                <a:lnTo>
                  <a:pt x="1718640" y="11328"/>
                </a:lnTo>
                <a:lnTo>
                  <a:pt x="1728304" y="16751"/>
                </a:lnTo>
                <a:lnTo>
                  <a:pt x="1718640" y="22659"/>
                </a:lnTo>
                <a:close/>
              </a:path>
              <a:path w="1731645" h="1058545">
                <a:moveTo>
                  <a:pt x="1718640" y="1052093"/>
                </a:moveTo>
                <a:lnTo>
                  <a:pt x="1718640" y="22659"/>
                </a:lnTo>
                <a:lnTo>
                  <a:pt x="1728304" y="16751"/>
                </a:lnTo>
                <a:lnTo>
                  <a:pt x="1718640" y="11328"/>
                </a:lnTo>
                <a:lnTo>
                  <a:pt x="1731340" y="11328"/>
                </a:lnTo>
                <a:lnTo>
                  <a:pt x="1731340" y="1045743"/>
                </a:lnTo>
                <a:lnTo>
                  <a:pt x="1724990" y="1045743"/>
                </a:lnTo>
                <a:lnTo>
                  <a:pt x="1718640" y="1052093"/>
                </a:lnTo>
                <a:close/>
              </a:path>
              <a:path w="1731645" h="1058545">
                <a:moveTo>
                  <a:pt x="25869" y="1057516"/>
                </a:moveTo>
                <a:lnTo>
                  <a:pt x="22555" y="1045743"/>
                </a:lnTo>
                <a:lnTo>
                  <a:pt x="45127" y="1045743"/>
                </a:lnTo>
                <a:lnTo>
                  <a:pt x="25869" y="1057516"/>
                </a:lnTo>
                <a:close/>
              </a:path>
              <a:path w="1731645" h="1058545">
                <a:moveTo>
                  <a:pt x="1731340" y="1057516"/>
                </a:moveTo>
                <a:lnTo>
                  <a:pt x="25869" y="1057516"/>
                </a:lnTo>
                <a:lnTo>
                  <a:pt x="45127" y="1045743"/>
                </a:lnTo>
                <a:lnTo>
                  <a:pt x="1718640" y="1045743"/>
                </a:lnTo>
                <a:lnTo>
                  <a:pt x="1718640" y="1052093"/>
                </a:lnTo>
                <a:lnTo>
                  <a:pt x="1731340" y="1052093"/>
                </a:lnTo>
                <a:lnTo>
                  <a:pt x="1731340" y="1057516"/>
                </a:lnTo>
                <a:close/>
              </a:path>
              <a:path w="1731645" h="1058545">
                <a:moveTo>
                  <a:pt x="1731340" y="1052093"/>
                </a:moveTo>
                <a:lnTo>
                  <a:pt x="1718640" y="1052093"/>
                </a:lnTo>
                <a:lnTo>
                  <a:pt x="1724990" y="1045743"/>
                </a:lnTo>
                <a:lnTo>
                  <a:pt x="1731340" y="1045743"/>
                </a:lnTo>
                <a:lnTo>
                  <a:pt x="1731340" y="1052093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00371" y="1885314"/>
            <a:ext cx="3529965" cy="74930"/>
          </a:xfrm>
          <a:custGeom>
            <a:avLst/>
            <a:gdLst/>
            <a:ahLst/>
            <a:cxnLst/>
            <a:rect l="l" t="t" r="r" b="b"/>
            <a:pathLst>
              <a:path w="3529965" h="74930">
                <a:moveTo>
                  <a:pt x="152400" y="39687"/>
                </a:moveTo>
                <a:lnTo>
                  <a:pt x="0" y="38100"/>
                </a:lnTo>
                <a:lnTo>
                  <a:pt x="406" y="0"/>
                </a:lnTo>
                <a:lnTo>
                  <a:pt x="152793" y="1587"/>
                </a:lnTo>
                <a:lnTo>
                  <a:pt x="152400" y="39687"/>
                </a:lnTo>
                <a:close/>
              </a:path>
              <a:path w="3529965" h="74930">
                <a:moveTo>
                  <a:pt x="419087" y="42468"/>
                </a:moveTo>
                <a:lnTo>
                  <a:pt x="266687" y="40881"/>
                </a:lnTo>
                <a:lnTo>
                  <a:pt x="267081" y="2781"/>
                </a:lnTo>
                <a:lnTo>
                  <a:pt x="419481" y="4368"/>
                </a:lnTo>
                <a:lnTo>
                  <a:pt x="419087" y="42468"/>
                </a:lnTo>
                <a:close/>
              </a:path>
              <a:path w="3529965" h="74930">
                <a:moveTo>
                  <a:pt x="685761" y="45250"/>
                </a:moveTo>
                <a:lnTo>
                  <a:pt x="533374" y="43662"/>
                </a:lnTo>
                <a:lnTo>
                  <a:pt x="533768" y="5562"/>
                </a:lnTo>
                <a:lnTo>
                  <a:pt x="686168" y="7162"/>
                </a:lnTo>
                <a:lnTo>
                  <a:pt x="685761" y="45250"/>
                </a:lnTo>
                <a:close/>
              </a:path>
              <a:path w="3529965" h="74930">
                <a:moveTo>
                  <a:pt x="952449" y="48044"/>
                </a:moveTo>
                <a:lnTo>
                  <a:pt x="800061" y="46443"/>
                </a:lnTo>
                <a:lnTo>
                  <a:pt x="800455" y="8343"/>
                </a:lnTo>
                <a:lnTo>
                  <a:pt x="952855" y="9944"/>
                </a:lnTo>
                <a:lnTo>
                  <a:pt x="952449" y="48044"/>
                </a:lnTo>
                <a:close/>
              </a:path>
              <a:path w="3529965" h="74930">
                <a:moveTo>
                  <a:pt x="1219136" y="50825"/>
                </a:moveTo>
                <a:lnTo>
                  <a:pt x="1066749" y="49225"/>
                </a:lnTo>
                <a:lnTo>
                  <a:pt x="1067142" y="11137"/>
                </a:lnTo>
                <a:lnTo>
                  <a:pt x="1219530" y="12725"/>
                </a:lnTo>
                <a:lnTo>
                  <a:pt x="1219136" y="50825"/>
                </a:lnTo>
                <a:close/>
              </a:path>
              <a:path w="3529965" h="74930">
                <a:moveTo>
                  <a:pt x="1485823" y="53606"/>
                </a:moveTo>
                <a:lnTo>
                  <a:pt x="1333436" y="52019"/>
                </a:lnTo>
                <a:lnTo>
                  <a:pt x="1333830" y="13919"/>
                </a:lnTo>
                <a:lnTo>
                  <a:pt x="1486217" y="15506"/>
                </a:lnTo>
                <a:lnTo>
                  <a:pt x="1485823" y="53606"/>
                </a:lnTo>
                <a:close/>
              </a:path>
              <a:path w="3529965" h="74930">
                <a:moveTo>
                  <a:pt x="1752511" y="56387"/>
                </a:moveTo>
                <a:lnTo>
                  <a:pt x="1600111" y="54800"/>
                </a:lnTo>
                <a:lnTo>
                  <a:pt x="1600517" y="16700"/>
                </a:lnTo>
                <a:lnTo>
                  <a:pt x="1752904" y="18287"/>
                </a:lnTo>
                <a:lnTo>
                  <a:pt x="1752511" y="56387"/>
                </a:lnTo>
                <a:close/>
              </a:path>
              <a:path w="3529965" h="74930">
                <a:moveTo>
                  <a:pt x="2019198" y="59169"/>
                </a:moveTo>
                <a:lnTo>
                  <a:pt x="1866798" y="57581"/>
                </a:lnTo>
                <a:lnTo>
                  <a:pt x="1867204" y="19481"/>
                </a:lnTo>
                <a:lnTo>
                  <a:pt x="2019592" y="21069"/>
                </a:lnTo>
                <a:lnTo>
                  <a:pt x="2019198" y="59169"/>
                </a:lnTo>
                <a:close/>
              </a:path>
              <a:path w="3529965" h="74930">
                <a:moveTo>
                  <a:pt x="2285885" y="61950"/>
                </a:moveTo>
                <a:lnTo>
                  <a:pt x="2133485" y="60363"/>
                </a:lnTo>
                <a:lnTo>
                  <a:pt x="2133879" y="22263"/>
                </a:lnTo>
                <a:lnTo>
                  <a:pt x="2286279" y="23850"/>
                </a:lnTo>
                <a:lnTo>
                  <a:pt x="2285885" y="61950"/>
                </a:lnTo>
                <a:close/>
              </a:path>
              <a:path w="3529965" h="74930">
                <a:moveTo>
                  <a:pt x="2552560" y="64731"/>
                </a:moveTo>
                <a:lnTo>
                  <a:pt x="2400173" y="63144"/>
                </a:lnTo>
                <a:lnTo>
                  <a:pt x="2400566" y="25044"/>
                </a:lnTo>
                <a:lnTo>
                  <a:pt x="2552966" y="26631"/>
                </a:lnTo>
                <a:lnTo>
                  <a:pt x="2552560" y="64731"/>
                </a:lnTo>
                <a:close/>
              </a:path>
              <a:path w="3529965" h="74930">
                <a:moveTo>
                  <a:pt x="2819247" y="67513"/>
                </a:moveTo>
                <a:lnTo>
                  <a:pt x="2666860" y="65925"/>
                </a:lnTo>
                <a:lnTo>
                  <a:pt x="2667254" y="27825"/>
                </a:lnTo>
                <a:lnTo>
                  <a:pt x="2819654" y="29425"/>
                </a:lnTo>
                <a:lnTo>
                  <a:pt x="2819247" y="67513"/>
                </a:lnTo>
                <a:close/>
              </a:path>
              <a:path w="3529965" h="74930">
                <a:moveTo>
                  <a:pt x="3085934" y="70307"/>
                </a:moveTo>
                <a:lnTo>
                  <a:pt x="2933547" y="68707"/>
                </a:lnTo>
                <a:lnTo>
                  <a:pt x="2933941" y="30619"/>
                </a:lnTo>
                <a:lnTo>
                  <a:pt x="3086328" y="32207"/>
                </a:lnTo>
                <a:lnTo>
                  <a:pt x="3085934" y="70307"/>
                </a:lnTo>
                <a:close/>
              </a:path>
              <a:path w="3529965" h="74930">
                <a:moveTo>
                  <a:pt x="3352622" y="73088"/>
                </a:moveTo>
                <a:lnTo>
                  <a:pt x="3200234" y="71488"/>
                </a:lnTo>
                <a:lnTo>
                  <a:pt x="3200628" y="33401"/>
                </a:lnTo>
                <a:lnTo>
                  <a:pt x="3353015" y="34988"/>
                </a:lnTo>
                <a:lnTo>
                  <a:pt x="3352622" y="73088"/>
                </a:lnTo>
                <a:close/>
              </a:path>
              <a:path w="3529965" h="74930">
                <a:moveTo>
                  <a:pt x="3529330" y="74930"/>
                </a:moveTo>
                <a:lnTo>
                  <a:pt x="3466909" y="74282"/>
                </a:lnTo>
                <a:lnTo>
                  <a:pt x="3467315" y="36182"/>
                </a:lnTo>
                <a:lnTo>
                  <a:pt x="3529736" y="36830"/>
                </a:lnTo>
                <a:lnTo>
                  <a:pt x="3529330" y="74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28311" y="2896235"/>
            <a:ext cx="3529965" cy="74930"/>
          </a:xfrm>
          <a:custGeom>
            <a:avLst/>
            <a:gdLst/>
            <a:ahLst/>
            <a:cxnLst/>
            <a:rect l="l" t="t" r="r" b="b"/>
            <a:pathLst>
              <a:path w="3529965" h="74930">
                <a:moveTo>
                  <a:pt x="152400" y="39687"/>
                </a:moveTo>
                <a:lnTo>
                  <a:pt x="0" y="38100"/>
                </a:lnTo>
                <a:lnTo>
                  <a:pt x="406" y="0"/>
                </a:lnTo>
                <a:lnTo>
                  <a:pt x="152793" y="1587"/>
                </a:lnTo>
                <a:lnTo>
                  <a:pt x="152400" y="39687"/>
                </a:lnTo>
                <a:close/>
              </a:path>
              <a:path w="3529965" h="74930">
                <a:moveTo>
                  <a:pt x="419087" y="42468"/>
                </a:moveTo>
                <a:lnTo>
                  <a:pt x="266687" y="40881"/>
                </a:lnTo>
                <a:lnTo>
                  <a:pt x="267080" y="2781"/>
                </a:lnTo>
                <a:lnTo>
                  <a:pt x="419480" y="4368"/>
                </a:lnTo>
                <a:lnTo>
                  <a:pt x="419087" y="42468"/>
                </a:lnTo>
                <a:close/>
              </a:path>
              <a:path w="3529965" h="74930">
                <a:moveTo>
                  <a:pt x="685761" y="45250"/>
                </a:moveTo>
                <a:lnTo>
                  <a:pt x="533374" y="43662"/>
                </a:lnTo>
                <a:lnTo>
                  <a:pt x="533768" y="5562"/>
                </a:lnTo>
                <a:lnTo>
                  <a:pt x="686168" y="7162"/>
                </a:lnTo>
                <a:lnTo>
                  <a:pt x="685761" y="45250"/>
                </a:lnTo>
                <a:close/>
              </a:path>
              <a:path w="3529965" h="74930">
                <a:moveTo>
                  <a:pt x="952449" y="48044"/>
                </a:moveTo>
                <a:lnTo>
                  <a:pt x="800061" y="46443"/>
                </a:lnTo>
                <a:lnTo>
                  <a:pt x="800455" y="8343"/>
                </a:lnTo>
                <a:lnTo>
                  <a:pt x="952855" y="9944"/>
                </a:lnTo>
                <a:lnTo>
                  <a:pt x="952449" y="48044"/>
                </a:lnTo>
                <a:close/>
              </a:path>
              <a:path w="3529965" h="74930">
                <a:moveTo>
                  <a:pt x="1219136" y="50825"/>
                </a:moveTo>
                <a:lnTo>
                  <a:pt x="1066749" y="49225"/>
                </a:lnTo>
                <a:lnTo>
                  <a:pt x="1067142" y="11137"/>
                </a:lnTo>
                <a:lnTo>
                  <a:pt x="1219530" y="12725"/>
                </a:lnTo>
                <a:lnTo>
                  <a:pt x="1219136" y="50825"/>
                </a:lnTo>
                <a:close/>
              </a:path>
              <a:path w="3529965" h="74930">
                <a:moveTo>
                  <a:pt x="1485823" y="53606"/>
                </a:moveTo>
                <a:lnTo>
                  <a:pt x="1333436" y="52019"/>
                </a:lnTo>
                <a:lnTo>
                  <a:pt x="1333830" y="13919"/>
                </a:lnTo>
                <a:lnTo>
                  <a:pt x="1486217" y="15506"/>
                </a:lnTo>
                <a:lnTo>
                  <a:pt x="1485823" y="53606"/>
                </a:lnTo>
                <a:close/>
              </a:path>
              <a:path w="3529965" h="74930">
                <a:moveTo>
                  <a:pt x="1752511" y="56387"/>
                </a:moveTo>
                <a:lnTo>
                  <a:pt x="1600111" y="54800"/>
                </a:lnTo>
                <a:lnTo>
                  <a:pt x="1600517" y="16700"/>
                </a:lnTo>
                <a:lnTo>
                  <a:pt x="1752904" y="18287"/>
                </a:lnTo>
                <a:lnTo>
                  <a:pt x="1752511" y="56387"/>
                </a:lnTo>
                <a:close/>
              </a:path>
              <a:path w="3529965" h="74930">
                <a:moveTo>
                  <a:pt x="2019198" y="59169"/>
                </a:moveTo>
                <a:lnTo>
                  <a:pt x="1866798" y="57581"/>
                </a:lnTo>
                <a:lnTo>
                  <a:pt x="1867204" y="19481"/>
                </a:lnTo>
                <a:lnTo>
                  <a:pt x="2019592" y="21069"/>
                </a:lnTo>
                <a:lnTo>
                  <a:pt x="2019198" y="59169"/>
                </a:lnTo>
                <a:close/>
              </a:path>
              <a:path w="3529965" h="74930">
                <a:moveTo>
                  <a:pt x="2285872" y="61950"/>
                </a:moveTo>
                <a:lnTo>
                  <a:pt x="2133485" y="60363"/>
                </a:lnTo>
                <a:lnTo>
                  <a:pt x="2133879" y="22263"/>
                </a:lnTo>
                <a:lnTo>
                  <a:pt x="2286279" y="23850"/>
                </a:lnTo>
                <a:lnTo>
                  <a:pt x="2285872" y="61950"/>
                </a:lnTo>
                <a:close/>
              </a:path>
              <a:path w="3529965" h="74930">
                <a:moveTo>
                  <a:pt x="2552560" y="64731"/>
                </a:moveTo>
                <a:lnTo>
                  <a:pt x="2400172" y="63144"/>
                </a:lnTo>
                <a:lnTo>
                  <a:pt x="2400566" y="25044"/>
                </a:lnTo>
                <a:lnTo>
                  <a:pt x="2552966" y="26631"/>
                </a:lnTo>
                <a:lnTo>
                  <a:pt x="2552560" y="64731"/>
                </a:lnTo>
                <a:close/>
              </a:path>
              <a:path w="3529965" h="74930">
                <a:moveTo>
                  <a:pt x="2819247" y="67513"/>
                </a:moveTo>
                <a:lnTo>
                  <a:pt x="2666860" y="65925"/>
                </a:lnTo>
                <a:lnTo>
                  <a:pt x="2667253" y="27825"/>
                </a:lnTo>
                <a:lnTo>
                  <a:pt x="2819653" y="29425"/>
                </a:lnTo>
                <a:lnTo>
                  <a:pt x="2819247" y="67513"/>
                </a:lnTo>
                <a:close/>
              </a:path>
              <a:path w="3529965" h="74930">
                <a:moveTo>
                  <a:pt x="3085934" y="70307"/>
                </a:moveTo>
                <a:lnTo>
                  <a:pt x="2933547" y="68706"/>
                </a:lnTo>
                <a:lnTo>
                  <a:pt x="2933941" y="30619"/>
                </a:lnTo>
                <a:lnTo>
                  <a:pt x="3086328" y="32207"/>
                </a:lnTo>
                <a:lnTo>
                  <a:pt x="3085934" y="70307"/>
                </a:lnTo>
                <a:close/>
              </a:path>
              <a:path w="3529965" h="74930">
                <a:moveTo>
                  <a:pt x="3352622" y="73088"/>
                </a:moveTo>
                <a:lnTo>
                  <a:pt x="3200234" y="71488"/>
                </a:lnTo>
                <a:lnTo>
                  <a:pt x="3200628" y="33400"/>
                </a:lnTo>
                <a:lnTo>
                  <a:pt x="3353015" y="34988"/>
                </a:lnTo>
                <a:lnTo>
                  <a:pt x="3352622" y="73088"/>
                </a:lnTo>
                <a:close/>
              </a:path>
              <a:path w="3529965" h="74930">
                <a:moveTo>
                  <a:pt x="3529329" y="74929"/>
                </a:moveTo>
                <a:lnTo>
                  <a:pt x="3466909" y="74282"/>
                </a:lnTo>
                <a:lnTo>
                  <a:pt x="3467315" y="36182"/>
                </a:lnTo>
                <a:lnTo>
                  <a:pt x="3529736" y="36829"/>
                </a:lnTo>
                <a:lnTo>
                  <a:pt x="3529329" y="74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263381" y="1972945"/>
            <a:ext cx="191516" cy="19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229227" y="1898014"/>
            <a:ext cx="191547" cy="1917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557894" y="2134870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780154" y="1955800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68868" y="2244851"/>
            <a:ext cx="2252472" cy="1424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12912" y="204577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49680" y="177546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90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49324" y="1999488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43642" y="1492122"/>
            <a:ext cx="116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i="0">
                <a:latin typeface="黑体"/>
                <a:cs typeface="黑体"/>
              </a:rPr>
              <a:t>做一做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4230" y="2317750"/>
            <a:ext cx="9316085" cy="317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ts val="2735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华文楷体"/>
                <a:cs typeface="华文楷体"/>
              </a:rPr>
              <a:t>例题</a:t>
            </a:r>
            <a:r>
              <a:rPr dirty="0" sz="2400" spc="-5">
                <a:latin typeface="华文楷体"/>
                <a:cs typeface="华文楷体"/>
              </a:rPr>
              <a:t>.</a:t>
            </a:r>
            <a:r>
              <a:rPr dirty="0" sz="2400">
                <a:latin typeface="华文楷体"/>
                <a:cs typeface="华文楷体"/>
              </a:rPr>
              <a:t>如图所示，真空中平行金属板</a:t>
            </a:r>
            <a:r>
              <a:rPr dirty="0" sz="2400">
                <a:latin typeface="Times New Roman"/>
                <a:cs typeface="Times New Roman"/>
              </a:rPr>
              <a:t>M</a:t>
            </a:r>
            <a:r>
              <a:rPr dirty="0" sz="2400">
                <a:latin typeface="华文楷体"/>
                <a:cs typeface="华文楷体"/>
              </a:rPr>
              <a:t>、</a:t>
            </a:r>
            <a:r>
              <a:rPr dirty="0" sz="2400">
                <a:latin typeface="Times New Roman"/>
                <a:cs typeface="Times New Roman"/>
              </a:rPr>
              <a:t>N</a:t>
            </a:r>
            <a:r>
              <a:rPr dirty="0" sz="2400">
                <a:latin typeface="华文楷体"/>
                <a:cs typeface="华文楷体"/>
              </a:rPr>
              <a:t>之间的距</a:t>
            </a:r>
            <a:endParaRPr sz="2400">
              <a:latin typeface="华文楷体"/>
              <a:cs typeface="华文楷体"/>
            </a:endParaRPr>
          </a:p>
          <a:p>
            <a:pPr marL="241300" marR="1844675">
              <a:lnSpc>
                <a:spcPct val="89200"/>
              </a:lnSpc>
              <a:spcBef>
                <a:spcPts val="165"/>
              </a:spcBef>
            </a:pPr>
            <a:r>
              <a:rPr dirty="0" sz="2400">
                <a:latin typeface="华文楷体"/>
                <a:cs typeface="华文楷体"/>
              </a:rPr>
              <a:t>离</a:t>
            </a:r>
            <a:r>
              <a:rPr dirty="0" sz="2400" i="1">
                <a:latin typeface="Times New Roman"/>
                <a:cs typeface="Times New Roman"/>
              </a:rPr>
              <a:t>d</a:t>
            </a:r>
            <a:r>
              <a:rPr dirty="0" sz="2400">
                <a:latin typeface="华文楷体"/>
                <a:cs typeface="华文楷体"/>
              </a:rPr>
              <a:t>为</a:t>
            </a:r>
            <a:r>
              <a:rPr dirty="0" sz="2400">
                <a:latin typeface="Times New Roman"/>
                <a:cs typeface="Times New Roman"/>
              </a:rPr>
              <a:t>0.04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</a:t>
            </a:r>
            <a:r>
              <a:rPr dirty="0" sz="2400" spc="-5">
                <a:latin typeface="华文楷体"/>
                <a:cs typeface="华文楷体"/>
              </a:rPr>
              <a:t>，</a:t>
            </a:r>
            <a:r>
              <a:rPr dirty="0" sz="2400">
                <a:latin typeface="华文楷体"/>
                <a:cs typeface="华文楷体"/>
              </a:rPr>
              <a:t>有个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华文楷体"/>
                <a:cs typeface="华文楷体"/>
              </a:rPr>
              <a:t>×</a:t>
            </a:r>
            <a:r>
              <a:rPr dirty="0" sz="2400">
                <a:latin typeface="Times New Roman"/>
                <a:cs typeface="Times New Roman"/>
              </a:rPr>
              <a:t>10</a:t>
            </a:r>
            <a:r>
              <a:rPr dirty="0" baseline="21505" sz="2325">
                <a:latin typeface="Times New Roman"/>
                <a:cs typeface="Times New Roman"/>
              </a:rPr>
              <a:t>-15</a:t>
            </a:r>
            <a:r>
              <a:rPr dirty="0" baseline="21505" sz="2325" spc="-52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kg</a:t>
            </a:r>
            <a:r>
              <a:rPr dirty="0" sz="2400">
                <a:latin typeface="华文楷体"/>
                <a:cs typeface="华文楷体"/>
              </a:rPr>
              <a:t>的带电粒子位于</a:t>
            </a:r>
            <a:r>
              <a:rPr dirty="0" sz="2400">
                <a:latin typeface="Times New Roman"/>
                <a:cs typeface="Times New Roman"/>
              </a:rPr>
              <a:t>M</a:t>
            </a:r>
            <a:r>
              <a:rPr dirty="0" sz="2400">
                <a:latin typeface="华文楷体"/>
                <a:cs typeface="华文楷体"/>
              </a:rPr>
              <a:t>板旁，  粒子的电荷量为</a:t>
            </a:r>
            <a:r>
              <a:rPr dirty="0" sz="2400">
                <a:latin typeface="Times New Roman"/>
                <a:cs typeface="Times New Roman"/>
              </a:rPr>
              <a:t>8</a:t>
            </a:r>
            <a:r>
              <a:rPr dirty="0" sz="2400">
                <a:latin typeface="华文楷体"/>
                <a:cs typeface="华文楷体"/>
              </a:rPr>
              <a:t>×</a:t>
            </a:r>
            <a:r>
              <a:rPr dirty="0" sz="2400">
                <a:latin typeface="Times New Roman"/>
                <a:cs typeface="Times New Roman"/>
              </a:rPr>
              <a:t>10</a:t>
            </a:r>
            <a:r>
              <a:rPr dirty="0" baseline="21505" sz="2325">
                <a:latin typeface="Times New Roman"/>
                <a:cs typeface="Times New Roman"/>
              </a:rPr>
              <a:t>-15</a:t>
            </a:r>
            <a:r>
              <a:rPr dirty="0" baseline="21505" sz="2325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</a:t>
            </a:r>
            <a:r>
              <a:rPr dirty="0" sz="2400" spc="-5">
                <a:latin typeface="华文楷体"/>
                <a:cs typeface="华文楷体"/>
              </a:rPr>
              <a:t>，</a:t>
            </a:r>
            <a:r>
              <a:rPr dirty="0" sz="2400">
                <a:latin typeface="华文楷体"/>
                <a:cs typeface="华文楷体"/>
              </a:rPr>
              <a:t>给两金属板加</a:t>
            </a:r>
            <a:r>
              <a:rPr dirty="0" sz="2400">
                <a:latin typeface="Times New Roman"/>
                <a:cs typeface="Times New Roman"/>
              </a:rPr>
              <a:t>200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</a:t>
            </a:r>
            <a:r>
              <a:rPr dirty="0" sz="2400">
                <a:latin typeface="华文楷体"/>
                <a:cs typeface="华文楷体"/>
              </a:rPr>
              <a:t>直流 电压。</a:t>
            </a:r>
            <a:endParaRPr sz="2400">
              <a:latin typeface="华文楷体"/>
              <a:cs typeface="华文楷体"/>
            </a:endParaRPr>
          </a:p>
          <a:p>
            <a:pPr lvl="1" marL="499745" indent="-321310">
              <a:lnSpc>
                <a:spcPct val="100000"/>
              </a:lnSpc>
              <a:spcBef>
                <a:spcPts val="2670"/>
              </a:spcBef>
              <a:buSzPct val="95833"/>
              <a:buAutoNum type="arabicParenBoth"/>
              <a:tabLst>
                <a:tab pos="500380" algn="l"/>
              </a:tabLst>
            </a:pPr>
            <a:r>
              <a:rPr dirty="0" sz="2400">
                <a:latin typeface="华文楷体"/>
                <a:cs typeface="华文楷体"/>
              </a:rPr>
              <a:t>求带电粒子所受的静电力的大小。</a:t>
            </a:r>
            <a:endParaRPr sz="2400">
              <a:latin typeface="华文楷体"/>
              <a:cs typeface="华文楷体"/>
            </a:endParaRPr>
          </a:p>
          <a:p>
            <a:pPr lvl="1" marL="499745" indent="-321310">
              <a:lnSpc>
                <a:spcPts val="2860"/>
              </a:lnSpc>
              <a:spcBef>
                <a:spcPts val="40"/>
              </a:spcBef>
              <a:buSzPct val="95833"/>
              <a:buAutoNum type="arabicParenBoth"/>
              <a:tabLst>
                <a:tab pos="500380" algn="l"/>
              </a:tabLst>
            </a:pPr>
            <a:r>
              <a:rPr dirty="0" sz="2400">
                <a:latin typeface="华文楷体"/>
                <a:cs typeface="华文楷体"/>
              </a:rPr>
              <a:t>求带电粒子从</a:t>
            </a:r>
            <a:r>
              <a:rPr dirty="0" sz="2400">
                <a:latin typeface="Times New Roman"/>
                <a:cs typeface="Times New Roman"/>
              </a:rPr>
              <a:t>M</a:t>
            </a:r>
            <a:r>
              <a:rPr dirty="0" sz="2400">
                <a:latin typeface="华文楷体"/>
                <a:cs typeface="华文楷体"/>
              </a:rPr>
              <a:t>板由静止开始运动到</a:t>
            </a:r>
            <a:r>
              <a:rPr dirty="0" sz="2400">
                <a:latin typeface="Times New Roman"/>
                <a:cs typeface="Times New Roman"/>
              </a:rPr>
              <a:t>N</a:t>
            </a:r>
            <a:r>
              <a:rPr dirty="0" sz="2400">
                <a:latin typeface="华文楷体"/>
                <a:cs typeface="华文楷体"/>
              </a:rPr>
              <a:t>板时的速度大小。</a:t>
            </a:r>
            <a:endParaRPr sz="2400">
              <a:latin typeface="华文楷体"/>
              <a:cs typeface="华文楷体"/>
            </a:endParaRPr>
          </a:p>
          <a:p>
            <a:pPr lvl="1" marL="626745" indent="-448309">
              <a:lnSpc>
                <a:spcPts val="2860"/>
              </a:lnSpc>
              <a:buSzPct val="95833"/>
              <a:buFont typeface=""/>
              <a:buAutoNum type="arabicParenBoth"/>
              <a:tabLst>
                <a:tab pos="626745" algn="l"/>
              </a:tabLst>
            </a:pPr>
            <a:r>
              <a:rPr dirty="0" sz="2400">
                <a:latin typeface="华文楷体"/>
                <a:cs typeface="华文楷体"/>
              </a:rPr>
              <a:t>如果两金属板距离增大为原来的</a:t>
            </a:r>
            <a:r>
              <a:rPr dirty="0" sz="2400" spc="-5">
                <a:latin typeface="华文楷体"/>
                <a:cs typeface="华文楷体"/>
              </a:rPr>
              <a:t>2</a:t>
            </a:r>
            <a:r>
              <a:rPr dirty="0" sz="2400">
                <a:latin typeface="华文楷体"/>
                <a:cs typeface="华文楷体"/>
              </a:rPr>
              <a:t>倍，其他条件不变，则上述问题</a:t>
            </a:r>
            <a:endParaRPr sz="2400">
              <a:latin typeface="华文楷体"/>
              <a:cs typeface="华文楷体"/>
            </a:endParaRPr>
          </a:p>
          <a:p>
            <a:pPr marL="177800">
              <a:lnSpc>
                <a:spcPct val="100000"/>
              </a:lnSpc>
            </a:pPr>
            <a:r>
              <a:rPr dirty="0" sz="2400" spc="-5">
                <a:latin typeface="华文楷体"/>
                <a:cs typeface="华文楷体"/>
              </a:rPr>
              <a:t>(1)(2)</a:t>
            </a:r>
            <a:r>
              <a:rPr dirty="0" sz="2400">
                <a:latin typeface="华文楷体"/>
                <a:cs typeface="华文楷体"/>
              </a:rPr>
              <a:t>的答案又如何？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94605" y="2441181"/>
            <a:ext cx="260350" cy="0"/>
          </a:xfrm>
          <a:custGeom>
            <a:avLst/>
            <a:gdLst/>
            <a:ahLst/>
            <a:cxnLst/>
            <a:rect l="l" t="t" r="r" b="b"/>
            <a:pathLst>
              <a:path w="260350" h="0">
                <a:moveTo>
                  <a:pt x="0" y="0"/>
                </a:moveTo>
                <a:lnTo>
                  <a:pt x="259753" y="0"/>
                </a:lnTo>
              </a:path>
            </a:pathLst>
          </a:custGeom>
          <a:ln w="124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60328" y="2252294"/>
            <a:ext cx="172720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5">
                <a:latin typeface="Symbol"/>
                <a:cs typeface="Symbol"/>
              </a:rPr>
              <a:t>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60328" y="2476245"/>
            <a:ext cx="172720" cy="6686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2535"/>
              </a:lnSpc>
              <a:spcBef>
                <a:spcPts val="90"/>
              </a:spcBef>
            </a:pPr>
            <a:r>
              <a:rPr dirty="0" sz="2350" spc="-5">
                <a:latin typeface="Symbol"/>
                <a:cs typeface="Symbol"/>
              </a:rPr>
              <a:t></a:t>
            </a:r>
            <a:endParaRPr sz="2350">
              <a:latin typeface="Symbol"/>
              <a:cs typeface="Symbol"/>
            </a:endParaRPr>
          </a:p>
          <a:p>
            <a:pPr marL="12700">
              <a:lnSpc>
                <a:spcPts val="2535"/>
              </a:lnSpc>
            </a:pPr>
            <a:r>
              <a:rPr dirty="0" sz="2350" spc="-1165">
                <a:latin typeface="Symbol"/>
                <a:cs typeface="Symbol"/>
              </a:rPr>
              <a:t></a:t>
            </a:r>
            <a:r>
              <a:rPr dirty="0" baseline="-28368" sz="3525" spc="-7">
                <a:latin typeface="Symbol"/>
                <a:cs typeface="Symbol"/>
              </a:rPr>
              <a:t></a:t>
            </a:r>
            <a:endParaRPr baseline="-28368" sz="3525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4089" y="1545463"/>
            <a:ext cx="325120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200">
                <a:latin typeface="Times New Roman"/>
                <a:cs typeface="Times New Roman"/>
              </a:rPr>
              <a:t>(</a:t>
            </a:r>
            <a:r>
              <a:rPr dirty="0" sz="2350" spc="-185">
                <a:latin typeface="Times New Roman"/>
                <a:cs typeface="Times New Roman"/>
              </a:rPr>
              <a:t>1</a:t>
            </a:r>
            <a:r>
              <a:rPr dirty="0" sz="2350" spc="-5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07835" y="2415133"/>
            <a:ext cx="285750" cy="23367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50" spc="-70">
                <a:latin typeface="Symbol"/>
                <a:cs typeface="Symbol"/>
              </a:rPr>
              <a:t></a:t>
            </a:r>
            <a:r>
              <a:rPr dirty="0" sz="1350" spc="5">
                <a:latin typeface="Times New Roman"/>
                <a:cs typeface="Times New Roman"/>
              </a:rPr>
              <a:t>11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0975" y="2424925"/>
            <a:ext cx="2128520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900555" algn="l"/>
              </a:tabLst>
            </a:pPr>
            <a:r>
              <a:rPr dirty="0" sz="2350" spc="-10">
                <a:latin typeface="Symbol"/>
                <a:cs typeface="Symbol"/>
              </a:rPr>
              <a:t></a:t>
            </a:r>
            <a:r>
              <a:rPr dirty="0" sz="2350" spc="40">
                <a:latin typeface="Times New Roman"/>
                <a:cs typeface="Times New Roman"/>
              </a:rPr>
              <a:t> </a:t>
            </a:r>
            <a:r>
              <a:rPr dirty="0" sz="2350" spc="-5" i="1">
                <a:latin typeface="Times New Roman"/>
                <a:cs typeface="Times New Roman"/>
              </a:rPr>
              <a:t>F</a:t>
            </a:r>
            <a:r>
              <a:rPr dirty="0" sz="2350" spc="185" i="1">
                <a:latin typeface="Times New Roman"/>
                <a:cs typeface="Times New Roman"/>
              </a:rPr>
              <a:t> </a:t>
            </a:r>
            <a:r>
              <a:rPr dirty="0" sz="2350" spc="-5">
                <a:latin typeface="Symbol"/>
                <a:cs typeface="Symbol"/>
              </a:rPr>
              <a:t></a:t>
            </a:r>
            <a:r>
              <a:rPr dirty="0" sz="2350" spc="-40">
                <a:latin typeface="Times New Roman"/>
                <a:cs typeface="Times New Roman"/>
              </a:rPr>
              <a:t> </a:t>
            </a:r>
            <a:r>
              <a:rPr dirty="0" sz="2350" spc="-5">
                <a:latin typeface="Times New Roman"/>
                <a:cs typeface="Times New Roman"/>
              </a:rPr>
              <a:t>4</a:t>
            </a:r>
            <a:r>
              <a:rPr dirty="0" sz="2350" spc="-365">
                <a:latin typeface="Times New Roman"/>
                <a:cs typeface="Times New Roman"/>
              </a:rPr>
              <a:t> </a:t>
            </a:r>
            <a:r>
              <a:rPr dirty="0" sz="2350" spc="65">
                <a:latin typeface="Symbol"/>
                <a:cs typeface="Symbol"/>
              </a:rPr>
              <a:t></a:t>
            </a:r>
            <a:r>
              <a:rPr dirty="0" sz="2350" spc="-5">
                <a:latin typeface="Times New Roman"/>
                <a:cs typeface="Times New Roman"/>
              </a:rPr>
              <a:t>10</a:t>
            </a:r>
            <a:r>
              <a:rPr dirty="0" sz="2350">
                <a:latin typeface="Times New Roman"/>
                <a:cs typeface="Times New Roman"/>
              </a:rPr>
              <a:t>	</a:t>
            </a:r>
            <a:r>
              <a:rPr dirty="0" sz="2350" spc="-10">
                <a:latin typeface="Symbol"/>
                <a:cs typeface="Symbol"/>
              </a:rPr>
              <a:t>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84754" y="2206421"/>
            <a:ext cx="2448560" cy="38290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10" i="0">
                <a:latin typeface="宋体"/>
                <a:cs typeface="宋体"/>
              </a:rPr>
              <a:t>匀强电场</a:t>
            </a:r>
            <a:r>
              <a:rPr dirty="0" sz="2350" spc="15" i="0">
                <a:latin typeface="宋体"/>
                <a:cs typeface="宋体"/>
              </a:rPr>
              <a:t>：</a:t>
            </a:r>
            <a:r>
              <a:rPr dirty="0" sz="2350" spc="15"/>
              <a:t>E</a:t>
            </a:r>
            <a:r>
              <a:rPr dirty="0" sz="2350" spc="45"/>
              <a:t> </a:t>
            </a:r>
            <a:r>
              <a:rPr dirty="0" sz="2350" spc="-5" i="0">
                <a:latin typeface="Symbol"/>
                <a:cs typeface="Symbol"/>
              </a:rPr>
              <a:t></a:t>
            </a:r>
            <a:r>
              <a:rPr dirty="0" sz="2350" spc="-90" i="0">
                <a:latin typeface="Times New Roman"/>
                <a:cs typeface="Times New Roman"/>
              </a:rPr>
              <a:t> </a:t>
            </a:r>
            <a:r>
              <a:rPr dirty="0" baseline="35460" sz="3525" spc="-15"/>
              <a:t>U</a:t>
            </a:r>
            <a:r>
              <a:rPr dirty="0" baseline="35460" sz="3525" spc="-82"/>
              <a:t> </a:t>
            </a:r>
            <a:r>
              <a:rPr dirty="0" baseline="30732" sz="3525" spc="-7" i="0">
                <a:latin typeface="Symbol"/>
                <a:cs typeface="Symbol"/>
              </a:rPr>
              <a:t></a:t>
            </a:r>
            <a:endParaRPr baseline="30732" sz="3525">
              <a:latin typeface="Symbol"/>
              <a:cs typeface="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36317" y="420141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472" y="0"/>
                </a:lnTo>
              </a:path>
            </a:pathLst>
          </a:custGeom>
          <a:ln w="111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48990" y="4201414"/>
            <a:ext cx="1096010" cy="0"/>
          </a:xfrm>
          <a:custGeom>
            <a:avLst/>
            <a:gdLst/>
            <a:ahLst/>
            <a:cxnLst/>
            <a:rect l="l" t="t" r="r" b="b"/>
            <a:pathLst>
              <a:path w="1096010" h="0">
                <a:moveTo>
                  <a:pt x="0" y="0"/>
                </a:moveTo>
                <a:lnTo>
                  <a:pt x="1095679" y="0"/>
                </a:lnTo>
              </a:path>
            </a:pathLst>
          </a:custGeom>
          <a:ln w="111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331447" y="3987939"/>
            <a:ext cx="2383790" cy="347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92759" algn="l"/>
              </a:tabLst>
            </a:pPr>
            <a:r>
              <a:rPr dirty="0" sz="2100" spc="5">
                <a:latin typeface="Times New Roman"/>
                <a:cs typeface="Times New Roman"/>
              </a:rPr>
              <a:t>1</a:t>
            </a:r>
            <a:r>
              <a:rPr dirty="0" sz="2100" spc="5">
                <a:latin typeface="Times New Roman"/>
                <a:cs typeface="Times New Roman"/>
              </a:rPr>
              <a:t>	</a:t>
            </a:r>
            <a:r>
              <a:rPr dirty="0" sz="2100" spc="10">
                <a:latin typeface="宋体"/>
                <a:cs typeface="宋体"/>
              </a:rPr>
              <a:t>重力可忽略不计</a:t>
            </a:r>
            <a:endParaRPr sz="21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11992" y="3987939"/>
            <a:ext cx="1372870" cy="347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094740" algn="l"/>
              </a:tabLst>
            </a:pPr>
            <a:r>
              <a:rPr dirty="0" sz="2100" spc="5">
                <a:latin typeface="Times New Roman"/>
                <a:cs typeface="Times New Roman"/>
              </a:rPr>
              <a:t>2000</a:t>
            </a:r>
            <a:r>
              <a:rPr dirty="0" sz="2100" spc="-80">
                <a:latin typeface="Times New Roman"/>
                <a:cs typeface="Times New Roman"/>
              </a:rPr>
              <a:t> </a:t>
            </a:r>
            <a:r>
              <a:rPr dirty="0" sz="2100" spc="5">
                <a:latin typeface="Symbol"/>
                <a:cs typeface="Symbol"/>
              </a:rPr>
              <a:t></a:t>
            </a:r>
            <a:r>
              <a:rPr dirty="0" sz="2100">
                <a:latin typeface="Times New Roman"/>
                <a:cs typeface="Times New Roman"/>
              </a:rPr>
              <a:t>	</a:t>
            </a:r>
            <a:r>
              <a:rPr dirty="0" sz="2100" spc="10">
                <a:latin typeface="Symbol"/>
                <a:cs typeface="Symbol"/>
              </a:rPr>
              <a:t>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15260" y="2395433"/>
            <a:ext cx="2284730" cy="1337310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440"/>
              </a:spcBef>
            </a:pPr>
            <a:r>
              <a:rPr dirty="0" sz="2350" spc="-5" i="1">
                <a:latin typeface="Times New Roman"/>
                <a:cs typeface="Times New Roman"/>
              </a:rPr>
              <a:t>d</a:t>
            </a:r>
            <a:endParaRPr sz="2350">
              <a:latin typeface="Times New Roman"/>
              <a:cs typeface="Times New Roman"/>
            </a:endParaRPr>
          </a:p>
          <a:p>
            <a:pPr marL="86360">
              <a:lnSpc>
                <a:spcPct val="100000"/>
              </a:lnSpc>
              <a:spcBef>
                <a:spcPts val="340"/>
              </a:spcBef>
            </a:pPr>
            <a:r>
              <a:rPr dirty="0" sz="2350" spc="-10">
                <a:latin typeface="宋体"/>
                <a:cs typeface="宋体"/>
              </a:rPr>
              <a:t>静电力</a:t>
            </a:r>
            <a:r>
              <a:rPr dirty="0" sz="2350" spc="10">
                <a:latin typeface="宋体"/>
                <a:cs typeface="宋体"/>
              </a:rPr>
              <a:t>：</a:t>
            </a:r>
            <a:r>
              <a:rPr dirty="0" sz="2350" spc="10" i="1">
                <a:latin typeface="Times New Roman"/>
                <a:cs typeface="Times New Roman"/>
              </a:rPr>
              <a:t>F</a:t>
            </a:r>
            <a:r>
              <a:rPr dirty="0" sz="2350" spc="155" i="1">
                <a:latin typeface="Times New Roman"/>
                <a:cs typeface="Times New Roman"/>
              </a:rPr>
              <a:t> </a:t>
            </a:r>
            <a:r>
              <a:rPr dirty="0" sz="2350" spc="-5">
                <a:latin typeface="Symbol"/>
                <a:cs typeface="Symbol"/>
              </a:rPr>
              <a:t></a:t>
            </a:r>
            <a:r>
              <a:rPr dirty="0" sz="2350" spc="-55">
                <a:latin typeface="Times New Roman"/>
                <a:cs typeface="Times New Roman"/>
              </a:rPr>
              <a:t> </a:t>
            </a:r>
            <a:r>
              <a:rPr dirty="0" sz="2350" spc="-5" i="1">
                <a:latin typeface="Times New Roman"/>
                <a:cs typeface="Times New Roman"/>
              </a:rPr>
              <a:t>qE</a:t>
            </a: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dirty="0" sz="2100" spc="15">
                <a:latin typeface="Times New Roman"/>
                <a:cs typeface="Times New Roman"/>
              </a:rPr>
              <a:t>(2)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35466" y="3764660"/>
            <a:ext cx="1840230" cy="779145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27305">
              <a:lnSpc>
                <a:spcPct val="100000"/>
              </a:lnSpc>
              <a:spcBef>
                <a:spcPts val="545"/>
              </a:spcBef>
            </a:pPr>
            <a:r>
              <a:rPr dirty="0" sz="2100" spc="5" i="1">
                <a:latin typeface="Times New Roman"/>
                <a:cs typeface="Times New Roman"/>
              </a:rPr>
              <a:t>F </a:t>
            </a:r>
            <a:r>
              <a:rPr dirty="0" baseline="-35714" sz="3150" spc="7">
                <a:latin typeface="Symbol"/>
                <a:cs typeface="Symbol"/>
              </a:rPr>
              <a:t></a:t>
            </a:r>
            <a:r>
              <a:rPr dirty="0" baseline="-35714" sz="3150" spc="7">
                <a:latin typeface="Times New Roman"/>
                <a:cs typeface="Times New Roman"/>
              </a:rPr>
              <a:t> </a:t>
            </a:r>
            <a:r>
              <a:rPr dirty="0" sz="2100" spc="5">
                <a:latin typeface="Times New Roman"/>
                <a:cs typeface="Times New Roman"/>
              </a:rPr>
              <a:t>4 </a:t>
            </a:r>
            <a:r>
              <a:rPr dirty="0" sz="2100" spc="20">
                <a:latin typeface="Symbol"/>
                <a:cs typeface="Symbol"/>
              </a:rPr>
              <a:t></a:t>
            </a:r>
            <a:r>
              <a:rPr dirty="0" sz="2100" spc="20">
                <a:latin typeface="Times New Roman"/>
                <a:cs typeface="Times New Roman"/>
              </a:rPr>
              <a:t>10</a:t>
            </a:r>
            <a:r>
              <a:rPr dirty="0" baseline="43981" sz="1800" spc="30">
                <a:latin typeface="Symbol"/>
                <a:cs typeface="Symbol"/>
              </a:rPr>
              <a:t></a:t>
            </a:r>
            <a:r>
              <a:rPr dirty="0" baseline="43981" sz="1800" spc="30">
                <a:latin typeface="Times New Roman"/>
                <a:cs typeface="Times New Roman"/>
              </a:rPr>
              <a:t>11 </a:t>
            </a:r>
            <a:r>
              <a:rPr dirty="0" sz="2100" spc="5">
                <a:latin typeface="Times New Roman"/>
                <a:cs typeface="Times New Roman"/>
              </a:rPr>
              <a:t>N</a:t>
            </a:r>
            <a:r>
              <a:rPr dirty="0" sz="2100" spc="210">
                <a:latin typeface="Times New Roman"/>
                <a:cs typeface="Times New Roman"/>
              </a:rPr>
              <a:t> </a:t>
            </a:r>
            <a:r>
              <a:rPr dirty="0" baseline="-35714" sz="3150" spc="7">
                <a:latin typeface="Symbol"/>
                <a:cs typeface="Symbol"/>
              </a:rPr>
              <a:t></a:t>
            </a:r>
            <a:endParaRPr baseline="-35714" sz="31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531495" algn="l"/>
              </a:tabLst>
            </a:pPr>
            <a:r>
              <a:rPr dirty="0" sz="2100" spc="5" i="1">
                <a:latin typeface="Times New Roman"/>
                <a:cs typeface="Times New Roman"/>
              </a:rPr>
              <a:t>G	</a:t>
            </a:r>
            <a:r>
              <a:rPr dirty="0" sz="2100" spc="5">
                <a:latin typeface="Times New Roman"/>
                <a:cs typeface="Times New Roman"/>
              </a:rPr>
              <a:t>2</a:t>
            </a:r>
            <a:r>
              <a:rPr dirty="0" sz="2100" spc="-345">
                <a:latin typeface="Times New Roman"/>
                <a:cs typeface="Times New Roman"/>
              </a:rPr>
              <a:t> </a:t>
            </a:r>
            <a:r>
              <a:rPr dirty="0" sz="2100" spc="20">
                <a:latin typeface="Symbol"/>
                <a:cs typeface="Symbol"/>
              </a:rPr>
              <a:t></a:t>
            </a:r>
            <a:r>
              <a:rPr dirty="0" sz="2100" spc="20">
                <a:latin typeface="Times New Roman"/>
                <a:cs typeface="Times New Roman"/>
              </a:rPr>
              <a:t>10</a:t>
            </a:r>
            <a:r>
              <a:rPr dirty="0" baseline="43981" sz="1800" spc="30">
                <a:latin typeface="Symbol"/>
                <a:cs typeface="Symbol"/>
              </a:rPr>
              <a:t></a:t>
            </a:r>
            <a:r>
              <a:rPr dirty="0" baseline="43981" sz="1800" spc="30">
                <a:latin typeface="Times New Roman"/>
                <a:cs typeface="Times New Roman"/>
              </a:rPr>
              <a:t>14 </a:t>
            </a:r>
            <a:r>
              <a:rPr dirty="0" sz="2100" spc="5">
                <a:latin typeface="Times New Roman"/>
                <a:cs typeface="Times New Roman"/>
              </a:rPr>
              <a:t>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29111" y="4954778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 h="0">
                <a:moveTo>
                  <a:pt x="0" y="0"/>
                </a:moveTo>
                <a:lnTo>
                  <a:pt x="255206" y="0"/>
                </a:lnTo>
              </a:path>
            </a:pathLst>
          </a:custGeom>
          <a:ln w="124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608114" y="4993291"/>
            <a:ext cx="149225" cy="329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55"/>
              </a:lnSpc>
            </a:pPr>
            <a:r>
              <a:rPr dirty="0" sz="2350" spc="-5">
                <a:latin typeface="Times New Roman"/>
                <a:cs typeface="Times New Roman"/>
              </a:rPr>
              <a:t>v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63274" y="5419897"/>
            <a:ext cx="149225" cy="329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55"/>
              </a:lnSpc>
            </a:pPr>
            <a:r>
              <a:rPr dirty="0" sz="2350" spc="-5">
                <a:latin typeface="Times New Roman"/>
                <a:cs typeface="Times New Roman"/>
              </a:rPr>
              <a:t>v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25870" y="4999583"/>
            <a:ext cx="172720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5">
                <a:latin typeface="Symbol"/>
                <a:cs typeface="Symbol"/>
              </a:rPr>
              <a:t>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25870" y="4552721"/>
            <a:ext cx="172720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5">
                <a:latin typeface="Symbol"/>
                <a:cs typeface="Symbol"/>
              </a:rPr>
              <a:t>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60332" y="4720107"/>
            <a:ext cx="2193290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10">
                <a:latin typeface="宋体"/>
                <a:cs typeface="宋体"/>
              </a:rPr>
              <a:t>牛顿定律</a:t>
            </a:r>
            <a:r>
              <a:rPr dirty="0" sz="2350" spc="15">
                <a:latin typeface="宋体"/>
                <a:cs typeface="宋体"/>
              </a:rPr>
              <a:t>：</a:t>
            </a:r>
            <a:r>
              <a:rPr dirty="0" sz="2350" spc="15" i="1">
                <a:latin typeface="Times New Roman"/>
                <a:cs typeface="Times New Roman"/>
              </a:rPr>
              <a:t>a</a:t>
            </a:r>
            <a:r>
              <a:rPr dirty="0" sz="2350" spc="-30" i="1">
                <a:latin typeface="Times New Roman"/>
                <a:cs typeface="Times New Roman"/>
              </a:rPr>
              <a:t> </a:t>
            </a:r>
            <a:r>
              <a:rPr dirty="0" sz="2350" spc="-5">
                <a:latin typeface="Symbol"/>
                <a:cs typeface="Symbol"/>
              </a:rPr>
              <a:t></a:t>
            </a:r>
            <a:r>
              <a:rPr dirty="0" sz="2350" spc="190">
                <a:latin typeface="Times New Roman"/>
                <a:cs typeface="Times New Roman"/>
              </a:rPr>
              <a:t> </a:t>
            </a:r>
            <a:r>
              <a:rPr dirty="0" baseline="35460" sz="3525" spc="-7" i="1">
                <a:latin typeface="Times New Roman"/>
                <a:cs typeface="Times New Roman"/>
              </a:rPr>
              <a:t>F</a:t>
            </a:r>
            <a:endParaRPr baseline="35460" sz="3525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05862" y="3820795"/>
            <a:ext cx="2305615" cy="692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519671" y="4922520"/>
            <a:ext cx="334010" cy="462280"/>
          </a:xfrm>
          <a:custGeom>
            <a:avLst/>
            <a:gdLst/>
            <a:ahLst/>
            <a:cxnLst/>
            <a:rect l="l" t="t" r="r" b="b"/>
            <a:pathLst>
              <a:path w="334009" h="462279">
                <a:moveTo>
                  <a:pt x="0" y="0"/>
                </a:moveTo>
                <a:lnTo>
                  <a:pt x="333755" y="0"/>
                </a:lnTo>
                <a:lnTo>
                  <a:pt x="333755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538967" y="4946332"/>
            <a:ext cx="341185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9235" algn="l"/>
              </a:tabLst>
            </a:pPr>
            <a:r>
              <a:rPr dirty="0" sz="2350" spc="-10" i="1">
                <a:latin typeface="Times New Roman"/>
                <a:cs typeface="Times New Roman"/>
              </a:rPr>
              <a:t>m	</a:t>
            </a:r>
            <a:r>
              <a:rPr dirty="0" baseline="33096" sz="3525" spc="-7">
                <a:latin typeface="Symbol"/>
                <a:cs typeface="Symbol"/>
              </a:rPr>
              <a:t></a:t>
            </a:r>
            <a:r>
              <a:rPr dirty="0" baseline="33096" sz="3525" spc="-270">
                <a:latin typeface="Times New Roman"/>
                <a:cs typeface="Times New Roman"/>
              </a:rPr>
              <a:t> </a:t>
            </a:r>
            <a:r>
              <a:rPr dirty="0" baseline="1182" sz="3525" spc="-15">
                <a:latin typeface="Symbol"/>
                <a:cs typeface="Symbol"/>
              </a:rPr>
              <a:t></a:t>
            </a:r>
            <a:r>
              <a:rPr dirty="0" baseline="1182" sz="3525" spc="22">
                <a:latin typeface="Times New Roman"/>
                <a:cs typeface="Times New Roman"/>
              </a:rPr>
              <a:t> </a:t>
            </a:r>
            <a:r>
              <a:rPr dirty="0" baseline="2314" sz="3600" i="1">
                <a:latin typeface="Book Antiqua"/>
                <a:cs typeface="Book Antiqua"/>
              </a:rPr>
              <a:t>v</a:t>
            </a:r>
            <a:r>
              <a:rPr dirty="0" baseline="2314" sz="3600" spc="-165" i="1">
                <a:latin typeface="Book Antiqua"/>
                <a:cs typeface="Book Antiqua"/>
              </a:rPr>
              <a:t> </a:t>
            </a:r>
            <a:r>
              <a:rPr dirty="0" baseline="1182" sz="3525" spc="-7">
                <a:latin typeface="Symbol"/>
                <a:cs typeface="Symbol"/>
              </a:rPr>
              <a:t></a:t>
            </a:r>
            <a:r>
              <a:rPr dirty="0" baseline="1182" sz="3525" spc="-82">
                <a:latin typeface="Times New Roman"/>
                <a:cs typeface="Times New Roman"/>
              </a:rPr>
              <a:t> </a:t>
            </a:r>
            <a:r>
              <a:rPr dirty="0" baseline="1182" sz="3525" spc="-7">
                <a:latin typeface="Times New Roman"/>
                <a:cs typeface="Times New Roman"/>
              </a:rPr>
              <a:t>40</a:t>
            </a:r>
            <a:r>
              <a:rPr dirty="0" baseline="1182" sz="3525" spc="-225">
                <a:latin typeface="Times New Roman"/>
                <a:cs typeface="Times New Roman"/>
              </a:rPr>
              <a:t> </a:t>
            </a:r>
            <a:r>
              <a:rPr dirty="0" baseline="1182" sz="3525" spc="-15">
                <a:latin typeface="Times New Roman"/>
                <a:cs typeface="Times New Roman"/>
              </a:rPr>
              <a:t>m</a:t>
            </a:r>
            <a:r>
              <a:rPr dirty="0" baseline="1182" sz="3525" spc="-322">
                <a:latin typeface="Times New Roman"/>
                <a:cs typeface="Times New Roman"/>
              </a:rPr>
              <a:t> </a:t>
            </a:r>
            <a:r>
              <a:rPr dirty="0" baseline="1182" sz="3525" spc="-7">
                <a:latin typeface="Times New Roman"/>
                <a:cs typeface="Times New Roman"/>
              </a:rPr>
              <a:t>/</a:t>
            </a:r>
            <a:r>
              <a:rPr dirty="0" baseline="1182" sz="3525" spc="-390">
                <a:latin typeface="Times New Roman"/>
                <a:cs typeface="Times New Roman"/>
              </a:rPr>
              <a:t> </a:t>
            </a:r>
            <a:r>
              <a:rPr dirty="0" baseline="1182" sz="3525" spc="-7">
                <a:latin typeface="Times New Roman"/>
                <a:cs typeface="Times New Roman"/>
              </a:rPr>
              <a:t>s</a:t>
            </a:r>
            <a:endParaRPr baseline="1182" sz="352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30140" y="5384291"/>
            <a:ext cx="167640" cy="368935"/>
          </a:xfrm>
          <a:custGeom>
            <a:avLst/>
            <a:gdLst/>
            <a:ahLst/>
            <a:cxnLst/>
            <a:rect l="l" t="t" r="r" b="b"/>
            <a:pathLst>
              <a:path w="167639" h="368935">
                <a:moveTo>
                  <a:pt x="0" y="0"/>
                </a:moveTo>
                <a:lnTo>
                  <a:pt x="167639" y="0"/>
                </a:lnTo>
                <a:lnTo>
                  <a:pt x="167639" y="368808"/>
                </a:lnTo>
                <a:lnTo>
                  <a:pt x="0" y="368808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560332" y="5367489"/>
            <a:ext cx="36385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-10">
                <a:latin typeface="宋体"/>
                <a:cs typeface="宋体"/>
              </a:rPr>
              <a:t>匀变速直线运动</a:t>
            </a:r>
            <a:r>
              <a:rPr dirty="0" sz="2350" spc="-95">
                <a:latin typeface="宋体"/>
                <a:cs typeface="宋体"/>
              </a:rPr>
              <a:t>：</a:t>
            </a:r>
            <a:r>
              <a:rPr dirty="0" baseline="3472" sz="3600" spc="-142" i="1">
                <a:latin typeface="Book Antiqua"/>
                <a:cs typeface="Book Antiqua"/>
              </a:rPr>
              <a:t>v</a:t>
            </a:r>
            <a:r>
              <a:rPr dirty="0" baseline="3472" sz="3600" spc="-367" i="1">
                <a:latin typeface="Book Antiqua"/>
                <a:cs typeface="Book Antiqua"/>
              </a:rPr>
              <a:t> </a:t>
            </a:r>
            <a:r>
              <a:rPr dirty="0" baseline="43209" sz="2025" spc="7">
                <a:latin typeface="Times New Roman"/>
                <a:cs typeface="Times New Roman"/>
              </a:rPr>
              <a:t>2</a:t>
            </a:r>
            <a:r>
              <a:rPr dirty="0" baseline="43209" sz="2025" spc="112">
                <a:latin typeface="Times New Roman"/>
                <a:cs typeface="Times New Roman"/>
              </a:rPr>
              <a:t> </a:t>
            </a:r>
            <a:r>
              <a:rPr dirty="0" sz="2350" spc="-5">
                <a:latin typeface="Symbol"/>
                <a:cs typeface="Symbol"/>
              </a:rPr>
              <a:t></a:t>
            </a:r>
            <a:r>
              <a:rPr dirty="0" sz="2350" spc="-55">
                <a:latin typeface="Times New Roman"/>
                <a:cs typeface="Times New Roman"/>
              </a:rPr>
              <a:t> </a:t>
            </a:r>
            <a:r>
              <a:rPr dirty="0" sz="2350" spc="5">
                <a:latin typeface="Times New Roman"/>
                <a:cs typeface="Times New Roman"/>
              </a:rPr>
              <a:t>2</a:t>
            </a:r>
            <a:r>
              <a:rPr dirty="0" sz="2350" spc="5" i="1">
                <a:latin typeface="Times New Roman"/>
                <a:cs typeface="Times New Roman"/>
              </a:rPr>
              <a:t>ad</a:t>
            </a:r>
            <a:r>
              <a:rPr dirty="0" sz="2350" spc="-290" i="1">
                <a:latin typeface="Times New Roman"/>
                <a:cs typeface="Times New Roman"/>
              </a:rPr>
              <a:t> </a:t>
            </a:r>
            <a:r>
              <a:rPr dirty="0" baseline="16548" sz="3525" spc="-877">
                <a:latin typeface="Symbol"/>
                <a:cs typeface="Symbol"/>
              </a:rPr>
              <a:t></a:t>
            </a:r>
            <a:r>
              <a:rPr dirty="0" baseline="-13002" sz="3525" spc="-877">
                <a:latin typeface="Symbol"/>
                <a:cs typeface="Symbol"/>
              </a:rPr>
              <a:t></a:t>
            </a:r>
            <a:endParaRPr baseline="-13002" sz="3525">
              <a:latin typeface="Symbol"/>
              <a:cs typeface="Symbo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4914" y="1859279"/>
            <a:ext cx="6289675" cy="71501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 marR="5080">
              <a:lnSpc>
                <a:spcPts val="2550"/>
              </a:lnSpc>
              <a:spcBef>
                <a:spcPts val="459"/>
              </a:spcBef>
            </a:pPr>
            <a:r>
              <a:rPr dirty="0" sz="2400" spc="-5">
                <a:latin typeface="华文楷体"/>
                <a:cs typeface="华文楷体"/>
              </a:rPr>
              <a:t>(3)</a:t>
            </a:r>
            <a:r>
              <a:rPr dirty="0" sz="2400">
                <a:latin typeface="华文楷体"/>
                <a:cs typeface="华文楷体"/>
              </a:rPr>
              <a:t>如果两金属板距离增大为原来的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华文楷体"/>
                <a:cs typeface="华文楷体"/>
              </a:rPr>
              <a:t>倍，其他条 件不变，则上述问题</a:t>
            </a:r>
            <a:r>
              <a:rPr dirty="0" sz="2400" spc="-5">
                <a:latin typeface="华文楷体"/>
                <a:cs typeface="华文楷体"/>
              </a:rPr>
              <a:t>(1)(2)</a:t>
            </a:r>
            <a:r>
              <a:rPr dirty="0" sz="2400">
                <a:latin typeface="华文楷体"/>
                <a:cs typeface="华文楷体"/>
              </a:rPr>
              <a:t>的答案又如何？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i="0">
                <a:latin typeface="华文楷体"/>
                <a:cs typeface="华文楷体"/>
              </a:rPr>
              <a:t>解：</a:t>
            </a:r>
            <a:r>
              <a:rPr dirty="0" i="0">
                <a:latin typeface="Times New Roman"/>
                <a:cs typeface="Times New Roman"/>
              </a:rPr>
              <a:t>(3)</a:t>
            </a:r>
            <a:r>
              <a:rPr dirty="0" i="0">
                <a:latin typeface="华文楷体"/>
                <a:cs typeface="华文楷体"/>
              </a:rPr>
              <a:t>当</a:t>
            </a:r>
            <a:r>
              <a:rPr dirty="0" spc="-225"/>
              <a:t>d'</a:t>
            </a:r>
            <a:r>
              <a:rPr dirty="0" sz="2500" spc="-225" i="1">
                <a:latin typeface="华文楷体"/>
                <a:cs typeface="华文楷体"/>
              </a:rPr>
              <a:t>＝</a:t>
            </a:r>
            <a:r>
              <a:rPr dirty="0" spc="-225" i="0">
                <a:latin typeface="Times New Roman"/>
                <a:cs typeface="Times New Roman"/>
              </a:rPr>
              <a:t>2</a:t>
            </a:r>
            <a:r>
              <a:rPr dirty="0" spc="-225"/>
              <a:t>d</a:t>
            </a:r>
            <a:r>
              <a:rPr dirty="0" spc="-245" i="0">
                <a:latin typeface="华文楷体"/>
                <a:cs typeface="华文楷体"/>
              </a:rPr>
              <a:t>时</a:t>
            </a:r>
            <a:r>
              <a:rPr dirty="0" sz="2500" spc="-330" i="1">
                <a:latin typeface="华文楷体"/>
                <a:cs typeface="华文楷体"/>
              </a:rPr>
              <a:t>，</a:t>
            </a:r>
            <a:r>
              <a:rPr dirty="0" spc="-330"/>
              <a:t>E'</a:t>
            </a:r>
            <a:r>
              <a:rPr dirty="0" sz="2500" spc="-330" i="1">
                <a:latin typeface="华文楷体"/>
                <a:cs typeface="华文楷体"/>
              </a:rPr>
              <a:t>＝</a:t>
            </a:r>
            <a:r>
              <a:rPr dirty="0" spc="-330"/>
              <a:t>U/</a:t>
            </a:r>
            <a:r>
              <a:rPr dirty="0" spc="-285"/>
              <a:t> </a:t>
            </a:r>
            <a:r>
              <a:rPr dirty="0" spc="-210"/>
              <a:t>d'</a:t>
            </a:r>
            <a:r>
              <a:rPr dirty="0" sz="2500" spc="-210" i="1">
                <a:latin typeface="华文楷体"/>
                <a:cs typeface="华文楷体"/>
              </a:rPr>
              <a:t>＝</a:t>
            </a:r>
            <a:r>
              <a:rPr dirty="0" spc="-210"/>
              <a:t>E/</a:t>
            </a:r>
            <a:r>
              <a:rPr dirty="0" spc="-210" i="0">
                <a:latin typeface="Times New Roman"/>
                <a:cs typeface="Times New Roman"/>
              </a:rPr>
              <a:t>2</a:t>
            </a:r>
            <a:r>
              <a:rPr dirty="0" sz="2500" spc="-210" i="1">
                <a:latin typeface="华文楷体"/>
                <a:cs typeface="华文楷体"/>
              </a:rPr>
              <a:t>，</a:t>
            </a:r>
            <a:endParaRPr sz="25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28314" y="3000880"/>
            <a:ext cx="4400550" cy="9613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590" marR="5080" indent="-9525">
              <a:lnSpc>
                <a:spcPct val="122800"/>
              </a:lnSpc>
              <a:spcBef>
                <a:spcPts val="95"/>
              </a:spcBef>
            </a:pPr>
            <a:r>
              <a:rPr dirty="0" sz="2400" spc="-245" i="1">
                <a:latin typeface="Times New Roman"/>
                <a:cs typeface="Times New Roman"/>
              </a:rPr>
              <a:t>F'</a:t>
            </a:r>
            <a:r>
              <a:rPr dirty="0" sz="2500" spc="-245" i="1">
                <a:latin typeface="华文楷体"/>
                <a:cs typeface="华文楷体"/>
              </a:rPr>
              <a:t>＝</a:t>
            </a:r>
            <a:r>
              <a:rPr dirty="0" sz="2400" spc="-245" i="1">
                <a:latin typeface="Times New Roman"/>
                <a:cs typeface="Times New Roman"/>
              </a:rPr>
              <a:t>E'q</a:t>
            </a:r>
            <a:r>
              <a:rPr dirty="0" sz="2500" spc="-245" i="1">
                <a:latin typeface="华文楷体"/>
                <a:cs typeface="华文楷体"/>
              </a:rPr>
              <a:t>＝</a:t>
            </a:r>
            <a:r>
              <a:rPr dirty="0" sz="2400" spc="-245" i="1">
                <a:latin typeface="Times New Roman"/>
                <a:cs typeface="Times New Roman"/>
              </a:rPr>
              <a:t>F/</a:t>
            </a:r>
            <a:r>
              <a:rPr dirty="0" sz="2400" spc="-245">
                <a:latin typeface="Times New Roman"/>
                <a:cs typeface="Times New Roman"/>
              </a:rPr>
              <a:t>2</a:t>
            </a:r>
            <a:r>
              <a:rPr dirty="0" sz="2500" spc="-245" i="1">
                <a:latin typeface="华文楷体"/>
                <a:cs typeface="华文楷体"/>
              </a:rPr>
              <a:t>，</a:t>
            </a:r>
            <a:r>
              <a:rPr dirty="0" sz="2400" spc="-245" i="1">
                <a:latin typeface="Times New Roman"/>
                <a:cs typeface="Times New Roman"/>
              </a:rPr>
              <a:t>a'</a:t>
            </a:r>
            <a:r>
              <a:rPr dirty="0" sz="2500" spc="-245" i="1">
                <a:latin typeface="华文楷体"/>
                <a:cs typeface="华文楷体"/>
              </a:rPr>
              <a:t>＝</a:t>
            </a:r>
            <a:r>
              <a:rPr dirty="0" sz="2400" spc="-245" i="1">
                <a:latin typeface="Times New Roman"/>
                <a:cs typeface="Times New Roman"/>
              </a:rPr>
              <a:t>F'/m</a:t>
            </a:r>
            <a:r>
              <a:rPr dirty="0" sz="2500" spc="-245" i="1">
                <a:latin typeface="华文楷体"/>
                <a:cs typeface="华文楷体"/>
              </a:rPr>
              <a:t>＝</a:t>
            </a:r>
            <a:r>
              <a:rPr dirty="0" sz="2400" spc="-245" i="1">
                <a:latin typeface="Times New Roman"/>
                <a:cs typeface="Times New Roman"/>
              </a:rPr>
              <a:t>a/</a:t>
            </a:r>
            <a:r>
              <a:rPr dirty="0" sz="2400" spc="-245">
                <a:latin typeface="Times New Roman"/>
                <a:cs typeface="Times New Roman"/>
              </a:rPr>
              <a:t>2</a:t>
            </a:r>
            <a:r>
              <a:rPr dirty="0" sz="2400" spc="-245">
                <a:latin typeface="华文楷体"/>
                <a:cs typeface="华文楷体"/>
              </a:rPr>
              <a:t>，</a:t>
            </a:r>
            <a:r>
              <a:rPr dirty="0" sz="2400">
                <a:latin typeface="华文楷体"/>
                <a:cs typeface="华文楷体"/>
              </a:rPr>
              <a:t>则 </a:t>
            </a:r>
            <a:r>
              <a:rPr dirty="0" sz="2400" spc="-65" i="1">
                <a:latin typeface="Times New Roman"/>
                <a:cs typeface="Times New Roman"/>
              </a:rPr>
              <a:t>F'</a:t>
            </a:r>
            <a:r>
              <a:rPr dirty="0" sz="2500" spc="-65" i="1">
                <a:latin typeface="宋体"/>
                <a:cs typeface="宋体"/>
              </a:rPr>
              <a:t>＝</a:t>
            </a:r>
            <a:r>
              <a:rPr dirty="0" sz="2400" spc="-65" i="1">
                <a:latin typeface="Times New Roman"/>
                <a:cs typeface="Times New Roman"/>
              </a:rPr>
              <a:t>F/</a:t>
            </a:r>
            <a:r>
              <a:rPr dirty="0" sz="2400" spc="-65">
                <a:latin typeface="Times New Roman"/>
                <a:cs typeface="Times New Roman"/>
              </a:rPr>
              <a:t>2=2</a:t>
            </a:r>
            <a:r>
              <a:rPr dirty="0" sz="2400" spc="-65">
                <a:latin typeface="宋体"/>
                <a:cs typeface="宋体"/>
              </a:rPr>
              <a:t>×</a:t>
            </a:r>
            <a:r>
              <a:rPr dirty="0" sz="2400" spc="-65">
                <a:latin typeface="Times New Roman"/>
                <a:cs typeface="Times New Roman"/>
              </a:rPr>
              <a:t>10</a:t>
            </a:r>
            <a:r>
              <a:rPr dirty="0" baseline="21505" sz="2325" spc="-97">
                <a:latin typeface="Times New Roman"/>
                <a:cs typeface="Times New Roman"/>
              </a:rPr>
              <a:t>-11</a:t>
            </a:r>
            <a:r>
              <a:rPr dirty="0" sz="2400" spc="-65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01946" y="5271770"/>
            <a:ext cx="6909883" cy="7099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412781" y="5381434"/>
            <a:ext cx="467042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0000"/>
                </a:solidFill>
                <a:latin typeface="楷体"/>
                <a:cs typeface="楷体"/>
              </a:rPr>
              <a:t>从力和能的两种观点解决问</a:t>
            </a:r>
            <a:r>
              <a:rPr dirty="0" sz="2800" spc="-20" b="1">
                <a:solidFill>
                  <a:srgbClr val="FF0000"/>
                </a:solidFill>
                <a:latin typeface="楷体"/>
                <a:cs typeface="楷体"/>
              </a:rPr>
              <a:t>题</a:t>
            </a:r>
            <a:endParaRPr sz="2800">
              <a:latin typeface="楷体"/>
              <a:cs typeface="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52951" y="4263529"/>
            <a:ext cx="36830" cy="20955"/>
          </a:xfrm>
          <a:custGeom>
            <a:avLst/>
            <a:gdLst/>
            <a:ahLst/>
            <a:cxnLst/>
            <a:rect l="l" t="t" r="r" b="b"/>
            <a:pathLst>
              <a:path w="36829" h="20954">
                <a:moveTo>
                  <a:pt x="0" y="20891"/>
                </a:moveTo>
                <a:lnTo>
                  <a:pt x="36537" y="0"/>
                </a:lnTo>
              </a:path>
            </a:pathLst>
          </a:custGeom>
          <a:ln w="119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89489" y="4269498"/>
            <a:ext cx="53340" cy="97155"/>
          </a:xfrm>
          <a:custGeom>
            <a:avLst/>
            <a:gdLst/>
            <a:ahLst/>
            <a:cxnLst/>
            <a:rect l="l" t="t" r="r" b="b"/>
            <a:pathLst>
              <a:path w="53339" h="97154">
                <a:moveTo>
                  <a:pt x="0" y="0"/>
                </a:moveTo>
                <a:lnTo>
                  <a:pt x="52933" y="97028"/>
                </a:lnTo>
              </a:path>
            </a:pathLst>
          </a:custGeom>
          <a:ln w="238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48392" y="4076941"/>
            <a:ext cx="70485" cy="290195"/>
          </a:xfrm>
          <a:custGeom>
            <a:avLst/>
            <a:gdLst/>
            <a:ahLst/>
            <a:cxnLst/>
            <a:rect l="l" t="t" r="r" b="b"/>
            <a:pathLst>
              <a:path w="70485" h="290195">
                <a:moveTo>
                  <a:pt x="0" y="289585"/>
                </a:moveTo>
                <a:lnTo>
                  <a:pt x="70091" y="0"/>
                </a:lnTo>
              </a:path>
            </a:pathLst>
          </a:custGeom>
          <a:ln w="119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18483" y="4076941"/>
            <a:ext cx="619125" cy="0"/>
          </a:xfrm>
          <a:custGeom>
            <a:avLst/>
            <a:gdLst/>
            <a:ahLst/>
            <a:cxnLst/>
            <a:rect l="l" t="t" r="r" b="b"/>
            <a:pathLst>
              <a:path w="619125" h="0">
                <a:moveTo>
                  <a:pt x="0" y="0"/>
                </a:moveTo>
                <a:lnTo>
                  <a:pt x="618909" y="0"/>
                </a:lnTo>
              </a:path>
            </a:pathLst>
          </a:custGeom>
          <a:ln w="119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747590" y="4263529"/>
            <a:ext cx="36830" cy="20955"/>
          </a:xfrm>
          <a:custGeom>
            <a:avLst/>
            <a:gdLst/>
            <a:ahLst/>
            <a:cxnLst/>
            <a:rect l="l" t="t" r="r" b="b"/>
            <a:pathLst>
              <a:path w="36829" h="20954">
                <a:moveTo>
                  <a:pt x="0" y="20891"/>
                </a:moveTo>
                <a:lnTo>
                  <a:pt x="36537" y="0"/>
                </a:lnTo>
              </a:path>
            </a:pathLst>
          </a:custGeom>
          <a:ln w="119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84128" y="4269498"/>
            <a:ext cx="53340" cy="97155"/>
          </a:xfrm>
          <a:custGeom>
            <a:avLst/>
            <a:gdLst/>
            <a:ahLst/>
            <a:cxnLst/>
            <a:rect l="l" t="t" r="r" b="b"/>
            <a:pathLst>
              <a:path w="53339" h="97154">
                <a:moveTo>
                  <a:pt x="0" y="0"/>
                </a:moveTo>
                <a:lnTo>
                  <a:pt x="52946" y="97028"/>
                </a:lnTo>
              </a:path>
            </a:pathLst>
          </a:custGeom>
          <a:ln w="238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43043" y="4076941"/>
            <a:ext cx="70485" cy="290195"/>
          </a:xfrm>
          <a:custGeom>
            <a:avLst/>
            <a:gdLst/>
            <a:ahLst/>
            <a:cxnLst/>
            <a:rect l="l" t="t" r="r" b="b"/>
            <a:pathLst>
              <a:path w="70485" h="290195">
                <a:moveTo>
                  <a:pt x="0" y="289585"/>
                </a:moveTo>
                <a:lnTo>
                  <a:pt x="70091" y="0"/>
                </a:lnTo>
              </a:path>
            </a:pathLst>
          </a:custGeom>
          <a:ln w="119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13134" y="4076941"/>
            <a:ext cx="494030" cy="0"/>
          </a:xfrm>
          <a:custGeom>
            <a:avLst/>
            <a:gdLst/>
            <a:ahLst/>
            <a:cxnLst/>
            <a:rect l="l" t="t" r="r" b="b"/>
            <a:pathLst>
              <a:path w="494029" h="0">
                <a:moveTo>
                  <a:pt x="0" y="0"/>
                </a:moveTo>
                <a:lnTo>
                  <a:pt x="493636" y="0"/>
                </a:lnTo>
              </a:path>
            </a:pathLst>
          </a:custGeom>
          <a:ln w="119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145891" y="4045157"/>
            <a:ext cx="214629" cy="36830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baseline="-3703" sz="3375" spc="-7">
                <a:latin typeface="Times New Roman"/>
                <a:cs typeface="Times New Roman"/>
              </a:rPr>
              <a:t>v</a:t>
            </a:r>
            <a:r>
              <a:rPr dirty="0" sz="2250">
                <a:latin typeface="Symbol"/>
                <a:cs typeface="Symbol"/>
              </a:rPr>
              <a:t>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06101" y="4050423"/>
            <a:ext cx="2600960" cy="3708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29895" algn="l"/>
                <a:tab pos="1524635" algn="l"/>
              </a:tabLst>
            </a:pPr>
            <a:r>
              <a:rPr dirty="0" sz="2250" spc="5">
                <a:latin typeface="Symbol"/>
                <a:cs typeface="Symbol"/>
              </a:rPr>
              <a:t></a:t>
            </a:r>
            <a:r>
              <a:rPr dirty="0" sz="2250" spc="5">
                <a:latin typeface="Times New Roman"/>
                <a:cs typeface="Times New Roman"/>
              </a:rPr>
              <a:t>	</a:t>
            </a:r>
            <a:r>
              <a:rPr dirty="0" sz="2250" spc="-10">
                <a:latin typeface="Times New Roman"/>
                <a:cs typeface="Times New Roman"/>
              </a:rPr>
              <a:t>2</a:t>
            </a:r>
            <a:r>
              <a:rPr dirty="0" sz="2250" spc="-10" i="1">
                <a:latin typeface="Times New Roman"/>
                <a:cs typeface="Times New Roman"/>
              </a:rPr>
              <a:t>a</a:t>
            </a:r>
            <a:r>
              <a:rPr dirty="0" baseline="3703" sz="3375" spc="-15">
                <a:latin typeface="Symbol"/>
                <a:cs typeface="Symbol"/>
              </a:rPr>
              <a:t></a:t>
            </a:r>
            <a:r>
              <a:rPr dirty="0" sz="2250" spc="-10" i="1">
                <a:latin typeface="Times New Roman"/>
                <a:cs typeface="Times New Roman"/>
              </a:rPr>
              <a:t>d</a:t>
            </a:r>
            <a:r>
              <a:rPr dirty="0" sz="2250" spc="-360" i="1">
                <a:latin typeface="Times New Roman"/>
                <a:cs typeface="Times New Roman"/>
              </a:rPr>
              <a:t> </a:t>
            </a:r>
            <a:r>
              <a:rPr dirty="0" baseline="3703" sz="3375">
                <a:latin typeface="Symbol"/>
                <a:cs typeface="Symbol"/>
              </a:rPr>
              <a:t></a:t>
            </a:r>
            <a:r>
              <a:rPr dirty="0" baseline="3703" sz="3375" spc="135">
                <a:latin typeface="Times New Roman"/>
                <a:cs typeface="Times New Roman"/>
              </a:rPr>
              <a:t> </a:t>
            </a:r>
            <a:r>
              <a:rPr dirty="0" sz="2250" spc="5">
                <a:latin typeface="Symbol"/>
                <a:cs typeface="Symbol"/>
              </a:rPr>
              <a:t></a:t>
            </a:r>
            <a:r>
              <a:rPr dirty="0" sz="2250" spc="5">
                <a:latin typeface="Times New Roman"/>
                <a:cs typeface="Times New Roman"/>
              </a:rPr>
              <a:t>	</a:t>
            </a:r>
            <a:r>
              <a:rPr dirty="0" sz="2250" spc="15">
                <a:latin typeface="Times New Roman"/>
                <a:cs typeface="Times New Roman"/>
              </a:rPr>
              <a:t>2</a:t>
            </a:r>
            <a:r>
              <a:rPr dirty="0" sz="2250" spc="15" i="1">
                <a:latin typeface="Times New Roman"/>
                <a:cs typeface="Times New Roman"/>
              </a:rPr>
              <a:t>ad </a:t>
            </a:r>
            <a:r>
              <a:rPr dirty="0" sz="2250" spc="5">
                <a:latin typeface="Symbol"/>
                <a:cs typeface="Symbol"/>
              </a:rPr>
              <a:t></a:t>
            </a:r>
            <a:r>
              <a:rPr dirty="0" sz="2250" spc="-365">
                <a:latin typeface="Times New Roman"/>
                <a:cs typeface="Times New Roman"/>
              </a:rPr>
              <a:t> </a:t>
            </a:r>
            <a:r>
              <a:rPr dirty="0" sz="2250" spc="5">
                <a:latin typeface="Times New Roman"/>
                <a:cs typeface="Times New Roman"/>
              </a:rPr>
              <a:t>40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64179" y="3989832"/>
            <a:ext cx="462280" cy="46228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2286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180"/>
              </a:spcBef>
            </a:pPr>
            <a:r>
              <a:rPr dirty="0" sz="2400" i="1">
                <a:latin typeface="Book Antiqua"/>
                <a:cs typeface="Book Antiqua"/>
              </a:rPr>
              <a:t>v′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08932" y="4651247"/>
            <a:ext cx="455930" cy="329565"/>
          </a:xfrm>
          <a:custGeom>
            <a:avLst/>
            <a:gdLst/>
            <a:ahLst/>
            <a:cxnLst/>
            <a:rect l="l" t="t" r="r" b="b"/>
            <a:pathLst>
              <a:path w="455929" h="329564">
                <a:moveTo>
                  <a:pt x="291083" y="329184"/>
                </a:moveTo>
                <a:lnTo>
                  <a:pt x="291083" y="246887"/>
                </a:lnTo>
                <a:lnTo>
                  <a:pt x="0" y="246887"/>
                </a:lnTo>
                <a:lnTo>
                  <a:pt x="0" y="82296"/>
                </a:lnTo>
                <a:lnTo>
                  <a:pt x="291083" y="82296"/>
                </a:lnTo>
                <a:lnTo>
                  <a:pt x="291083" y="0"/>
                </a:lnTo>
                <a:lnTo>
                  <a:pt x="455675" y="164591"/>
                </a:lnTo>
                <a:lnTo>
                  <a:pt x="291083" y="32918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403001" y="4635474"/>
            <a:ext cx="470534" cy="360045"/>
          </a:xfrm>
          <a:custGeom>
            <a:avLst/>
            <a:gdLst/>
            <a:ahLst/>
            <a:cxnLst/>
            <a:rect l="l" t="t" r="r" b="b"/>
            <a:pathLst>
              <a:path w="470535" h="360045">
                <a:moveTo>
                  <a:pt x="290195" y="97561"/>
                </a:moveTo>
                <a:lnTo>
                  <a:pt x="290195" y="0"/>
                </a:lnTo>
                <a:lnTo>
                  <a:pt x="305523" y="15328"/>
                </a:lnTo>
                <a:lnTo>
                  <a:pt x="302895" y="15328"/>
                </a:lnTo>
                <a:lnTo>
                  <a:pt x="292049" y="19812"/>
                </a:lnTo>
                <a:lnTo>
                  <a:pt x="302895" y="30657"/>
                </a:lnTo>
                <a:lnTo>
                  <a:pt x="302895" y="91211"/>
                </a:lnTo>
                <a:lnTo>
                  <a:pt x="296545" y="91211"/>
                </a:lnTo>
                <a:lnTo>
                  <a:pt x="290195" y="97561"/>
                </a:lnTo>
                <a:close/>
              </a:path>
              <a:path w="470535" h="360045">
                <a:moveTo>
                  <a:pt x="302895" y="30657"/>
                </a:moveTo>
                <a:lnTo>
                  <a:pt x="292049" y="19812"/>
                </a:lnTo>
                <a:lnTo>
                  <a:pt x="302895" y="15328"/>
                </a:lnTo>
                <a:lnTo>
                  <a:pt x="302895" y="30657"/>
                </a:lnTo>
                <a:close/>
              </a:path>
              <a:path w="470535" h="360045">
                <a:moveTo>
                  <a:pt x="452024" y="179787"/>
                </a:moveTo>
                <a:lnTo>
                  <a:pt x="302895" y="30657"/>
                </a:lnTo>
                <a:lnTo>
                  <a:pt x="302895" y="15328"/>
                </a:lnTo>
                <a:lnTo>
                  <a:pt x="305523" y="15328"/>
                </a:lnTo>
                <a:lnTo>
                  <a:pt x="465493" y="175298"/>
                </a:lnTo>
                <a:lnTo>
                  <a:pt x="456514" y="175298"/>
                </a:lnTo>
                <a:lnTo>
                  <a:pt x="452024" y="179787"/>
                </a:lnTo>
                <a:close/>
              </a:path>
              <a:path w="470535" h="360045">
                <a:moveTo>
                  <a:pt x="290195" y="268376"/>
                </a:moveTo>
                <a:lnTo>
                  <a:pt x="0" y="268376"/>
                </a:lnTo>
                <a:lnTo>
                  <a:pt x="0" y="91211"/>
                </a:lnTo>
                <a:lnTo>
                  <a:pt x="290195" y="91211"/>
                </a:lnTo>
                <a:lnTo>
                  <a:pt x="290195" y="97561"/>
                </a:lnTo>
                <a:lnTo>
                  <a:pt x="12700" y="97561"/>
                </a:lnTo>
                <a:lnTo>
                  <a:pt x="6350" y="103911"/>
                </a:lnTo>
                <a:lnTo>
                  <a:pt x="12700" y="103911"/>
                </a:lnTo>
                <a:lnTo>
                  <a:pt x="12700" y="255676"/>
                </a:lnTo>
                <a:lnTo>
                  <a:pt x="6350" y="255676"/>
                </a:lnTo>
                <a:lnTo>
                  <a:pt x="12700" y="262026"/>
                </a:lnTo>
                <a:lnTo>
                  <a:pt x="290195" y="262026"/>
                </a:lnTo>
                <a:lnTo>
                  <a:pt x="290195" y="268376"/>
                </a:lnTo>
                <a:close/>
              </a:path>
              <a:path w="470535" h="360045">
                <a:moveTo>
                  <a:pt x="302895" y="103911"/>
                </a:moveTo>
                <a:lnTo>
                  <a:pt x="12700" y="103911"/>
                </a:lnTo>
                <a:lnTo>
                  <a:pt x="12700" y="97561"/>
                </a:lnTo>
                <a:lnTo>
                  <a:pt x="290195" y="97561"/>
                </a:lnTo>
                <a:lnTo>
                  <a:pt x="296545" y="91211"/>
                </a:lnTo>
                <a:lnTo>
                  <a:pt x="302895" y="91211"/>
                </a:lnTo>
                <a:lnTo>
                  <a:pt x="302895" y="103911"/>
                </a:lnTo>
                <a:close/>
              </a:path>
              <a:path w="470535" h="360045">
                <a:moveTo>
                  <a:pt x="12700" y="103911"/>
                </a:moveTo>
                <a:lnTo>
                  <a:pt x="6350" y="103911"/>
                </a:lnTo>
                <a:lnTo>
                  <a:pt x="12700" y="97561"/>
                </a:lnTo>
                <a:lnTo>
                  <a:pt x="12700" y="103911"/>
                </a:lnTo>
                <a:close/>
              </a:path>
              <a:path w="470535" h="360045">
                <a:moveTo>
                  <a:pt x="456514" y="184276"/>
                </a:moveTo>
                <a:lnTo>
                  <a:pt x="452024" y="179787"/>
                </a:lnTo>
                <a:lnTo>
                  <a:pt x="456514" y="175298"/>
                </a:lnTo>
                <a:lnTo>
                  <a:pt x="456514" y="184276"/>
                </a:lnTo>
                <a:close/>
              </a:path>
              <a:path w="470535" h="360045">
                <a:moveTo>
                  <a:pt x="465505" y="184276"/>
                </a:moveTo>
                <a:lnTo>
                  <a:pt x="456514" y="184276"/>
                </a:lnTo>
                <a:lnTo>
                  <a:pt x="456514" y="175298"/>
                </a:lnTo>
                <a:lnTo>
                  <a:pt x="465493" y="175298"/>
                </a:lnTo>
                <a:lnTo>
                  <a:pt x="469988" y="179793"/>
                </a:lnTo>
                <a:lnTo>
                  <a:pt x="465505" y="184276"/>
                </a:lnTo>
                <a:close/>
              </a:path>
              <a:path w="470535" h="360045">
                <a:moveTo>
                  <a:pt x="305523" y="344258"/>
                </a:moveTo>
                <a:lnTo>
                  <a:pt x="302895" y="344258"/>
                </a:lnTo>
                <a:lnTo>
                  <a:pt x="302895" y="328917"/>
                </a:lnTo>
                <a:lnTo>
                  <a:pt x="452031" y="179793"/>
                </a:lnTo>
                <a:lnTo>
                  <a:pt x="456514" y="184276"/>
                </a:lnTo>
                <a:lnTo>
                  <a:pt x="465505" y="184276"/>
                </a:lnTo>
                <a:lnTo>
                  <a:pt x="305523" y="344258"/>
                </a:lnTo>
                <a:close/>
              </a:path>
              <a:path w="470535" h="360045">
                <a:moveTo>
                  <a:pt x="12700" y="262026"/>
                </a:moveTo>
                <a:lnTo>
                  <a:pt x="6350" y="255676"/>
                </a:lnTo>
                <a:lnTo>
                  <a:pt x="12700" y="255676"/>
                </a:lnTo>
                <a:lnTo>
                  <a:pt x="12700" y="262026"/>
                </a:lnTo>
                <a:close/>
              </a:path>
              <a:path w="470535" h="360045">
                <a:moveTo>
                  <a:pt x="302895" y="268376"/>
                </a:moveTo>
                <a:lnTo>
                  <a:pt x="296545" y="268376"/>
                </a:lnTo>
                <a:lnTo>
                  <a:pt x="290195" y="262026"/>
                </a:lnTo>
                <a:lnTo>
                  <a:pt x="12700" y="262026"/>
                </a:lnTo>
                <a:lnTo>
                  <a:pt x="12700" y="255676"/>
                </a:lnTo>
                <a:lnTo>
                  <a:pt x="302895" y="255676"/>
                </a:lnTo>
                <a:lnTo>
                  <a:pt x="302895" y="268376"/>
                </a:lnTo>
                <a:close/>
              </a:path>
              <a:path w="470535" h="360045">
                <a:moveTo>
                  <a:pt x="290195" y="359587"/>
                </a:moveTo>
                <a:lnTo>
                  <a:pt x="290195" y="262026"/>
                </a:lnTo>
                <a:lnTo>
                  <a:pt x="296545" y="268376"/>
                </a:lnTo>
                <a:lnTo>
                  <a:pt x="302895" y="268376"/>
                </a:lnTo>
                <a:lnTo>
                  <a:pt x="302895" y="328917"/>
                </a:lnTo>
                <a:lnTo>
                  <a:pt x="292049" y="339763"/>
                </a:lnTo>
                <a:lnTo>
                  <a:pt x="302895" y="344258"/>
                </a:lnTo>
                <a:lnTo>
                  <a:pt x="305523" y="344258"/>
                </a:lnTo>
                <a:lnTo>
                  <a:pt x="290195" y="359587"/>
                </a:lnTo>
                <a:close/>
              </a:path>
              <a:path w="470535" h="360045">
                <a:moveTo>
                  <a:pt x="302895" y="344258"/>
                </a:moveTo>
                <a:lnTo>
                  <a:pt x="292049" y="339763"/>
                </a:lnTo>
                <a:lnTo>
                  <a:pt x="302895" y="328917"/>
                </a:lnTo>
                <a:lnTo>
                  <a:pt x="302895" y="344258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398109" y="4854282"/>
            <a:ext cx="441959" cy="0"/>
          </a:xfrm>
          <a:custGeom>
            <a:avLst/>
            <a:gdLst/>
            <a:ahLst/>
            <a:cxnLst/>
            <a:rect l="l" t="t" r="r" b="b"/>
            <a:pathLst>
              <a:path w="441960" h="0">
                <a:moveTo>
                  <a:pt x="0" y="0"/>
                </a:moveTo>
                <a:lnTo>
                  <a:pt x="441363" y="0"/>
                </a:lnTo>
              </a:path>
            </a:pathLst>
          </a:custGeom>
          <a:ln w="96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251754" y="4895824"/>
            <a:ext cx="28575" cy="17780"/>
          </a:xfrm>
          <a:custGeom>
            <a:avLst/>
            <a:gdLst/>
            <a:ahLst/>
            <a:cxnLst/>
            <a:rect l="l" t="t" r="r" b="b"/>
            <a:pathLst>
              <a:path w="28575" h="17779">
                <a:moveTo>
                  <a:pt x="0" y="17627"/>
                </a:moveTo>
                <a:lnTo>
                  <a:pt x="28460" y="0"/>
                </a:lnTo>
              </a:path>
            </a:pathLst>
          </a:custGeom>
          <a:ln w="96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280215" y="4900866"/>
            <a:ext cx="41275" cy="217170"/>
          </a:xfrm>
          <a:custGeom>
            <a:avLst/>
            <a:gdLst/>
            <a:ahLst/>
            <a:cxnLst/>
            <a:rect l="l" t="t" r="r" b="b"/>
            <a:pathLst>
              <a:path w="41275" h="217170">
                <a:moveTo>
                  <a:pt x="0" y="0"/>
                </a:moveTo>
                <a:lnTo>
                  <a:pt x="41236" y="216547"/>
                </a:lnTo>
              </a:path>
            </a:pathLst>
          </a:custGeom>
          <a:ln w="193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326088" y="4531982"/>
            <a:ext cx="54610" cy="585470"/>
          </a:xfrm>
          <a:custGeom>
            <a:avLst/>
            <a:gdLst/>
            <a:ahLst/>
            <a:cxnLst/>
            <a:rect l="l" t="t" r="r" b="b"/>
            <a:pathLst>
              <a:path w="54610" h="585470">
                <a:moveTo>
                  <a:pt x="0" y="585431"/>
                </a:moveTo>
                <a:lnTo>
                  <a:pt x="54597" y="0"/>
                </a:lnTo>
              </a:path>
            </a:pathLst>
          </a:custGeom>
          <a:ln w="96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380685" y="4531982"/>
            <a:ext cx="477520" cy="0"/>
          </a:xfrm>
          <a:custGeom>
            <a:avLst/>
            <a:gdLst/>
            <a:ahLst/>
            <a:cxnLst/>
            <a:rect l="l" t="t" r="r" b="b"/>
            <a:pathLst>
              <a:path w="477520" h="0">
                <a:moveTo>
                  <a:pt x="0" y="0"/>
                </a:moveTo>
                <a:lnTo>
                  <a:pt x="477367" y="0"/>
                </a:lnTo>
              </a:path>
            </a:pathLst>
          </a:custGeom>
          <a:ln w="96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245986" y="4854282"/>
            <a:ext cx="1521460" cy="0"/>
          </a:xfrm>
          <a:custGeom>
            <a:avLst/>
            <a:gdLst/>
            <a:ahLst/>
            <a:cxnLst/>
            <a:rect l="l" t="t" r="r" b="b"/>
            <a:pathLst>
              <a:path w="1521459" h="0">
                <a:moveTo>
                  <a:pt x="0" y="0"/>
                </a:moveTo>
                <a:lnTo>
                  <a:pt x="1520964" y="0"/>
                </a:lnTo>
              </a:path>
            </a:pathLst>
          </a:custGeom>
          <a:ln w="96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099644" y="4883238"/>
            <a:ext cx="28575" cy="17780"/>
          </a:xfrm>
          <a:custGeom>
            <a:avLst/>
            <a:gdLst/>
            <a:ahLst/>
            <a:cxnLst/>
            <a:rect l="l" t="t" r="r" b="b"/>
            <a:pathLst>
              <a:path w="28575" h="17779">
                <a:moveTo>
                  <a:pt x="0" y="17627"/>
                </a:moveTo>
                <a:lnTo>
                  <a:pt x="28448" y="0"/>
                </a:lnTo>
              </a:path>
            </a:pathLst>
          </a:custGeom>
          <a:ln w="96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128093" y="4888280"/>
            <a:ext cx="41275" cy="229235"/>
          </a:xfrm>
          <a:custGeom>
            <a:avLst/>
            <a:gdLst/>
            <a:ahLst/>
            <a:cxnLst/>
            <a:rect l="l" t="t" r="r" b="b"/>
            <a:pathLst>
              <a:path w="41275" h="229235">
                <a:moveTo>
                  <a:pt x="0" y="0"/>
                </a:moveTo>
                <a:lnTo>
                  <a:pt x="41236" y="229133"/>
                </a:lnTo>
              </a:path>
            </a:pathLst>
          </a:custGeom>
          <a:ln w="193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173978" y="4501146"/>
            <a:ext cx="54610" cy="616585"/>
          </a:xfrm>
          <a:custGeom>
            <a:avLst/>
            <a:gdLst/>
            <a:ahLst/>
            <a:cxnLst/>
            <a:rect l="l" t="t" r="r" b="b"/>
            <a:pathLst>
              <a:path w="54610" h="616585">
                <a:moveTo>
                  <a:pt x="0" y="616267"/>
                </a:moveTo>
                <a:lnTo>
                  <a:pt x="54584" y="0"/>
                </a:lnTo>
              </a:path>
            </a:pathLst>
          </a:custGeom>
          <a:ln w="96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228562" y="4501146"/>
            <a:ext cx="1557020" cy="0"/>
          </a:xfrm>
          <a:custGeom>
            <a:avLst/>
            <a:gdLst/>
            <a:ahLst/>
            <a:cxnLst/>
            <a:rect l="l" t="t" r="r" b="b"/>
            <a:pathLst>
              <a:path w="1557020" h="0">
                <a:moveTo>
                  <a:pt x="0" y="0"/>
                </a:moveTo>
                <a:lnTo>
                  <a:pt x="1556981" y="0"/>
                </a:lnTo>
              </a:path>
            </a:pathLst>
          </a:custGeom>
          <a:ln w="96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6248387" y="4506467"/>
            <a:ext cx="2761615" cy="47053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739"/>
              </a:lnSpc>
              <a:spcBef>
                <a:spcPts val="120"/>
              </a:spcBef>
            </a:pPr>
            <a:r>
              <a:rPr dirty="0" sz="1900" spc="5">
                <a:latin typeface="Times New Roman"/>
                <a:cs typeface="Times New Roman"/>
              </a:rPr>
              <a:t>2</a:t>
            </a:r>
            <a:r>
              <a:rPr dirty="0" sz="1900" spc="5">
                <a:latin typeface="Symbol"/>
                <a:cs typeface="Symbol"/>
              </a:rPr>
              <a:t></a:t>
            </a:r>
            <a:r>
              <a:rPr dirty="0" sz="1900" spc="5">
                <a:latin typeface="Times New Roman"/>
                <a:cs typeface="Times New Roman"/>
              </a:rPr>
              <a:t>8</a:t>
            </a:r>
            <a:r>
              <a:rPr dirty="0" sz="1900" spc="5">
                <a:latin typeface="Symbol"/>
                <a:cs typeface="Symbol"/>
              </a:rPr>
              <a:t></a:t>
            </a:r>
            <a:r>
              <a:rPr dirty="0" sz="1900" spc="5">
                <a:latin typeface="Times New Roman"/>
                <a:cs typeface="Times New Roman"/>
              </a:rPr>
              <a:t>10</a:t>
            </a:r>
            <a:r>
              <a:rPr dirty="0" baseline="42929" sz="1650" spc="7">
                <a:latin typeface="Symbol"/>
                <a:cs typeface="Symbol"/>
              </a:rPr>
              <a:t></a:t>
            </a:r>
            <a:r>
              <a:rPr dirty="0" baseline="42929" sz="1650" spc="7">
                <a:latin typeface="Times New Roman"/>
                <a:cs typeface="Times New Roman"/>
              </a:rPr>
              <a:t>15 </a:t>
            </a:r>
            <a:r>
              <a:rPr dirty="0" sz="1900" spc="-15">
                <a:latin typeface="Symbol"/>
                <a:cs typeface="Symbol"/>
              </a:rPr>
              <a:t></a:t>
            </a:r>
            <a:r>
              <a:rPr dirty="0" sz="1900" spc="-325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200</a:t>
            </a:r>
            <a:endParaRPr sz="1900">
              <a:latin typeface="Times New Roman"/>
              <a:cs typeface="Times New Roman"/>
            </a:endParaRPr>
          </a:p>
          <a:p>
            <a:pPr marL="1589405">
              <a:lnSpc>
                <a:spcPts val="1739"/>
              </a:lnSpc>
            </a:pPr>
            <a:r>
              <a:rPr dirty="0" sz="1900" spc="40">
                <a:latin typeface="Times New Roman"/>
                <a:cs typeface="Times New Roman"/>
              </a:rPr>
              <a:t>m/s</a:t>
            </a:r>
            <a:r>
              <a:rPr dirty="0" sz="1900" spc="40">
                <a:latin typeface="Symbol"/>
                <a:cs typeface="Symbol"/>
              </a:rPr>
              <a:t></a:t>
            </a:r>
            <a:r>
              <a:rPr dirty="0" sz="1900" spc="-175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40</a:t>
            </a:r>
            <a:r>
              <a:rPr dirty="0" sz="1900" spc="-300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m/s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27687" y="4847653"/>
            <a:ext cx="1837055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126490" algn="l"/>
              </a:tabLst>
            </a:pPr>
            <a:r>
              <a:rPr dirty="0" sz="1900" spc="-15" i="1">
                <a:latin typeface="Times New Roman"/>
                <a:cs typeface="Times New Roman"/>
              </a:rPr>
              <a:t>m	</a:t>
            </a:r>
            <a:r>
              <a:rPr dirty="0" sz="1900" spc="-20">
                <a:latin typeface="Times New Roman"/>
                <a:cs typeface="Times New Roman"/>
              </a:rPr>
              <a:t>2</a:t>
            </a:r>
            <a:r>
              <a:rPr dirty="0" sz="1900" spc="-20">
                <a:latin typeface="Symbol"/>
                <a:cs typeface="Symbol"/>
              </a:rPr>
              <a:t></a:t>
            </a:r>
            <a:r>
              <a:rPr dirty="0" sz="1900" spc="-20">
                <a:latin typeface="Times New Roman"/>
                <a:cs typeface="Times New Roman"/>
              </a:rPr>
              <a:t>10</a:t>
            </a:r>
            <a:r>
              <a:rPr dirty="0" baseline="42929" sz="1650" spc="-30">
                <a:latin typeface="Symbol"/>
                <a:cs typeface="Symbol"/>
              </a:rPr>
              <a:t></a:t>
            </a:r>
            <a:r>
              <a:rPr dirty="0" baseline="42929" sz="1650" spc="-30">
                <a:latin typeface="Times New Roman"/>
                <a:cs typeface="Times New Roman"/>
              </a:rPr>
              <a:t>15</a:t>
            </a:r>
            <a:endParaRPr baseline="42929" sz="16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00509" y="4506467"/>
            <a:ext cx="661035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-25">
                <a:latin typeface="Times New Roman"/>
                <a:cs typeface="Times New Roman"/>
              </a:rPr>
              <a:t>2</a:t>
            </a:r>
            <a:r>
              <a:rPr dirty="0" sz="1900" spc="-25" i="1">
                <a:latin typeface="Times New Roman"/>
                <a:cs typeface="Times New Roman"/>
              </a:rPr>
              <a:t>qU</a:t>
            </a:r>
            <a:r>
              <a:rPr dirty="0" sz="1900" spc="200" i="1">
                <a:latin typeface="Times New Roman"/>
                <a:cs typeface="Times New Roman"/>
              </a:rPr>
              <a:t> </a:t>
            </a:r>
            <a:r>
              <a:rPr dirty="0" baseline="-35087" sz="2850" spc="-22">
                <a:latin typeface="Symbol"/>
                <a:cs typeface="Symbol"/>
              </a:rPr>
              <a:t></a:t>
            </a:r>
            <a:endParaRPr baseline="-35087" sz="285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05641" y="4672933"/>
            <a:ext cx="120014" cy="29273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900" spc="-10" b="0">
                <a:latin typeface="Bahnschrift Light"/>
                <a:cs typeface="Bahnschrift Light"/>
              </a:rPr>
              <a:t>v</a:t>
            </a:r>
            <a:endParaRPr sz="1900">
              <a:latin typeface="Bahnschrift Light"/>
              <a:cs typeface="Bahnschrift Ligh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566883" y="4856518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 h="0">
                <a:moveTo>
                  <a:pt x="0" y="0"/>
                </a:moveTo>
                <a:lnTo>
                  <a:pt x="164972" y="0"/>
                </a:lnTo>
              </a:path>
            </a:pathLst>
          </a:custGeom>
          <a:ln w="113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975062" y="4642873"/>
            <a:ext cx="231140" cy="342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9"/>
              </a:lnSpc>
            </a:pPr>
            <a:r>
              <a:rPr dirty="0" baseline="-24547" sz="3225" spc="172">
                <a:latin typeface="Times New Roman"/>
                <a:cs typeface="Times New Roman"/>
              </a:rPr>
              <a:t>v</a:t>
            </a:r>
            <a:r>
              <a:rPr dirty="0" sz="1250">
                <a:latin typeface="Symbol"/>
                <a:cs typeface="Symbol"/>
              </a:rPr>
              <a:t>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72674" y="4853813"/>
            <a:ext cx="162560" cy="35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5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39211" y="4453128"/>
            <a:ext cx="1464945" cy="783590"/>
          </a:xfrm>
          <a:custGeom>
            <a:avLst/>
            <a:gdLst/>
            <a:ahLst/>
            <a:cxnLst/>
            <a:rect l="l" t="t" r="r" b="b"/>
            <a:pathLst>
              <a:path w="1464945" h="783589">
                <a:moveTo>
                  <a:pt x="1445514" y="783336"/>
                </a:moveTo>
                <a:lnTo>
                  <a:pt x="19050" y="783336"/>
                </a:lnTo>
                <a:lnTo>
                  <a:pt x="15748" y="783043"/>
                </a:lnTo>
                <a:lnTo>
                  <a:pt x="0" y="764286"/>
                </a:lnTo>
                <a:lnTo>
                  <a:pt x="0" y="19050"/>
                </a:lnTo>
                <a:lnTo>
                  <a:pt x="19050" y="0"/>
                </a:lnTo>
                <a:lnTo>
                  <a:pt x="1445514" y="0"/>
                </a:lnTo>
                <a:lnTo>
                  <a:pt x="1464564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745236"/>
                </a:lnTo>
                <a:lnTo>
                  <a:pt x="19050" y="745236"/>
                </a:lnTo>
                <a:lnTo>
                  <a:pt x="38100" y="764286"/>
                </a:lnTo>
                <a:lnTo>
                  <a:pt x="1464564" y="764286"/>
                </a:lnTo>
                <a:lnTo>
                  <a:pt x="1464271" y="767588"/>
                </a:lnTo>
                <a:lnTo>
                  <a:pt x="1448815" y="783043"/>
                </a:lnTo>
                <a:lnTo>
                  <a:pt x="1445514" y="783336"/>
                </a:lnTo>
                <a:close/>
              </a:path>
              <a:path w="1464945" h="783589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1464945" h="783589">
                <a:moveTo>
                  <a:pt x="1426464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1426464" y="19050"/>
                </a:lnTo>
                <a:lnTo>
                  <a:pt x="1426464" y="38100"/>
                </a:lnTo>
                <a:close/>
              </a:path>
              <a:path w="1464945" h="783589">
                <a:moveTo>
                  <a:pt x="1426464" y="764286"/>
                </a:moveTo>
                <a:lnTo>
                  <a:pt x="1426464" y="19050"/>
                </a:lnTo>
                <a:lnTo>
                  <a:pt x="1445514" y="38100"/>
                </a:lnTo>
                <a:lnTo>
                  <a:pt x="1464564" y="38100"/>
                </a:lnTo>
                <a:lnTo>
                  <a:pt x="1464564" y="745236"/>
                </a:lnTo>
                <a:lnTo>
                  <a:pt x="1445514" y="745236"/>
                </a:lnTo>
                <a:lnTo>
                  <a:pt x="1426464" y="764286"/>
                </a:lnTo>
                <a:close/>
              </a:path>
              <a:path w="1464945" h="783589">
                <a:moveTo>
                  <a:pt x="1464564" y="38100"/>
                </a:moveTo>
                <a:lnTo>
                  <a:pt x="1445514" y="38100"/>
                </a:lnTo>
                <a:lnTo>
                  <a:pt x="1426464" y="19050"/>
                </a:lnTo>
                <a:lnTo>
                  <a:pt x="1464564" y="19050"/>
                </a:lnTo>
                <a:lnTo>
                  <a:pt x="1464564" y="38100"/>
                </a:lnTo>
                <a:close/>
              </a:path>
              <a:path w="1464945" h="783589">
                <a:moveTo>
                  <a:pt x="38100" y="764286"/>
                </a:moveTo>
                <a:lnTo>
                  <a:pt x="19050" y="745236"/>
                </a:lnTo>
                <a:lnTo>
                  <a:pt x="38100" y="745236"/>
                </a:lnTo>
                <a:lnTo>
                  <a:pt x="38100" y="764286"/>
                </a:lnTo>
                <a:close/>
              </a:path>
              <a:path w="1464945" h="783589">
                <a:moveTo>
                  <a:pt x="1426464" y="764286"/>
                </a:moveTo>
                <a:lnTo>
                  <a:pt x="38100" y="764286"/>
                </a:lnTo>
                <a:lnTo>
                  <a:pt x="38100" y="745236"/>
                </a:lnTo>
                <a:lnTo>
                  <a:pt x="1426464" y="745236"/>
                </a:lnTo>
                <a:lnTo>
                  <a:pt x="1426464" y="764286"/>
                </a:lnTo>
                <a:close/>
              </a:path>
              <a:path w="1464945" h="783589">
                <a:moveTo>
                  <a:pt x="1464564" y="764286"/>
                </a:moveTo>
                <a:lnTo>
                  <a:pt x="1426464" y="764286"/>
                </a:lnTo>
                <a:lnTo>
                  <a:pt x="1445514" y="745236"/>
                </a:lnTo>
                <a:lnTo>
                  <a:pt x="1464564" y="745236"/>
                </a:lnTo>
                <a:lnTo>
                  <a:pt x="1464564" y="76428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976115" y="4660391"/>
            <a:ext cx="291465" cy="368935"/>
          </a:xfrm>
          <a:custGeom>
            <a:avLst/>
            <a:gdLst/>
            <a:ahLst/>
            <a:cxnLst/>
            <a:rect l="l" t="t" r="r" b="b"/>
            <a:pathLst>
              <a:path w="291464" h="368935">
                <a:moveTo>
                  <a:pt x="0" y="0"/>
                </a:moveTo>
                <a:lnTo>
                  <a:pt x="291084" y="0"/>
                </a:lnTo>
                <a:lnTo>
                  <a:pt x="291084" y="368808"/>
                </a:lnTo>
                <a:lnTo>
                  <a:pt x="0" y="368808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896611" y="4660391"/>
            <a:ext cx="144780" cy="368935"/>
          </a:xfrm>
          <a:custGeom>
            <a:avLst/>
            <a:gdLst/>
            <a:ahLst/>
            <a:cxnLst/>
            <a:rect l="l" t="t" r="r" b="b"/>
            <a:pathLst>
              <a:path w="144779" h="368935">
                <a:moveTo>
                  <a:pt x="0" y="0"/>
                </a:moveTo>
                <a:lnTo>
                  <a:pt x="144779" y="0"/>
                </a:lnTo>
                <a:lnTo>
                  <a:pt x="144779" y="368808"/>
                </a:lnTo>
                <a:lnTo>
                  <a:pt x="0" y="368808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2905632" y="4608195"/>
            <a:ext cx="23082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0725" algn="l"/>
              </a:tabLst>
            </a:pPr>
            <a:r>
              <a:rPr dirty="0" sz="2150" i="1">
                <a:latin typeface="Times New Roman"/>
                <a:cs typeface="Times New Roman"/>
              </a:rPr>
              <a:t>qU</a:t>
            </a:r>
            <a:r>
              <a:rPr dirty="0" sz="2150" spc="225" i="1">
                <a:latin typeface="Times New Roman"/>
                <a:cs typeface="Times New Roman"/>
              </a:rPr>
              <a:t> </a:t>
            </a:r>
            <a:r>
              <a:rPr dirty="0" sz="2150">
                <a:latin typeface="Symbol"/>
                <a:cs typeface="Symbol"/>
              </a:rPr>
              <a:t></a:t>
            </a:r>
            <a:r>
              <a:rPr dirty="0" sz="2150" spc="105">
                <a:latin typeface="Times New Roman"/>
                <a:cs typeface="Times New Roman"/>
              </a:rPr>
              <a:t> </a:t>
            </a:r>
            <a:r>
              <a:rPr dirty="0" baseline="34883" sz="3225">
                <a:latin typeface="Times New Roman"/>
                <a:cs typeface="Times New Roman"/>
              </a:rPr>
              <a:t>1</a:t>
            </a:r>
            <a:r>
              <a:rPr dirty="0" baseline="34883" sz="3225" spc="-89">
                <a:latin typeface="Times New Roman"/>
                <a:cs typeface="Times New Roman"/>
              </a:rPr>
              <a:t> </a:t>
            </a:r>
            <a:r>
              <a:rPr dirty="0" sz="2150" i="1">
                <a:latin typeface="Times New Roman"/>
                <a:cs typeface="Times New Roman"/>
              </a:rPr>
              <a:t>m</a:t>
            </a:r>
            <a:r>
              <a:rPr dirty="0" baseline="-3472" sz="3600" i="1">
                <a:latin typeface="Book Antiqua"/>
                <a:cs typeface="Book Antiqua"/>
              </a:rPr>
              <a:t>v</a:t>
            </a:r>
            <a:r>
              <a:rPr dirty="0" baseline="16129" sz="2325" spc="7">
                <a:latin typeface="Book Antiqua"/>
                <a:cs typeface="Book Antiqua"/>
              </a:rPr>
              <a:t>2</a:t>
            </a:r>
            <a:r>
              <a:rPr dirty="0" baseline="16129" sz="2325">
                <a:latin typeface="Book Antiqua"/>
                <a:cs typeface="Book Antiqua"/>
              </a:rPr>
              <a:t>	</a:t>
            </a:r>
            <a:r>
              <a:rPr dirty="0" baseline="-3472" sz="3600" spc="232" i="1">
                <a:latin typeface="Book Antiqua"/>
                <a:cs typeface="Book Antiqua"/>
              </a:rPr>
              <a:t>v</a:t>
            </a:r>
            <a:r>
              <a:rPr dirty="0" baseline="2923" sz="2850" spc="-22">
                <a:latin typeface="Symbol"/>
                <a:cs typeface="Symbol"/>
              </a:rPr>
              <a:t></a:t>
            </a:r>
            <a:endParaRPr baseline="2923" sz="2850">
              <a:latin typeface="Symbol"/>
              <a:cs typeface="Symbo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8647" y="2651302"/>
            <a:ext cx="617283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1" i="0">
                <a:latin typeface="微软雅黑"/>
                <a:cs typeface="微软雅黑"/>
              </a:rPr>
              <a:t>电势差与电场强度的关</a:t>
            </a:r>
            <a:r>
              <a:rPr dirty="0" sz="4400" spc="5" b="1" i="0">
                <a:latin typeface="微软雅黑"/>
                <a:cs typeface="微软雅黑"/>
              </a:rPr>
              <a:t>系</a:t>
            </a:r>
            <a:endParaRPr sz="44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47975" y="3925569"/>
            <a:ext cx="6363970" cy="93726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  <a:tabLst>
                <a:tab pos="471170" algn="l"/>
                <a:tab pos="2077085" algn="l"/>
              </a:tabLst>
            </a:pPr>
            <a:r>
              <a:rPr dirty="0" sz="2400" spc="-5" b="1">
                <a:latin typeface="华文楷体"/>
                <a:cs typeface="华文楷体"/>
              </a:rPr>
              <a:t>年	</a:t>
            </a:r>
            <a:r>
              <a:rPr dirty="0" sz="2400" b="1">
                <a:latin typeface="华文楷体"/>
                <a:cs typeface="华文楷体"/>
              </a:rPr>
              <a:t>级：高</a:t>
            </a:r>
            <a:r>
              <a:rPr dirty="0" sz="2400" spc="-5" b="1">
                <a:latin typeface="华文楷体"/>
                <a:cs typeface="华文楷体"/>
              </a:rPr>
              <a:t>二	</a:t>
            </a:r>
            <a:r>
              <a:rPr dirty="0" sz="2400" b="1">
                <a:latin typeface="华文楷体"/>
                <a:cs typeface="华文楷体"/>
              </a:rPr>
              <a:t>学科：物理（人教版</a:t>
            </a:r>
            <a:r>
              <a:rPr dirty="0" sz="2400" spc="-5" b="1">
                <a:latin typeface="华文楷体"/>
                <a:cs typeface="华文楷体"/>
              </a:rPr>
              <a:t>）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2380615" algn="l"/>
              </a:tabLst>
            </a:pPr>
            <a:r>
              <a:rPr dirty="0" sz="2400" b="1">
                <a:latin typeface="华文楷体"/>
                <a:cs typeface="华文楷体"/>
              </a:rPr>
              <a:t>主讲人：张红</a:t>
            </a:r>
            <a:r>
              <a:rPr dirty="0" sz="2400" spc="-5" b="1">
                <a:latin typeface="华文楷体"/>
                <a:cs typeface="华文楷体"/>
              </a:rPr>
              <a:t>明	</a:t>
            </a:r>
            <a:r>
              <a:rPr dirty="0" sz="2400" b="1">
                <a:latin typeface="华文楷体"/>
                <a:cs typeface="华文楷体"/>
              </a:rPr>
              <a:t>学校：北京师范大学附属中</a:t>
            </a:r>
            <a:r>
              <a:rPr dirty="0" sz="2400" spc="-5" b="1">
                <a:latin typeface="华文楷体"/>
                <a:cs typeface="华文楷体"/>
              </a:rPr>
              <a:t>学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8065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17420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17064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07845" y="2407920"/>
            <a:ext cx="7192009" cy="3399154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397510" indent="-228600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397510" algn="l"/>
              </a:tabLst>
            </a:pP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思考与讨论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：</a:t>
            </a:r>
            <a:endParaRPr sz="2400">
              <a:latin typeface="华文楷体"/>
              <a:cs typeface="华文楷体"/>
            </a:endParaRPr>
          </a:p>
          <a:p>
            <a:pPr marL="168910" marR="5080">
              <a:lnSpc>
                <a:spcPct val="89500"/>
              </a:lnSpc>
              <a:spcBef>
                <a:spcPts val="1050"/>
              </a:spcBef>
            </a:pPr>
            <a:r>
              <a:rPr dirty="0" sz="2400">
                <a:latin typeface="华文楷体"/>
                <a:cs typeface="华文楷体"/>
              </a:rPr>
              <a:t>上述例题中，</a:t>
            </a:r>
            <a:r>
              <a:rPr dirty="0" sz="2400">
                <a:latin typeface="Times New Roman"/>
                <a:cs typeface="Times New Roman"/>
              </a:rPr>
              <a:t>M</a:t>
            </a:r>
            <a:r>
              <a:rPr dirty="0" sz="2400">
                <a:latin typeface="华文楷体"/>
                <a:cs typeface="华文楷体"/>
              </a:rPr>
              <a:t>、</a:t>
            </a:r>
            <a:r>
              <a:rPr dirty="0" sz="2400">
                <a:latin typeface="Times New Roman"/>
                <a:cs typeface="Times New Roman"/>
              </a:rPr>
              <a:t>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华文楷体"/>
                <a:cs typeface="华文楷体"/>
              </a:rPr>
              <a:t>是两块平行金属板，两板间的 电场是匀强电场。如果</a:t>
            </a:r>
            <a:r>
              <a:rPr dirty="0" sz="2400" spc="-20">
                <a:latin typeface="华文楷体"/>
                <a:cs typeface="华文楷体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</a:t>
            </a:r>
            <a:r>
              <a:rPr dirty="0" sz="2400">
                <a:latin typeface="华文楷体"/>
                <a:cs typeface="华文楷体"/>
              </a:rPr>
              <a:t>、</a:t>
            </a:r>
            <a:r>
              <a:rPr dirty="0" sz="2400">
                <a:latin typeface="Times New Roman"/>
                <a:cs typeface="Times New Roman"/>
              </a:rPr>
              <a:t>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华文楷体"/>
                <a:cs typeface="华文楷体"/>
              </a:rPr>
              <a:t>是其他形状，中间的 电场不再均匀，例题中的三个问题还有确定答案吗？ 为什么？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  <a:buClr>
                <a:srgbClr val="FF0000"/>
              </a:buClr>
              <a:buSzPct val="95833"/>
              <a:buFont typeface="΢"/>
              <a:buChar char="●"/>
              <a:tabLst>
                <a:tab pos="212725" algn="l"/>
              </a:tabLst>
            </a:pPr>
            <a:r>
              <a:rPr dirty="0" sz="2400">
                <a:latin typeface="华文楷体"/>
                <a:cs typeface="华文楷体"/>
              </a:rPr>
              <a:t>由于是非匀强电场，故静电力就没有确定答案；</a:t>
            </a:r>
            <a:endParaRPr sz="2400">
              <a:latin typeface="华文楷体"/>
              <a:cs typeface="华文楷体"/>
            </a:endParaRPr>
          </a:p>
          <a:p>
            <a:pPr algn="just" marL="12700" marR="267970">
              <a:lnSpc>
                <a:spcPct val="96100"/>
              </a:lnSpc>
              <a:spcBef>
                <a:spcPts val="115"/>
              </a:spcBef>
              <a:buClr>
                <a:srgbClr val="FF0000"/>
              </a:buClr>
              <a:buSzPct val="95833"/>
              <a:buFont typeface="΢"/>
              <a:buChar char="●"/>
              <a:tabLst>
                <a:tab pos="212725" algn="l"/>
              </a:tabLst>
            </a:pPr>
            <a:r>
              <a:rPr dirty="0" sz="2400">
                <a:latin typeface="华文楷体"/>
                <a:cs typeface="华文楷体"/>
              </a:rPr>
              <a:t>由于静电力是变力，故牛顿运动定律求解就不太 方便。但动能定理可以，由于静电力做功</a:t>
            </a:r>
            <a:r>
              <a:rPr dirty="0" sz="2400" i="1">
                <a:latin typeface="Times New Roman"/>
                <a:cs typeface="Times New Roman"/>
              </a:rPr>
              <a:t>W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i="1">
                <a:latin typeface="Times New Roman"/>
                <a:cs typeface="Times New Roman"/>
              </a:rPr>
              <a:t>qU</a:t>
            </a:r>
            <a:r>
              <a:rPr dirty="0" sz="2400">
                <a:latin typeface="华文楷体"/>
                <a:cs typeface="华文楷体"/>
              </a:rPr>
              <a:t>只与 两板间的电压有关，故速度答案不变。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98630" y="4788585"/>
            <a:ext cx="5666160" cy="796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88971" y="1633854"/>
            <a:ext cx="6469380" cy="709930"/>
          </a:xfrm>
          <a:custGeom>
            <a:avLst/>
            <a:gdLst/>
            <a:ahLst/>
            <a:cxnLst/>
            <a:rect l="l" t="t" r="r" b="b"/>
            <a:pathLst>
              <a:path w="6469380" h="709930">
                <a:moveTo>
                  <a:pt x="3643299" y="2540"/>
                </a:moveTo>
                <a:lnTo>
                  <a:pt x="2825877" y="2540"/>
                </a:lnTo>
                <a:lnTo>
                  <a:pt x="2987687" y="0"/>
                </a:lnTo>
                <a:lnTo>
                  <a:pt x="3481489" y="0"/>
                </a:lnTo>
                <a:lnTo>
                  <a:pt x="3643299" y="2540"/>
                </a:lnTo>
                <a:close/>
              </a:path>
              <a:path w="6469380" h="709930">
                <a:moveTo>
                  <a:pt x="3562692" y="708660"/>
                </a:moveTo>
                <a:lnTo>
                  <a:pt x="2906483" y="708660"/>
                </a:lnTo>
                <a:lnTo>
                  <a:pt x="2587853" y="703580"/>
                </a:lnTo>
                <a:lnTo>
                  <a:pt x="2509850" y="701040"/>
                </a:lnTo>
                <a:lnTo>
                  <a:pt x="2432583" y="699770"/>
                </a:lnTo>
                <a:lnTo>
                  <a:pt x="1985390" y="684530"/>
                </a:lnTo>
                <a:lnTo>
                  <a:pt x="1913839" y="680720"/>
                </a:lnTo>
                <a:lnTo>
                  <a:pt x="1843201" y="678180"/>
                </a:lnTo>
                <a:lnTo>
                  <a:pt x="1570329" y="662940"/>
                </a:lnTo>
                <a:lnTo>
                  <a:pt x="1504657" y="657860"/>
                </a:lnTo>
                <a:lnTo>
                  <a:pt x="1440052" y="654050"/>
                </a:lnTo>
                <a:lnTo>
                  <a:pt x="1376540" y="648970"/>
                </a:lnTo>
                <a:lnTo>
                  <a:pt x="1314145" y="645160"/>
                </a:lnTo>
                <a:lnTo>
                  <a:pt x="964628" y="614680"/>
                </a:lnTo>
                <a:lnTo>
                  <a:pt x="910742" y="608330"/>
                </a:lnTo>
                <a:lnTo>
                  <a:pt x="858177" y="603250"/>
                </a:lnTo>
                <a:lnTo>
                  <a:pt x="661555" y="577850"/>
                </a:lnTo>
                <a:lnTo>
                  <a:pt x="487908" y="552450"/>
                </a:lnTo>
                <a:lnTo>
                  <a:pt x="448259" y="544830"/>
                </a:lnTo>
                <a:lnTo>
                  <a:pt x="410159" y="538480"/>
                </a:lnTo>
                <a:lnTo>
                  <a:pt x="373646" y="530860"/>
                </a:lnTo>
                <a:lnTo>
                  <a:pt x="338708" y="524510"/>
                </a:lnTo>
                <a:lnTo>
                  <a:pt x="305396" y="516890"/>
                </a:lnTo>
                <a:lnTo>
                  <a:pt x="243700" y="501650"/>
                </a:lnTo>
                <a:lnTo>
                  <a:pt x="188760" y="486410"/>
                </a:lnTo>
                <a:lnTo>
                  <a:pt x="151866" y="474980"/>
                </a:lnTo>
                <a:lnTo>
                  <a:pt x="118884" y="462280"/>
                </a:lnTo>
                <a:lnTo>
                  <a:pt x="108737" y="458470"/>
                </a:lnTo>
                <a:lnTo>
                  <a:pt x="99021" y="454660"/>
                </a:lnTo>
                <a:lnTo>
                  <a:pt x="89738" y="450850"/>
                </a:lnTo>
                <a:lnTo>
                  <a:pt x="80860" y="445770"/>
                </a:lnTo>
                <a:lnTo>
                  <a:pt x="72415" y="441960"/>
                </a:lnTo>
                <a:lnTo>
                  <a:pt x="64376" y="436880"/>
                </a:lnTo>
                <a:lnTo>
                  <a:pt x="56756" y="433070"/>
                </a:lnTo>
                <a:lnTo>
                  <a:pt x="49542" y="427990"/>
                </a:lnTo>
                <a:lnTo>
                  <a:pt x="42735" y="422910"/>
                </a:lnTo>
                <a:lnTo>
                  <a:pt x="36334" y="419100"/>
                </a:lnTo>
                <a:lnTo>
                  <a:pt x="30340" y="414020"/>
                </a:lnTo>
                <a:lnTo>
                  <a:pt x="24752" y="407670"/>
                </a:lnTo>
                <a:lnTo>
                  <a:pt x="19596" y="402590"/>
                </a:lnTo>
                <a:lnTo>
                  <a:pt x="14884" y="396240"/>
                </a:lnTo>
                <a:lnTo>
                  <a:pt x="101" y="359410"/>
                </a:lnTo>
                <a:lnTo>
                  <a:pt x="0" y="350520"/>
                </a:lnTo>
                <a:lnTo>
                  <a:pt x="406" y="346710"/>
                </a:lnTo>
                <a:lnTo>
                  <a:pt x="19596" y="306070"/>
                </a:lnTo>
                <a:lnTo>
                  <a:pt x="49542" y="280670"/>
                </a:lnTo>
                <a:lnTo>
                  <a:pt x="56756" y="276860"/>
                </a:lnTo>
                <a:lnTo>
                  <a:pt x="64376" y="271780"/>
                </a:lnTo>
                <a:lnTo>
                  <a:pt x="72415" y="267970"/>
                </a:lnTo>
                <a:lnTo>
                  <a:pt x="80860" y="262890"/>
                </a:lnTo>
                <a:lnTo>
                  <a:pt x="89738" y="259080"/>
                </a:lnTo>
                <a:lnTo>
                  <a:pt x="99021" y="255270"/>
                </a:lnTo>
                <a:lnTo>
                  <a:pt x="108737" y="250190"/>
                </a:lnTo>
                <a:lnTo>
                  <a:pt x="118884" y="246380"/>
                </a:lnTo>
                <a:lnTo>
                  <a:pt x="129451" y="242570"/>
                </a:lnTo>
                <a:lnTo>
                  <a:pt x="140449" y="238760"/>
                </a:lnTo>
                <a:lnTo>
                  <a:pt x="151866" y="234950"/>
                </a:lnTo>
                <a:lnTo>
                  <a:pt x="163715" y="229870"/>
                </a:lnTo>
                <a:lnTo>
                  <a:pt x="215353" y="214630"/>
                </a:lnTo>
                <a:lnTo>
                  <a:pt x="273723" y="199390"/>
                </a:lnTo>
                <a:lnTo>
                  <a:pt x="338708" y="185420"/>
                </a:lnTo>
                <a:lnTo>
                  <a:pt x="373646" y="177800"/>
                </a:lnTo>
                <a:lnTo>
                  <a:pt x="410159" y="171450"/>
                </a:lnTo>
                <a:lnTo>
                  <a:pt x="448259" y="163830"/>
                </a:lnTo>
                <a:lnTo>
                  <a:pt x="487908" y="157480"/>
                </a:lnTo>
                <a:lnTo>
                  <a:pt x="529082" y="149860"/>
                </a:lnTo>
                <a:lnTo>
                  <a:pt x="571766" y="143510"/>
                </a:lnTo>
                <a:lnTo>
                  <a:pt x="757085" y="118110"/>
                </a:lnTo>
                <a:lnTo>
                  <a:pt x="806957" y="113030"/>
                </a:lnTo>
                <a:lnTo>
                  <a:pt x="910742" y="100330"/>
                </a:lnTo>
                <a:lnTo>
                  <a:pt x="1019797" y="90170"/>
                </a:lnTo>
                <a:lnTo>
                  <a:pt x="1076236" y="83820"/>
                </a:lnTo>
                <a:lnTo>
                  <a:pt x="1252893" y="68580"/>
                </a:lnTo>
                <a:lnTo>
                  <a:pt x="1314145" y="64770"/>
                </a:lnTo>
                <a:lnTo>
                  <a:pt x="1440052" y="54610"/>
                </a:lnTo>
                <a:lnTo>
                  <a:pt x="1913839" y="27940"/>
                </a:lnTo>
                <a:lnTo>
                  <a:pt x="1985390" y="25400"/>
                </a:lnTo>
                <a:lnTo>
                  <a:pt x="2057844" y="21590"/>
                </a:lnTo>
                <a:lnTo>
                  <a:pt x="2356053" y="11430"/>
                </a:lnTo>
                <a:lnTo>
                  <a:pt x="2432583" y="10160"/>
                </a:lnTo>
                <a:lnTo>
                  <a:pt x="2509850" y="7620"/>
                </a:lnTo>
                <a:lnTo>
                  <a:pt x="2666530" y="5080"/>
                </a:lnTo>
                <a:lnTo>
                  <a:pt x="2745879" y="2540"/>
                </a:lnTo>
                <a:lnTo>
                  <a:pt x="3723297" y="2540"/>
                </a:lnTo>
                <a:lnTo>
                  <a:pt x="3802646" y="5080"/>
                </a:lnTo>
                <a:lnTo>
                  <a:pt x="3959313" y="7620"/>
                </a:lnTo>
                <a:lnTo>
                  <a:pt x="4036593" y="10160"/>
                </a:lnTo>
                <a:lnTo>
                  <a:pt x="4113123" y="11430"/>
                </a:lnTo>
                <a:lnTo>
                  <a:pt x="4411332" y="21590"/>
                </a:lnTo>
                <a:lnTo>
                  <a:pt x="4483785" y="25400"/>
                </a:lnTo>
                <a:lnTo>
                  <a:pt x="4555337" y="27940"/>
                </a:lnTo>
                <a:lnTo>
                  <a:pt x="5029123" y="54610"/>
                </a:lnTo>
                <a:lnTo>
                  <a:pt x="5060880" y="57150"/>
                </a:lnTo>
                <a:lnTo>
                  <a:pt x="2988170" y="57150"/>
                </a:lnTo>
                <a:lnTo>
                  <a:pt x="2907042" y="58420"/>
                </a:lnTo>
                <a:lnTo>
                  <a:pt x="2826575" y="59690"/>
                </a:lnTo>
                <a:lnTo>
                  <a:pt x="2746806" y="59690"/>
                </a:lnTo>
                <a:lnTo>
                  <a:pt x="2667533" y="62230"/>
                </a:lnTo>
                <a:lnTo>
                  <a:pt x="2588996" y="63500"/>
                </a:lnTo>
                <a:lnTo>
                  <a:pt x="2511158" y="64770"/>
                </a:lnTo>
                <a:lnTo>
                  <a:pt x="2434043" y="67310"/>
                </a:lnTo>
                <a:lnTo>
                  <a:pt x="2357666" y="68580"/>
                </a:lnTo>
                <a:lnTo>
                  <a:pt x="2282050" y="71120"/>
                </a:lnTo>
                <a:lnTo>
                  <a:pt x="2207234" y="73660"/>
                </a:lnTo>
                <a:lnTo>
                  <a:pt x="2133244" y="76200"/>
                </a:lnTo>
                <a:lnTo>
                  <a:pt x="2060092" y="78740"/>
                </a:lnTo>
                <a:lnTo>
                  <a:pt x="1987816" y="82550"/>
                </a:lnTo>
                <a:lnTo>
                  <a:pt x="1916429" y="85090"/>
                </a:lnTo>
                <a:lnTo>
                  <a:pt x="1845957" y="88900"/>
                </a:lnTo>
                <a:lnTo>
                  <a:pt x="1776450" y="92710"/>
                </a:lnTo>
                <a:lnTo>
                  <a:pt x="1707896" y="96520"/>
                </a:lnTo>
                <a:lnTo>
                  <a:pt x="1640344" y="100330"/>
                </a:lnTo>
                <a:lnTo>
                  <a:pt x="1573822" y="104140"/>
                </a:lnTo>
                <a:lnTo>
                  <a:pt x="1508340" y="107950"/>
                </a:lnTo>
                <a:lnTo>
                  <a:pt x="1443926" y="111760"/>
                </a:lnTo>
                <a:lnTo>
                  <a:pt x="1380616" y="116840"/>
                </a:lnTo>
                <a:lnTo>
                  <a:pt x="1318437" y="121920"/>
                </a:lnTo>
                <a:lnTo>
                  <a:pt x="1257401" y="125730"/>
                </a:lnTo>
                <a:lnTo>
                  <a:pt x="1197533" y="130810"/>
                </a:lnTo>
                <a:lnTo>
                  <a:pt x="1138872" y="135890"/>
                </a:lnTo>
                <a:lnTo>
                  <a:pt x="1081443" y="140970"/>
                </a:lnTo>
                <a:lnTo>
                  <a:pt x="1025258" y="146050"/>
                </a:lnTo>
                <a:lnTo>
                  <a:pt x="970356" y="152400"/>
                </a:lnTo>
                <a:lnTo>
                  <a:pt x="916749" y="157480"/>
                </a:lnTo>
                <a:lnTo>
                  <a:pt x="916889" y="157480"/>
                </a:lnTo>
                <a:lnTo>
                  <a:pt x="864476" y="163830"/>
                </a:lnTo>
                <a:lnTo>
                  <a:pt x="864628" y="163830"/>
                </a:lnTo>
                <a:lnTo>
                  <a:pt x="813549" y="168910"/>
                </a:lnTo>
                <a:lnTo>
                  <a:pt x="813714" y="168910"/>
                </a:lnTo>
                <a:lnTo>
                  <a:pt x="764019" y="175260"/>
                </a:lnTo>
                <a:lnTo>
                  <a:pt x="764184" y="175260"/>
                </a:lnTo>
                <a:lnTo>
                  <a:pt x="715886" y="181610"/>
                </a:lnTo>
                <a:lnTo>
                  <a:pt x="716064" y="181610"/>
                </a:lnTo>
                <a:lnTo>
                  <a:pt x="669175" y="187960"/>
                </a:lnTo>
                <a:lnTo>
                  <a:pt x="669366" y="187960"/>
                </a:lnTo>
                <a:lnTo>
                  <a:pt x="623938" y="194310"/>
                </a:lnTo>
                <a:lnTo>
                  <a:pt x="624141" y="194310"/>
                </a:lnTo>
                <a:lnTo>
                  <a:pt x="580186" y="200660"/>
                </a:lnTo>
                <a:lnTo>
                  <a:pt x="580402" y="200660"/>
                </a:lnTo>
                <a:lnTo>
                  <a:pt x="537933" y="207010"/>
                </a:lnTo>
                <a:lnTo>
                  <a:pt x="538175" y="207010"/>
                </a:lnTo>
                <a:lnTo>
                  <a:pt x="497243" y="213360"/>
                </a:lnTo>
                <a:lnTo>
                  <a:pt x="497484" y="213360"/>
                </a:lnTo>
                <a:lnTo>
                  <a:pt x="458101" y="219710"/>
                </a:lnTo>
                <a:lnTo>
                  <a:pt x="458368" y="219710"/>
                </a:lnTo>
                <a:lnTo>
                  <a:pt x="420560" y="227330"/>
                </a:lnTo>
                <a:lnTo>
                  <a:pt x="420852" y="227330"/>
                </a:lnTo>
                <a:lnTo>
                  <a:pt x="384644" y="233680"/>
                </a:lnTo>
                <a:lnTo>
                  <a:pt x="384962" y="233680"/>
                </a:lnTo>
                <a:lnTo>
                  <a:pt x="350367" y="241300"/>
                </a:lnTo>
                <a:lnTo>
                  <a:pt x="350723" y="241300"/>
                </a:lnTo>
                <a:lnTo>
                  <a:pt x="317779" y="247650"/>
                </a:lnTo>
                <a:lnTo>
                  <a:pt x="318173" y="247650"/>
                </a:lnTo>
                <a:lnTo>
                  <a:pt x="286905" y="255270"/>
                </a:lnTo>
                <a:lnTo>
                  <a:pt x="287337" y="255270"/>
                </a:lnTo>
                <a:lnTo>
                  <a:pt x="257771" y="262890"/>
                </a:lnTo>
                <a:lnTo>
                  <a:pt x="258254" y="262890"/>
                </a:lnTo>
                <a:lnTo>
                  <a:pt x="235055" y="269240"/>
                </a:lnTo>
                <a:lnTo>
                  <a:pt x="230962" y="269240"/>
                </a:lnTo>
                <a:lnTo>
                  <a:pt x="204876" y="276860"/>
                </a:lnTo>
                <a:lnTo>
                  <a:pt x="205320" y="276860"/>
                </a:lnTo>
                <a:lnTo>
                  <a:pt x="192938" y="280670"/>
                </a:lnTo>
                <a:lnTo>
                  <a:pt x="193268" y="280670"/>
                </a:lnTo>
                <a:lnTo>
                  <a:pt x="181343" y="284480"/>
                </a:lnTo>
                <a:lnTo>
                  <a:pt x="181686" y="284480"/>
                </a:lnTo>
                <a:lnTo>
                  <a:pt x="170205" y="288290"/>
                </a:lnTo>
                <a:lnTo>
                  <a:pt x="170586" y="288290"/>
                </a:lnTo>
                <a:lnTo>
                  <a:pt x="159550" y="292100"/>
                </a:lnTo>
                <a:lnTo>
                  <a:pt x="159956" y="292100"/>
                </a:lnTo>
                <a:lnTo>
                  <a:pt x="149377" y="295910"/>
                </a:lnTo>
                <a:lnTo>
                  <a:pt x="149821" y="295910"/>
                </a:lnTo>
                <a:lnTo>
                  <a:pt x="139700" y="299720"/>
                </a:lnTo>
                <a:lnTo>
                  <a:pt x="140169" y="299720"/>
                </a:lnTo>
                <a:lnTo>
                  <a:pt x="130517" y="303530"/>
                </a:lnTo>
                <a:lnTo>
                  <a:pt x="131025" y="303530"/>
                </a:lnTo>
                <a:lnTo>
                  <a:pt x="121843" y="307340"/>
                </a:lnTo>
                <a:lnTo>
                  <a:pt x="122389" y="307340"/>
                </a:lnTo>
                <a:lnTo>
                  <a:pt x="113677" y="311150"/>
                </a:lnTo>
                <a:lnTo>
                  <a:pt x="114274" y="311150"/>
                </a:lnTo>
                <a:lnTo>
                  <a:pt x="108779" y="313690"/>
                </a:lnTo>
                <a:lnTo>
                  <a:pt x="106680" y="313690"/>
                </a:lnTo>
                <a:lnTo>
                  <a:pt x="100850" y="317500"/>
                </a:lnTo>
                <a:lnTo>
                  <a:pt x="99618" y="317500"/>
                </a:lnTo>
                <a:lnTo>
                  <a:pt x="92328" y="321310"/>
                </a:lnTo>
                <a:lnTo>
                  <a:pt x="93103" y="321310"/>
                </a:lnTo>
                <a:lnTo>
                  <a:pt x="86296" y="325120"/>
                </a:lnTo>
                <a:lnTo>
                  <a:pt x="87147" y="325120"/>
                </a:lnTo>
                <a:lnTo>
                  <a:pt x="80822" y="328930"/>
                </a:lnTo>
                <a:lnTo>
                  <a:pt x="81737" y="328930"/>
                </a:lnTo>
                <a:lnTo>
                  <a:pt x="77850" y="331470"/>
                </a:lnTo>
                <a:lnTo>
                  <a:pt x="76911" y="331470"/>
                </a:lnTo>
                <a:lnTo>
                  <a:pt x="71564" y="335280"/>
                </a:lnTo>
                <a:lnTo>
                  <a:pt x="72669" y="335280"/>
                </a:lnTo>
                <a:lnTo>
                  <a:pt x="69435" y="337820"/>
                </a:lnTo>
                <a:lnTo>
                  <a:pt x="68999" y="337820"/>
                </a:lnTo>
                <a:lnTo>
                  <a:pt x="66095" y="340360"/>
                </a:lnTo>
                <a:lnTo>
                  <a:pt x="65912" y="340360"/>
                </a:lnTo>
                <a:lnTo>
                  <a:pt x="64643" y="341630"/>
                </a:lnTo>
                <a:lnTo>
                  <a:pt x="64947" y="341630"/>
                </a:lnTo>
                <a:lnTo>
                  <a:pt x="63982" y="342900"/>
                </a:lnTo>
                <a:lnTo>
                  <a:pt x="63385" y="342900"/>
                </a:lnTo>
                <a:lnTo>
                  <a:pt x="61709" y="345440"/>
                </a:lnTo>
                <a:lnTo>
                  <a:pt x="61404" y="345440"/>
                </a:lnTo>
                <a:lnTo>
                  <a:pt x="58559" y="349250"/>
                </a:lnTo>
                <a:lnTo>
                  <a:pt x="58851" y="349250"/>
                </a:lnTo>
                <a:lnTo>
                  <a:pt x="58216" y="350520"/>
                </a:lnTo>
                <a:lnTo>
                  <a:pt x="57023" y="353060"/>
                </a:lnTo>
                <a:lnTo>
                  <a:pt x="56832" y="353060"/>
                </a:lnTo>
                <a:lnTo>
                  <a:pt x="56832" y="355600"/>
                </a:lnTo>
                <a:lnTo>
                  <a:pt x="57023" y="355600"/>
                </a:lnTo>
                <a:lnTo>
                  <a:pt x="57245" y="356416"/>
                </a:lnTo>
                <a:lnTo>
                  <a:pt x="57607" y="358140"/>
                </a:lnTo>
                <a:lnTo>
                  <a:pt x="57751" y="358140"/>
                </a:lnTo>
                <a:lnTo>
                  <a:pt x="58115" y="359410"/>
                </a:lnTo>
                <a:lnTo>
                  <a:pt x="58394" y="359410"/>
                </a:lnTo>
                <a:lnTo>
                  <a:pt x="58851" y="360680"/>
                </a:lnTo>
                <a:lnTo>
                  <a:pt x="59239" y="360680"/>
                </a:lnTo>
                <a:lnTo>
                  <a:pt x="59918" y="361950"/>
                </a:lnTo>
                <a:lnTo>
                  <a:pt x="62268" y="364490"/>
                </a:lnTo>
                <a:lnTo>
                  <a:pt x="62052" y="364490"/>
                </a:lnTo>
                <a:lnTo>
                  <a:pt x="65912" y="368300"/>
                </a:lnTo>
                <a:lnTo>
                  <a:pt x="66095" y="368300"/>
                </a:lnTo>
                <a:lnTo>
                  <a:pt x="68999" y="370840"/>
                </a:lnTo>
                <a:lnTo>
                  <a:pt x="67818" y="370840"/>
                </a:lnTo>
                <a:lnTo>
                  <a:pt x="72669" y="374650"/>
                </a:lnTo>
                <a:lnTo>
                  <a:pt x="73346" y="374650"/>
                </a:lnTo>
                <a:lnTo>
                  <a:pt x="76911" y="377190"/>
                </a:lnTo>
                <a:lnTo>
                  <a:pt x="75907" y="377190"/>
                </a:lnTo>
                <a:lnTo>
                  <a:pt x="81737" y="381000"/>
                </a:lnTo>
                <a:lnTo>
                  <a:pt x="82403" y="381000"/>
                </a:lnTo>
                <a:lnTo>
                  <a:pt x="87147" y="384810"/>
                </a:lnTo>
                <a:lnTo>
                  <a:pt x="88565" y="384810"/>
                </a:lnTo>
                <a:lnTo>
                  <a:pt x="93103" y="387350"/>
                </a:lnTo>
                <a:lnTo>
                  <a:pt x="92328" y="387350"/>
                </a:lnTo>
                <a:lnTo>
                  <a:pt x="99618" y="391160"/>
                </a:lnTo>
                <a:lnTo>
                  <a:pt x="98907" y="391160"/>
                </a:lnTo>
                <a:lnTo>
                  <a:pt x="106680" y="394970"/>
                </a:lnTo>
                <a:lnTo>
                  <a:pt x="106032" y="394970"/>
                </a:lnTo>
                <a:lnTo>
                  <a:pt x="114274" y="398780"/>
                </a:lnTo>
                <a:lnTo>
                  <a:pt x="113677" y="398780"/>
                </a:lnTo>
                <a:lnTo>
                  <a:pt x="122389" y="402590"/>
                </a:lnTo>
                <a:lnTo>
                  <a:pt x="121843" y="402590"/>
                </a:lnTo>
                <a:lnTo>
                  <a:pt x="131025" y="406400"/>
                </a:lnTo>
                <a:lnTo>
                  <a:pt x="130517" y="406400"/>
                </a:lnTo>
                <a:lnTo>
                  <a:pt x="140169" y="410210"/>
                </a:lnTo>
                <a:lnTo>
                  <a:pt x="139700" y="410210"/>
                </a:lnTo>
                <a:lnTo>
                  <a:pt x="149821" y="414020"/>
                </a:lnTo>
                <a:lnTo>
                  <a:pt x="152022" y="414020"/>
                </a:lnTo>
                <a:lnTo>
                  <a:pt x="159956" y="417830"/>
                </a:lnTo>
                <a:lnTo>
                  <a:pt x="163228" y="417830"/>
                </a:lnTo>
                <a:lnTo>
                  <a:pt x="170586" y="420370"/>
                </a:lnTo>
                <a:lnTo>
                  <a:pt x="170205" y="420370"/>
                </a:lnTo>
                <a:lnTo>
                  <a:pt x="181686" y="424180"/>
                </a:lnTo>
                <a:lnTo>
                  <a:pt x="181343" y="424180"/>
                </a:lnTo>
                <a:lnTo>
                  <a:pt x="193268" y="427990"/>
                </a:lnTo>
                <a:lnTo>
                  <a:pt x="192938" y="427990"/>
                </a:lnTo>
                <a:lnTo>
                  <a:pt x="205320" y="431800"/>
                </a:lnTo>
                <a:lnTo>
                  <a:pt x="204876" y="431800"/>
                </a:lnTo>
                <a:lnTo>
                  <a:pt x="230962" y="439420"/>
                </a:lnTo>
                <a:lnTo>
                  <a:pt x="230416" y="439420"/>
                </a:lnTo>
                <a:lnTo>
                  <a:pt x="258254" y="447040"/>
                </a:lnTo>
                <a:lnTo>
                  <a:pt x="257771" y="447040"/>
                </a:lnTo>
                <a:lnTo>
                  <a:pt x="287337" y="454660"/>
                </a:lnTo>
                <a:lnTo>
                  <a:pt x="292116" y="454660"/>
                </a:lnTo>
                <a:lnTo>
                  <a:pt x="318173" y="461010"/>
                </a:lnTo>
                <a:lnTo>
                  <a:pt x="317779" y="461010"/>
                </a:lnTo>
                <a:lnTo>
                  <a:pt x="350723" y="468630"/>
                </a:lnTo>
                <a:lnTo>
                  <a:pt x="350367" y="468630"/>
                </a:lnTo>
                <a:lnTo>
                  <a:pt x="384962" y="474980"/>
                </a:lnTo>
                <a:lnTo>
                  <a:pt x="384644" y="474980"/>
                </a:lnTo>
                <a:lnTo>
                  <a:pt x="420852" y="482600"/>
                </a:lnTo>
                <a:lnTo>
                  <a:pt x="420560" y="482600"/>
                </a:lnTo>
                <a:lnTo>
                  <a:pt x="458368" y="488950"/>
                </a:lnTo>
                <a:lnTo>
                  <a:pt x="458101" y="488950"/>
                </a:lnTo>
                <a:lnTo>
                  <a:pt x="497484" y="495300"/>
                </a:lnTo>
                <a:lnTo>
                  <a:pt x="497243" y="495300"/>
                </a:lnTo>
                <a:lnTo>
                  <a:pt x="538175" y="502920"/>
                </a:lnTo>
                <a:lnTo>
                  <a:pt x="537933" y="502920"/>
                </a:lnTo>
                <a:lnTo>
                  <a:pt x="580402" y="509270"/>
                </a:lnTo>
                <a:lnTo>
                  <a:pt x="580186" y="509270"/>
                </a:lnTo>
                <a:lnTo>
                  <a:pt x="624141" y="515620"/>
                </a:lnTo>
                <a:lnTo>
                  <a:pt x="623938" y="515620"/>
                </a:lnTo>
                <a:lnTo>
                  <a:pt x="669366" y="521970"/>
                </a:lnTo>
                <a:lnTo>
                  <a:pt x="669175" y="521970"/>
                </a:lnTo>
                <a:lnTo>
                  <a:pt x="716064" y="528320"/>
                </a:lnTo>
                <a:lnTo>
                  <a:pt x="715886" y="528320"/>
                </a:lnTo>
                <a:lnTo>
                  <a:pt x="764184" y="534670"/>
                </a:lnTo>
                <a:lnTo>
                  <a:pt x="764019" y="534670"/>
                </a:lnTo>
                <a:lnTo>
                  <a:pt x="813714" y="539750"/>
                </a:lnTo>
                <a:lnTo>
                  <a:pt x="813549" y="539750"/>
                </a:lnTo>
                <a:lnTo>
                  <a:pt x="864628" y="546100"/>
                </a:lnTo>
                <a:lnTo>
                  <a:pt x="864476" y="546100"/>
                </a:lnTo>
                <a:lnTo>
                  <a:pt x="916889" y="551180"/>
                </a:lnTo>
                <a:lnTo>
                  <a:pt x="916749" y="551180"/>
                </a:lnTo>
                <a:lnTo>
                  <a:pt x="970483" y="557530"/>
                </a:lnTo>
                <a:lnTo>
                  <a:pt x="1025385" y="562610"/>
                </a:lnTo>
                <a:lnTo>
                  <a:pt x="1081570" y="567690"/>
                </a:lnTo>
                <a:lnTo>
                  <a:pt x="1138999" y="572770"/>
                </a:lnTo>
                <a:lnTo>
                  <a:pt x="1197648" y="577850"/>
                </a:lnTo>
                <a:lnTo>
                  <a:pt x="1257515" y="582930"/>
                </a:lnTo>
                <a:lnTo>
                  <a:pt x="1318539" y="588010"/>
                </a:lnTo>
                <a:lnTo>
                  <a:pt x="1380731" y="593090"/>
                </a:lnTo>
                <a:lnTo>
                  <a:pt x="1444028" y="596900"/>
                </a:lnTo>
                <a:lnTo>
                  <a:pt x="1508442" y="601980"/>
                </a:lnTo>
                <a:lnTo>
                  <a:pt x="1573911" y="605790"/>
                </a:lnTo>
                <a:lnTo>
                  <a:pt x="1640446" y="609600"/>
                </a:lnTo>
                <a:lnTo>
                  <a:pt x="1707984" y="613410"/>
                </a:lnTo>
                <a:lnTo>
                  <a:pt x="1776539" y="617220"/>
                </a:lnTo>
                <a:lnTo>
                  <a:pt x="1846046" y="621030"/>
                </a:lnTo>
                <a:lnTo>
                  <a:pt x="1916506" y="623570"/>
                </a:lnTo>
                <a:lnTo>
                  <a:pt x="1987892" y="627380"/>
                </a:lnTo>
                <a:lnTo>
                  <a:pt x="2060181" y="629920"/>
                </a:lnTo>
                <a:lnTo>
                  <a:pt x="2133320" y="632460"/>
                </a:lnTo>
                <a:lnTo>
                  <a:pt x="2207323" y="635000"/>
                </a:lnTo>
                <a:lnTo>
                  <a:pt x="2282126" y="637540"/>
                </a:lnTo>
                <a:lnTo>
                  <a:pt x="2357742" y="640080"/>
                </a:lnTo>
                <a:lnTo>
                  <a:pt x="2434120" y="642620"/>
                </a:lnTo>
                <a:lnTo>
                  <a:pt x="2511234" y="643890"/>
                </a:lnTo>
                <a:lnTo>
                  <a:pt x="2589072" y="646430"/>
                </a:lnTo>
                <a:lnTo>
                  <a:pt x="2667609" y="647700"/>
                </a:lnTo>
                <a:lnTo>
                  <a:pt x="2746806" y="648970"/>
                </a:lnTo>
                <a:lnTo>
                  <a:pt x="2826651" y="650240"/>
                </a:lnTo>
                <a:lnTo>
                  <a:pt x="2907118" y="651510"/>
                </a:lnTo>
                <a:lnTo>
                  <a:pt x="2988094" y="651510"/>
                </a:lnTo>
                <a:lnTo>
                  <a:pt x="3069780" y="652780"/>
                </a:lnTo>
                <a:lnTo>
                  <a:pt x="5045001" y="652780"/>
                </a:lnTo>
                <a:lnTo>
                  <a:pt x="5029123" y="654050"/>
                </a:lnTo>
                <a:lnTo>
                  <a:pt x="4964518" y="657860"/>
                </a:lnTo>
                <a:lnTo>
                  <a:pt x="4898847" y="662940"/>
                </a:lnTo>
                <a:lnTo>
                  <a:pt x="4625974" y="678180"/>
                </a:lnTo>
                <a:lnTo>
                  <a:pt x="4555337" y="680720"/>
                </a:lnTo>
                <a:lnTo>
                  <a:pt x="4483785" y="684530"/>
                </a:lnTo>
                <a:lnTo>
                  <a:pt x="4036593" y="699770"/>
                </a:lnTo>
                <a:lnTo>
                  <a:pt x="3959313" y="701040"/>
                </a:lnTo>
                <a:lnTo>
                  <a:pt x="3881323" y="703580"/>
                </a:lnTo>
                <a:lnTo>
                  <a:pt x="3562692" y="708660"/>
                </a:lnTo>
                <a:close/>
              </a:path>
              <a:path w="6469380" h="709930">
                <a:moveTo>
                  <a:pt x="6238760" y="270510"/>
                </a:moveTo>
                <a:lnTo>
                  <a:pt x="6210922" y="262890"/>
                </a:lnTo>
                <a:lnTo>
                  <a:pt x="6211404" y="262890"/>
                </a:lnTo>
                <a:lnTo>
                  <a:pt x="6181839" y="255270"/>
                </a:lnTo>
                <a:lnTo>
                  <a:pt x="6182271" y="255270"/>
                </a:lnTo>
                <a:lnTo>
                  <a:pt x="6151003" y="247650"/>
                </a:lnTo>
                <a:lnTo>
                  <a:pt x="6151397" y="247650"/>
                </a:lnTo>
                <a:lnTo>
                  <a:pt x="6118453" y="241300"/>
                </a:lnTo>
                <a:lnTo>
                  <a:pt x="6118809" y="241300"/>
                </a:lnTo>
                <a:lnTo>
                  <a:pt x="6084214" y="233680"/>
                </a:lnTo>
                <a:lnTo>
                  <a:pt x="6084531" y="233680"/>
                </a:lnTo>
                <a:lnTo>
                  <a:pt x="6048324" y="227330"/>
                </a:lnTo>
                <a:lnTo>
                  <a:pt x="6048616" y="227330"/>
                </a:lnTo>
                <a:lnTo>
                  <a:pt x="6010808" y="219710"/>
                </a:lnTo>
                <a:lnTo>
                  <a:pt x="6011075" y="219710"/>
                </a:lnTo>
                <a:lnTo>
                  <a:pt x="5971692" y="213360"/>
                </a:lnTo>
                <a:lnTo>
                  <a:pt x="5971933" y="213360"/>
                </a:lnTo>
                <a:lnTo>
                  <a:pt x="5931001" y="207010"/>
                </a:lnTo>
                <a:lnTo>
                  <a:pt x="5931230" y="207010"/>
                </a:lnTo>
                <a:lnTo>
                  <a:pt x="5888774" y="200660"/>
                </a:lnTo>
                <a:lnTo>
                  <a:pt x="5888990" y="200660"/>
                </a:lnTo>
                <a:lnTo>
                  <a:pt x="5845035" y="194310"/>
                </a:lnTo>
                <a:lnTo>
                  <a:pt x="5845238" y="194310"/>
                </a:lnTo>
                <a:lnTo>
                  <a:pt x="5799810" y="187960"/>
                </a:lnTo>
                <a:lnTo>
                  <a:pt x="5800001" y="187960"/>
                </a:lnTo>
                <a:lnTo>
                  <a:pt x="5753112" y="181610"/>
                </a:lnTo>
                <a:lnTo>
                  <a:pt x="5753290" y="181610"/>
                </a:lnTo>
                <a:lnTo>
                  <a:pt x="5704992" y="175260"/>
                </a:lnTo>
                <a:lnTo>
                  <a:pt x="5705157" y="175260"/>
                </a:lnTo>
                <a:lnTo>
                  <a:pt x="5655462" y="168910"/>
                </a:lnTo>
                <a:lnTo>
                  <a:pt x="5655627" y="168910"/>
                </a:lnTo>
                <a:lnTo>
                  <a:pt x="5604548" y="163830"/>
                </a:lnTo>
                <a:lnTo>
                  <a:pt x="5604700" y="163830"/>
                </a:lnTo>
                <a:lnTo>
                  <a:pt x="5552287" y="157480"/>
                </a:lnTo>
                <a:lnTo>
                  <a:pt x="5552427" y="157480"/>
                </a:lnTo>
                <a:lnTo>
                  <a:pt x="5498693" y="152400"/>
                </a:lnTo>
                <a:lnTo>
                  <a:pt x="5443791" y="146050"/>
                </a:lnTo>
                <a:lnTo>
                  <a:pt x="5387606" y="140970"/>
                </a:lnTo>
                <a:lnTo>
                  <a:pt x="5387733" y="140970"/>
                </a:lnTo>
                <a:lnTo>
                  <a:pt x="5330177" y="135890"/>
                </a:lnTo>
                <a:lnTo>
                  <a:pt x="5271516" y="130810"/>
                </a:lnTo>
                <a:lnTo>
                  <a:pt x="5211660" y="125730"/>
                </a:lnTo>
                <a:lnTo>
                  <a:pt x="5150637" y="121920"/>
                </a:lnTo>
                <a:lnTo>
                  <a:pt x="5088445" y="116840"/>
                </a:lnTo>
                <a:lnTo>
                  <a:pt x="5025148" y="111760"/>
                </a:lnTo>
                <a:lnTo>
                  <a:pt x="4960734" y="107950"/>
                </a:lnTo>
                <a:lnTo>
                  <a:pt x="4895265" y="104140"/>
                </a:lnTo>
                <a:lnTo>
                  <a:pt x="4828730" y="100330"/>
                </a:lnTo>
                <a:lnTo>
                  <a:pt x="4761191" y="96520"/>
                </a:lnTo>
                <a:lnTo>
                  <a:pt x="4692637" y="92710"/>
                </a:lnTo>
                <a:lnTo>
                  <a:pt x="4623130" y="88900"/>
                </a:lnTo>
                <a:lnTo>
                  <a:pt x="4552657" y="85090"/>
                </a:lnTo>
                <a:lnTo>
                  <a:pt x="4481283" y="82550"/>
                </a:lnTo>
                <a:lnTo>
                  <a:pt x="4408995" y="78740"/>
                </a:lnTo>
                <a:lnTo>
                  <a:pt x="4335856" y="76200"/>
                </a:lnTo>
                <a:lnTo>
                  <a:pt x="4261853" y="73660"/>
                </a:lnTo>
                <a:lnTo>
                  <a:pt x="4187050" y="71120"/>
                </a:lnTo>
                <a:lnTo>
                  <a:pt x="4111434" y="68580"/>
                </a:lnTo>
                <a:lnTo>
                  <a:pt x="4035056" y="67310"/>
                </a:lnTo>
                <a:lnTo>
                  <a:pt x="3957942" y="64770"/>
                </a:lnTo>
                <a:lnTo>
                  <a:pt x="3880104" y="63500"/>
                </a:lnTo>
                <a:lnTo>
                  <a:pt x="3801567" y="62230"/>
                </a:lnTo>
                <a:lnTo>
                  <a:pt x="3722370" y="59690"/>
                </a:lnTo>
                <a:lnTo>
                  <a:pt x="3642601" y="59690"/>
                </a:lnTo>
                <a:lnTo>
                  <a:pt x="3562057" y="58420"/>
                </a:lnTo>
                <a:lnTo>
                  <a:pt x="3481006" y="57150"/>
                </a:lnTo>
                <a:lnTo>
                  <a:pt x="5060880" y="57150"/>
                </a:lnTo>
                <a:lnTo>
                  <a:pt x="5155031" y="64770"/>
                </a:lnTo>
                <a:lnTo>
                  <a:pt x="5216283" y="68580"/>
                </a:lnTo>
                <a:lnTo>
                  <a:pt x="5392940" y="83820"/>
                </a:lnTo>
                <a:lnTo>
                  <a:pt x="5449379" y="90170"/>
                </a:lnTo>
                <a:lnTo>
                  <a:pt x="5558434" y="100330"/>
                </a:lnTo>
                <a:lnTo>
                  <a:pt x="5662218" y="113030"/>
                </a:lnTo>
                <a:lnTo>
                  <a:pt x="5712079" y="118110"/>
                </a:lnTo>
                <a:lnTo>
                  <a:pt x="5897410" y="143510"/>
                </a:lnTo>
                <a:lnTo>
                  <a:pt x="5940094" y="149860"/>
                </a:lnTo>
                <a:lnTo>
                  <a:pt x="5981268" y="157480"/>
                </a:lnTo>
                <a:lnTo>
                  <a:pt x="6020917" y="163830"/>
                </a:lnTo>
                <a:lnTo>
                  <a:pt x="6059017" y="171450"/>
                </a:lnTo>
                <a:lnTo>
                  <a:pt x="6095530" y="177800"/>
                </a:lnTo>
                <a:lnTo>
                  <a:pt x="6130467" y="185420"/>
                </a:lnTo>
                <a:lnTo>
                  <a:pt x="6195453" y="199390"/>
                </a:lnTo>
                <a:lnTo>
                  <a:pt x="6253822" y="214630"/>
                </a:lnTo>
                <a:lnTo>
                  <a:pt x="6293192" y="226060"/>
                </a:lnTo>
                <a:lnTo>
                  <a:pt x="6317310" y="234950"/>
                </a:lnTo>
                <a:lnTo>
                  <a:pt x="6328727" y="238760"/>
                </a:lnTo>
                <a:lnTo>
                  <a:pt x="6339725" y="242570"/>
                </a:lnTo>
                <a:lnTo>
                  <a:pt x="6350292" y="246380"/>
                </a:lnTo>
                <a:lnTo>
                  <a:pt x="6360439" y="250190"/>
                </a:lnTo>
                <a:lnTo>
                  <a:pt x="6370154" y="255270"/>
                </a:lnTo>
                <a:lnTo>
                  <a:pt x="6379438" y="259080"/>
                </a:lnTo>
                <a:lnTo>
                  <a:pt x="6388315" y="262890"/>
                </a:lnTo>
                <a:lnTo>
                  <a:pt x="6396761" y="267970"/>
                </a:lnTo>
                <a:lnTo>
                  <a:pt x="6399441" y="269240"/>
                </a:lnTo>
                <a:lnTo>
                  <a:pt x="6238214" y="269240"/>
                </a:lnTo>
                <a:lnTo>
                  <a:pt x="6238760" y="270510"/>
                </a:lnTo>
                <a:close/>
              </a:path>
              <a:path w="6469380" h="709930">
                <a:moveTo>
                  <a:pt x="230416" y="270510"/>
                </a:moveTo>
                <a:lnTo>
                  <a:pt x="230962" y="269240"/>
                </a:lnTo>
                <a:lnTo>
                  <a:pt x="235055" y="269240"/>
                </a:lnTo>
                <a:lnTo>
                  <a:pt x="230416" y="270510"/>
                </a:lnTo>
                <a:close/>
              </a:path>
              <a:path w="6469380" h="709930">
                <a:moveTo>
                  <a:pt x="6363144" y="314960"/>
                </a:moveTo>
                <a:lnTo>
                  <a:pt x="6354902" y="311150"/>
                </a:lnTo>
                <a:lnTo>
                  <a:pt x="6355499" y="311150"/>
                </a:lnTo>
                <a:lnTo>
                  <a:pt x="6346786" y="307340"/>
                </a:lnTo>
                <a:lnTo>
                  <a:pt x="6347333" y="307340"/>
                </a:lnTo>
                <a:lnTo>
                  <a:pt x="6338150" y="303530"/>
                </a:lnTo>
                <a:lnTo>
                  <a:pt x="6338658" y="303530"/>
                </a:lnTo>
                <a:lnTo>
                  <a:pt x="6329006" y="299720"/>
                </a:lnTo>
                <a:lnTo>
                  <a:pt x="6329476" y="299720"/>
                </a:lnTo>
                <a:lnTo>
                  <a:pt x="6319354" y="295910"/>
                </a:lnTo>
                <a:lnTo>
                  <a:pt x="6319799" y="295910"/>
                </a:lnTo>
                <a:lnTo>
                  <a:pt x="6309220" y="292100"/>
                </a:lnTo>
                <a:lnTo>
                  <a:pt x="6309626" y="292100"/>
                </a:lnTo>
                <a:lnTo>
                  <a:pt x="6298590" y="288290"/>
                </a:lnTo>
                <a:lnTo>
                  <a:pt x="6298971" y="288290"/>
                </a:lnTo>
                <a:lnTo>
                  <a:pt x="6287490" y="284480"/>
                </a:lnTo>
                <a:lnTo>
                  <a:pt x="6287833" y="284480"/>
                </a:lnTo>
                <a:lnTo>
                  <a:pt x="6275908" y="280670"/>
                </a:lnTo>
                <a:lnTo>
                  <a:pt x="6276238" y="280670"/>
                </a:lnTo>
                <a:lnTo>
                  <a:pt x="6263855" y="276860"/>
                </a:lnTo>
                <a:lnTo>
                  <a:pt x="6264300" y="276860"/>
                </a:lnTo>
                <a:lnTo>
                  <a:pt x="6238214" y="269240"/>
                </a:lnTo>
                <a:lnTo>
                  <a:pt x="6399441" y="269240"/>
                </a:lnTo>
                <a:lnTo>
                  <a:pt x="6404800" y="271780"/>
                </a:lnTo>
                <a:lnTo>
                  <a:pt x="6412420" y="276860"/>
                </a:lnTo>
                <a:lnTo>
                  <a:pt x="6419634" y="280670"/>
                </a:lnTo>
                <a:lnTo>
                  <a:pt x="6449580" y="306070"/>
                </a:lnTo>
                <a:lnTo>
                  <a:pt x="6455135" y="313690"/>
                </a:lnTo>
                <a:lnTo>
                  <a:pt x="6362496" y="313690"/>
                </a:lnTo>
                <a:lnTo>
                  <a:pt x="6363144" y="314960"/>
                </a:lnTo>
                <a:close/>
              </a:path>
              <a:path w="6469380" h="709930">
                <a:moveTo>
                  <a:pt x="106032" y="314960"/>
                </a:moveTo>
                <a:lnTo>
                  <a:pt x="106680" y="313690"/>
                </a:lnTo>
                <a:lnTo>
                  <a:pt x="108779" y="313690"/>
                </a:lnTo>
                <a:lnTo>
                  <a:pt x="106032" y="314960"/>
                </a:lnTo>
                <a:close/>
              </a:path>
              <a:path w="6469380" h="709930">
                <a:moveTo>
                  <a:pt x="6370269" y="318770"/>
                </a:moveTo>
                <a:lnTo>
                  <a:pt x="6362496" y="313690"/>
                </a:lnTo>
                <a:lnTo>
                  <a:pt x="6455135" y="313690"/>
                </a:lnTo>
                <a:lnTo>
                  <a:pt x="6457665" y="317500"/>
                </a:lnTo>
                <a:lnTo>
                  <a:pt x="6369558" y="317500"/>
                </a:lnTo>
                <a:lnTo>
                  <a:pt x="6370269" y="318770"/>
                </a:lnTo>
                <a:close/>
              </a:path>
              <a:path w="6469380" h="709930">
                <a:moveTo>
                  <a:pt x="98907" y="318770"/>
                </a:moveTo>
                <a:lnTo>
                  <a:pt x="99618" y="317500"/>
                </a:lnTo>
                <a:lnTo>
                  <a:pt x="100850" y="317500"/>
                </a:lnTo>
                <a:lnTo>
                  <a:pt x="98907" y="318770"/>
                </a:lnTo>
                <a:close/>
              </a:path>
              <a:path w="6469380" h="709930">
                <a:moveTo>
                  <a:pt x="6393268" y="332740"/>
                </a:moveTo>
                <a:lnTo>
                  <a:pt x="6387439" y="328930"/>
                </a:lnTo>
                <a:lnTo>
                  <a:pt x="6388354" y="328930"/>
                </a:lnTo>
                <a:lnTo>
                  <a:pt x="6382029" y="325120"/>
                </a:lnTo>
                <a:lnTo>
                  <a:pt x="6382880" y="325120"/>
                </a:lnTo>
                <a:lnTo>
                  <a:pt x="6376073" y="321310"/>
                </a:lnTo>
                <a:lnTo>
                  <a:pt x="6376847" y="321310"/>
                </a:lnTo>
                <a:lnTo>
                  <a:pt x="6369558" y="317500"/>
                </a:lnTo>
                <a:lnTo>
                  <a:pt x="6457665" y="317500"/>
                </a:lnTo>
                <a:lnTo>
                  <a:pt x="6458508" y="318770"/>
                </a:lnTo>
                <a:lnTo>
                  <a:pt x="6462166" y="325120"/>
                </a:lnTo>
                <a:lnTo>
                  <a:pt x="6465176" y="331470"/>
                </a:lnTo>
                <a:lnTo>
                  <a:pt x="6392265" y="331470"/>
                </a:lnTo>
                <a:lnTo>
                  <a:pt x="6393268" y="332740"/>
                </a:lnTo>
                <a:close/>
              </a:path>
              <a:path w="6469380" h="709930">
                <a:moveTo>
                  <a:pt x="75907" y="332740"/>
                </a:moveTo>
                <a:lnTo>
                  <a:pt x="76911" y="331470"/>
                </a:lnTo>
                <a:lnTo>
                  <a:pt x="77850" y="331470"/>
                </a:lnTo>
                <a:lnTo>
                  <a:pt x="75907" y="332740"/>
                </a:lnTo>
                <a:close/>
              </a:path>
              <a:path w="6469380" h="709930">
                <a:moveTo>
                  <a:pt x="6401358" y="339090"/>
                </a:moveTo>
                <a:lnTo>
                  <a:pt x="6396507" y="335280"/>
                </a:lnTo>
                <a:lnTo>
                  <a:pt x="6397612" y="335280"/>
                </a:lnTo>
                <a:lnTo>
                  <a:pt x="6392265" y="331470"/>
                </a:lnTo>
                <a:lnTo>
                  <a:pt x="6465176" y="331470"/>
                </a:lnTo>
                <a:lnTo>
                  <a:pt x="6467060" y="337820"/>
                </a:lnTo>
                <a:lnTo>
                  <a:pt x="6400177" y="337820"/>
                </a:lnTo>
                <a:lnTo>
                  <a:pt x="6401358" y="339090"/>
                </a:lnTo>
                <a:close/>
              </a:path>
              <a:path w="6469380" h="709930">
                <a:moveTo>
                  <a:pt x="67818" y="339090"/>
                </a:moveTo>
                <a:lnTo>
                  <a:pt x="68999" y="337820"/>
                </a:lnTo>
                <a:lnTo>
                  <a:pt x="69435" y="337820"/>
                </a:lnTo>
                <a:lnTo>
                  <a:pt x="67818" y="339090"/>
                </a:lnTo>
                <a:close/>
              </a:path>
              <a:path w="6469380" h="709930">
                <a:moveTo>
                  <a:pt x="6403624" y="340834"/>
                </a:moveTo>
                <a:lnTo>
                  <a:pt x="6400177" y="337820"/>
                </a:lnTo>
                <a:lnTo>
                  <a:pt x="6467060" y="337820"/>
                </a:lnTo>
                <a:lnTo>
                  <a:pt x="6467436" y="339090"/>
                </a:lnTo>
                <a:lnTo>
                  <a:pt x="6467659" y="340360"/>
                </a:lnTo>
                <a:lnTo>
                  <a:pt x="6403263" y="340360"/>
                </a:lnTo>
                <a:lnTo>
                  <a:pt x="6403624" y="340834"/>
                </a:lnTo>
                <a:close/>
              </a:path>
              <a:path w="6469380" h="709930">
                <a:moveTo>
                  <a:pt x="64643" y="341630"/>
                </a:moveTo>
                <a:lnTo>
                  <a:pt x="65912" y="340360"/>
                </a:lnTo>
                <a:lnTo>
                  <a:pt x="65552" y="340834"/>
                </a:lnTo>
                <a:lnTo>
                  <a:pt x="64643" y="341630"/>
                </a:lnTo>
                <a:close/>
              </a:path>
              <a:path w="6469380" h="709930">
                <a:moveTo>
                  <a:pt x="65552" y="340834"/>
                </a:moveTo>
                <a:lnTo>
                  <a:pt x="65912" y="340360"/>
                </a:lnTo>
                <a:lnTo>
                  <a:pt x="66095" y="340360"/>
                </a:lnTo>
                <a:lnTo>
                  <a:pt x="65552" y="340834"/>
                </a:lnTo>
                <a:close/>
              </a:path>
              <a:path w="6469380" h="709930">
                <a:moveTo>
                  <a:pt x="6404533" y="341630"/>
                </a:moveTo>
                <a:lnTo>
                  <a:pt x="6403624" y="340834"/>
                </a:lnTo>
                <a:lnTo>
                  <a:pt x="6403263" y="340360"/>
                </a:lnTo>
                <a:lnTo>
                  <a:pt x="6404533" y="341630"/>
                </a:lnTo>
                <a:close/>
              </a:path>
              <a:path w="6469380" h="709930">
                <a:moveTo>
                  <a:pt x="6467881" y="341630"/>
                </a:moveTo>
                <a:lnTo>
                  <a:pt x="6404533" y="341630"/>
                </a:lnTo>
                <a:lnTo>
                  <a:pt x="6403263" y="340360"/>
                </a:lnTo>
                <a:lnTo>
                  <a:pt x="6467659" y="340360"/>
                </a:lnTo>
                <a:lnTo>
                  <a:pt x="6467881" y="341630"/>
                </a:lnTo>
                <a:close/>
              </a:path>
              <a:path w="6469380" h="709930">
                <a:moveTo>
                  <a:pt x="64947" y="341630"/>
                </a:moveTo>
                <a:lnTo>
                  <a:pt x="64643" y="341630"/>
                </a:lnTo>
                <a:lnTo>
                  <a:pt x="65552" y="340834"/>
                </a:lnTo>
                <a:lnTo>
                  <a:pt x="64947" y="341630"/>
                </a:lnTo>
                <a:close/>
              </a:path>
              <a:path w="6469380" h="709930">
                <a:moveTo>
                  <a:pt x="6407124" y="345440"/>
                </a:moveTo>
                <a:lnTo>
                  <a:pt x="6403624" y="340834"/>
                </a:lnTo>
                <a:lnTo>
                  <a:pt x="6404533" y="341630"/>
                </a:lnTo>
                <a:lnTo>
                  <a:pt x="6467881" y="341630"/>
                </a:lnTo>
                <a:lnTo>
                  <a:pt x="6468103" y="342900"/>
                </a:lnTo>
                <a:lnTo>
                  <a:pt x="6405791" y="342900"/>
                </a:lnTo>
                <a:lnTo>
                  <a:pt x="6407124" y="345440"/>
                </a:lnTo>
                <a:close/>
              </a:path>
              <a:path w="6469380" h="709930">
                <a:moveTo>
                  <a:pt x="62052" y="345440"/>
                </a:moveTo>
                <a:lnTo>
                  <a:pt x="63385" y="342900"/>
                </a:lnTo>
                <a:lnTo>
                  <a:pt x="63982" y="342900"/>
                </a:lnTo>
                <a:lnTo>
                  <a:pt x="62052" y="345440"/>
                </a:lnTo>
                <a:close/>
              </a:path>
              <a:path w="6469380" h="709930">
                <a:moveTo>
                  <a:pt x="6409143" y="347980"/>
                </a:moveTo>
                <a:lnTo>
                  <a:pt x="6405791" y="342900"/>
                </a:lnTo>
                <a:lnTo>
                  <a:pt x="6468103" y="342900"/>
                </a:lnTo>
                <a:lnTo>
                  <a:pt x="6468548" y="345440"/>
                </a:lnTo>
                <a:lnTo>
                  <a:pt x="6407772" y="345440"/>
                </a:lnTo>
                <a:lnTo>
                  <a:pt x="6409143" y="347980"/>
                </a:lnTo>
                <a:close/>
              </a:path>
              <a:path w="6469380" h="709930">
                <a:moveTo>
                  <a:pt x="60032" y="347980"/>
                </a:moveTo>
                <a:lnTo>
                  <a:pt x="61404" y="345440"/>
                </a:lnTo>
                <a:lnTo>
                  <a:pt x="61709" y="345440"/>
                </a:lnTo>
                <a:lnTo>
                  <a:pt x="60032" y="347980"/>
                </a:lnTo>
                <a:close/>
              </a:path>
              <a:path w="6469380" h="709930">
                <a:moveTo>
                  <a:pt x="6469176" y="358140"/>
                </a:moveTo>
                <a:lnTo>
                  <a:pt x="6411569" y="358140"/>
                </a:lnTo>
                <a:lnTo>
                  <a:pt x="6411931" y="356416"/>
                </a:lnTo>
                <a:lnTo>
                  <a:pt x="6412153" y="355600"/>
                </a:lnTo>
                <a:lnTo>
                  <a:pt x="6412344" y="355600"/>
                </a:lnTo>
                <a:lnTo>
                  <a:pt x="6412344" y="353060"/>
                </a:lnTo>
                <a:lnTo>
                  <a:pt x="6412153" y="353060"/>
                </a:lnTo>
                <a:lnTo>
                  <a:pt x="6411061" y="350520"/>
                </a:lnTo>
                <a:lnTo>
                  <a:pt x="6410324" y="349250"/>
                </a:lnTo>
                <a:lnTo>
                  <a:pt x="6410617" y="349250"/>
                </a:lnTo>
                <a:lnTo>
                  <a:pt x="6407772" y="345440"/>
                </a:lnTo>
                <a:lnTo>
                  <a:pt x="6468548" y="345440"/>
                </a:lnTo>
                <a:lnTo>
                  <a:pt x="6468770" y="346710"/>
                </a:lnTo>
                <a:lnTo>
                  <a:pt x="6469176" y="350520"/>
                </a:lnTo>
                <a:lnTo>
                  <a:pt x="6469176" y="358140"/>
                </a:lnTo>
                <a:close/>
              </a:path>
              <a:path w="6469380" h="709930">
                <a:moveTo>
                  <a:pt x="57815" y="351408"/>
                </a:moveTo>
                <a:lnTo>
                  <a:pt x="58851" y="349250"/>
                </a:lnTo>
                <a:lnTo>
                  <a:pt x="58559" y="349250"/>
                </a:lnTo>
                <a:lnTo>
                  <a:pt x="59918" y="347980"/>
                </a:lnTo>
                <a:lnTo>
                  <a:pt x="57815" y="351408"/>
                </a:lnTo>
                <a:close/>
              </a:path>
              <a:path w="6469380" h="709930">
                <a:moveTo>
                  <a:pt x="6411361" y="351408"/>
                </a:moveTo>
                <a:lnTo>
                  <a:pt x="6409258" y="347980"/>
                </a:lnTo>
                <a:lnTo>
                  <a:pt x="6410617" y="349250"/>
                </a:lnTo>
                <a:lnTo>
                  <a:pt x="6410324" y="349250"/>
                </a:lnTo>
                <a:lnTo>
                  <a:pt x="6411361" y="351408"/>
                </a:lnTo>
                <a:close/>
              </a:path>
              <a:path w="6469380" h="709930">
                <a:moveTo>
                  <a:pt x="57802" y="351429"/>
                </a:moveTo>
                <a:lnTo>
                  <a:pt x="57892" y="351168"/>
                </a:lnTo>
                <a:lnTo>
                  <a:pt x="58851" y="349250"/>
                </a:lnTo>
                <a:lnTo>
                  <a:pt x="57802" y="351429"/>
                </a:lnTo>
                <a:close/>
              </a:path>
              <a:path w="6469380" h="709930">
                <a:moveTo>
                  <a:pt x="6411373" y="351429"/>
                </a:moveTo>
                <a:lnTo>
                  <a:pt x="6410324" y="349250"/>
                </a:lnTo>
                <a:lnTo>
                  <a:pt x="6411284" y="351168"/>
                </a:lnTo>
                <a:lnTo>
                  <a:pt x="6411373" y="351429"/>
                </a:lnTo>
                <a:close/>
              </a:path>
              <a:path w="6469380" h="709930">
                <a:moveTo>
                  <a:pt x="57581" y="351790"/>
                </a:moveTo>
                <a:lnTo>
                  <a:pt x="58115" y="350520"/>
                </a:lnTo>
                <a:lnTo>
                  <a:pt x="57892" y="351168"/>
                </a:lnTo>
                <a:lnTo>
                  <a:pt x="57581" y="351790"/>
                </a:lnTo>
                <a:close/>
              </a:path>
              <a:path w="6469380" h="709930">
                <a:moveTo>
                  <a:pt x="57892" y="351168"/>
                </a:moveTo>
                <a:lnTo>
                  <a:pt x="58115" y="350520"/>
                </a:lnTo>
                <a:lnTo>
                  <a:pt x="57892" y="351168"/>
                </a:lnTo>
                <a:close/>
              </a:path>
              <a:path w="6469380" h="709930">
                <a:moveTo>
                  <a:pt x="6411284" y="351168"/>
                </a:moveTo>
                <a:lnTo>
                  <a:pt x="6410959" y="350520"/>
                </a:lnTo>
                <a:lnTo>
                  <a:pt x="6411284" y="351168"/>
                </a:lnTo>
                <a:close/>
              </a:path>
              <a:path w="6469380" h="709930">
                <a:moveTo>
                  <a:pt x="6411607" y="351790"/>
                </a:moveTo>
                <a:lnTo>
                  <a:pt x="6411284" y="351168"/>
                </a:lnTo>
                <a:lnTo>
                  <a:pt x="6411061" y="350520"/>
                </a:lnTo>
                <a:lnTo>
                  <a:pt x="6411607" y="351790"/>
                </a:lnTo>
                <a:close/>
              </a:path>
              <a:path w="6469380" h="709930">
                <a:moveTo>
                  <a:pt x="57581" y="351790"/>
                </a:moveTo>
                <a:lnTo>
                  <a:pt x="57892" y="351168"/>
                </a:lnTo>
                <a:lnTo>
                  <a:pt x="57790" y="351449"/>
                </a:lnTo>
                <a:lnTo>
                  <a:pt x="57581" y="351790"/>
                </a:lnTo>
                <a:close/>
              </a:path>
              <a:path w="6469380" h="709930">
                <a:moveTo>
                  <a:pt x="6411595" y="351790"/>
                </a:moveTo>
                <a:lnTo>
                  <a:pt x="6411386" y="351449"/>
                </a:lnTo>
                <a:lnTo>
                  <a:pt x="6411284" y="351168"/>
                </a:lnTo>
                <a:lnTo>
                  <a:pt x="6411595" y="351790"/>
                </a:lnTo>
                <a:close/>
              </a:path>
              <a:path w="6469380" h="709930">
                <a:moveTo>
                  <a:pt x="57632" y="351790"/>
                </a:moveTo>
                <a:lnTo>
                  <a:pt x="57802" y="351429"/>
                </a:lnTo>
                <a:lnTo>
                  <a:pt x="57632" y="351790"/>
                </a:lnTo>
                <a:close/>
              </a:path>
              <a:path w="6469380" h="709930">
                <a:moveTo>
                  <a:pt x="6411595" y="351790"/>
                </a:moveTo>
                <a:lnTo>
                  <a:pt x="6411373" y="351429"/>
                </a:lnTo>
                <a:lnTo>
                  <a:pt x="6411595" y="351790"/>
                </a:lnTo>
                <a:close/>
              </a:path>
              <a:path w="6469380" h="709930">
                <a:moveTo>
                  <a:pt x="57502" y="352304"/>
                </a:moveTo>
                <a:lnTo>
                  <a:pt x="57575" y="351943"/>
                </a:lnTo>
                <a:lnTo>
                  <a:pt x="57796" y="351449"/>
                </a:lnTo>
                <a:lnTo>
                  <a:pt x="57502" y="352304"/>
                </a:lnTo>
                <a:close/>
              </a:path>
              <a:path w="6469380" h="709930">
                <a:moveTo>
                  <a:pt x="6411674" y="352304"/>
                </a:moveTo>
                <a:lnTo>
                  <a:pt x="6411380" y="351449"/>
                </a:lnTo>
                <a:lnTo>
                  <a:pt x="6411600" y="351943"/>
                </a:lnTo>
                <a:lnTo>
                  <a:pt x="6411674" y="352304"/>
                </a:lnTo>
                <a:close/>
              </a:path>
              <a:path w="6469380" h="709930">
                <a:moveTo>
                  <a:pt x="57023" y="353060"/>
                </a:moveTo>
                <a:lnTo>
                  <a:pt x="57569" y="351790"/>
                </a:lnTo>
                <a:lnTo>
                  <a:pt x="57558" y="351943"/>
                </a:lnTo>
                <a:lnTo>
                  <a:pt x="57023" y="353060"/>
                </a:lnTo>
                <a:close/>
              </a:path>
              <a:path w="6469380" h="709930">
                <a:moveTo>
                  <a:pt x="57588" y="351881"/>
                </a:moveTo>
                <a:close/>
              </a:path>
              <a:path w="6469380" h="709930">
                <a:moveTo>
                  <a:pt x="6411588" y="351881"/>
                </a:moveTo>
                <a:close/>
              </a:path>
              <a:path w="6469380" h="709930">
                <a:moveTo>
                  <a:pt x="6412153" y="353060"/>
                </a:moveTo>
                <a:lnTo>
                  <a:pt x="6411618" y="351943"/>
                </a:lnTo>
                <a:lnTo>
                  <a:pt x="6411569" y="351790"/>
                </a:lnTo>
                <a:lnTo>
                  <a:pt x="6412153" y="353060"/>
                </a:lnTo>
                <a:close/>
              </a:path>
              <a:path w="6469380" h="709930">
                <a:moveTo>
                  <a:pt x="57171" y="353268"/>
                </a:moveTo>
                <a:lnTo>
                  <a:pt x="57207" y="353060"/>
                </a:lnTo>
                <a:lnTo>
                  <a:pt x="57588" y="351881"/>
                </a:lnTo>
                <a:lnTo>
                  <a:pt x="57502" y="352304"/>
                </a:lnTo>
                <a:lnTo>
                  <a:pt x="57171" y="353268"/>
                </a:lnTo>
                <a:close/>
              </a:path>
              <a:path w="6469380" h="709930">
                <a:moveTo>
                  <a:pt x="6412005" y="353268"/>
                </a:moveTo>
                <a:lnTo>
                  <a:pt x="6411674" y="352304"/>
                </a:lnTo>
                <a:lnTo>
                  <a:pt x="6411588" y="351881"/>
                </a:lnTo>
                <a:lnTo>
                  <a:pt x="6411969" y="353060"/>
                </a:lnTo>
                <a:lnTo>
                  <a:pt x="6412005" y="353268"/>
                </a:lnTo>
                <a:close/>
              </a:path>
              <a:path w="6469380" h="709930">
                <a:moveTo>
                  <a:pt x="57207" y="353060"/>
                </a:moveTo>
                <a:lnTo>
                  <a:pt x="57023" y="353060"/>
                </a:lnTo>
                <a:lnTo>
                  <a:pt x="57558" y="351943"/>
                </a:lnTo>
                <a:lnTo>
                  <a:pt x="57207" y="353060"/>
                </a:lnTo>
                <a:close/>
              </a:path>
              <a:path w="6469380" h="709930">
                <a:moveTo>
                  <a:pt x="6412153" y="353060"/>
                </a:moveTo>
                <a:lnTo>
                  <a:pt x="6411969" y="353060"/>
                </a:lnTo>
                <a:lnTo>
                  <a:pt x="6411618" y="351943"/>
                </a:lnTo>
                <a:lnTo>
                  <a:pt x="6412153" y="353060"/>
                </a:lnTo>
                <a:close/>
              </a:path>
              <a:path w="6469380" h="709930">
                <a:moveTo>
                  <a:pt x="57083" y="354364"/>
                </a:moveTo>
                <a:lnTo>
                  <a:pt x="57120" y="353909"/>
                </a:lnTo>
                <a:lnTo>
                  <a:pt x="57243" y="353060"/>
                </a:lnTo>
                <a:lnTo>
                  <a:pt x="57502" y="352304"/>
                </a:lnTo>
                <a:lnTo>
                  <a:pt x="57083" y="354364"/>
                </a:lnTo>
                <a:close/>
              </a:path>
              <a:path w="6469380" h="709930">
                <a:moveTo>
                  <a:pt x="6412093" y="354364"/>
                </a:moveTo>
                <a:lnTo>
                  <a:pt x="6411674" y="352304"/>
                </a:lnTo>
                <a:lnTo>
                  <a:pt x="6411933" y="353060"/>
                </a:lnTo>
                <a:lnTo>
                  <a:pt x="6412056" y="353909"/>
                </a:lnTo>
                <a:lnTo>
                  <a:pt x="6412093" y="354364"/>
                </a:lnTo>
                <a:close/>
              </a:path>
              <a:path w="6469380" h="709930">
                <a:moveTo>
                  <a:pt x="56954" y="353861"/>
                </a:moveTo>
                <a:lnTo>
                  <a:pt x="56832" y="353060"/>
                </a:lnTo>
                <a:lnTo>
                  <a:pt x="57099" y="353060"/>
                </a:lnTo>
                <a:lnTo>
                  <a:pt x="57055" y="353542"/>
                </a:lnTo>
                <a:lnTo>
                  <a:pt x="56954" y="353861"/>
                </a:lnTo>
                <a:close/>
              </a:path>
              <a:path w="6469380" h="709930">
                <a:moveTo>
                  <a:pt x="57089" y="353432"/>
                </a:moveTo>
                <a:lnTo>
                  <a:pt x="57099" y="353060"/>
                </a:lnTo>
                <a:lnTo>
                  <a:pt x="57089" y="353432"/>
                </a:lnTo>
                <a:close/>
              </a:path>
              <a:path w="6469380" h="709930">
                <a:moveTo>
                  <a:pt x="57181" y="353141"/>
                </a:moveTo>
                <a:close/>
              </a:path>
              <a:path w="6469380" h="709930">
                <a:moveTo>
                  <a:pt x="6411995" y="353141"/>
                </a:moveTo>
                <a:close/>
              </a:path>
              <a:path w="6469380" h="709930">
                <a:moveTo>
                  <a:pt x="6412086" y="353432"/>
                </a:moveTo>
                <a:lnTo>
                  <a:pt x="6411988" y="353060"/>
                </a:lnTo>
                <a:lnTo>
                  <a:pt x="6412086" y="353432"/>
                </a:lnTo>
                <a:close/>
              </a:path>
              <a:path w="6469380" h="709930">
                <a:moveTo>
                  <a:pt x="6412222" y="353861"/>
                </a:moveTo>
                <a:lnTo>
                  <a:pt x="6412121" y="353542"/>
                </a:lnTo>
                <a:lnTo>
                  <a:pt x="6412077" y="353060"/>
                </a:lnTo>
                <a:lnTo>
                  <a:pt x="6412344" y="353060"/>
                </a:lnTo>
                <a:lnTo>
                  <a:pt x="6412222" y="353861"/>
                </a:lnTo>
                <a:close/>
              </a:path>
              <a:path w="6469380" h="709930">
                <a:moveTo>
                  <a:pt x="56938" y="354841"/>
                </a:moveTo>
                <a:lnTo>
                  <a:pt x="56825" y="354275"/>
                </a:lnTo>
                <a:lnTo>
                  <a:pt x="56951" y="353909"/>
                </a:lnTo>
                <a:lnTo>
                  <a:pt x="56984" y="354330"/>
                </a:lnTo>
                <a:lnTo>
                  <a:pt x="56938" y="354841"/>
                </a:lnTo>
                <a:close/>
              </a:path>
              <a:path w="6469380" h="709930">
                <a:moveTo>
                  <a:pt x="6412238" y="354841"/>
                </a:moveTo>
                <a:lnTo>
                  <a:pt x="6412191" y="354330"/>
                </a:lnTo>
                <a:lnTo>
                  <a:pt x="6412225" y="353909"/>
                </a:lnTo>
                <a:lnTo>
                  <a:pt x="6412351" y="354275"/>
                </a:lnTo>
                <a:lnTo>
                  <a:pt x="6412238" y="354841"/>
                </a:lnTo>
                <a:close/>
              </a:path>
              <a:path w="6469380" h="709930">
                <a:moveTo>
                  <a:pt x="57042" y="354330"/>
                </a:moveTo>
                <a:lnTo>
                  <a:pt x="57057" y="353995"/>
                </a:lnTo>
                <a:lnTo>
                  <a:pt x="57042" y="354330"/>
                </a:lnTo>
                <a:close/>
              </a:path>
              <a:path w="6469380" h="709930">
                <a:moveTo>
                  <a:pt x="6412150" y="354330"/>
                </a:moveTo>
                <a:lnTo>
                  <a:pt x="6412119" y="353995"/>
                </a:lnTo>
                <a:lnTo>
                  <a:pt x="6412150" y="354330"/>
                </a:lnTo>
                <a:close/>
              </a:path>
              <a:path w="6469380" h="709930">
                <a:moveTo>
                  <a:pt x="56929" y="354910"/>
                </a:moveTo>
                <a:lnTo>
                  <a:pt x="56807" y="354330"/>
                </a:lnTo>
                <a:lnTo>
                  <a:pt x="56926" y="354791"/>
                </a:lnTo>
                <a:close/>
              </a:path>
              <a:path w="6469380" h="709930">
                <a:moveTo>
                  <a:pt x="56998" y="354414"/>
                </a:moveTo>
                <a:close/>
              </a:path>
              <a:path w="6469380" h="709930">
                <a:moveTo>
                  <a:pt x="57035" y="354392"/>
                </a:moveTo>
                <a:close/>
              </a:path>
              <a:path w="6469380" h="709930">
                <a:moveTo>
                  <a:pt x="6412178" y="354414"/>
                </a:moveTo>
                <a:close/>
              </a:path>
              <a:path w="6469380" h="709930">
                <a:moveTo>
                  <a:pt x="6412247" y="354910"/>
                </a:moveTo>
                <a:lnTo>
                  <a:pt x="6412369" y="354330"/>
                </a:lnTo>
                <a:lnTo>
                  <a:pt x="6412247" y="354910"/>
                </a:lnTo>
                <a:close/>
              </a:path>
              <a:path w="6469380" h="709930">
                <a:moveTo>
                  <a:pt x="57219" y="355600"/>
                </a:moveTo>
                <a:lnTo>
                  <a:pt x="57065" y="354589"/>
                </a:lnTo>
                <a:lnTo>
                  <a:pt x="57219" y="355600"/>
                </a:lnTo>
                <a:close/>
              </a:path>
              <a:path w="6469380" h="709930">
                <a:moveTo>
                  <a:pt x="6411988" y="355600"/>
                </a:moveTo>
                <a:lnTo>
                  <a:pt x="6412111" y="354589"/>
                </a:lnTo>
                <a:lnTo>
                  <a:pt x="6411988" y="355600"/>
                </a:lnTo>
                <a:close/>
              </a:path>
              <a:path w="6469380" h="709930">
                <a:moveTo>
                  <a:pt x="57188" y="355600"/>
                </a:moveTo>
                <a:lnTo>
                  <a:pt x="57058" y="354791"/>
                </a:lnTo>
                <a:lnTo>
                  <a:pt x="57188" y="355600"/>
                </a:lnTo>
                <a:close/>
              </a:path>
              <a:path w="6469380" h="709930">
                <a:moveTo>
                  <a:pt x="6412042" y="355600"/>
                </a:moveTo>
                <a:lnTo>
                  <a:pt x="6412118" y="354791"/>
                </a:lnTo>
                <a:lnTo>
                  <a:pt x="6412042" y="355600"/>
                </a:lnTo>
                <a:close/>
              </a:path>
              <a:path w="6469380" h="709930">
                <a:moveTo>
                  <a:pt x="56984" y="355600"/>
                </a:moveTo>
                <a:lnTo>
                  <a:pt x="56832" y="355600"/>
                </a:lnTo>
                <a:lnTo>
                  <a:pt x="56951" y="355016"/>
                </a:lnTo>
                <a:lnTo>
                  <a:pt x="56984" y="355600"/>
                </a:lnTo>
                <a:close/>
              </a:path>
              <a:path w="6469380" h="709930">
                <a:moveTo>
                  <a:pt x="6412344" y="355600"/>
                </a:moveTo>
                <a:lnTo>
                  <a:pt x="6412191" y="355600"/>
                </a:lnTo>
                <a:lnTo>
                  <a:pt x="6412225" y="355016"/>
                </a:lnTo>
                <a:lnTo>
                  <a:pt x="6412344" y="355600"/>
                </a:lnTo>
                <a:close/>
              </a:path>
              <a:path w="6469380" h="709930">
                <a:moveTo>
                  <a:pt x="57099" y="355600"/>
                </a:moveTo>
                <a:lnTo>
                  <a:pt x="57044" y="355251"/>
                </a:lnTo>
                <a:lnTo>
                  <a:pt x="57099" y="355600"/>
                </a:lnTo>
                <a:close/>
              </a:path>
              <a:path w="6469380" h="709930">
                <a:moveTo>
                  <a:pt x="6412103" y="355600"/>
                </a:moveTo>
                <a:lnTo>
                  <a:pt x="6412132" y="355251"/>
                </a:lnTo>
                <a:lnTo>
                  <a:pt x="6412103" y="355600"/>
                </a:lnTo>
                <a:close/>
              </a:path>
              <a:path w="6469380" h="709930">
                <a:moveTo>
                  <a:pt x="57035" y="355600"/>
                </a:moveTo>
                <a:lnTo>
                  <a:pt x="57009" y="355293"/>
                </a:lnTo>
                <a:lnTo>
                  <a:pt x="57035" y="355600"/>
                </a:lnTo>
                <a:close/>
              </a:path>
              <a:path w="6469380" h="709930">
                <a:moveTo>
                  <a:pt x="6412191" y="355600"/>
                </a:moveTo>
                <a:lnTo>
                  <a:pt x="6412167" y="355293"/>
                </a:lnTo>
                <a:lnTo>
                  <a:pt x="6412191" y="355600"/>
                </a:lnTo>
                <a:close/>
              </a:path>
              <a:path w="6469380" h="709930">
                <a:moveTo>
                  <a:pt x="57134" y="355600"/>
                </a:moveTo>
                <a:lnTo>
                  <a:pt x="57090" y="355431"/>
                </a:lnTo>
                <a:lnTo>
                  <a:pt x="57134" y="355600"/>
                </a:lnTo>
                <a:close/>
              </a:path>
              <a:path w="6469380" h="709930">
                <a:moveTo>
                  <a:pt x="6412077" y="355600"/>
                </a:moveTo>
                <a:lnTo>
                  <a:pt x="6412086" y="355431"/>
                </a:lnTo>
                <a:lnTo>
                  <a:pt x="6412077" y="355600"/>
                </a:lnTo>
                <a:close/>
              </a:path>
              <a:path w="6469380" h="709930">
                <a:moveTo>
                  <a:pt x="57073" y="355600"/>
                </a:moveTo>
                <a:lnTo>
                  <a:pt x="57039" y="355437"/>
                </a:lnTo>
                <a:lnTo>
                  <a:pt x="57073" y="355600"/>
                </a:lnTo>
                <a:close/>
              </a:path>
              <a:path w="6469380" h="709930">
                <a:moveTo>
                  <a:pt x="6412141" y="355600"/>
                </a:moveTo>
                <a:lnTo>
                  <a:pt x="6412137" y="355437"/>
                </a:lnTo>
                <a:lnTo>
                  <a:pt x="6412141" y="355600"/>
                </a:lnTo>
                <a:close/>
              </a:path>
              <a:path w="6469380" h="709930">
                <a:moveTo>
                  <a:pt x="57212" y="356262"/>
                </a:moveTo>
                <a:lnTo>
                  <a:pt x="57023" y="355600"/>
                </a:lnTo>
                <a:lnTo>
                  <a:pt x="57144" y="355938"/>
                </a:lnTo>
                <a:lnTo>
                  <a:pt x="57212" y="356262"/>
                </a:lnTo>
                <a:close/>
              </a:path>
              <a:path w="6469380" h="709930">
                <a:moveTo>
                  <a:pt x="57144" y="355938"/>
                </a:moveTo>
                <a:lnTo>
                  <a:pt x="57023" y="355600"/>
                </a:lnTo>
                <a:lnTo>
                  <a:pt x="57144" y="355938"/>
                </a:lnTo>
                <a:close/>
              </a:path>
              <a:path w="6469380" h="709930">
                <a:moveTo>
                  <a:pt x="57364" y="356548"/>
                </a:moveTo>
                <a:lnTo>
                  <a:pt x="57144" y="355938"/>
                </a:lnTo>
                <a:lnTo>
                  <a:pt x="57073" y="355600"/>
                </a:lnTo>
                <a:lnTo>
                  <a:pt x="57364" y="356548"/>
                </a:lnTo>
                <a:close/>
              </a:path>
              <a:path w="6469380" h="709930">
                <a:moveTo>
                  <a:pt x="57344" y="356416"/>
                </a:moveTo>
                <a:lnTo>
                  <a:pt x="57134" y="355600"/>
                </a:lnTo>
                <a:lnTo>
                  <a:pt x="57344" y="356416"/>
                </a:lnTo>
                <a:close/>
              </a:path>
              <a:path w="6469380" h="709930">
                <a:moveTo>
                  <a:pt x="6411832" y="356416"/>
                </a:moveTo>
                <a:lnTo>
                  <a:pt x="6411956" y="355600"/>
                </a:lnTo>
                <a:lnTo>
                  <a:pt x="6411832" y="356416"/>
                </a:lnTo>
                <a:close/>
              </a:path>
              <a:path w="6469380" h="709930">
                <a:moveTo>
                  <a:pt x="6411812" y="356548"/>
                </a:moveTo>
                <a:lnTo>
                  <a:pt x="6412042" y="355600"/>
                </a:lnTo>
                <a:lnTo>
                  <a:pt x="6412031" y="355938"/>
                </a:lnTo>
                <a:lnTo>
                  <a:pt x="6411812" y="356548"/>
                </a:lnTo>
                <a:close/>
              </a:path>
              <a:path w="6469380" h="709930">
                <a:moveTo>
                  <a:pt x="6412031" y="355938"/>
                </a:moveTo>
                <a:lnTo>
                  <a:pt x="6412103" y="355600"/>
                </a:lnTo>
                <a:lnTo>
                  <a:pt x="6412031" y="355938"/>
                </a:lnTo>
                <a:close/>
              </a:path>
              <a:path w="6469380" h="709930">
                <a:moveTo>
                  <a:pt x="6411963" y="356262"/>
                </a:moveTo>
                <a:lnTo>
                  <a:pt x="6412031" y="355938"/>
                </a:lnTo>
                <a:lnTo>
                  <a:pt x="6412153" y="355600"/>
                </a:lnTo>
                <a:lnTo>
                  <a:pt x="6411963" y="356262"/>
                </a:lnTo>
                <a:close/>
              </a:path>
              <a:path w="6469380" h="709930">
                <a:moveTo>
                  <a:pt x="57443" y="357067"/>
                </a:moveTo>
                <a:lnTo>
                  <a:pt x="57257" y="356416"/>
                </a:lnTo>
                <a:lnTo>
                  <a:pt x="57144" y="355938"/>
                </a:lnTo>
                <a:lnTo>
                  <a:pt x="57385" y="356684"/>
                </a:lnTo>
                <a:lnTo>
                  <a:pt x="57443" y="357067"/>
                </a:lnTo>
                <a:close/>
              </a:path>
              <a:path w="6469380" h="709930">
                <a:moveTo>
                  <a:pt x="6411733" y="357067"/>
                </a:moveTo>
                <a:lnTo>
                  <a:pt x="6411791" y="356684"/>
                </a:lnTo>
                <a:lnTo>
                  <a:pt x="6412031" y="355938"/>
                </a:lnTo>
                <a:lnTo>
                  <a:pt x="6411733" y="357067"/>
                </a:lnTo>
                <a:close/>
              </a:path>
              <a:path w="6469380" h="709930">
                <a:moveTo>
                  <a:pt x="57607" y="358140"/>
                </a:moveTo>
                <a:lnTo>
                  <a:pt x="57212" y="356262"/>
                </a:lnTo>
                <a:lnTo>
                  <a:pt x="57443" y="357067"/>
                </a:lnTo>
                <a:lnTo>
                  <a:pt x="57607" y="358140"/>
                </a:lnTo>
                <a:close/>
              </a:path>
              <a:path w="6469380" h="709930">
                <a:moveTo>
                  <a:pt x="6411569" y="358140"/>
                </a:moveTo>
                <a:lnTo>
                  <a:pt x="6411733" y="357067"/>
                </a:lnTo>
                <a:lnTo>
                  <a:pt x="6411963" y="356262"/>
                </a:lnTo>
                <a:lnTo>
                  <a:pt x="6411569" y="358140"/>
                </a:lnTo>
                <a:close/>
              </a:path>
              <a:path w="6469380" h="709930">
                <a:moveTo>
                  <a:pt x="58115" y="359410"/>
                </a:moveTo>
                <a:lnTo>
                  <a:pt x="57443" y="357067"/>
                </a:lnTo>
                <a:lnTo>
                  <a:pt x="57364" y="356548"/>
                </a:lnTo>
                <a:lnTo>
                  <a:pt x="58115" y="359410"/>
                </a:lnTo>
                <a:close/>
              </a:path>
              <a:path w="6469380" h="709930">
                <a:moveTo>
                  <a:pt x="6411061" y="359410"/>
                </a:moveTo>
                <a:lnTo>
                  <a:pt x="6411812" y="356548"/>
                </a:lnTo>
                <a:lnTo>
                  <a:pt x="6411733" y="357067"/>
                </a:lnTo>
                <a:lnTo>
                  <a:pt x="6411061" y="359410"/>
                </a:lnTo>
                <a:close/>
              </a:path>
              <a:path w="6469380" h="709930">
                <a:moveTo>
                  <a:pt x="58394" y="359410"/>
                </a:moveTo>
                <a:lnTo>
                  <a:pt x="58115" y="359410"/>
                </a:lnTo>
                <a:lnTo>
                  <a:pt x="57413" y="356684"/>
                </a:lnTo>
                <a:lnTo>
                  <a:pt x="58394" y="359410"/>
                </a:lnTo>
                <a:close/>
              </a:path>
              <a:path w="6469380" h="709930">
                <a:moveTo>
                  <a:pt x="6468973" y="360680"/>
                </a:moveTo>
                <a:lnTo>
                  <a:pt x="6410324" y="360680"/>
                </a:lnTo>
                <a:lnTo>
                  <a:pt x="6411763" y="356684"/>
                </a:lnTo>
                <a:lnTo>
                  <a:pt x="6411061" y="359410"/>
                </a:lnTo>
                <a:lnTo>
                  <a:pt x="6469075" y="359410"/>
                </a:lnTo>
                <a:lnTo>
                  <a:pt x="6468973" y="360680"/>
                </a:lnTo>
                <a:close/>
              </a:path>
              <a:path w="6469380" h="709930">
                <a:moveTo>
                  <a:pt x="59239" y="360680"/>
                </a:moveTo>
                <a:lnTo>
                  <a:pt x="58851" y="360680"/>
                </a:lnTo>
                <a:lnTo>
                  <a:pt x="57581" y="356870"/>
                </a:lnTo>
                <a:lnTo>
                  <a:pt x="58750" y="359410"/>
                </a:lnTo>
                <a:lnTo>
                  <a:pt x="58559" y="359410"/>
                </a:lnTo>
                <a:lnTo>
                  <a:pt x="59239" y="360680"/>
                </a:lnTo>
                <a:close/>
              </a:path>
              <a:path w="6469380" h="709930">
                <a:moveTo>
                  <a:pt x="6410120" y="360074"/>
                </a:moveTo>
                <a:lnTo>
                  <a:pt x="6411595" y="356870"/>
                </a:lnTo>
                <a:lnTo>
                  <a:pt x="6410748" y="359410"/>
                </a:lnTo>
                <a:lnTo>
                  <a:pt x="6410617" y="359410"/>
                </a:lnTo>
                <a:lnTo>
                  <a:pt x="6410120" y="360074"/>
                </a:lnTo>
                <a:close/>
              </a:path>
              <a:path w="6469380" h="709930">
                <a:moveTo>
                  <a:pt x="57751" y="358140"/>
                </a:moveTo>
                <a:lnTo>
                  <a:pt x="57607" y="358140"/>
                </a:lnTo>
                <a:lnTo>
                  <a:pt x="57443" y="357067"/>
                </a:lnTo>
                <a:lnTo>
                  <a:pt x="57751" y="358140"/>
                </a:lnTo>
                <a:close/>
              </a:path>
              <a:path w="6469380" h="709930">
                <a:moveTo>
                  <a:pt x="6469075" y="359410"/>
                </a:moveTo>
                <a:lnTo>
                  <a:pt x="6411061" y="359410"/>
                </a:lnTo>
                <a:lnTo>
                  <a:pt x="6411733" y="357067"/>
                </a:lnTo>
                <a:lnTo>
                  <a:pt x="6411569" y="358140"/>
                </a:lnTo>
                <a:lnTo>
                  <a:pt x="6469176" y="358140"/>
                </a:lnTo>
                <a:lnTo>
                  <a:pt x="6469075" y="359410"/>
                </a:lnTo>
                <a:close/>
              </a:path>
              <a:path w="6469380" h="709930">
                <a:moveTo>
                  <a:pt x="59918" y="361950"/>
                </a:moveTo>
                <a:lnTo>
                  <a:pt x="58559" y="359410"/>
                </a:lnTo>
                <a:lnTo>
                  <a:pt x="59055" y="360074"/>
                </a:lnTo>
                <a:lnTo>
                  <a:pt x="59918" y="361950"/>
                </a:lnTo>
                <a:close/>
              </a:path>
              <a:path w="6469380" h="709930">
                <a:moveTo>
                  <a:pt x="59055" y="360074"/>
                </a:moveTo>
                <a:lnTo>
                  <a:pt x="58559" y="359410"/>
                </a:lnTo>
                <a:lnTo>
                  <a:pt x="58750" y="359410"/>
                </a:lnTo>
                <a:lnTo>
                  <a:pt x="59055" y="360074"/>
                </a:lnTo>
                <a:close/>
              </a:path>
              <a:path w="6469380" h="709930">
                <a:moveTo>
                  <a:pt x="6409258" y="361950"/>
                </a:moveTo>
                <a:lnTo>
                  <a:pt x="6410120" y="360074"/>
                </a:lnTo>
                <a:lnTo>
                  <a:pt x="6410617" y="359410"/>
                </a:lnTo>
                <a:lnTo>
                  <a:pt x="6409258" y="361950"/>
                </a:lnTo>
                <a:close/>
              </a:path>
              <a:path w="6469380" h="709930">
                <a:moveTo>
                  <a:pt x="6405791" y="365760"/>
                </a:moveTo>
                <a:lnTo>
                  <a:pt x="6409143" y="361950"/>
                </a:lnTo>
                <a:lnTo>
                  <a:pt x="6410617" y="359410"/>
                </a:lnTo>
                <a:lnTo>
                  <a:pt x="6410748" y="359410"/>
                </a:lnTo>
                <a:lnTo>
                  <a:pt x="6410324" y="360680"/>
                </a:lnTo>
                <a:lnTo>
                  <a:pt x="6468973" y="360680"/>
                </a:lnTo>
                <a:lnTo>
                  <a:pt x="6468770" y="363220"/>
                </a:lnTo>
                <a:lnTo>
                  <a:pt x="6468503" y="364490"/>
                </a:lnTo>
                <a:lnTo>
                  <a:pt x="6407124" y="364490"/>
                </a:lnTo>
                <a:lnTo>
                  <a:pt x="6405791" y="365760"/>
                </a:lnTo>
                <a:close/>
              </a:path>
              <a:path w="6469380" h="709930">
                <a:moveTo>
                  <a:pt x="61404" y="363220"/>
                </a:moveTo>
                <a:lnTo>
                  <a:pt x="60032" y="361950"/>
                </a:lnTo>
                <a:lnTo>
                  <a:pt x="59055" y="360074"/>
                </a:lnTo>
                <a:lnTo>
                  <a:pt x="61404" y="363220"/>
                </a:lnTo>
                <a:close/>
              </a:path>
              <a:path w="6469380" h="709930">
                <a:moveTo>
                  <a:pt x="6407772" y="363220"/>
                </a:moveTo>
                <a:lnTo>
                  <a:pt x="6410120" y="360074"/>
                </a:lnTo>
                <a:lnTo>
                  <a:pt x="6409258" y="361950"/>
                </a:lnTo>
                <a:lnTo>
                  <a:pt x="6407772" y="363220"/>
                </a:lnTo>
                <a:close/>
              </a:path>
              <a:path w="6469380" h="709930">
                <a:moveTo>
                  <a:pt x="63385" y="365760"/>
                </a:moveTo>
                <a:lnTo>
                  <a:pt x="62052" y="364490"/>
                </a:lnTo>
                <a:lnTo>
                  <a:pt x="62268" y="364490"/>
                </a:lnTo>
                <a:lnTo>
                  <a:pt x="63385" y="365760"/>
                </a:lnTo>
                <a:close/>
              </a:path>
              <a:path w="6469380" h="709930">
                <a:moveTo>
                  <a:pt x="6467703" y="368300"/>
                </a:moveTo>
                <a:lnTo>
                  <a:pt x="6403263" y="368300"/>
                </a:lnTo>
                <a:lnTo>
                  <a:pt x="6407124" y="364490"/>
                </a:lnTo>
                <a:lnTo>
                  <a:pt x="6468503" y="364490"/>
                </a:lnTo>
                <a:lnTo>
                  <a:pt x="6467703" y="368300"/>
                </a:lnTo>
                <a:close/>
              </a:path>
              <a:path w="6469380" h="709930">
                <a:moveTo>
                  <a:pt x="66095" y="368300"/>
                </a:moveTo>
                <a:lnTo>
                  <a:pt x="65912" y="368300"/>
                </a:lnTo>
                <a:lnTo>
                  <a:pt x="64643" y="367030"/>
                </a:lnTo>
                <a:lnTo>
                  <a:pt x="66095" y="368300"/>
                </a:lnTo>
                <a:close/>
              </a:path>
              <a:path w="6469380" h="709930">
                <a:moveTo>
                  <a:pt x="6465929" y="374650"/>
                </a:moveTo>
                <a:lnTo>
                  <a:pt x="6396507" y="374650"/>
                </a:lnTo>
                <a:lnTo>
                  <a:pt x="6401358" y="370840"/>
                </a:lnTo>
                <a:lnTo>
                  <a:pt x="6400177" y="370840"/>
                </a:lnTo>
                <a:lnTo>
                  <a:pt x="6404533" y="367030"/>
                </a:lnTo>
                <a:lnTo>
                  <a:pt x="6403263" y="368300"/>
                </a:lnTo>
                <a:lnTo>
                  <a:pt x="6467703" y="368300"/>
                </a:lnTo>
                <a:lnTo>
                  <a:pt x="6467436" y="369570"/>
                </a:lnTo>
                <a:lnTo>
                  <a:pt x="6465929" y="374650"/>
                </a:lnTo>
                <a:close/>
              </a:path>
              <a:path w="6469380" h="709930">
                <a:moveTo>
                  <a:pt x="73346" y="374650"/>
                </a:moveTo>
                <a:lnTo>
                  <a:pt x="72669" y="374650"/>
                </a:lnTo>
                <a:lnTo>
                  <a:pt x="71564" y="373380"/>
                </a:lnTo>
                <a:lnTo>
                  <a:pt x="73346" y="374650"/>
                </a:lnTo>
                <a:close/>
              </a:path>
              <a:path w="6469380" h="709930">
                <a:moveTo>
                  <a:pt x="6463370" y="381000"/>
                </a:moveTo>
                <a:lnTo>
                  <a:pt x="6387439" y="381000"/>
                </a:lnTo>
                <a:lnTo>
                  <a:pt x="6393268" y="377190"/>
                </a:lnTo>
                <a:lnTo>
                  <a:pt x="6392265" y="377190"/>
                </a:lnTo>
                <a:lnTo>
                  <a:pt x="6397612" y="373380"/>
                </a:lnTo>
                <a:lnTo>
                  <a:pt x="6396507" y="374650"/>
                </a:lnTo>
                <a:lnTo>
                  <a:pt x="6465929" y="374650"/>
                </a:lnTo>
                <a:lnTo>
                  <a:pt x="6465176" y="377190"/>
                </a:lnTo>
                <a:lnTo>
                  <a:pt x="6463370" y="381000"/>
                </a:lnTo>
                <a:close/>
              </a:path>
              <a:path w="6469380" h="709930">
                <a:moveTo>
                  <a:pt x="82403" y="381000"/>
                </a:moveTo>
                <a:lnTo>
                  <a:pt x="81737" y="381000"/>
                </a:lnTo>
                <a:lnTo>
                  <a:pt x="80822" y="379730"/>
                </a:lnTo>
                <a:lnTo>
                  <a:pt x="82403" y="381000"/>
                </a:lnTo>
                <a:close/>
              </a:path>
              <a:path w="6469380" h="709930">
                <a:moveTo>
                  <a:pt x="6461556" y="384810"/>
                </a:moveTo>
                <a:lnTo>
                  <a:pt x="6382029" y="384810"/>
                </a:lnTo>
                <a:lnTo>
                  <a:pt x="6388354" y="379730"/>
                </a:lnTo>
                <a:lnTo>
                  <a:pt x="6387439" y="381000"/>
                </a:lnTo>
                <a:lnTo>
                  <a:pt x="6463370" y="381000"/>
                </a:lnTo>
                <a:lnTo>
                  <a:pt x="6461556" y="384810"/>
                </a:lnTo>
                <a:close/>
              </a:path>
              <a:path w="6469380" h="709930">
                <a:moveTo>
                  <a:pt x="88565" y="384810"/>
                </a:moveTo>
                <a:lnTo>
                  <a:pt x="87147" y="384810"/>
                </a:lnTo>
                <a:lnTo>
                  <a:pt x="86296" y="383540"/>
                </a:lnTo>
                <a:lnTo>
                  <a:pt x="88565" y="384810"/>
                </a:lnTo>
                <a:close/>
              </a:path>
              <a:path w="6469380" h="709930">
                <a:moveTo>
                  <a:pt x="6438836" y="414020"/>
                </a:moveTo>
                <a:lnTo>
                  <a:pt x="6319354" y="414020"/>
                </a:lnTo>
                <a:lnTo>
                  <a:pt x="6329476" y="410210"/>
                </a:lnTo>
                <a:lnTo>
                  <a:pt x="6329006" y="410210"/>
                </a:lnTo>
                <a:lnTo>
                  <a:pt x="6338658" y="406400"/>
                </a:lnTo>
                <a:lnTo>
                  <a:pt x="6338150" y="406400"/>
                </a:lnTo>
                <a:lnTo>
                  <a:pt x="6347333" y="402590"/>
                </a:lnTo>
                <a:lnTo>
                  <a:pt x="6346786" y="402590"/>
                </a:lnTo>
                <a:lnTo>
                  <a:pt x="6355499" y="398780"/>
                </a:lnTo>
                <a:lnTo>
                  <a:pt x="6354902" y="398780"/>
                </a:lnTo>
                <a:lnTo>
                  <a:pt x="6363144" y="394970"/>
                </a:lnTo>
                <a:lnTo>
                  <a:pt x="6362496" y="394970"/>
                </a:lnTo>
                <a:lnTo>
                  <a:pt x="6370269" y="391160"/>
                </a:lnTo>
                <a:lnTo>
                  <a:pt x="6369558" y="391160"/>
                </a:lnTo>
                <a:lnTo>
                  <a:pt x="6376847" y="387350"/>
                </a:lnTo>
                <a:lnTo>
                  <a:pt x="6376073" y="387350"/>
                </a:lnTo>
                <a:lnTo>
                  <a:pt x="6382880" y="383540"/>
                </a:lnTo>
                <a:lnTo>
                  <a:pt x="6382029" y="384810"/>
                </a:lnTo>
                <a:lnTo>
                  <a:pt x="6461556" y="384810"/>
                </a:lnTo>
                <a:lnTo>
                  <a:pt x="6458508" y="391160"/>
                </a:lnTo>
                <a:lnTo>
                  <a:pt x="6454292" y="396240"/>
                </a:lnTo>
                <a:lnTo>
                  <a:pt x="6449580" y="402590"/>
                </a:lnTo>
                <a:lnTo>
                  <a:pt x="6444424" y="407670"/>
                </a:lnTo>
                <a:lnTo>
                  <a:pt x="6438836" y="414020"/>
                </a:lnTo>
                <a:close/>
              </a:path>
              <a:path w="6469380" h="709930">
                <a:moveTo>
                  <a:pt x="152022" y="414020"/>
                </a:moveTo>
                <a:lnTo>
                  <a:pt x="149821" y="414020"/>
                </a:lnTo>
                <a:lnTo>
                  <a:pt x="149377" y="412750"/>
                </a:lnTo>
                <a:lnTo>
                  <a:pt x="152022" y="414020"/>
                </a:lnTo>
                <a:close/>
              </a:path>
              <a:path w="6469380" h="709930">
                <a:moveTo>
                  <a:pt x="6434340" y="417830"/>
                </a:moveTo>
                <a:lnTo>
                  <a:pt x="6309220" y="417830"/>
                </a:lnTo>
                <a:lnTo>
                  <a:pt x="6319799" y="412750"/>
                </a:lnTo>
                <a:lnTo>
                  <a:pt x="6319354" y="414020"/>
                </a:lnTo>
                <a:lnTo>
                  <a:pt x="6438836" y="414020"/>
                </a:lnTo>
                <a:lnTo>
                  <a:pt x="6434340" y="417830"/>
                </a:lnTo>
                <a:close/>
              </a:path>
              <a:path w="6469380" h="709930">
                <a:moveTo>
                  <a:pt x="163228" y="417830"/>
                </a:moveTo>
                <a:lnTo>
                  <a:pt x="159956" y="417830"/>
                </a:lnTo>
                <a:lnTo>
                  <a:pt x="159550" y="416560"/>
                </a:lnTo>
                <a:lnTo>
                  <a:pt x="163228" y="417830"/>
                </a:lnTo>
                <a:close/>
              </a:path>
              <a:path w="6469380" h="709930">
                <a:moveTo>
                  <a:pt x="6370154" y="454660"/>
                </a:moveTo>
                <a:lnTo>
                  <a:pt x="6181839" y="454660"/>
                </a:lnTo>
                <a:lnTo>
                  <a:pt x="6211404" y="447040"/>
                </a:lnTo>
                <a:lnTo>
                  <a:pt x="6210922" y="447040"/>
                </a:lnTo>
                <a:lnTo>
                  <a:pt x="6238760" y="439420"/>
                </a:lnTo>
                <a:lnTo>
                  <a:pt x="6238214" y="439420"/>
                </a:lnTo>
                <a:lnTo>
                  <a:pt x="6264300" y="431800"/>
                </a:lnTo>
                <a:lnTo>
                  <a:pt x="6263855" y="431800"/>
                </a:lnTo>
                <a:lnTo>
                  <a:pt x="6276238" y="427990"/>
                </a:lnTo>
                <a:lnTo>
                  <a:pt x="6275908" y="427990"/>
                </a:lnTo>
                <a:lnTo>
                  <a:pt x="6287833" y="424180"/>
                </a:lnTo>
                <a:lnTo>
                  <a:pt x="6287490" y="424180"/>
                </a:lnTo>
                <a:lnTo>
                  <a:pt x="6298971" y="420370"/>
                </a:lnTo>
                <a:lnTo>
                  <a:pt x="6298590" y="420370"/>
                </a:lnTo>
                <a:lnTo>
                  <a:pt x="6309626" y="416560"/>
                </a:lnTo>
                <a:lnTo>
                  <a:pt x="6309220" y="417830"/>
                </a:lnTo>
                <a:lnTo>
                  <a:pt x="6434340" y="417830"/>
                </a:lnTo>
                <a:lnTo>
                  <a:pt x="6432842" y="419100"/>
                </a:lnTo>
                <a:lnTo>
                  <a:pt x="6426441" y="422910"/>
                </a:lnTo>
                <a:lnTo>
                  <a:pt x="6419634" y="427990"/>
                </a:lnTo>
                <a:lnTo>
                  <a:pt x="6412420" y="433070"/>
                </a:lnTo>
                <a:lnTo>
                  <a:pt x="6404800" y="436880"/>
                </a:lnTo>
                <a:lnTo>
                  <a:pt x="6396761" y="441960"/>
                </a:lnTo>
                <a:lnTo>
                  <a:pt x="6388315" y="445770"/>
                </a:lnTo>
                <a:lnTo>
                  <a:pt x="6379438" y="450850"/>
                </a:lnTo>
                <a:lnTo>
                  <a:pt x="6370154" y="454660"/>
                </a:lnTo>
                <a:close/>
              </a:path>
              <a:path w="6469380" h="709930">
                <a:moveTo>
                  <a:pt x="292116" y="454660"/>
                </a:moveTo>
                <a:lnTo>
                  <a:pt x="287337" y="454660"/>
                </a:lnTo>
                <a:lnTo>
                  <a:pt x="286905" y="453390"/>
                </a:lnTo>
                <a:lnTo>
                  <a:pt x="292116" y="454660"/>
                </a:lnTo>
                <a:close/>
              </a:path>
              <a:path w="6469380" h="709930">
                <a:moveTo>
                  <a:pt x="5045001" y="652780"/>
                </a:moveTo>
                <a:lnTo>
                  <a:pt x="3399383" y="652780"/>
                </a:lnTo>
                <a:lnTo>
                  <a:pt x="3481082" y="651510"/>
                </a:lnTo>
                <a:lnTo>
                  <a:pt x="3562057" y="651510"/>
                </a:lnTo>
                <a:lnTo>
                  <a:pt x="3642601" y="650240"/>
                </a:lnTo>
                <a:lnTo>
                  <a:pt x="3722446" y="648970"/>
                </a:lnTo>
                <a:lnTo>
                  <a:pt x="3801643" y="647700"/>
                </a:lnTo>
                <a:lnTo>
                  <a:pt x="3880180" y="646430"/>
                </a:lnTo>
                <a:lnTo>
                  <a:pt x="3958018" y="643890"/>
                </a:lnTo>
                <a:lnTo>
                  <a:pt x="4035132" y="642620"/>
                </a:lnTo>
                <a:lnTo>
                  <a:pt x="4111510" y="640080"/>
                </a:lnTo>
                <a:lnTo>
                  <a:pt x="4187126" y="637540"/>
                </a:lnTo>
                <a:lnTo>
                  <a:pt x="4261942" y="635000"/>
                </a:lnTo>
                <a:lnTo>
                  <a:pt x="4335932" y="632460"/>
                </a:lnTo>
                <a:lnTo>
                  <a:pt x="4409084" y="629920"/>
                </a:lnTo>
                <a:lnTo>
                  <a:pt x="4481360" y="627380"/>
                </a:lnTo>
                <a:lnTo>
                  <a:pt x="4552746" y="623570"/>
                </a:lnTo>
                <a:lnTo>
                  <a:pt x="4623219" y="621030"/>
                </a:lnTo>
                <a:lnTo>
                  <a:pt x="4692726" y="617220"/>
                </a:lnTo>
                <a:lnTo>
                  <a:pt x="4761280" y="613410"/>
                </a:lnTo>
                <a:lnTo>
                  <a:pt x="4828832" y="609600"/>
                </a:lnTo>
                <a:lnTo>
                  <a:pt x="4895354" y="605790"/>
                </a:lnTo>
                <a:lnTo>
                  <a:pt x="4960835" y="601980"/>
                </a:lnTo>
                <a:lnTo>
                  <a:pt x="5025250" y="596900"/>
                </a:lnTo>
                <a:lnTo>
                  <a:pt x="5088559" y="593090"/>
                </a:lnTo>
                <a:lnTo>
                  <a:pt x="5150739" y="588010"/>
                </a:lnTo>
                <a:lnTo>
                  <a:pt x="5211775" y="582930"/>
                </a:lnTo>
                <a:lnTo>
                  <a:pt x="5271643" y="577850"/>
                </a:lnTo>
                <a:lnTo>
                  <a:pt x="5330304" y="572770"/>
                </a:lnTo>
                <a:lnTo>
                  <a:pt x="5387733" y="567690"/>
                </a:lnTo>
                <a:lnTo>
                  <a:pt x="5387606" y="567690"/>
                </a:lnTo>
                <a:lnTo>
                  <a:pt x="5443918" y="562610"/>
                </a:lnTo>
                <a:lnTo>
                  <a:pt x="5498820" y="557530"/>
                </a:lnTo>
                <a:lnTo>
                  <a:pt x="5552427" y="551180"/>
                </a:lnTo>
                <a:lnTo>
                  <a:pt x="5552287" y="551180"/>
                </a:lnTo>
                <a:lnTo>
                  <a:pt x="5604700" y="546100"/>
                </a:lnTo>
                <a:lnTo>
                  <a:pt x="5604548" y="546100"/>
                </a:lnTo>
                <a:lnTo>
                  <a:pt x="5655627" y="539750"/>
                </a:lnTo>
                <a:lnTo>
                  <a:pt x="5655462" y="539750"/>
                </a:lnTo>
                <a:lnTo>
                  <a:pt x="5705157" y="534670"/>
                </a:lnTo>
                <a:lnTo>
                  <a:pt x="5704992" y="534670"/>
                </a:lnTo>
                <a:lnTo>
                  <a:pt x="5753290" y="528320"/>
                </a:lnTo>
                <a:lnTo>
                  <a:pt x="5753112" y="528320"/>
                </a:lnTo>
                <a:lnTo>
                  <a:pt x="5800001" y="521970"/>
                </a:lnTo>
                <a:lnTo>
                  <a:pt x="5799810" y="521970"/>
                </a:lnTo>
                <a:lnTo>
                  <a:pt x="5845238" y="515620"/>
                </a:lnTo>
                <a:lnTo>
                  <a:pt x="5845035" y="515620"/>
                </a:lnTo>
                <a:lnTo>
                  <a:pt x="5888990" y="509270"/>
                </a:lnTo>
                <a:lnTo>
                  <a:pt x="5888774" y="509270"/>
                </a:lnTo>
                <a:lnTo>
                  <a:pt x="5931230" y="502920"/>
                </a:lnTo>
                <a:lnTo>
                  <a:pt x="5931001" y="502920"/>
                </a:lnTo>
                <a:lnTo>
                  <a:pt x="5971933" y="495300"/>
                </a:lnTo>
                <a:lnTo>
                  <a:pt x="5971692" y="495300"/>
                </a:lnTo>
                <a:lnTo>
                  <a:pt x="6011075" y="488950"/>
                </a:lnTo>
                <a:lnTo>
                  <a:pt x="6010808" y="488950"/>
                </a:lnTo>
                <a:lnTo>
                  <a:pt x="6048616" y="482600"/>
                </a:lnTo>
                <a:lnTo>
                  <a:pt x="6048324" y="482600"/>
                </a:lnTo>
                <a:lnTo>
                  <a:pt x="6084531" y="474980"/>
                </a:lnTo>
                <a:lnTo>
                  <a:pt x="6084214" y="474980"/>
                </a:lnTo>
                <a:lnTo>
                  <a:pt x="6118809" y="468630"/>
                </a:lnTo>
                <a:lnTo>
                  <a:pt x="6118453" y="468630"/>
                </a:lnTo>
                <a:lnTo>
                  <a:pt x="6151397" y="461010"/>
                </a:lnTo>
                <a:lnTo>
                  <a:pt x="6151003" y="461010"/>
                </a:lnTo>
                <a:lnTo>
                  <a:pt x="6182271" y="453390"/>
                </a:lnTo>
                <a:lnTo>
                  <a:pt x="6181839" y="454660"/>
                </a:lnTo>
                <a:lnTo>
                  <a:pt x="6370154" y="454660"/>
                </a:lnTo>
                <a:lnTo>
                  <a:pt x="6360439" y="458470"/>
                </a:lnTo>
                <a:lnTo>
                  <a:pt x="6350292" y="462280"/>
                </a:lnTo>
                <a:lnTo>
                  <a:pt x="6339725" y="467360"/>
                </a:lnTo>
                <a:lnTo>
                  <a:pt x="6293192" y="482600"/>
                </a:lnTo>
                <a:lnTo>
                  <a:pt x="6253822" y="494030"/>
                </a:lnTo>
                <a:lnTo>
                  <a:pt x="6195453" y="509270"/>
                </a:lnTo>
                <a:lnTo>
                  <a:pt x="6130467" y="524510"/>
                </a:lnTo>
                <a:lnTo>
                  <a:pt x="6095530" y="530860"/>
                </a:lnTo>
                <a:lnTo>
                  <a:pt x="6059017" y="538480"/>
                </a:lnTo>
                <a:lnTo>
                  <a:pt x="6020917" y="544830"/>
                </a:lnTo>
                <a:lnTo>
                  <a:pt x="5981268" y="552450"/>
                </a:lnTo>
                <a:lnTo>
                  <a:pt x="5807621" y="577850"/>
                </a:lnTo>
                <a:lnTo>
                  <a:pt x="5610999" y="603250"/>
                </a:lnTo>
                <a:lnTo>
                  <a:pt x="5558434" y="608330"/>
                </a:lnTo>
                <a:lnTo>
                  <a:pt x="5504548" y="614680"/>
                </a:lnTo>
                <a:lnTo>
                  <a:pt x="5155031" y="645160"/>
                </a:lnTo>
                <a:lnTo>
                  <a:pt x="5092636" y="648970"/>
                </a:lnTo>
                <a:lnTo>
                  <a:pt x="5045001" y="652780"/>
                </a:lnTo>
                <a:close/>
              </a:path>
              <a:path w="6469380" h="709930">
                <a:moveTo>
                  <a:pt x="3399726" y="709930"/>
                </a:moveTo>
                <a:lnTo>
                  <a:pt x="3069450" y="709930"/>
                </a:lnTo>
                <a:lnTo>
                  <a:pt x="2987687" y="708660"/>
                </a:lnTo>
                <a:lnTo>
                  <a:pt x="3481489" y="708660"/>
                </a:lnTo>
                <a:lnTo>
                  <a:pt x="3399726" y="709930"/>
                </a:lnTo>
                <a:close/>
              </a:path>
            </a:pathLst>
          </a:custGeom>
          <a:solidFill>
            <a:srgbClr val="C83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35235" y="1743519"/>
            <a:ext cx="4312920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 i="0">
                <a:solidFill>
                  <a:srgbClr val="FF0000"/>
                </a:solidFill>
                <a:latin typeface="楷体"/>
                <a:cs typeface="楷体"/>
              </a:rPr>
              <a:t>用力和能两种观点解决问</a:t>
            </a:r>
            <a:r>
              <a:rPr dirty="0" sz="2800" spc="-20" b="1" i="0">
                <a:solidFill>
                  <a:srgbClr val="FF0000"/>
                </a:solidFill>
                <a:latin typeface="楷体"/>
                <a:cs typeface="楷体"/>
              </a:rPr>
              <a:t>题</a:t>
            </a:r>
            <a:endParaRPr sz="2800">
              <a:latin typeface="楷体"/>
              <a:cs typeface="楷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8769" y="2005012"/>
            <a:ext cx="9159875" cy="0"/>
          </a:xfrm>
          <a:custGeom>
            <a:avLst/>
            <a:gdLst/>
            <a:ahLst/>
            <a:cxnLst/>
            <a:rect l="l" t="t" r="r" b="b"/>
            <a:pathLst>
              <a:path w="9159875" h="0">
                <a:moveTo>
                  <a:pt x="0" y="0"/>
                </a:moveTo>
                <a:lnTo>
                  <a:pt x="9159290" y="0"/>
                </a:lnTo>
              </a:path>
            </a:pathLst>
          </a:custGeom>
          <a:ln w="56515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49680" y="1744979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90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49324" y="196900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4"/>
                </a:lnTo>
                <a:lnTo>
                  <a:pt x="0" y="245364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53142" y="1461642"/>
            <a:ext cx="154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i="0">
                <a:latin typeface="黑体"/>
                <a:cs typeface="黑体"/>
              </a:rPr>
              <a:t>新课小结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88322" y="2153285"/>
            <a:ext cx="4076179" cy="33921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271520" y="3760470"/>
            <a:ext cx="939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微软雅黑"/>
                <a:cs typeface="微软雅黑"/>
              </a:rPr>
              <a:t>静电场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88345" y="4533265"/>
            <a:ext cx="1952589" cy="13322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572497" y="2278126"/>
            <a:ext cx="1234440" cy="1108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670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微软雅黑"/>
                <a:cs typeface="微软雅黑"/>
              </a:rPr>
              <a:t>电场线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dirty="0" sz="2400" b="1">
                <a:solidFill>
                  <a:srgbClr val="4471C4"/>
                </a:solidFill>
                <a:latin typeface="微软雅黑"/>
                <a:cs typeface="微软雅黑"/>
              </a:rPr>
              <a:t>力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72497" y="4565484"/>
            <a:ext cx="1181735" cy="1132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4471C4"/>
                </a:solidFill>
                <a:latin typeface="微软雅黑"/>
                <a:cs typeface="微软雅黑"/>
              </a:rPr>
              <a:t>能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Times New Roman"/>
              <a:cs typeface="Times New Roman"/>
            </a:endParaRPr>
          </a:p>
          <a:p>
            <a:pPr marL="254000">
              <a:lnSpc>
                <a:spcPct val="100000"/>
              </a:lnSpc>
            </a:pPr>
            <a:r>
              <a:rPr dirty="0" sz="2400" b="1">
                <a:latin typeface="微软雅黑"/>
                <a:cs typeface="微软雅黑"/>
              </a:rPr>
              <a:t>等势面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30330" y="3641356"/>
            <a:ext cx="2063114" cy="654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ts val="2480"/>
              </a:lnSpc>
              <a:spcBef>
                <a:spcPts val="95"/>
              </a:spcBef>
            </a:pPr>
            <a:r>
              <a:rPr dirty="0" sz="2500" spc="-5" i="1">
                <a:latin typeface="Times New Roman"/>
                <a:cs typeface="Times New Roman"/>
              </a:rPr>
              <a:t>U</a:t>
            </a:r>
            <a:r>
              <a:rPr dirty="0" sz="2500" spc="250" i="1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Symbol"/>
                <a:cs typeface="Symbol"/>
              </a:rPr>
              <a:t></a:t>
            </a:r>
            <a:r>
              <a:rPr dirty="0" sz="2500" spc="30">
                <a:latin typeface="Times New Roman"/>
                <a:cs typeface="Times New Roman"/>
              </a:rPr>
              <a:t> </a:t>
            </a:r>
            <a:r>
              <a:rPr dirty="0" sz="2500" i="1">
                <a:latin typeface="Times New Roman"/>
                <a:cs typeface="Times New Roman"/>
              </a:rPr>
              <a:t>Ed</a:t>
            </a:r>
            <a:r>
              <a:rPr dirty="0" sz="2500" spc="10">
                <a:latin typeface="宋体"/>
                <a:cs typeface="宋体"/>
              </a:rPr>
              <a:t>或</a:t>
            </a:r>
            <a:r>
              <a:rPr dirty="0" sz="2500" spc="-5" i="1">
                <a:latin typeface="Times New Roman"/>
                <a:cs typeface="Times New Roman"/>
              </a:rPr>
              <a:t>E</a:t>
            </a:r>
            <a:r>
              <a:rPr dirty="0" sz="2500" spc="70" i="1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Symbol"/>
                <a:cs typeface="Symbol"/>
              </a:rPr>
              <a:t></a:t>
            </a:r>
            <a:r>
              <a:rPr dirty="0" sz="2500" spc="-80">
                <a:latin typeface="Times New Roman"/>
                <a:cs typeface="Times New Roman"/>
              </a:rPr>
              <a:t> </a:t>
            </a:r>
            <a:r>
              <a:rPr dirty="0" baseline="35555" sz="3750" spc="-7" i="1">
                <a:latin typeface="Times New Roman"/>
                <a:cs typeface="Times New Roman"/>
              </a:rPr>
              <a:t>U</a:t>
            </a:r>
            <a:endParaRPr baseline="35555" sz="3750">
              <a:latin typeface="Times New Roman"/>
              <a:cs typeface="Times New Roman"/>
            </a:endParaRPr>
          </a:p>
          <a:p>
            <a:pPr algn="r" marR="20320">
              <a:lnSpc>
                <a:spcPts val="2480"/>
              </a:lnSpc>
            </a:pPr>
            <a:r>
              <a:rPr dirty="0" sz="2500" spc="-5" i="1">
                <a:latin typeface="Times New Roman"/>
                <a:cs typeface="Times New Roman"/>
              </a:rPr>
              <a:t>d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78090" y="2141220"/>
            <a:ext cx="2131695" cy="3472179"/>
          </a:xfrm>
          <a:custGeom>
            <a:avLst/>
            <a:gdLst/>
            <a:ahLst/>
            <a:cxnLst/>
            <a:rect l="l" t="t" r="r" b="b"/>
            <a:pathLst>
              <a:path w="2131695" h="3472179">
                <a:moveTo>
                  <a:pt x="2103119" y="3472179"/>
                </a:moveTo>
                <a:lnTo>
                  <a:pt x="28575" y="3472179"/>
                </a:lnTo>
                <a:lnTo>
                  <a:pt x="24510" y="3471887"/>
                </a:lnTo>
                <a:lnTo>
                  <a:pt x="0" y="3443604"/>
                </a:lnTo>
                <a:lnTo>
                  <a:pt x="0" y="28574"/>
                </a:lnTo>
                <a:lnTo>
                  <a:pt x="28575" y="0"/>
                </a:lnTo>
                <a:lnTo>
                  <a:pt x="2103119" y="0"/>
                </a:lnTo>
                <a:lnTo>
                  <a:pt x="2131694" y="28574"/>
                </a:lnTo>
                <a:lnTo>
                  <a:pt x="57150" y="28574"/>
                </a:lnTo>
                <a:lnTo>
                  <a:pt x="28575" y="57149"/>
                </a:lnTo>
                <a:lnTo>
                  <a:pt x="57150" y="57149"/>
                </a:lnTo>
                <a:lnTo>
                  <a:pt x="57150" y="3415029"/>
                </a:lnTo>
                <a:lnTo>
                  <a:pt x="28575" y="3415029"/>
                </a:lnTo>
                <a:lnTo>
                  <a:pt x="57150" y="3443604"/>
                </a:lnTo>
                <a:lnTo>
                  <a:pt x="2131694" y="3443604"/>
                </a:lnTo>
                <a:lnTo>
                  <a:pt x="2131402" y="3447668"/>
                </a:lnTo>
                <a:lnTo>
                  <a:pt x="2107183" y="3471887"/>
                </a:lnTo>
                <a:lnTo>
                  <a:pt x="2103119" y="3472179"/>
                </a:lnTo>
                <a:close/>
              </a:path>
              <a:path w="2131695" h="3472179">
                <a:moveTo>
                  <a:pt x="57150" y="57149"/>
                </a:moveTo>
                <a:lnTo>
                  <a:pt x="28575" y="57149"/>
                </a:lnTo>
                <a:lnTo>
                  <a:pt x="57150" y="28574"/>
                </a:lnTo>
                <a:lnTo>
                  <a:pt x="57150" y="57149"/>
                </a:lnTo>
                <a:close/>
              </a:path>
              <a:path w="2131695" h="3472179">
                <a:moveTo>
                  <a:pt x="2074544" y="57149"/>
                </a:moveTo>
                <a:lnTo>
                  <a:pt x="57150" y="57149"/>
                </a:lnTo>
                <a:lnTo>
                  <a:pt x="57150" y="28574"/>
                </a:lnTo>
                <a:lnTo>
                  <a:pt x="2074544" y="28574"/>
                </a:lnTo>
                <a:lnTo>
                  <a:pt x="2074544" y="57149"/>
                </a:lnTo>
                <a:close/>
              </a:path>
              <a:path w="2131695" h="3472179">
                <a:moveTo>
                  <a:pt x="2074544" y="3443604"/>
                </a:moveTo>
                <a:lnTo>
                  <a:pt x="2074544" y="28574"/>
                </a:lnTo>
                <a:lnTo>
                  <a:pt x="2103119" y="57149"/>
                </a:lnTo>
                <a:lnTo>
                  <a:pt x="2131694" y="57149"/>
                </a:lnTo>
                <a:lnTo>
                  <a:pt x="2131694" y="3415029"/>
                </a:lnTo>
                <a:lnTo>
                  <a:pt x="2103119" y="3415029"/>
                </a:lnTo>
                <a:lnTo>
                  <a:pt x="2074544" y="3443604"/>
                </a:lnTo>
                <a:close/>
              </a:path>
              <a:path w="2131695" h="3472179">
                <a:moveTo>
                  <a:pt x="2131694" y="57149"/>
                </a:moveTo>
                <a:lnTo>
                  <a:pt x="2103119" y="57149"/>
                </a:lnTo>
                <a:lnTo>
                  <a:pt x="2074544" y="28574"/>
                </a:lnTo>
                <a:lnTo>
                  <a:pt x="2131694" y="28574"/>
                </a:lnTo>
                <a:lnTo>
                  <a:pt x="2131694" y="57149"/>
                </a:lnTo>
                <a:close/>
              </a:path>
              <a:path w="2131695" h="3472179">
                <a:moveTo>
                  <a:pt x="57150" y="3443604"/>
                </a:moveTo>
                <a:lnTo>
                  <a:pt x="28575" y="3415029"/>
                </a:lnTo>
                <a:lnTo>
                  <a:pt x="57150" y="3415029"/>
                </a:lnTo>
                <a:lnTo>
                  <a:pt x="57150" y="3443604"/>
                </a:lnTo>
                <a:close/>
              </a:path>
              <a:path w="2131695" h="3472179">
                <a:moveTo>
                  <a:pt x="2074544" y="3443604"/>
                </a:moveTo>
                <a:lnTo>
                  <a:pt x="57150" y="3443604"/>
                </a:lnTo>
                <a:lnTo>
                  <a:pt x="57150" y="3415029"/>
                </a:lnTo>
                <a:lnTo>
                  <a:pt x="2074544" y="3415029"/>
                </a:lnTo>
                <a:lnTo>
                  <a:pt x="2074544" y="3443604"/>
                </a:lnTo>
                <a:close/>
              </a:path>
              <a:path w="2131695" h="3472179">
                <a:moveTo>
                  <a:pt x="2131694" y="3443604"/>
                </a:moveTo>
                <a:lnTo>
                  <a:pt x="2074544" y="3443604"/>
                </a:lnTo>
                <a:lnTo>
                  <a:pt x="2103119" y="3415029"/>
                </a:lnTo>
                <a:lnTo>
                  <a:pt x="2131694" y="3415029"/>
                </a:lnTo>
                <a:lnTo>
                  <a:pt x="2131694" y="3443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685405" y="2155190"/>
            <a:ext cx="1860550" cy="3319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17220">
              <a:lnSpc>
                <a:spcPct val="15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宋体"/>
                <a:cs typeface="宋体"/>
              </a:rPr>
              <a:t>科学探</a:t>
            </a:r>
            <a:r>
              <a:rPr dirty="0" sz="2400" spc="-10" b="1">
                <a:solidFill>
                  <a:srgbClr val="FF0000"/>
                </a:solidFill>
                <a:latin typeface="宋体"/>
                <a:cs typeface="宋体"/>
              </a:rPr>
              <a:t>究 </a:t>
            </a:r>
            <a:r>
              <a:rPr dirty="0" sz="2400" b="1">
                <a:solidFill>
                  <a:srgbClr val="FF0000"/>
                </a:solidFill>
                <a:latin typeface="宋体"/>
                <a:cs typeface="宋体"/>
              </a:rPr>
              <a:t>逻辑推</a:t>
            </a:r>
            <a:r>
              <a:rPr dirty="0" sz="2400" spc="-10" b="1">
                <a:solidFill>
                  <a:srgbClr val="FF0000"/>
                </a:solidFill>
                <a:latin typeface="宋体"/>
                <a:cs typeface="宋体"/>
              </a:rPr>
              <a:t>理 </a:t>
            </a:r>
            <a:r>
              <a:rPr dirty="0" sz="2400" b="1">
                <a:solidFill>
                  <a:srgbClr val="FF0000"/>
                </a:solidFill>
                <a:latin typeface="宋体"/>
                <a:cs typeface="宋体"/>
              </a:rPr>
              <a:t>类比</a:t>
            </a:r>
            <a:r>
              <a:rPr dirty="0" sz="2400" spc="-10" b="1">
                <a:solidFill>
                  <a:srgbClr val="FF0000"/>
                </a:solidFill>
                <a:latin typeface="宋体"/>
                <a:cs typeface="宋体"/>
              </a:rPr>
              <a:t>法 </a:t>
            </a:r>
            <a:r>
              <a:rPr dirty="0" sz="2400" b="1">
                <a:solidFill>
                  <a:srgbClr val="FF0000"/>
                </a:solidFill>
                <a:latin typeface="宋体"/>
                <a:cs typeface="宋体"/>
              </a:rPr>
              <a:t>微元</a:t>
            </a:r>
            <a:r>
              <a:rPr dirty="0" sz="2400" spc="-10" b="1">
                <a:solidFill>
                  <a:srgbClr val="FF0000"/>
                </a:solidFill>
                <a:latin typeface="宋体"/>
                <a:cs typeface="宋体"/>
              </a:rPr>
              <a:t>法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400" b="1">
                <a:solidFill>
                  <a:srgbClr val="FF0000"/>
                </a:solidFill>
                <a:latin typeface="宋体"/>
                <a:cs typeface="宋体"/>
              </a:rPr>
              <a:t>从简单到复</a:t>
            </a:r>
            <a:r>
              <a:rPr dirty="0" sz="2400" spc="-10" b="1">
                <a:solidFill>
                  <a:srgbClr val="FF0000"/>
                </a:solidFill>
                <a:latin typeface="宋体"/>
                <a:cs typeface="宋体"/>
              </a:rPr>
              <a:t>杂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dirty="0" sz="2400" b="1">
                <a:solidFill>
                  <a:srgbClr val="FF0000"/>
                </a:solidFill>
                <a:latin typeface="Arial"/>
                <a:cs typeface="Arial"/>
              </a:rPr>
              <a:t>……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01840" y="3726179"/>
            <a:ext cx="481965" cy="335280"/>
          </a:xfrm>
          <a:custGeom>
            <a:avLst/>
            <a:gdLst/>
            <a:ahLst/>
            <a:cxnLst/>
            <a:rect l="l" t="t" r="r" b="b"/>
            <a:pathLst>
              <a:path w="481965" h="335279">
                <a:moveTo>
                  <a:pt x="9143" y="251460"/>
                </a:moveTo>
                <a:lnTo>
                  <a:pt x="0" y="251460"/>
                </a:lnTo>
                <a:lnTo>
                  <a:pt x="0" y="83820"/>
                </a:lnTo>
                <a:lnTo>
                  <a:pt x="9143" y="83820"/>
                </a:lnTo>
                <a:lnTo>
                  <a:pt x="9143" y="251460"/>
                </a:lnTo>
                <a:close/>
              </a:path>
              <a:path w="481965" h="335279">
                <a:moveTo>
                  <a:pt x="41148" y="251460"/>
                </a:moveTo>
                <a:lnTo>
                  <a:pt x="19811" y="251460"/>
                </a:lnTo>
                <a:lnTo>
                  <a:pt x="19811" y="83820"/>
                </a:lnTo>
                <a:lnTo>
                  <a:pt x="41148" y="83820"/>
                </a:lnTo>
                <a:lnTo>
                  <a:pt x="41148" y="251460"/>
                </a:lnTo>
                <a:close/>
              </a:path>
              <a:path w="481965" h="335279">
                <a:moveTo>
                  <a:pt x="313943" y="335280"/>
                </a:moveTo>
                <a:lnTo>
                  <a:pt x="313943" y="251460"/>
                </a:lnTo>
                <a:lnTo>
                  <a:pt x="51815" y="251460"/>
                </a:lnTo>
                <a:lnTo>
                  <a:pt x="51815" y="83820"/>
                </a:lnTo>
                <a:lnTo>
                  <a:pt x="313943" y="83820"/>
                </a:lnTo>
                <a:lnTo>
                  <a:pt x="313943" y="0"/>
                </a:lnTo>
                <a:lnTo>
                  <a:pt x="481583" y="167640"/>
                </a:lnTo>
                <a:lnTo>
                  <a:pt x="313943" y="335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094855" y="3710216"/>
            <a:ext cx="498475" cy="367030"/>
          </a:xfrm>
          <a:custGeom>
            <a:avLst/>
            <a:gdLst/>
            <a:ahLst/>
            <a:cxnLst/>
            <a:rect l="l" t="t" r="r" b="b"/>
            <a:pathLst>
              <a:path w="498475" h="367029">
                <a:moveTo>
                  <a:pt x="314642" y="99301"/>
                </a:moveTo>
                <a:lnTo>
                  <a:pt x="314642" y="0"/>
                </a:lnTo>
                <a:lnTo>
                  <a:pt x="329971" y="15328"/>
                </a:lnTo>
                <a:lnTo>
                  <a:pt x="327342" y="15328"/>
                </a:lnTo>
                <a:lnTo>
                  <a:pt x="316496" y="19824"/>
                </a:lnTo>
                <a:lnTo>
                  <a:pt x="327342" y="30670"/>
                </a:lnTo>
                <a:lnTo>
                  <a:pt x="327342" y="92951"/>
                </a:lnTo>
                <a:lnTo>
                  <a:pt x="320992" y="92951"/>
                </a:lnTo>
                <a:lnTo>
                  <a:pt x="314642" y="99301"/>
                </a:lnTo>
                <a:close/>
              </a:path>
              <a:path w="498475" h="367029">
                <a:moveTo>
                  <a:pt x="327342" y="30670"/>
                </a:moveTo>
                <a:lnTo>
                  <a:pt x="316496" y="19824"/>
                </a:lnTo>
                <a:lnTo>
                  <a:pt x="327342" y="15328"/>
                </a:lnTo>
                <a:lnTo>
                  <a:pt x="327342" y="30670"/>
                </a:lnTo>
                <a:close/>
              </a:path>
              <a:path w="498475" h="367029">
                <a:moveTo>
                  <a:pt x="479958" y="183286"/>
                </a:moveTo>
                <a:lnTo>
                  <a:pt x="327342" y="30670"/>
                </a:lnTo>
                <a:lnTo>
                  <a:pt x="327342" y="15328"/>
                </a:lnTo>
                <a:lnTo>
                  <a:pt x="329971" y="15328"/>
                </a:lnTo>
                <a:lnTo>
                  <a:pt x="493433" y="178790"/>
                </a:lnTo>
                <a:lnTo>
                  <a:pt x="484454" y="178790"/>
                </a:lnTo>
                <a:lnTo>
                  <a:pt x="479958" y="183286"/>
                </a:lnTo>
                <a:close/>
              </a:path>
              <a:path w="498475" h="367029">
                <a:moveTo>
                  <a:pt x="20993" y="273608"/>
                </a:moveTo>
                <a:lnTo>
                  <a:pt x="0" y="273608"/>
                </a:lnTo>
                <a:lnTo>
                  <a:pt x="0" y="92951"/>
                </a:lnTo>
                <a:lnTo>
                  <a:pt x="20993" y="92951"/>
                </a:lnTo>
                <a:lnTo>
                  <a:pt x="20993" y="99301"/>
                </a:lnTo>
                <a:lnTo>
                  <a:pt x="10502" y="99301"/>
                </a:lnTo>
                <a:lnTo>
                  <a:pt x="10502" y="101498"/>
                </a:lnTo>
                <a:lnTo>
                  <a:pt x="6350" y="105651"/>
                </a:lnTo>
                <a:lnTo>
                  <a:pt x="10502" y="105651"/>
                </a:lnTo>
                <a:lnTo>
                  <a:pt x="10502" y="260908"/>
                </a:lnTo>
                <a:lnTo>
                  <a:pt x="6350" y="260908"/>
                </a:lnTo>
                <a:lnTo>
                  <a:pt x="10502" y="265061"/>
                </a:lnTo>
                <a:lnTo>
                  <a:pt x="10502" y="267258"/>
                </a:lnTo>
                <a:lnTo>
                  <a:pt x="20993" y="267258"/>
                </a:lnTo>
                <a:lnTo>
                  <a:pt x="20993" y="273608"/>
                </a:lnTo>
                <a:close/>
              </a:path>
              <a:path w="498475" h="367029">
                <a:moveTo>
                  <a:pt x="23202" y="273608"/>
                </a:moveTo>
                <a:lnTo>
                  <a:pt x="20993" y="273608"/>
                </a:lnTo>
                <a:lnTo>
                  <a:pt x="20993" y="92951"/>
                </a:lnTo>
                <a:lnTo>
                  <a:pt x="23202" y="92951"/>
                </a:lnTo>
                <a:lnTo>
                  <a:pt x="23202" y="273608"/>
                </a:lnTo>
                <a:close/>
              </a:path>
              <a:path w="498475" h="367029">
                <a:moveTo>
                  <a:pt x="52489" y="273608"/>
                </a:moveTo>
                <a:lnTo>
                  <a:pt x="23202" y="273608"/>
                </a:lnTo>
                <a:lnTo>
                  <a:pt x="23202" y="92951"/>
                </a:lnTo>
                <a:lnTo>
                  <a:pt x="52489" y="92951"/>
                </a:lnTo>
                <a:lnTo>
                  <a:pt x="52489" y="99301"/>
                </a:lnTo>
                <a:lnTo>
                  <a:pt x="33693" y="99301"/>
                </a:lnTo>
                <a:lnTo>
                  <a:pt x="27343" y="105651"/>
                </a:lnTo>
                <a:lnTo>
                  <a:pt x="33693" y="105651"/>
                </a:lnTo>
                <a:lnTo>
                  <a:pt x="33693" y="260908"/>
                </a:lnTo>
                <a:lnTo>
                  <a:pt x="27343" y="260908"/>
                </a:lnTo>
                <a:lnTo>
                  <a:pt x="33693" y="267258"/>
                </a:lnTo>
                <a:lnTo>
                  <a:pt x="52489" y="267258"/>
                </a:lnTo>
                <a:lnTo>
                  <a:pt x="52489" y="273608"/>
                </a:lnTo>
                <a:close/>
              </a:path>
              <a:path w="498475" h="367029">
                <a:moveTo>
                  <a:pt x="54686" y="273608"/>
                </a:moveTo>
                <a:lnTo>
                  <a:pt x="52489" y="273608"/>
                </a:lnTo>
                <a:lnTo>
                  <a:pt x="52489" y="92951"/>
                </a:lnTo>
                <a:lnTo>
                  <a:pt x="54686" y="92951"/>
                </a:lnTo>
                <a:lnTo>
                  <a:pt x="54686" y="273608"/>
                </a:lnTo>
                <a:close/>
              </a:path>
              <a:path w="498475" h="367029">
                <a:moveTo>
                  <a:pt x="314642" y="273608"/>
                </a:moveTo>
                <a:lnTo>
                  <a:pt x="54686" y="273608"/>
                </a:lnTo>
                <a:lnTo>
                  <a:pt x="54686" y="92951"/>
                </a:lnTo>
                <a:lnTo>
                  <a:pt x="314642" y="92951"/>
                </a:lnTo>
                <a:lnTo>
                  <a:pt x="314642" y="99301"/>
                </a:lnTo>
                <a:lnTo>
                  <a:pt x="65189" y="99301"/>
                </a:lnTo>
                <a:lnTo>
                  <a:pt x="58839" y="105651"/>
                </a:lnTo>
                <a:lnTo>
                  <a:pt x="65189" y="105651"/>
                </a:lnTo>
                <a:lnTo>
                  <a:pt x="65189" y="260908"/>
                </a:lnTo>
                <a:lnTo>
                  <a:pt x="58839" y="260908"/>
                </a:lnTo>
                <a:lnTo>
                  <a:pt x="65189" y="267258"/>
                </a:lnTo>
                <a:lnTo>
                  <a:pt x="314642" y="267258"/>
                </a:lnTo>
                <a:lnTo>
                  <a:pt x="314642" y="273608"/>
                </a:lnTo>
                <a:close/>
              </a:path>
              <a:path w="498475" h="367029">
                <a:moveTo>
                  <a:pt x="327342" y="105651"/>
                </a:moveTo>
                <a:lnTo>
                  <a:pt x="65189" y="105651"/>
                </a:lnTo>
                <a:lnTo>
                  <a:pt x="65189" y="99301"/>
                </a:lnTo>
                <a:lnTo>
                  <a:pt x="314642" y="99301"/>
                </a:lnTo>
                <a:lnTo>
                  <a:pt x="320992" y="92951"/>
                </a:lnTo>
                <a:lnTo>
                  <a:pt x="327342" y="92951"/>
                </a:lnTo>
                <a:lnTo>
                  <a:pt x="327342" y="105651"/>
                </a:lnTo>
                <a:close/>
              </a:path>
              <a:path w="498475" h="367029">
                <a:moveTo>
                  <a:pt x="10502" y="101498"/>
                </a:moveTo>
                <a:lnTo>
                  <a:pt x="10502" y="99301"/>
                </a:lnTo>
                <a:lnTo>
                  <a:pt x="11601" y="100399"/>
                </a:lnTo>
                <a:lnTo>
                  <a:pt x="10502" y="101498"/>
                </a:lnTo>
                <a:close/>
              </a:path>
              <a:path w="498475" h="367029">
                <a:moveTo>
                  <a:pt x="11601" y="100399"/>
                </a:moveTo>
                <a:lnTo>
                  <a:pt x="10502" y="99301"/>
                </a:lnTo>
                <a:lnTo>
                  <a:pt x="12700" y="99301"/>
                </a:lnTo>
                <a:lnTo>
                  <a:pt x="11601" y="100399"/>
                </a:lnTo>
                <a:close/>
              </a:path>
              <a:path w="498475" h="367029">
                <a:moveTo>
                  <a:pt x="12700" y="101498"/>
                </a:moveTo>
                <a:lnTo>
                  <a:pt x="11601" y="100399"/>
                </a:lnTo>
                <a:lnTo>
                  <a:pt x="12700" y="99301"/>
                </a:lnTo>
                <a:lnTo>
                  <a:pt x="12700" y="101498"/>
                </a:lnTo>
                <a:close/>
              </a:path>
              <a:path w="498475" h="367029">
                <a:moveTo>
                  <a:pt x="20993" y="105651"/>
                </a:moveTo>
                <a:lnTo>
                  <a:pt x="16852" y="105651"/>
                </a:lnTo>
                <a:lnTo>
                  <a:pt x="12700" y="101498"/>
                </a:lnTo>
                <a:lnTo>
                  <a:pt x="12700" y="99301"/>
                </a:lnTo>
                <a:lnTo>
                  <a:pt x="20993" y="99301"/>
                </a:lnTo>
                <a:lnTo>
                  <a:pt x="20993" y="105651"/>
                </a:lnTo>
                <a:close/>
              </a:path>
              <a:path w="498475" h="367029">
                <a:moveTo>
                  <a:pt x="33693" y="105651"/>
                </a:moveTo>
                <a:lnTo>
                  <a:pt x="27343" y="105651"/>
                </a:lnTo>
                <a:lnTo>
                  <a:pt x="33693" y="99301"/>
                </a:lnTo>
                <a:lnTo>
                  <a:pt x="33693" y="105651"/>
                </a:lnTo>
                <a:close/>
              </a:path>
              <a:path w="498475" h="367029">
                <a:moveTo>
                  <a:pt x="41986" y="105651"/>
                </a:moveTo>
                <a:lnTo>
                  <a:pt x="33693" y="105651"/>
                </a:lnTo>
                <a:lnTo>
                  <a:pt x="33693" y="99301"/>
                </a:lnTo>
                <a:lnTo>
                  <a:pt x="41986" y="99301"/>
                </a:lnTo>
                <a:lnTo>
                  <a:pt x="41986" y="105651"/>
                </a:lnTo>
                <a:close/>
              </a:path>
              <a:path w="498475" h="367029">
                <a:moveTo>
                  <a:pt x="41986" y="267258"/>
                </a:moveTo>
                <a:lnTo>
                  <a:pt x="41986" y="99301"/>
                </a:lnTo>
                <a:lnTo>
                  <a:pt x="48336" y="105651"/>
                </a:lnTo>
                <a:lnTo>
                  <a:pt x="52489" y="105651"/>
                </a:lnTo>
                <a:lnTo>
                  <a:pt x="52489" y="260908"/>
                </a:lnTo>
                <a:lnTo>
                  <a:pt x="48336" y="260908"/>
                </a:lnTo>
                <a:lnTo>
                  <a:pt x="41986" y="267258"/>
                </a:lnTo>
                <a:close/>
              </a:path>
              <a:path w="498475" h="367029">
                <a:moveTo>
                  <a:pt x="52489" y="105651"/>
                </a:moveTo>
                <a:lnTo>
                  <a:pt x="48336" y="105651"/>
                </a:lnTo>
                <a:lnTo>
                  <a:pt x="41986" y="99301"/>
                </a:lnTo>
                <a:lnTo>
                  <a:pt x="52489" y="99301"/>
                </a:lnTo>
                <a:lnTo>
                  <a:pt x="52489" y="105651"/>
                </a:lnTo>
                <a:close/>
              </a:path>
              <a:path w="498475" h="367029">
                <a:moveTo>
                  <a:pt x="65189" y="105651"/>
                </a:moveTo>
                <a:lnTo>
                  <a:pt x="58839" y="105651"/>
                </a:lnTo>
                <a:lnTo>
                  <a:pt x="65189" y="99301"/>
                </a:lnTo>
                <a:lnTo>
                  <a:pt x="65189" y="105651"/>
                </a:lnTo>
                <a:close/>
              </a:path>
              <a:path w="498475" h="367029">
                <a:moveTo>
                  <a:pt x="11601" y="266160"/>
                </a:moveTo>
                <a:lnTo>
                  <a:pt x="10502" y="265061"/>
                </a:lnTo>
                <a:lnTo>
                  <a:pt x="10502" y="101498"/>
                </a:lnTo>
                <a:lnTo>
                  <a:pt x="11601" y="100399"/>
                </a:lnTo>
                <a:lnTo>
                  <a:pt x="12700" y="101498"/>
                </a:lnTo>
                <a:lnTo>
                  <a:pt x="12700" y="265061"/>
                </a:lnTo>
                <a:lnTo>
                  <a:pt x="11601" y="266160"/>
                </a:lnTo>
                <a:close/>
              </a:path>
              <a:path w="498475" h="367029">
                <a:moveTo>
                  <a:pt x="10502" y="105651"/>
                </a:moveTo>
                <a:lnTo>
                  <a:pt x="6350" y="105651"/>
                </a:lnTo>
                <a:lnTo>
                  <a:pt x="10502" y="101498"/>
                </a:lnTo>
                <a:lnTo>
                  <a:pt x="10502" y="105651"/>
                </a:lnTo>
                <a:close/>
              </a:path>
              <a:path w="498475" h="367029">
                <a:moveTo>
                  <a:pt x="12700" y="265061"/>
                </a:moveTo>
                <a:lnTo>
                  <a:pt x="12700" y="101498"/>
                </a:lnTo>
                <a:lnTo>
                  <a:pt x="16852" y="105651"/>
                </a:lnTo>
                <a:lnTo>
                  <a:pt x="20993" y="105651"/>
                </a:lnTo>
                <a:lnTo>
                  <a:pt x="20993" y="260908"/>
                </a:lnTo>
                <a:lnTo>
                  <a:pt x="16852" y="260908"/>
                </a:lnTo>
                <a:lnTo>
                  <a:pt x="12700" y="265061"/>
                </a:lnTo>
                <a:close/>
              </a:path>
              <a:path w="498475" h="367029">
                <a:moveTo>
                  <a:pt x="484454" y="187782"/>
                </a:moveTo>
                <a:lnTo>
                  <a:pt x="479958" y="183286"/>
                </a:lnTo>
                <a:lnTo>
                  <a:pt x="484454" y="178790"/>
                </a:lnTo>
                <a:lnTo>
                  <a:pt x="484454" y="187782"/>
                </a:lnTo>
                <a:close/>
              </a:path>
              <a:path w="498475" h="367029">
                <a:moveTo>
                  <a:pt x="493433" y="187782"/>
                </a:moveTo>
                <a:lnTo>
                  <a:pt x="484454" y="187782"/>
                </a:lnTo>
                <a:lnTo>
                  <a:pt x="484454" y="178790"/>
                </a:lnTo>
                <a:lnTo>
                  <a:pt x="493433" y="178790"/>
                </a:lnTo>
                <a:lnTo>
                  <a:pt x="497928" y="183286"/>
                </a:lnTo>
                <a:lnTo>
                  <a:pt x="493433" y="187782"/>
                </a:lnTo>
                <a:close/>
              </a:path>
              <a:path w="498475" h="367029">
                <a:moveTo>
                  <a:pt x="329971" y="351243"/>
                </a:moveTo>
                <a:lnTo>
                  <a:pt x="327342" y="351243"/>
                </a:lnTo>
                <a:lnTo>
                  <a:pt x="327342" y="335902"/>
                </a:lnTo>
                <a:lnTo>
                  <a:pt x="479958" y="183286"/>
                </a:lnTo>
                <a:lnTo>
                  <a:pt x="484454" y="187782"/>
                </a:lnTo>
                <a:lnTo>
                  <a:pt x="493433" y="187782"/>
                </a:lnTo>
                <a:lnTo>
                  <a:pt x="329971" y="351243"/>
                </a:lnTo>
                <a:close/>
              </a:path>
              <a:path w="498475" h="367029">
                <a:moveTo>
                  <a:pt x="10502" y="265061"/>
                </a:moveTo>
                <a:lnTo>
                  <a:pt x="6350" y="260908"/>
                </a:lnTo>
                <a:lnTo>
                  <a:pt x="10502" y="260908"/>
                </a:lnTo>
                <a:lnTo>
                  <a:pt x="10502" y="265061"/>
                </a:lnTo>
                <a:close/>
              </a:path>
              <a:path w="498475" h="367029">
                <a:moveTo>
                  <a:pt x="20993" y="267258"/>
                </a:moveTo>
                <a:lnTo>
                  <a:pt x="12700" y="267258"/>
                </a:lnTo>
                <a:lnTo>
                  <a:pt x="12700" y="265061"/>
                </a:lnTo>
                <a:lnTo>
                  <a:pt x="16852" y="260908"/>
                </a:lnTo>
                <a:lnTo>
                  <a:pt x="20993" y="260908"/>
                </a:lnTo>
                <a:lnTo>
                  <a:pt x="20993" y="267258"/>
                </a:lnTo>
                <a:close/>
              </a:path>
              <a:path w="498475" h="367029">
                <a:moveTo>
                  <a:pt x="33693" y="267258"/>
                </a:moveTo>
                <a:lnTo>
                  <a:pt x="27343" y="260908"/>
                </a:lnTo>
                <a:lnTo>
                  <a:pt x="33693" y="260908"/>
                </a:lnTo>
                <a:lnTo>
                  <a:pt x="33693" y="267258"/>
                </a:lnTo>
                <a:close/>
              </a:path>
              <a:path w="498475" h="367029">
                <a:moveTo>
                  <a:pt x="41986" y="267258"/>
                </a:moveTo>
                <a:lnTo>
                  <a:pt x="33693" y="267258"/>
                </a:lnTo>
                <a:lnTo>
                  <a:pt x="33693" y="260908"/>
                </a:lnTo>
                <a:lnTo>
                  <a:pt x="41986" y="260908"/>
                </a:lnTo>
                <a:lnTo>
                  <a:pt x="41986" y="267258"/>
                </a:lnTo>
                <a:close/>
              </a:path>
              <a:path w="498475" h="367029">
                <a:moveTo>
                  <a:pt x="52489" y="267258"/>
                </a:moveTo>
                <a:lnTo>
                  <a:pt x="41986" y="267258"/>
                </a:lnTo>
                <a:lnTo>
                  <a:pt x="48336" y="260908"/>
                </a:lnTo>
                <a:lnTo>
                  <a:pt x="52489" y="260908"/>
                </a:lnTo>
                <a:lnTo>
                  <a:pt x="52489" y="267258"/>
                </a:lnTo>
                <a:close/>
              </a:path>
              <a:path w="498475" h="367029">
                <a:moveTo>
                  <a:pt x="65189" y="267258"/>
                </a:moveTo>
                <a:lnTo>
                  <a:pt x="58839" y="260908"/>
                </a:lnTo>
                <a:lnTo>
                  <a:pt x="65189" y="260908"/>
                </a:lnTo>
                <a:lnTo>
                  <a:pt x="65189" y="267258"/>
                </a:lnTo>
                <a:close/>
              </a:path>
              <a:path w="498475" h="367029">
                <a:moveTo>
                  <a:pt x="327342" y="273608"/>
                </a:moveTo>
                <a:lnTo>
                  <a:pt x="320992" y="273608"/>
                </a:lnTo>
                <a:lnTo>
                  <a:pt x="314642" y="267258"/>
                </a:lnTo>
                <a:lnTo>
                  <a:pt x="65189" y="267258"/>
                </a:lnTo>
                <a:lnTo>
                  <a:pt x="65189" y="260908"/>
                </a:lnTo>
                <a:lnTo>
                  <a:pt x="327342" y="260908"/>
                </a:lnTo>
                <a:lnTo>
                  <a:pt x="327342" y="273608"/>
                </a:lnTo>
                <a:close/>
              </a:path>
              <a:path w="498475" h="367029">
                <a:moveTo>
                  <a:pt x="10502" y="267258"/>
                </a:moveTo>
                <a:lnTo>
                  <a:pt x="10502" y="265061"/>
                </a:lnTo>
                <a:lnTo>
                  <a:pt x="11601" y="266160"/>
                </a:lnTo>
                <a:lnTo>
                  <a:pt x="10502" y="267258"/>
                </a:lnTo>
                <a:close/>
              </a:path>
              <a:path w="498475" h="367029">
                <a:moveTo>
                  <a:pt x="12700" y="267258"/>
                </a:moveTo>
                <a:lnTo>
                  <a:pt x="11601" y="266160"/>
                </a:lnTo>
                <a:lnTo>
                  <a:pt x="12700" y="265061"/>
                </a:lnTo>
                <a:lnTo>
                  <a:pt x="12700" y="267258"/>
                </a:lnTo>
                <a:close/>
              </a:path>
              <a:path w="498475" h="367029">
                <a:moveTo>
                  <a:pt x="12700" y="267258"/>
                </a:moveTo>
                <a:lnTo>
                  <a:pt x="10502" y="267258"/>
                </a:lnTo>
                <a:lnTo>
                  <a:pt x="11601" y="266160"/>
                </a:lnTo>
                <a:lnTo>
                  <a:pt x="12700" y="267258"/>
                </a:lnTo>
                <a:close/>
              </a:path>
              <a:path w="498475" h="367029">
                <a:moveTo>
                  <a:pt x="314642" y="366572"/>
                </a:moveTo>
                <a:lnTo>
                  <a:pt x="314642" y="267258"/>
                </a:lnTo>
                <a:lnTo>
                  <a:pt x="320992" y="273608"/>
                </a:lnTo>
                <a:lnTo>
                  <a:pt x="327342" y="273608"/>
                </a:lnTo>
                <a:lnTo>
                  <a:pt x="327342" y="335902"/>
                </a:lnTo>
                <a:lnTo>
                  <a:pt x="316496" y="346748"/>
                </a:lnTo>
                <a:lnTo>
                  <a:pt x="327342" y="351243"/>
                </a:lnTo>
                <a:lnTo>
                  <a:pt x="329971" y="351243"/>
                </a:lnTo>
                <a:lnTo>
                  <a:pt x="314642" y="366572"/>
                </a:lnTo>
                <a:close/>
              </a:path>
              <a:path w="498475" h="367029">
                <a:moveTo>
                  <a:pt x="327342" y="351243"/>
                </a:moveTo>
                <a:lnTo>
                  <a:pt x="316496" y="346748"/>
                </a:lnTo>
                <a:lnTo>
                  <a:pt x="327342" y="335902"/>
                </a:lnTo>
                <a:lnTo>
                  <a:pt x="327342" y="351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76705" y="1488439"/>
            <a:ext cx="7348220" cy="4475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172325" y="3488690"/>
            <a:ext cx="939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微软雅黑"/>
                <a:cs typeface="微软雅黑"/>
              </a:rPr>
              <a:t>静电场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54887" y="4357814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4471C4"/>
                </a:solidFill>
                <a:latin typeface="微软雅黑"/>
                <a:cs typeface="微软雅黑"/>
              </a:rPr>
              <a:t>能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7422" y="1824101"/>
            <a:ext cx="1320800" cy="1181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06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微软雅黑"/>
                <a:cs typeface="微软雅黑"/>
              </a:rPr>
              <a:t>电场线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4471C4"/>
                </a:solidFill>
                <a:latin typeface="微软雅黑"/>
                <a:cs typeface="微软雅黑"/>
              </a:rPr>
              <a:t>力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73085" y="5215635"/>
            <a:ext cx="939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微软雅黑"/>
                <a:cs typeface="微软雅黑"/>
              </a:rPr>
              <a:t>等势面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 rot="21360000">
            <a:off x="4473791" y="3266589"/>
            <a:ext cx="627130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50"/>
              </a:lnSpc>
            </a:pPr>
            <a:r>
              <a:rPr dirty="0" baseline="-34722" sz="3600" spc="7" b="1" i="1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dirty="0" baseline="-34722" sz="3600" spc="120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5" b="1" i="1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 rot="21360000">
            <a:off x="5124800" y="2914341"/>
            <a:ext cx="379749" cy="306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10"/>
              </a:lnSpc>
            </a:pPr>
            <a:r>
              <a:rPr dirty="0" sz="2400" spc="5" b="1" i="1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90848" y="3554920"/>
            <a:ext cx="2578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微软雅黑"/>
                <a:cs typeface="微软雅黑"/>
              </a:rPr>
              <a:t>+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19342" y="5275389"/>
            <a:ext cx="939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4471C4"/>
                </a:solidFill>
                <a:latin typeface="微软雅黑"/>
                <a:cs typeface="微软雅黑"/>
              </a:rPr>
              <a:t>等势线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32888" y="2215895"/>
            <a:ext cx="3983736" cy="3072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199454" y="1852371"/>
            <a:ext cx="3956050" cy="1616075"/>
          </a:xfrm>
          <a:custGeom>
            <a:avLst/>
            <a:gdLst/>
            <a:ahLst/>
            <a:cxnLst/>
            <a:rect l="l" t="t" r="r" b="b"/>
            <a:pathLst>
              <a:path w="3956050" h="1616075">
                <a:moveTo>
                  <a:pt x="3453656" y="123037"/>
                </a:moveTo>
                <a:lnTo>
                  <a:pt x="2056853" y="123037"/>
                </a:lnTo>
                <a:lnTo>
                  <a:pt x="2084594" y="96802"/>
                </a:lnTo>
                <a:lnTo>
                  <a:pt x="2118312" y="73032"/>
                </a:lnTo>
                <a:lnTo>
                  <a:pt x="2157436" y="52044"/>
                </a:lnTo>
                <a:lnTo>
                  <a:pt x="2201392" y="34158"/>
                </a:lnTo>
                <a:lnTo>
                  <a:pt x="2249609" y="19691"/>
                </a:lnTo>
                <a:lnTo>
                  <a:pt x="2301513" y="8964"/>
                </a:lnTo>
                <a:lnTo>
                  <a:pt x="2356531" y="2294"/>
                </a:lnTo>
                <a:lnTo>
                  <a:pt x="2414092" y="0"/>
                </a:lnTo>
                <a:lnTo>
                  <a:pt x="2468599" y="2055"/>
                </a:lnTo>
                <a:lnTo>
                  <a:pt x="2520860" y="8041"/>
                </a:lnTo>
                <a:lnTo>
                  <a:pt x="2570390" y="17687"/>
                </a:lnTo>
                <a:lnTo>
                  <a:pt x="2616704" y="30725"/>
                </a:lnTo>
                <a:lnTo>
                  <a:pt x="2659340" y="46897"/>
                </a:lnTo>
                <a:lnTo>
                  <a:pt x="2697739" y="65896"/>
                </a:lnTo>
                <a:lnTo>
                  <a:pt x="2731490" y="87490"/>
                </a:lnTo>
                <a:lnTo>
                  <a:pt x="3408518" y="87490"/>
                </a:lnTo>
                <a:lnTo>
                  <a:pt x="3414785" y="91258"/>
                </a:lnTo>
                <a:lnTo>
                  <a:pt x="3446994" y="116215"/>
                </a:lnTo>
                <a:lnTo>
                  <a:pt x="3453656" y="123037"/>
                </a:lnTo>
                <a:close/>
              </a:path>
              <a:path w="3956050" h="1616075">
                <a:moveTo>
                  <a:pt x="3408518" y="87490"/>
                </a:moveTo>
                <a:lnTo>
                  <a:pt x="2731490" y="87490"/>
                </a:lnTo>
                <a:lnTo>
                  <a:pt x="2768785" y="65875"/>
                </a:lnTo>
                <a:lnTo>
                  <a:pt x="2810570" y="46885"/>
                </a:lnTo>
                <a:lnTo>
                  <a:pt x="2856289" y="30807"/>
                </a:lnTo>
                <a:lnTo>
                  <a:pt x="2905595" y="17855"/>
                </a:lnTo>
                <a:lnTo>
                  <a:pt x="2958000" y="8293"/>
                </a:lnTo>
                <a:lnTo>
                  <a:pt x="3013053" y="2372"/>
                </a:lnTo>
                <a:lnTo>
                  <a:pt x="3070301" y="342"/>
                </a:lnTo>
                <a:lnTo>
                  <a:pt x="3128871" y="2467"/>
                </a:lnTo>
                <a:lnTo>
                  <a:pt x="3185130" y="8662"/>
                </a:lnTo>
                <a:lnTo>
                  <a:pt x="3238593" y="18658"/>
                </a:lnTo>
                <a:lnTo>
                  <a:pt x="3288775" y="32185"/>
                </a:lnTo>
                <a:lnTo>
                  <a:pt x="3335191" y="48974"/>
                </a:lnTo>
                <a:lnTo>
                  <a:pt x="3377356" y="68754"/>
                </a:lnTo>
                <a:lnTo>
                  <a:pt x="3408518" y="87490"/>
                </a:lnTo>
                <a:close/>
              </a:path>
              <a:path w="3956050" h="1616075">
                <a:moveTo>
                  <a:pt x="3501259" y="189179"/>
                </a:moveTo>
                <a:lnTo>
                  <a:pt x="1284008" y="189179"/>
                </a:lnTo>
                <a:lnTo>
                  <a:pt x="1314233" y="161632"/>
                </a:lnTo>
                <a:lnTo>
                  <a:pt x="1349937" y="136370"/>
                </a:lnTo>
                <a:lnTo>
                  <a:pt x="1390659" y="113649"/>
                </a:lnTo>
                <a:lnTo>
                  <a:pt x="1435943" y="93723"/>
                </a:lnTo>
                <a:lnTo>
                  <a:pt x="1485330" y="76848"/>
                </a:lnTo>
                <a:lnTo>
                  <a:pt x="1538362" y="63278"/>
                </a:lnTo>
                <a:lnTo>
                  <a:pt x="1594582" y="53270"/>
                </a:lnTo>
                <a:lnTo>
                  <a:pt x="1653532" y="47078"/>
                </a:lnTo>
                <a:lnTo>
                  <a:pt x="1714754" y="44957"/>
                </a:lnTo>
                <a:lnTo>
                  <a:pt x="1771047" y="46748"/>
                </a:lnTo>
                <a:lnTo>
                  <a:pt x="1825458" y="51988"/>
                </a:lnTo>
                <a:lnTo>
                  <a:pt x="1877631" y="60481"/>
                </a:lnTo>
                <a:lnTo>
                  <a:pt x="1927212" y="72029"/>
                </a:lnTo>
                <a:lnTo>
                  <a:pt x="1973845" y="86436"/>
                </a:lnTo>
                <a:lnTo>
                  <a:pt x="2017177" y="103504"/>
                </a:lnTo>
                <a:lnTo>
                  <a:pt x="2056853" y="123037"/>
                </a:lnTo>
                <a:lnTo>
                  <a:pt x="3453656" y="123037"/>
                </a:lnTo>
                <a:lnTo>
                  <a:pt x="3473497" y="143356"/>
                </a:lnTo>
                <a:lnTo>
                  <a:pt x="3493810" y="172411"/>
                </a:lnTo>
                <a:lnTo>
                  <a:pt x="3501259" y="189179"/>
                </a:lnTo>
                <a:close/>
              </a:path>
              <a:path w="3956050" h="1616075">
                <a:moveTo>
                  <a:pt x="487565" y="1322654"/>
                </a:moveTo>
                <a:lnTo>
                  <a:pt x="428649" y="1320254"/>
                </a:lnTo>
                <a:lnTo>
                  <a:pt x="372417" y="1313284"/>
                </a:lnTo>
                <a:lnTo>
                  <a:pt x="319486" y="1302084"/>
                </a:lnTo>
                <a:lnTo>
                  <a:pt x="270473" y="1286999"/>
                </a:lnTo>
                <a:lnTo>
                  <a:pt x="225994" y="1268370"/>
                </a:lnTo>
                <a:lnTo>
                  <a:pt x="186666" y="1246539"/>
                </a:lnTo>
                <a:lnTo>
                  <a:pt x="153105" y="1221849"/>
                </a:lnTo>
                <a:lnTo>
                  <a:pt x="125929" y="1194642"/>
                </a:lnTo>
                <a:lnTo>
                  <a:pt x="93197" y="1134047"/>
                </a:lnTo>
                <a:lnTo>
                  <a:pt x="88874" y="1101344"/>
                </a:lnTo>
                <a:lnTo>
                  <a:pt x="96303" y="1058611"/>
                </a:lnTo>
                <a:lnTo>
                  <a:pt x="117651" y="1018643"/>
                </a:lnTo>
                <a:lnTo>
                  <a:pt x="151512" y="982220"/>
                </a:lnTo>
                <a:lnTo>
                  <a:pt x="196481" y="950125"/>
                </a:lnTo>
                <a:lnTo>
                  <a:pt x="141106" y="928182"/>
                </a:lnTo>
                <a:lnTo>
                  <a:pt x="93291" y="901390"/>
                </a:lnTo>
                <a:lnTo>
                  <a:pt x="54154" y="870377"/>
                </a:lnTo>
                <a:lnTo>
                  <a:pt x="24814" y="835765"/>
                </a:lnTo>
                <a:lnTo>
                  <a:pt x="6390" y="798182"/>
                </a:lnTo>
                <a:lnTo>
                  <a:pt x="0" y="758253"/>
                </a:lnTo>
                <a:lnTo>
                  <a:pt x="4575" y="724407"/>
                </a:lnTo>
                <a:lnTo>
                  <a:pt x="39166" y="661902"/>
                </a:lnTo>
                <a:lnTo>
                  <a:pt x="67837" y="633999"/>
                </a:lnTo>
                <a:lnTo>
                  <a:pt x="103197" y="608833"/>
                </a:lnTo>
                <a:lnTo>
                  <a:pt x="144572" y="586780"/>
                </a:lnTo>
                <a:lnTo>
                  <a:pt x="191291" y="568219"/>
                </a:lnTo>
                <a:lnTo>
                  <a:pt x="242682" y="553527"/>
                </a:lnTo>
                <a:lnTo>
                  <a:pt x="298074" y="543082"/>
                </a:lnTo>
                <a:lnTo>
                  <a:pt x="356793" y="537260"/>
                </a:lnTo>
                <a:lnTo>
                  <a:pt x="359841" y="532688"/>
                </a:lnTo>
                <a:lnTo>
                  <a:pt x="357414" y="520914"/>
                </a:lnTo>
                <a:lnTo>
                  <a:pt x="355666" y="509198"/>
                </a:lnTo>
                <a:lnTo>
                  <a:pt x="354609" y="497489"/>
                </a:lnTo>
                <a:lnTo>
                  <a:pt x="354253" y="485736"/>
                </a:lnTo>
                <a:lnTo>
                  <a:pt x="357080" y="452639"/>
                </a:lnTo>
                <a:lnTo>
                  <a:pt x="378918" y="389259"/>
                </a:lnTo>
                <a:lnTo>
                  <a:pt x="420610" y="330592"/>
                </a:lnTo>
                <a:lnTo>
                  <a:pt x="448254" y="303386"/>
                </a:lnTo>
                <a:lnTo>
                  <a:pt x="480085" y="277790"/>
                </a:lnTo>
                <a:lnTo>
                  <a:pt x="515845" y="253948"/>
                </a:lnTo>
                <a:lnTo>
                  <a:pt x="555274" y="232004"/>
                </a:lnTo>
                <a:lnTo>
                  <a:pt x="598115" y="212103"/>
                </a:lnTo>
                <a:lnTo>
                  <a:pt x="644107" y="194388"/>
                </a:lnTo>
                <a:lnTo>
                  <a:pt x="692993" y="179003"/>
                </a:lnTo>
                <a:lnTo>
                  <a:pt x="744513" y="166093"/>
                </a:lnTo>
                <a:lnTo>
                  <a:pt x="798410" y="155801"/>
                </a:lnTo>
                <a:lnTo>
                  <a:pt x="854423" y="148271"/>
                </a:lnTo>
                <a:lnTo>
                  <a:pt x="912294" y="143648"/>
                </a:lnTo>
                <a:lnTo>
                  <a:pt x="971765" y="142074"/>
                </a:lnTo>
                <a:lnTo>
                  <a:pt x="1028093" y="143485"/>
                </a:lnTo>
                <a:lnTo>
                  <a:pt x="1083000" y="147635"/>
                </a:lnTo>
                <a:lnTo>
                  <a:pt x="1136264" y="154401"/>
                </a:lnTo>
                <a:lnTo>
                  <a:pt x="1187666" y="163663"/>
                </a:lnTo>
                <a:lnTo>
                  <a:pt x="1236988" y="175296"/>
                </a:lnTo>
                <a:lnTo>
                  <a:pt x="1284008" y="189179"/>
                </a:lnTo>
                <a:lnTo>
                  <a:pt x="3501259" y="189179"/>
                </a:lnTo>
                <a:lnTo>
                  <a:pt x="3507447" y="203111"/>
                </a:lnTo>
                <a:lnTo>
                  <a:pt x="3567855" y="214714"/>
                </a:lnTo>
                <a:lnTo>
                  <a:pt x="3624383" y="230442"/>
                </a:lnTo>
                <a:lnTo>
                  <a:pt x="3676447" y="249966"/>
                </a:lnTo>
                <a:lnTo>
                  <a:pt x="3723464" y="272962"/>
                </a:lnTo>
                <a:lnTo>
                  <a:pt x="3764849" y="299104"/>
                </a:lnTo>
                <a:lnTo>
                  <a:pt x="3800020" y="328064"/>
                </a:lnTo>
                <a:lnTo>
                  <a:pt x="3828391" y="359518"/>
                </a:lnTo>
                <a:lnTo>
                  <a:pt x="3849379" y="393140"/>
                </a:lnTo>
                <a:lnTo>
                  <a:pt x="3866870" y="465581"/>
                </a:lnTo>
                <a:lnTo>
                  <a:pt x="3864281" y="493787"/>
                </a:lnTo>
                <a:lnTo>
                  <a:pt x="3856686" y="521158"/>
                </a:lnTo>
                <a:lnTo>
                  <a:pt x="3844340" y="547551"/>
                </a:lnTo>
                <a:lnTo>
                  <a:pt x="3827500" y="572820"/>
                </a:lnTo>
                <a:lnTo>
                  <a:pt x="3871701" y="609406"/>
                </a:lnTo>
                <a:lnTo>
                  <a:pt x="3907349" y="649109"/>
                </a:lnTo>
                <a:lnTo>
                  <a:pt x="3933714" y="691522"/>
                </a:lnTo>
                <a:lnTo>
                  <a:pt x="3950068" y="736239"/>
                </a:lnTo>
                <a:lnTo>
                  <a:pt x="3955681" y="782853"/>
                </a:lnTo>
                <a:lnTo>
                  <a:pt x="3952647" y="817191"/>
                </a:lnTo>
                <a:lnTo>
                  <a:pt x="3929237" y="882823"/>
                </a:lnTo>
                <a:lnTo>
                  <a:pt x="3884624" y="943331"/>
                </a:lnTo>
                <a:lnTo>
                  <a:pt x="3855087" y="971263"/>
                </a:lnTo>
                <a:lnTo>
                  <a:pt x="3821112" y="997434"/>
                </a:lnTo>
                <a:lnTo>
                  <a:pt x="3782989" y="1021683"/>
                </a:lnTo>
                <a:lnTo>
                  <a:pt x="3741004" y="1043850"/>
                </a:lnTo>
                <a:lnTo>
                  <a:pt x="3695446" y="1063776"/>
                </a:lnTo>
                <a:lnTo>
                  <a:pt x="3646603" y="1081300"/>
                </a:lnTo>
                <a:lnTo>
                  <a:pt x="3594762" y="1096262"/>
                </a:lnTo>
                <a:lnTo>
                  <a:pt x="3540212" y="1108503"/>
                </a:lnTo>
                <a:lnTo>
                  <a:pt x="3483241" y="1117862"/>
                </a:lnTo>
                <a:lnTo>
                  <a:pt x="3424135" y="1124178"/>
                </a:lnTo>
                <a:lnTo>
                  <a:pt x="3420132" y="1158252"/>
                </a:lnTo>
                <a:lnTo>
                  <a:pt x="3392231" y="1222686"/>
                </a:lnTo>
                <a:lnTo>
                  <a:pt x="3340413" y="1280719"/>
                </a:lnTo>
                <a:lnTo>
                  <a:pt x="3306512" y="1306791"/>
                </a:lnTo>
                <a:lnTo>
                  <a:pt x="3283171" y="1321155"/>
                </a:lnTo>
                <a:lnTo>
                  <a:pt x="534200" y="1321155"/>
                </a:lnTo>
                <a:lnTo>
                  <a:pt x="522637" y="1321807"/>
                </a:lnTo>
                <a:lnTo>
                  <a:pt x="511016" y="1322276"/>
                </a:lnTo>
                <a:lnTo>
                  <a:pt x="499327" y="1322559"/>
                </a:lnTo>
                <a:lnTo>
                  <a:pt x="487565" y="1322654"/>
                </a:lnTo>
                <a:close/>
              </a:path>
              <a:path w="3956050" h="1616075">
                <a:moveTo>
                  <a:pt x="1146771" y="1519313"/>
                </a:moveTo>
                <a:lnTo>
                  <a:pt x="1086918" y="1517916"/>
                </a:lnTo>
                <a:lnTo>
                  <a:pt x="1028449" y="1513800"/>
                </a:lnTo>
                <a:lnTo>
                  <a:pt x="971566" y="1507076"/>
                </a:lnTo>
                <a:lnTo>
                  <a:pt x="916471" y="1497858"/>
                </a:lnTo>
                <a:lnTo>
                  <a:pt x="863363" y="1486258"/>
                </a:lnTo>
                <a:lnTo>
                  <a:pt x="812445" y="1472387"/>
                </a:lnTo>
                <a:lnTo>
                  <a:pt x="763917" y="1456358"/>
                </a:lnTo>
                <a:lnTo>
                  <a:pt x="717980" y="1438283"/>
                </a:lnTo>
                <a:lnTo>
                  <a:pt x="674835" y="1418275"/>
                </a:lnTo>
                <a:lnTo>
                  <a:pt x="634684" y="1396446"/>
                </a:lnTo>
                <a:lnTo>
                  <a:pt x="597727" y="1372908"/>
                </a:lnTo>
                <a:lnTo>
                  <a:pt x="564165" y="1347774"/>
                </a:lnTo>
                <a:lnTo>
                  <a:pt x="534200" y="1321155"/>
                </a:lnTo>
                <a:lnTo>
                  <a:pt x="3283171" y="1321155"/>
                </a:lnTo>
                <a:lnTo>
                  <a:pt x="3224686" y="1351959"/>
                </a:lnTo>
                <a:lnTo>
                  <a:pt x="3177541" y="1370621"/>
                </a:lnTo>
                <a:lnTo>
                  <a:pt x="2614968" y="1371384"/>
                </a:lnTo>
                <a:lnTo>
                  <a:pt x="2596116" y="1401116"/>
                </a:lnTo>
                <a:lnTo>
                  <a:pt x="2572658" y="1429527"/>
                </a:lnTo>
                <a:lnTo>
                  <a:pt x="2544846" y="1456474"/>
                </a:lnTo>
                <a:lnTo>
                  <a:pt x="2536644" y="1462989"/>
                </a:lnTo>
                <a:lnTo>
                  <a:pt x="1510576" y="1462989"/>
                </a:lnTo>
                <a:lnTo>
                  <a:pt x="1463944" y="1477369"/>
                </a:lnTo>
                <a:lnTo>
                  <a:pt x="1415253" y="1489795"/>
                </a:lnTo>
                <a:lnTo>
                  <a:pt x="1364671" y="1500172"/>
                </a:lnTo>
                <a:lnTo>
                  <a:pt x="1312364" y="1508405"/>
                </a:lnTo>
                <a:lnTo>
                  <a:pt x="1258500" y="1514403"/>
                </a:lnTo>
                <a:lnTo>
                  <a:pt x="1203247" y="1518070"/>
                </a:lnTo>
                <a:lnTo>
                  <a:pt x="1146771" y="1519313"/>
                </a:lnTo>
                <a:close/>
              </a:path>
              <a:path w="3956050" h="1616075">
                <a:moveTo>
                  <a:pt x="2895155" y="1415999"/>
                </a:moveTo>
                <a:lnTo>
                  <a:pt x="2844305" y="1414657"/>
                </a:lnTo>
                <a:lnTo>
                  <a:pt x="2794822" y="1410714"/>
                </a:lnTo>
                <a:lnTo>
                  <a:pt x="2746927" y="1404292"/>
                </a:lnTo>
                <a:lnTo>
                  <a:pt x="2700839" y="1395515"/>
                </a:lnTo>
                <a:lnTo>
                  <a:pt x="2656780" y="1384504"/>
                </a:lnTo>
                <a:lnTo>
                  <a:pt x="2614968" y="1371384"/>
                </a:lnTo>
                <a:lnTo>
                  <a:pt x="3175083" y="1371384"/>
                </a:lnTo>
                <a:lnTo>
                  <a:pt x="3126764" y="1386377"/>
                </a:lnTo>
                <a:lnTo>
                  <a:pt x="3072746" y="1399010"/>
                </a:lnTo>
                <a:lnTo>
                  <a:pt x="3015878" y="1408303"/>
                </a:lnTo>
                <a:lnTo>
                  <a:pt x="2956550" y="1414039"/>
                </a:lnTo>
                <a:lnTo>
                  <a:pt x="2895155" y="1415999"/>
                </a:lnTo>
                <a:close/>
              </a:path>
              <a:path w="3956050" h="1616075">
                <a:moveTo>
                  <a:pt x="2023910" y="1616036"/>
                </a:moveTo>
                <a:lnTo>
                  <a:pt x="1966217" y="1614552"/>
                </a:lnTo>
                <a:lnTo>
                  <a:pt x="1910021" y="1610187"/>
                </a:lnTo>
                <a:lnTo>
                  <a:pt x="1855559" y="1603072"/>
                </a:lnTo>
                <a:lnTo>
                  <a:pt x="1803065" y="1593340"/>
                </a:lnTo>
                <a:lnTo>
                  <a:pt x="1752777" y="1581122"/>
                </a:lnTo>
                <a:lnTo>
                  <a:pt x="1704929" y="1566550"/>
                </a:lnTo>
                <a:lnTo>
                  <a:pt x="1659759" y="1549755"/>
                </a:lnTo>
                <a:lnTo>
                  <a:pt x="1617503" y="1530870"/>
                </a:lnTo>
                <a:lnTo>
                  <a:pt x="1578396" y="1510026"/>
                </a:lnTo>
                <a:lnTo>
                  <a:pt x="1542675" y="1487355"/>
                </a:lnTo>
                <a:lnTo>
                  <a:pt x="1510576" y="1462989"/>
                </a:lnTo>
                <a:lnTo>
                  <a:pt x="2536644" y="1462989"/>
                </a:lnTo>
                <a:lnTo>
                  <a:pt x="2477175" y="1505417"/>
                </a:lnTo>
                <a:lnTo>
                  <a:pt x="2437821" y="1527130"/>
                </a:lnTo>
                <a:lnTo>
                  <a:pt x="2395124" y="1546817"/>
                </a:lnTo>
                <a:lnTo>
                  <a:pt x="2349339" y="1564335"/>
                </a:lnTo>
                <a:lnTo>
                  <a:pt x="2300717" y="1579546"/>
                </a:lnTo>
                <a:lnTo>
                  <a:pt x="2249511" y="1592307"/>
                </a:lnTo>
                <a:lnTo>
                  <a:pt x="2195975" y="1602477"/>
                </a:lnTo>
                <a:lnTo>
                  <a:pt x="2140361" y="1609916"/>
                </a:lnTo>
                <a:lnTo>
                  <a:pt x="2082921" y="1614483"/>
                </a:lnTo>
                <a:lnTo>
                  <a:pt x="2023910" y="16160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388938" y="4316933"/>
            <a:ext cx="89585" cy="89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50202" y="3972458"/>
            <a:ext cx="178841" cy="1794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975588" y="3565194"/>
            <a:ext cx="269875" cy="269240"/>
          </a:xfrm>
          <a:custGeom>
            <a:avLst/>
            <a:gdLst/>
            <a:ahLst/>
            <a:cxnLst/>
            <a:rect l="l" t="t" r="r" b="b"/>
            <a:pathLst>
              <a:path w="269875" h="269239">
                <a:moveTo>
                  <a:pt x="134620" y="269239"/>
                </a:moveTo>
                <a:lnTo>
                  <a:pt x="92070" y="262377"/>
                </a:lnTo>
                <a:lnTo>
                  <a:pt x="55116" y="243269"/>
                </a:lnTo>
                <a:lnTo>
                  <a:pt x="25974" y="214129"/>
                </a:lnTo>
                <a:lnTo>
                  <a:pt x="6863" y="177174"/>
                </a:lnTo>
                <a:lnTo>
                  <a:pt x="0" y="134620"/>
                </a:lnTo>
                <a:lnTo>
                  <a:pt x="6863" y="92070"/>
                </a:lnTo>
                <a:lnTo>
                  <a:pt x="25974" y="55116"/>
                </a:lnTo>
                <a:lnTo>
                  <a:pt x="55116" y="25974"/>
                </a:lnTo>
                <a:lnTo>
                  <a:pt x="92070" y="6863"/>
                </a:lnTo>
                <a:lnTo>
                  <a:pt x="134620" y="0"/>
                </a:lnTo>
                <a:lnTo>
                  <a:pt x="177176" y="6866"/>
                </a:lnTo>
                <a:lnTo>
                  <a:pt x="214146" y="26003"/>
                </a:lnTo>
                <a:lnTo>
                  <a:pt x="243326" y="55215"/>
                </a:lnTo>
                <a:lnTo>
                  <a:pt x="262514" y="92304"/>
                </a:lnTo>
                <a:lnTo>
                  <a:pt x="269506" y="135077"/>
                </a:lnTo>
                <a:lnTo>
                  <a:pt x="262514" y="177408"/>
                </a:lnTo>
                <a:lnTo>
                  <a:pt x="243326" y="214227"/>
                </a:lnTo>
                <a:lnTo>
                  <a:pt x="214146" y="243298"/>
                </a:lnTo>
                <a:lnTo>
                  <a:pt x="177176" y="262381"/>
                </a:lnTo>
                <a:lnTo>
                  <a:pt x="134620" y="269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161341" y="1814258"/>
            <a:ext cx="4032250" cy="1689100"/>
          </a:xfrm>
          <a:custGeom>
            <a:avLst/>
            <a:gdLst/>
            <a:ahLst/>
            <a:cxnLst/>
            <a:rect l="l" t="t" r="r" b="b"/>
            <a:pathLst>
              <a:path w="4032250" h="1689100">
                <a:moveTo>
                  <a:pt x="2597950" y="12699"/>
                </a:moveTo>
                <a:lnTo>
                  <a:pt x="2305532" y="12699"/>
                </a:lnTo>
                <a:lnTo>
                  <a:pt x="2319401" y="0"/>
                </a:lnTo>
                <a:lnTo>
                  <a:pt x="2586469" y="0"/>
                </a:lnTo>
                <a:lnTo>
                  <a:pt x="2597950" y="12699"/>
                </a:lnTo>
                <a:close/>
              </a:path>
              <a:path w="4032250" h="1689100">
                <a:moveTo>
                  <a:pt x="3252063" y="12699"/>
                </a:moveTo>
                <a:lnTo>
                  <a:pt x="2955823" y="12699"/>
                </a:lnTo>
                <a:lnTo>
                  <a:pt x="2967901" y="0"/>
                </a:lnTo>
                <a:lnTo>
                  <a:pt x="3232429" y="0"/>
                </a:lnTo>
                <a:lnTo>
                  <a:pt x="3252063" y="12699"/>
                </a:lnTo>
                <a:close/>
              </a:path>
              <a:path w="4032250" h="1689100">
                <a:moveTo>
                  <a:pt x="2653156" y="25399"/>
                </a:moveTo>
                <a:lnTo>
                  <a:pt x="2252154" y="25399"/>
                </a:lnTo>
                <a:lnTo>
                  <a:pt x="2265159" y="12699"/>
                </a:lnTo>
                <a:lnTo>
                  <a:pt x="2642425" y="12699"/>
                </a:lnTo>
                <a:lnTo>
                  <a:pt x="2653156" y="25399"/>
                </a:lnTo>
                <a:close/>
              </a:path>
              <a:path w="4032250" h="1689100">
                <a:moveTo>
                  <a:pt x="3308832" y="25399"/>
                </a:moveTo>
                <a:lnTo>
                  <a:pt x="2897606" y="25399"/>
                </a:lnTo>
                <a:lnTo>
                  <a:pt x="2908960" y="12699"/>
                </a:lnTo>
                <a:lnTo>
                  <a:pt x="3290277" y="12699"/>
                </a:lnTo>
                <a:lnTo>
                  <a:pt x="3308832" y="25399"/>
                </a:lnTo>
                <a:close/>
              </a:path>
              <a:path w="4032250" h="1689100">
                <a:moveTo>
                  <a:pt x="2684360" y="38099"/>
                </a:moveTo>
                <a:lnTo>
                  <a:pt x="2214600" y="38099"/>
                </a:lnTo>
                <a:lnTo>
                  <a:pt x="2226868" y="25399"/>
                </a:lnTo>
                <a:lnTo>
                  <a:pt x="2674137" y="25399"/>
                </a:lnTo>
                <a:lnTo>
                  <a:pt x="2684360" y="38099"/>
                </a:lnTo>
                <a:close/>
              </a:path>
              <a:path w="4032250" h="1689100">
                <a:moveTo>
                  <a:pt x="3362007" y="38099"/>
                </a:moveTo>
                <a:lnTo>
                  <a:pt x="2864535" y="38099"/>
                </a:lnTo>
                <a:lnTo>
                  <a:pt x="2875394" y="25399"/>
                </a:lnTo>
                <a:lnTo>
                  <a:pt x="3344710" y="25399"/>
                </a:lnTo>
                <a:lnTo>
                  <a:pt x="3362007" y="38099"/>
                </a:lnTo>
                <a:close/>
              </a:path>
              <a:path w="4032250" h="1689100">
                <a:moveTo>
                  <a:pt x="1866709" y="50799"/>
                </a:moveTo>
                <a:lnTo>
                  <a:pt x="1646351" y="50799"/>
                </a:lnTo>
                <a:lnTo>
                  <a:pt x="1663661" y="38099"/>
                </a:lnTo>
                <a:lnTo>
                  <a:pt x="1854441" y="38099"/>
                </a:lnTo>
                <a:lnTo>
                  <a:pt x="1866709" y="50799"/>
                </a:lnTo>
                <a:close/>
              </a:path>
              <a:path w="4032250" h="1689100">
                <a:moveTo>
                  <a:pt x="2723476" y="50799"/>
                </a:moveTo>
                <a:lnTo>
                  <a:pt x="2179383" y="50799"/>
                </a:lnTo>
                <a:lnTo>
                  <a:pt x="2190851" y="38099"/>
                </a:lnTo>
                <a:lnTo>
                  <a:pt x="2713977" y="38099"/>
                </a:lnTo>
                <a:lnTo>
                  <a:pt x="2723476" y="50799"/>
                </a:lnTo>
                <a:close/>
              </a:path>
              <a:path w="4032250" h="1689100">
                <a:moveTo>
                  <a:pt x="3395243" y="50799"/>
                </a:moveTo>
                <a:lnTo>
                  <a:pt x="2822854" y="50799"/>
                </a:lnTo>
                <a:lnTo>
                  <a:pt x="2833001" y="38099"/>
                </a:lnTo>
                <a:lnTo>
                  <a:pt x="3378860" y="38099"/>
                </a:lnTo>
                <a:lnTo>
                  <a:pt x="3395243" y="50799"/>
                </a:lnTo>
                <a:close/>
              </a:path>
              <a:path w="4032250" h="1689100">
                <a:moveTo>
                  <a:pt x="1938058" y="63499"/>
                </a:moveTo>
                <a:lnTo>
                  <a:pt x="1563039" y="63499"/>
                </a:lnTo>
                <a:lnTo>
                  <a:pt x="1579245" y="50799"/>
                </a:lnTo>
                <a:lnTo>
                  <a:pt x="1926463" y="50799"/>
                </a:lnTo>
                <a:lnTo>
                  <a:pt x="1938058" y="63499"/>
                </a:lnTo>
                <a:close/>
              </a:path>
              <a:path w="4032250" h="1689100">
                <a:moveTo>
                  <a:pt x="2741891" y="63499"/>
                </a:moveTo>
                <a:lnTo>
                  <a:pt x="2157323" y="63499"/>
                </a:lnTo>
                <a:lnTo>
                  <a:pt x="2168207" y="50799"/>
                </a:lnTo>
                <a:lnTo>
                  <a:pt x="2732786" y="50799"/>
                </a:lnTo>
                <a:lnTo>
                  <a:pt x="2741891" y="63499"/>
                </a:lnTo>
                <a:close/>
              </a:path>
              <a:path w="4032250" h="1689100">
                <a:moveTo>
                  <a:pt x="3441395" y="76199"/>
                </a:moveTo>
                <a:lnTo>
                  <a:pt x="2774988" y="76199"/>
                </a:lnTo>
                <a:lnTo>
                  <a:pt x="2784157" y="63499"/>
                </a:lnTo>
                <a:lnTo>
                  <a:pt x="2793530" y="63499"/>
                </a:lnTo>
                <a:lnTo>
                  <a:pt x="2803105" y="50799"/>
                </a:lnTo>
                <a:lnTo>
                  <a:pt x="3411131" y="50799"/>
                </a:lnTo>
                <a:lnTo>
                  <a:pt x="3426523" y="63499"/>
                </a:lnTo>
                <a:lnTo>
                  <a:pt x="3441395" y="76199"/>
                </a:lnTo>
                <a:close/>
              </a:path>
              <a:path w="4032250" h="1689100">
                <a:moveTo>
                  <a:pt x="1994103" y="76199"/>
                </a:moveTo>
                <a:lnTo>
                  <a:pt x="1515960" y="76199"/>
                </a:lnTo>
                <a:lnTo>
                  <a:pt x="1531391" y="63499"/>
                </a:lnTo>
                <a:lnTo>
                  <a:pt x="1983155" y="63499"/>
                </a:lnTo>
                <a:lnTo>
                  <a:pt x="1994103" y="76199"/>
                </a:lnTo>
                <a:close/>
              </a:path>
              <a:path w="4032250" h="1689100">
                <a:moveTo>
                  <a:pt x="2767952" y="76199"/>
                </a:moveTo>
                <a:lnTo>
                  <a:pt x="2136470" y="76199"/>
                </a:lnTo>
                <a:lnTo>
                  <a:pt x="2146744" y="63499"/>
                </a:lnTo>
                <a:lnTo>
                  <a:pt x="2759481" y="63499"/>
                </a:lnTo>
                <a:lnTo>
                  <a:pt x="2767952" y="76199"/>
                </a:lnTo>
                <a:close/>
              </a:path>
              <a:path w="4032250" h="1689100">
                <a:moveTo>
                  <a:pt x="2026043" y="88899"/>
                </a:moveTo>
                <a:lnTo>
                  <a:pt x="1471358" y="88899"/>
                </a:lnTo>
                <a:lnTo>
                  <a:pt x="1485938" y="76199"/>
                </a:lnTo>
                <a:lnTo>
                  <a:pt x="2015540" y="76199"/>
                </a:lnTo>
                <a:lnTo>
                  <a:pt x="2026043" y="88899"/>
                </a:lnTo>
                <a:close/>
              </a:path>
              <a:path w="4032250" h="1689100">
                <a:moveTo>
                  <a:pt x="2320569" y="88899"/>
                </a:moveTo>
                <a:lnTo>
                  <a:pt x="2116886" y="88899"/>
                </a:lnTo>
                <a:lnTo>
                  <a:pt x="2126513" y="76199"/>
                </a:lnTo>
                <a:lnTo>
                  <a:pt x="2333650" y="76199"/>
                </a:lnTo>
                <a:lnTo>
                  <a:pt x="2320569" y="88899"/>
                </a:lnTo>
                <a:close/>
              </a:path>
              <a:path w="4032250" h="1689100">
                <a:moveTo>
                  <a:pt x="2749130" y="88899"/>
                </a:moveTo>
                <a:lnTo>
                  <a:pt x="2582938" y="88899"/>
                </a:lnTo>
                <a:lnTo>
                  <a:pt x="2572118" y="76199"/>
                </a:lnTo>
                <a:lnTo>
                  <a:pt x="2757271" y="76199"/>
                </a:lnTo>
                <a:lnTo>
                  <a:pt x="2749130" y="88899"/>
                </a:lnTo>
                <a:close/>
              </a:path>
              <a:path w="4032250" h="1689100">
                <a:moveTo>
                  <a:pt x="2784259" y="88899"/>
                </a:moveTo>
                <a:lnTo>
                  <a:pt x="2749130" y="88899"/>
                </a:lnTo>
                <a:lnTo>
                  <a:pt x="2757271" y="76199"/>
                </a:lnTo>
                <a:lnTo>
                  <a:pt x="2776220" y="76199"/>
                </a:lnTo>
                <a:lnTo>
                  <a:pt x="2784259" y="88899"/>
                </a:lnTo>
                <a:close/>
              </a:path>
              <a:path w="4032250" h="1689100">
                <a:moveTo>
                  <a:pt x="2969907" y="88899"/>
                </a:moveTo>
                <a:lnTo>
                  <a:pt x="2784259" y="88899"/>
                </a:lnTo>
                <a:lnTo>
                  <a:pt x="2776220" y="76199"/>
                </a:lnTo>
                <a:lnTo>
                  <a:pt x="2981363" y="76199"/>
                </a:lnTo>
                <a:lnTo>
                  <a:pt x="2969907" y="88899"/>
                </a:lnTo>
                <a:close/>
              </a:path>
              <a:path w="4032250" h="1689100">
                <a:moveTo>
                  <a:pt x="3482682" y="101599"/>
                </a:moveTo>
                <a:lnTo>
                  <a:pt x="3305962" y="101599"/>
                </a:lnTo>
                <a:lnTo>
                  <a:pt x="3288842" y="88899"/>
                </a:lnTo>
                <a:lnTo>
                  <a:pt x="3256394" y="88899"/>
                </a:lnTo>
                <a:lnTo>
                  <a:pt x="3238093" y="76199"/>
                </a:lnTo>
                <a:lnTo>
                  <a:pt x="3455720" y="76199"/>
                </a:lnTo>
                <a:lnTo>
                  <a:pt x="3469500" y="88899"/>
                </a:lnTo>
                <a:lnTo>
                  <a:pt x="3482682" y="101599"/>
                </a:lnTo>
                <a:close/>
              </a:path>
              <a:path w="4032250" h="1689100">
                <a:moveTo>
                  <a:pt x="2066480" y="101599"/>
                </a:moveTo>
                <a:lnTo>
                  <a:pt x="1443139" y="101599"/>
                </a:lnTo>
                <a:lnTo>
                  <a:pt x="1457096" y="88899"/>
                </a:lnTo>
                <a:lnTo>
                  <a:pt x="2056612" y="88899"/>
                </a:lnTo>
                <a:lnTo>
                  <a:pt x="2066480" y="101599"/>
                </a:lnTo>
                <a:close/>
              </a:path>
              <a:path w="4032250" h="1689100">
                <a:moveTo>
                  <a:pt x="2262543" y="101599"/>
                </a:moveTo>
                <a:lnTo>
                  <a:pt x="2098662" y="101599"/>
                </a:lnTo>
                <a:lnTo>
                  <a:pt x="2107603" y="88899"/>
                </a:lnTo>
                <a:lnTo>
                  <a:pt x="2274481" y="88899"/>
                </a:lnTo>
                <a:lnTo>
                  <a:pt x="2262543" y="101599"/>
                </a:lnTo>
                <a:close/>
              </a:path>
              <a:path w="4032250" h="1689100">
                <a:moveTo>
                  <a:pt x="2908020" y="101599"/>
                </a:moveTo>
                <a:lnTo>
                  <a:pt x="2640672" y="101599"/>
                </a:lnTo>
                <a:lnTo>
                  <a:pt x="2630792" y="88899"/>
                </a:lnTo>
                <a:lnTo>
                  <a:pt x="2918574" y="88899"/>
                </a:lnTo>
                <a:lnTo>
                  <a:pt x="2908020" y="101599"/>
                </a:lnTo>
                <a:close/>
              </a:path>
              <a:path w="4032250" h="1689100">
                <a:moveTo>
                  <a:pt x="2917939" y="101599"/>
                </a:moveTo>
                <a:lnTo>
                  <a:pt x="2918574" y="88899"/>
                </a:lnTo>
                <a:lnTo>
                  <a:pt x="2928645" y="88899"/>
                </a:lnTo>
                <a:lnTo>
                  <a:pt x="2917939" y="101599"/>
                </a:lnTo>
                <a:close/>
              </a:path>
              <a:path w="4032250" h="1689100">
                <a:moveTo>
                  <a:pt x="2074037" y="126999"/>
                </a:moveTo>
                <a:lnTo>
                  <a:pt x="1857362" y="126999"/>
                </a:lnTo>
                <a:lnTo>
                  <a:pt x="1845627" y="114299"/>
                </a:lnTo>
                <a:lnTo>
                  <a:pt x="1416189" y="114299"/>
                </a:lnTo>
                <a:lnTo>
                  <a:pt x="1429499" y="101599"/>
                </a:lnTo>
                <a:lnTo>
                  <a:pt x="2085733" y="101599"/>
                </a:lnTo>
                <a:lnTo>
                  <a:pt x="2088046" y="104738"/>
                </a:lnTo>
                <a:lnTo>
                  <a:pt x="2081860" y="114299"/>
                </a:lnTo>
                <a:lnTo>
                  <a:pt x="2074037" y="126999"/>
                </a:lnTo>
                <a:close/>
              </a:path>
              <a:path w="4032250" h="1689100">
                <a:moveTo>
                  <a:pt x="2230881" y="114299"/>
                </a:moveTo>
                <a:lnTo>
                  <a:pt x="2095093" y="114299"/>
                </a:lnTo>
                <a:lnTo>
                  <a:pt x="2088046" y="104738"/>
                </a:lnTo>
                <a:lnTo>
                  <a:pt x="2090077" y="101599"/>
                </a:lnTo>
                <a:lnTo>
                  <a:pt x="2242019" y="101599"/>
                </a:lnTo>
                <a:lnTo>
                  <a:pt x="2230881" y="114299"/>
                </a:lnTo>
                <a:close/>
              </a:path>
              <a:path w="4032250" h="1689100">
                <a:moveTo>
                  <a:pt x="2870200" y="114299"/>
                </a:moveTo>
                <a:lnTo>
                  <a:pt x="2675559" y="114299"/>
                </a:lnTo>
                <a:lnTo>
                  <a:pt x="2666415" y="101599"/>
                </a:lnTo>
                <a:lnTo>
                  <a:pt x="2880042" y="101599"/>
                </a:lnTo>
                <a:lnTo>
                  <a:pt x="2870200" y="114299"/>
                </a:lnTo>
                <a:close/>
              </a:path>
              <a:path w="4032250" h="1689100">
                <a:moveTo>
                  <a:pt x="3529025" y="139699"/>
                </a:moveTo>
                <a:lnTo>
                  <a:pt x="3404933" y="139699"/>
                </a:lnTo>
                <a:lnTo>
                  <a:pt x="3391242" y="126999"/>
                </a:lnTo>
                <a:lnTo>
                  <a:pt x="3379330" y="126999"/>
                </a:lnTo>
                <a:lnTo>
                  <a:pt x="3364572" y="114299"/>
                </a:lnTo>
                <a:lnTo>
                  <a:pt x="3351504" y="114299"/>
                </a:lnTo>
                <a:lnTo>
                  <a:pt x="3335743" y="101599"/>
                </a:lnTo>
                <a:lnTo>
                  <a:pt x="3495281" y="101599"/>
                </a:lnTo>
                <a:lnTo>
                  <a:pt x="3507244" y="114299"/>
                </a:lnTo>
                <a:lnTo>
                  <a:pt x="3518560" y="126999"/>
                </a:lnTo>
                <a:lnTo>
                  <a:pt x="3529025" y="139699"/>
                </a:lnTo>
                <a:close/>
              </a:path>
              <a:path w="4032250" h="1689100">
                <a:moveTo>
                  <a:pt x="2112949" y="126999"/>
                </a:moveTo>
                <a:lnTo>
                  <a:pt x="2074037" y="126999"/>
                </a:lnTo>
                <a:lnTo>
                  <a:pt x="2081860" y="114299"/>
                </a:lnTo>
                <a:lnTo>
                  <a:pt x="2088046" y="104738"/>
                </a:lnTo>
                <a:lnTo>
                  <a:pt x="2095093" y="114299"/>
                </a:lnTo>
                <a:lnTo>
                  <a:pt x="2104275" y="114299"/>
                </a:lnTo>
                <a:lnTo>
                  <a:pt x="2112949" y="126999"/>
                </a:lnTo>
                <a:close/>
              </a:path>
              <a:path w="4032250" h="1689100">
                <a:moveTo>
                  <a:pt x="1639366" y="126999"/>
                </a:moveTo>
                <a:lnTo>
                  <a:pt x="1390624" y="126999"/>
                </a:lnTo>
                <a:lnTo>
                  <a:pt x="1403235" y="114299"/>
                </a:lnTo>
                <a:lnTo>
                  <a:pt x="1655711" y="114299"/>
                </a:lnTo>
                <a:lnTo>
                  <a:pt x="1639366" y="126999"/>
                </a:lnTo>
                <a:close/>
              </a:path>
              <a:path w="4032250" h="1689100">
                <a:moveTo>
                  <a:pt x="2201900" y="126999"/>
                </a:moveTo>
                <a:lnTo>
                  <a:pt x="2112949" y="126999"/>
                </a:lnTo>
                <a:lnTo>
                  <a:pt x="2104275" y="114299"/>
                </a:lnTo>
                <a:lnTo>
                  <a:pt x="2212162" y="114299"/>
                </a:lnTo>
                <a:lnTo>
                  <a:pt x="2201900" y="126999"/>
                </a:lnTo>
                <a:close/>
              </a:path>
              <a:path w="4032250" h="1689100">
                <a:moveTo>
                  <a:pt x="2843872" y="126999"/>
                </a:moveTo>
                <a:lnTo>
                  <a:pt x="2699588" y="126999"/>
                </a:lnTo>
                <a:lnTo>
                  <a:pt x="2691041" y="114299"/>
                </a:lnTo>
                <a:lnTo>
                  <a:pt x="2853131" y="114299"/>
                </a:lnTo>
                <a:lnTo>
                  <a:pt x="2843872" y="126999"/>
                </a:lnTo>
                <a:close/>
              </a:path>
              <a:path w="4032250" h="1689100">
                <a:moveTo>
                  <a:pt x="1564894" y="139699"/>
                </a:moveTo>
                <a:lnTo>
                  <a:pt x="1366481" y="139699"/>
                </a:lnTo>
                <a:lnTo>
                  <a:pt x="1378369" y="126999"/>
                </a:lnTo>
                <a:lnTo>
                  <a:pt x="1580070" y="126999"/>
                </a:lnTo>
                <a:lnTo>
                  <a:pt x="1564894" y="139699"/>
                </a:lnTo>
                <a:close/>
              </a:path>
              <a:path w="4032250" h="1689100">
                <a:moveTo>
                  <a:pt x="1579283" y="139699"/>
                </a:moveTo>
                <a:lnTo>
                  <a:pt x="1580070" y="126999"/>
                </a:lnTo>
                <a:lnTo>
                  <a:pt x="1594713" y="126999"/>
                </a:lnTo>
                <a:lnTo>
                  <a:pt x="1579283" y="139699"/>
                </a:lnTo>
                <a:close/>
              </a:path>
              <a:path w="4032250" h="1689100">
                <a:moveTo>
                  <a:pt x="2175878" y="139699"/>
                </a:moveTo>
                <a:lnTo>
                  <a:pt x="1932520" y="139699"/>
                </a:lnTo>
                <a:lnTo>
                  <a:pt x="1921598" y="126999"/>
                </a:lnTo>
                <a:lnTo>
                  <a:pt x="2185174" y="126999"/>
                </a:lnTo>
                <a:lnTo>
                  <a:pt x="2175878" y="139699"/>
                </a:lnTo>
                <a:close/>
              </a:path>
              <a:path w="4032250" h="1689100">
                <a:moveTo>
                  <a:pt x="2721597" y="139699"/>
                </a:moveTo>
                <a:lnTo>
                  <a:pt x="2713710" y="126999"/>
                </a:lnTo>
                <a:lnTo>
                  <a:pt x="2720797" y="126999"/>
                </a:lnTo>
                <a:lnTo>
                  <a:pt x="2721597" y="139699"/>
                </a:lnTo>
                <a:close/>
              </a:path>
              <a:path w="4032250" h="1689100">
                <a:moveTo>
                  <a:pt x="2819450" y="139699"/>
                </a:moveTo>
                <a:lnTo>
                  <a:pt x="2728468" y="139699"/>
                </a:lnTo>
                <a:lnTo>
                  <a:pt x="2720797" y="126999"/>
                </a:lnTo>
                <a:lnTo>
                  <a:pt x="2828086" y="126999"/>
                </a:lnTo>
                <a:lnTo>
                  <a:pt x="2819450" y="139699"/>
                </a:lnTo>
                <a:close/>
              </a:path>
              <a:path w="4032250" h="1689100">
                <a:moveTo>
                  <a:pt x="1180160" y="152399"/>
                </a:moveTo>
                <a:lnTo>
                  <a:pt x="850150" y="152399"/>
                </a:lnTo>
                <a:lnTo>
                  <a:pt x="865568" y="139699"/>
                </a:lnTo>
                <a:lnTo>
                  <a:pt x="1159662" y="139699"/>
                </a:lnTo>
                <a:lnTo>
                  <a:pt x="1180160" y="152399"/>
                </a:lnTo>
                <a:close/>
              </a:path>
              <a:path w="4032250" h="1689100">
                <a:moveTo>
                  <a:pt x="1484680" y="165099"/>
                </a:moveTo>
                <a:lnTo>
                  <a:pt x="1333157" y="165099"/>
                </a:lnTo>
                <a:lnTo>
                  <a:pt x="1343863" y="152399"/>
                </a:lnTo>
                <a:lnTo>
                  <a:pt x="1354975" y="139699"/>
                </a:lnTo>
                <a:lnTo>
                  <a:pt x="1537741" y="139699"/>
                </a:lnTo>
                <a:lnTo>
                  <a:pt x="1523403" y="152399"/>
                </a:lnTo>
                <a:lnTo>
                  <a:pt x="1498104" y="152399"/>
                </a:lnTo>
                <a:lnTo>
                  <a:pt x="1484680" y="165099"/>
                </a:lnTo>
                <a:close/>
              </a:path>
              <a:path w="4032250" h="1689100">
                <a:moveTo>
                  <a:pt x="2160295" y="152399"/>
                </a:moveTo>
                <a:lnTo>
                  <a:pt x="1982190" y="152399"/>
                </a:lnTo>
                <a:lnTo>
                  <a:pt x="1971967" y="139699"/>
                </a:lnTo>
                <a:lnTo>
                  <a:pt x="2168905" y="139699"/>
                </a:lnTo>
                <a:lnTo>
                  <a:pt x="2160295" y="152399"/>
                </a:lnTo>
                <a:close/>
              </a:path>
              <a:path w="4032250" h="1689100">
                <a:moveTo>
                  <a:pt x="2768485" y="165099"/>
                </a:moveTo>
                <a:lnTo>
                  <a:pt x="2740621" y="139699"/>
                </a:lnTo>
                <a:lnTo>
                  <a:pt x="2805049" y="139699"/>
                </a:lnTo>
                <a:lnTo>
                  <a:pt x="2797060" y="152399"/>
                </a:lnTo>
                <a:lnTo>
                  <a:pt x="2797835" y="152399"/>
                </a:lnTo>
                <a:lnTo>
                  <a:pt x="2768485" y="165099"/>
                </a:lnTo>
                <a:close/>
              </a:path>
              <a:path w="4032250" h="1689100">
                <a:moveTo>
                  <a:pt x="3539134" y="152399"/>
                </a:moveTo>
                <a:lnTo>
                  <a:pt x="3428123" y="152399"/>
                </a:lnTo>
                <a:lnTo>
                  <a:pt x="3415614" y="139699"/>
                </a:lnTo>
                <a:lnTo>
                  <a:pt x="3534257" y="139699"/>
                </a:lnTo>
                <a:lnTo>
                  <a:pt x="3539134" y="152399"/>
                </a:lnTo>
                <a:close/>
              </a:path>
              <a:path w="4032250" h="1689100">
                <a:moveTo>
                  <a:pt x="1240066" y="165099"/>
                </a:moveTo>
                <a:lnTo>
                  <a:pt x="775284" y="165099"/>
                </a:lnTo>
                <a:lnTo>
                  <a:pt x="789952" y="152399"/>
                </a:lnTo>
                <a:lnTo>
                  <a:pt x="1220368" y="152399"/>
                </a:lnTo>
                <a:lnTo>
                  <a:pt x="1240066" y="165099"/>
                </a:lnTo>
                <a:close/>
              </a:path>
              <a:path w="4032250" h="1689100">
                <a:moveTo>
                  <a:pt x="2139746" y="165099"/>
                </a:moveTo>
                <a:lnTo>
                  <a:pt x="2019122" y="165099"/>
                </a:lnTo>
                <a:lnTo>
                  <a:pt x="2009546" y="152399"/>
                </a:lnTo>
                <a:lnTo>
                  <a:pt x="2147265" y="152399"/>
                </a:lnTo>
                <a:lnTo>
                  <a:pt x="2139746" y="165099"/>
                </a:lnTo>
                <a:close/>
              </a:path>
              <a:path w="4032250" h="1689100">
                <a:moveTo>
                  <a:pt x="3438779" y="165099"/>
                </a:moveTo>
                <a:lnTo>
                  <a:pt x="3426866" y="152399"/>
                </a:lnTo>
                <a:lnTo>
                  <a:pt x="3437483" y="152399"/>
                </a:lnTo>
                <a:lnTo>
                  <a:pt x="3438779" y="165099"/>
                </a:lnTo>
                <a:close/>
              </a:path>
              <a:path w="4032250" h="1689100">
                <a:moveTo>
                  <a:pt x="3548341" y="165099"/>
                </a:moveTo>
                <a:lnTo>
                  <a:pt x="3448773" y="165099"/>
                </a:lnTo>
                <a:lnTo>
                  <a:pt x="3437483" y="152399"/>
                </a:lnTo>
                <a:lnTo>
                  <a:pt x="3543833" y="152399"/>
                </a:lnTo>
                <a:lnTo>
                  <a:pt x="3548341" y="165099"/>
                </a:lnTo>
                <a:close/>
              </a:path>
              <a:path w="4032250" h="1689100">
                <a:moveTo>
                  <a:pt x="1297355" y="177799"/>
                </a:moveTo>
                <a:lnTo>
                  <a:pt x="718312" y="177799"/>
                </a:lnTo>
                <a:lnTo>
                  <a:pt x="732294" y="165099"/>
                </a:lnTo>
                <a:lnTo>
                  <a:pt x="1278559" y="165099"/>
                </a:lnTo>
                <a:lnTo>
                  <a:pt x="1297355" y="177799"/>
                </a:lnTo>
                <a:close/>
              </a:path>
              <a:path w="4032250" h="1689100">
                <a:moveTo>
                  <a:pt x="1333563" y="190499"/>
                </a:moveTo>
                <a:lnTo>
                  <a:pt x="1303540" y="190499"/>
                </a:lnTo>
                <a:lnTo>
                  <a:pt x="1312976" y="177799"/>
                </a:lnTo>
                <a:lnTo>
                  <a:pt x="1322857" y="165099"/>
                </a:lnTo>
                <a:lnTo>
                  <a:pt x="1473301" y="165099"/>
                </a:lnTo>
                <a:lnTo>
                  <a:pt x="1460538" y="177799"/>
                </a:lnTo>
                <a:lnTo>
                  <a:pt x="1315821" y="177799"/>
                </a:lnTo>
                <a:lnTo>
                  <a:pt x="1333563" y="190499"/>
                </a:lnTo>
                <a:close/>
              </a:path>
              <a:path w="4032250" h="1689100">
                <a:moveTo>
                  <a:pt x="2128024" y="177799"/>
                </a:moveTo>
                <a:lnTo>
                  <a:pt x="2045030" y="177799"/>
                </a:lnTo>
                <a:lnTo>
                  <a:pt x="2035962" y="165099"/>
                </a:lnTo>
                <a:lnTo>
                  <a:pt x="2134768" y="165099"/>
                </a:lnTo>
                <a:lnTo>
                  <a:pt x="2128024" y="177799"/>
                </a:lnTo>
                <a:close/>
              </a:path>
              <a:path w="4032250" h="1689100">
                <a:moveTo>
                  <a:pt x="3556762" y="177799"/>
                </a:moveTo>
                <a:lnTo>
                  <a:pt x="3458082" y="177799"/>
                </a:lnTo>
                <a:lnTo>
                  <a:pt x="3447453" y="165099"/>
                </a:lnTo>
                <a:lnTo>
                  <a:pt x="3552647" y="165099"/>
                </a:lnTo>
                <a:lnTo>
                  <a:pt x="3556762" y="177799"/>
                </a:lnTo>
                <a:close/>
              </a:path>
              <a:path w="4032250" h="1689100">
                <a:moveTo>
                  <a:pt x="1303540" y="190499"/>
                </a:moveTo>
                <a:lnTo>
                  <a:pt x="677468" y="190499"/>
                </a:lnTo>
                <a:lnTo>
                  <a:pt x="690892" y="177799"/>
                </a:lnTo>
                <a:lnTo>
                  <a:pt x="1312976" y="177799"/>
                </a:lnTo>
                <a:lnTo>
                  <a:pt x="1303540" y="190499"/>
                </a:lnTo>
                <a:close/>
              </a:path>
              <a:path w="4032250" h="1689100">
                <a:moveTo>
                  <a:pt x="1427086" y="190499"/>
                </a:moveTo>
                <a:lnTo>
                  <a:pt x="1333563" y="190499"/>
                </a:lnTo>
                <a:lnTo>
                  <a:pt x="1315821" y="177799"/>
                </a:lnTo>
                <a:lnTo>
                  <a:pt x="1438770" y="177799"/>
                </a:lnTo>
                <a:lnTo>
                  <a:pt x="1427086" y="190499"/>
                </a:lnTo>
                <a:close/>
              </a:path>
              <a:path w="4032250" h="1689100">
                <a:moveTo>
                  <a:pt x="2069274" y="190499"/>
                </a:moveTo>
                <a:lnTo>
                  <a:pt x="2060740" y="177799"/>
                </a:lnTo>
                <a:lnTo>
                  <a:pt x="2068626" y="177799"/>
                </a:lnTo>
                <a:lnTo>
                  <a:pt x="2069274" y="190499"/>
                </a:lnTo>
                <a:close/>
              </a:path>
              <a:path w="4032250" h="1689100">
                <a:moveTo>
                  <a:pt x="2102764" y="203199"/>
                </a:moveTo>
                <a:lnTo>
                  <a:pt x="2068626" y="177799"/>
                </a:lnTo>
                <a:lnTo>
                  <a:pt x="2129116" y="177799"/>
                </a:lnTo>
                <a:lnTo>
                  <a:pt x="2102764" y="203199"/>
                </a:lnTo>
                <a:close/>
              </a:path>
              <a:path w="4032250" h="1689100">
                <a:moveTo>
                  <a:pt x="3564381" y="190499"/>
                </a:moveTo>
                <a:lnTo>
                  <a:pt x="3474618" y="190499"/>
                </a:lnTo>
                <a:lnTo>
                  <a:pt x="3465334" y="177799"/>
                </a:lnTo>
                <a:lnTo>
                  <a:pt x="3560673" y="177799"/>
                </a:lnTo>
                <a:lnTo>
                  <a:pt x="3564381" y="190499"/>
                </a:lnTo>
                <a:close/>
              </a:path>
              <a:path w="4032250" h="1689100">
                <a:moveTo>
                  <a:pt x="1406728" y="203199"/>
                </a:moveTo>
                <a:lnTo>
                  <a:pt x="651217" y="203199"/>
                </a:lnTo>
                <a:lnTo>
                  <a:pt x="664248" y="190499"/>
                </a:lnTo>
                <a:lnTo>
                  <a:pt x="1417650" y="190499"/>
                </a:lnTo>
                <a:lnTo>
                  <a:pt x="1406728" y="203199"/>
                </a:lnTo>
                <a:close/>
              </a:path>
              <a:path w="4032250" h="1689100">
                <a:moveTo>
                  <a:pt x="3581590" y="228599"/>
                </a:moveTo>
                <a:lnTo>
                  <a:pt x="3551732" y="203199"/>
                </a:lnTo>
                <a:lnTo>
                  <a:pt x="3481463" y="203199"/>
                </a:lnTo>
                <a:lnTo>
                  <a:pt x="3477272" y="190499"/>
                </a:lnTo>
                <a:lnTo>
                  <a:pt x="3571125" y="190499"/>
                </a:lnTo>
                <a:lnTo>
                  <a:pt x="3574161" y="203199"/>
                </a:lnTo>
                <a:lnTo>
                  <a:pt x="3576954" y="215899"/>
                </a:lnTo>
                <a:lnTo>
                  <a:pt x="3579520" y="215899"/>
                </a:lnTo>
                <a:lnTo>
                  <a:pt x="3581590" y="228599"/>
                </a:lnTo>
                <a:close/>
              </a:path>
              <a:path w="4032250" h="1689100">
                <a:moveTo>
                  <a:pt x="1388046" y="215899"/>
                </a:moveTo>
                <a:lnTo>
                  <a:pt x="613371" y="215899"/>
                </a:lnTo>
                <a:lnTo>
                  <a:pt x="625767" y="203199"/>
                </a:lnTo>
                <a:lnTo>
                  <a:pt x="1398168" y="203199"/>
                </a:lnTo>
                <a:lnTo>
                  <a:pt x="1388046" y="215899"/>
                </a:lnTo>
                <a:close/>
              </a:path>
              <a:path w="4032250" h="1689100">
                <a:moveTo>
                  <a:pt x="3581590" y="228599"/>
                </a:moveTo>
                <a:lnTo>
                  <a:pt x="3500958" y="228599"/>
                </a:lnTo>
                <a:lnTo>
                  <a:pt x="3498088" y="215899"/>
                </a:lnTo>
                <a:lnTo>
                  <a:pt x="3490899" y="215899"/>
                </a:lnTo>
                <a:lnTo>
                  <a:pt x="3487267" y="203199"/>
                </a:lnTo>
                <a:lnTo>
                  <a:pt x="3551732" y="203199"/>
                </a:lnTo>
                <a:lnTo>
                  <a:pt x="3581590" y="228599"/>
                </a:lnTo>
                <a:close/>
              </a:path>
              <a:path w="4032250" h="1689100">
                <a:moveTo>
                  <a:pt x="3629939" y="215899"/>
                </a:moveTo>
                <a:lnTo>
                  <a:pt x="3576954" y="215899"/>
                </a:lnTo>
                <a:lnTo>
                  <a:pt x="3574161" y="203199"/>
                </a:lnTo>
                <a:lnTo>
                  <a:pt x="3610800" y="203199"/>
                </a:lnTo>
                <a:lnTo>
                  <a:pt x="3629939" y="215899"/>
                </a:lnTo>
                <a:close/>
              </a:path>
              <a:path w="4032250" h="1689100">
                <a:moveTo>
                  <a:pt x="860678" y="228599"/>
                </a:moveTo>
                <a:lnTo>
                  <a:pt x="589216" y="228599"/>
                </a:lnTo>
                <a:lnTo>
                  <a:pt x="601179" y="215899"/>
                </a:lnTo>
                <a:lnTo>
                  <a:pt x="875550" y="215899"/>
                </a:lnTo>
                <a:lnTo>
                  <a:pt x="860678" y="228599"/>
                </a:lnTo>
                <a:close/>
              </a:path>
              <a:path w="4032250" h="1689100">
                <a:moveTo>
                  <a:pt x="1371117" y="228599"/>
                </a:moveTo>
                <a:lnTo>
                  <a:pt x="1168971" y="228599"/>
                </a:lnTo>
                <a:lnTo>
                  <a:pt x="1149197" y="215899"/>
                </a:lnTo>
                <a:lnTo>
                  <a:pt x="1380388" y="215899"/>
                </a:lnTo>
                <a:lnTo>
                  <a:pt x="1371117" y="228599"/>
                </a:lnTo>
                <a:close/>
              </a:path>
              <a:path w="4032250" h="1689100">
                <a:moveTo>
                  <a:pt x="3498710" y="228599"/>
                </a:moveTo>
                <a:lnTo>
                  <a:pt x="3495649" y="215899"/>
                </a:lnTo>
                <a:lnTo>
                  <a:pt x="3498088" y="215899"/>
                </a:lnTo>
                <a:lnTo>
                  <a:pt x="3498710" y="228599"/>
                </a:lnTo>
                <a:close/>
              </a:path>
              <a:path w="4032250" h="1689100">
                <a:moveTo>
                  <a:pt x="3667048" y="228599"/>
                </a:moveTo>
                <a:lnTo>
                  <a:pt x="3581590" y="228599"/>
                </a:lnTo>
                <a:lnTo>
                  <a:pt x="3579520" y="215899"/>
                </a:lnTo>
                <a:lnTo>
                  <a:pt x="3648684" y="215899"/>
                </a:lnTo>
                <a:lnTo>
                  <a:pt x="3667048" y="228599"/>
                </a:lnTo>
                <a:close/>
              </a:path>
              <a:path w="4032250" h="1689100">
                <a:moveTo>
                  <a:pt x="777963" y="241299"/>
                </a:moveTo>
                <a:lnTo>
                  <a:pt x="565975" y="241299"/>
                </a:lnTo>
                <a:lnTo>
                  <a:pt x="577481" y="228599"/>
                </a:lnTo>
                <a:lnTo>
                  <a:pt x="791908" y="228599"/>
                </a:lnTo>
                <a:lnTo>
                  <a:pt x="777963" y="241299"/>
                </a:lnTo>
                <a:close/>
              </a:path>
              <a:path w="4032250" h="1689100">
                <a:moveTo>
                  <a:pt x="791337" y="241299"/>
                </a:moveTo>
                <a:lnTo>
                  <a:pt x="791908" y="228599"/>
                </a:lnTo>
                <a:lnTo>
                  <a:pt x="805446" y="228599"/>
                </a:lnTo>
                <a:lnTo>
                  <a:pt x="791337" y="241299"/>
                </a:lnTo>
                <a:close/>
              </a:path>
              <a:path w="4032250" h="1689100">
                <a:moveTo>
                  <a:pt x="1355991" y="241299"/>
                </a:moveTo>
                <a:lnTo>
                  <a:pt x="1242339" y="241299"/>
                </a:lnTo>
                <a:lnTo>
                  <a:pt x="1223695" y="228599"/>
                </a:lnTo>
                <a:lnTo>
                  <a:pt x="1364373" y="228599"/>
                </a:lnTo>
                <a:lnTo>
                  <a:pt x="1355991" y="241299"/>
                </a:lnTo>
                <a:close/>
              </a:path>
              <a:path w="4032250" h="1689100">
                <a:moveTo>
                  <a:pt x="3504907" y="241299"/>
                </a:moveTo>
                <a:lnTo>
                  <a:pt x="3502444" y="228599"/>
                </a:lnTo>
                <a:lnTo>
                  <a:pt x="3504349" y="228599"/>
                </a:lnTo>
                <a:lnTo>
                  <a:pt x="3504907" y="241299"/>
                </a:lnTo>
                <a:close/>
              </a:path>
              <a:path w="4032250" h="1689100">
                <a:moveTo>
                  <a:pt x="3702507" y="241299"/>
                </a:moveTo>
                <a:lnTo>
                  <a:pt x="3506622" y="241299"/>
                </a:lnTo>
                <a:lnTo>
                  <a:pt x="3504349" y="228599"/>
                </a:lnTo>
                <a:lnTo>
                  <a:pt x="3684993" y="228599"/>
                </a:lnTo>
                <a:lnTo>
                  <a:pt x="3702507" y="241299"/>
                </a:lnTo>
                <a:close/>
              </a:path>
              <a:path w="4032250" h="1689100">
                <a:moveTo>
                  <a:pt x="689546" y="266699"/>
                </a:moveTo>
                <a:lnTo>
                  <a:pt x="522350" y="266699"/>
                </a:lnTo>
                <a:lnTo>
                  <a:pt x="532892" y="253999"/>
                </a:lnTo>
                <a:lnTo>
                  <a:pt x="543674" y="241299"/>
                </a:lnTo>
                <a:lnTo>
                  <a:pt x="752322" y="241299"/>
                </a:lnTo>
                <a:lnTo>
                  <a:pt x="738911" y="253999"/>
                </a:lnTo>
                <a:lnTo>
                  <a:pt x="702182" y="253999"/>
                </a:lnTo>
                <a:lnTo>
                  <a:pt x="689546" y="266699"/>
                </a:lnTo>
                <a:close/>
              </a:path>
              <a:path w="4032250" h="1689100">
                <a:moveTo>
                  <a:pt x="1332788" y="266699"/>
                </a:moveTo>
                <a:lnTo>
                  <a:pt x="1293329" y="253999"/>
                </a:lnTo>
                <a:lnTo>
                  <a:pt x="1294104" y="253999"/>
                </a:lnTo>
                <a:lnTo>
                  <a:pt x="1276413" y="241299"/>
                </a:lnTo>
                <a:lnTo>
                  <a:pt x="1357058" y="241299"/>
                </a:lnTo>
                <a:lnTo>
                  <a:pt x="1332788" y="266699"/>
                </a:lnTo>
                <a:close/>
              </a:path>
              <a:path w="4032250" h="1689100">
                <a:moveTo>
                  <a:pt x="3783076" y="279399"/>
                </a:moveTo>
                <a:lnTo>
                  <a:pt x="3558641" y="279399"/>
                </a:lnTo>
                <a:lnTo>
                  <a:pt x="3516922" y="266699"/>
                </a:lnTo>
                <a:lnTo>
                  <a:pt x="3507676" y="241299"/>
                </a:lnTo>
                <a:lnTo>
                  <a:pt x="3719576" y="241299"/>
                </a:lnTo>
                <a:lnTo>
                  <a:pt x="3736187" y="253999"/>
                </a:lnTo>
                <a:lnTo>
                  <a:pt x="3752316" y="253999"/>
                </a:lnTo>
                <a:lnTo>
                  <a:pt x="3767950" y="266699"/>
                </a:lnTo>
                <a:lnTo>
                  <a:pt x="3783076" y="279399"/>
                </a:lnTo>
                <a:close/>
              </a:path>
              <a:path w="4032250" h="1689100">
                <a:moveTo>
                  <a:pt x="654748" y="279399"/>
                </a:moveTo>
                <a:lnTo>
                  <a:pt x="502056" y="279399"/>
                </a:lnTo>
                <a:lnTo>
                  <a:pt x="512076" y="266699"/>
                </a:lnTo>
                <a:lnTo>
                  <a:pt x="666737" y="266699"/>
                </a:lnTo>
                <a:lnTo>
                  <a:pt x="654748" y="279399"/>
                </a:lnTo>
                <a:close/>
              </a:path>
              <a:path w="4032250" h="1689100">
                <a:moveTo>
                  <a:pt x="632663" y="292099"/>
                </a:moveTo>
                <a:lnTo>
                  <a:pt x="482815" y="292099"/>
                </a:lnTo>
                <a:lnTo>
                  <a:pt x="492302" y="279399"/>
                </a:lnTo>
                <a:lnTo>
                  <a:pt x="644220" y="279399"/>
                </a:lnTo>
                <a:lnTo>
                  <a:pt x="632663" y="292099"/>
                </a:lnTo>
                <a:close/>
              </a:path>
              <a:path w="4032250" h="1689100">
                <a:moveTo>
                  <a:pt x="3825227" y="304799"/>
                </a:moveTo>
                <a:lnTo>
                  <a:pt x="3660736" y="304799"/>
                </a:lnTo>
                <a:lnTo>
                  <a:pt x="3643782" y="292099"/>
                </a:lnTo>
                <a:lnTo>
                  <a:pt x="3611511" y="292099"/>
                </a:lnTo>
                <a:lnTo>
                  <a:pt x="3593325" y="279399"/>
                </a:lnTo>
                <a:lnTo>
                  <a:pt x="3797680" y="279399"/>
                </a:lnTo>
                <a:lnTo>
                  <a:pt x="3811739" y="292099"/>
                </a:lnTo>
                <a:lnTo>
                  <a:pt x="3825227" y="304799"/>
                </a:lnTo>
                <a:close/>
              </a:path>
              <a:path w="4032250" h="1689100">
                <a:moveTo>
                  <a:pt x="581748" y="317499"/>
                </a:moveTo>
                <a:lnTo>
                  <a:pt x="456031" y="317499"/>
                </a:lnTo>
                <a:lnTo>
                  <a:pt x="464667" y="304799"/>
                </a:lnTo>
                <a:lnTo>
                  <a:pt x="473595" y="292099"/>
                </a:lnTo>
                <a:lnTo>
                  <a:pt x="612203" y="292099"/>
                </a:lnTo>
                <a:lnTo>
                  <a:pt x="601357" y="304799"/>
                </a:lnTo>
                <a:lnTo>
                  <a:pt x="592099" y="304799"/>
                </a:lnTo>
                <a:lnTo>
                  <a:pt x="581748" y="317499"/>
                </a:lnTo>
                <a:close/>
              </a:path>
              <a:path w="4032250" h="1689100">
                <a:moveTo>
                  <a:pt x="3883367" y="355599"/>
                </a:moveTo>
                <a:lnTo>
                  <a:pt x="3770210" y="355599"/>
                </a:lnTo>
                <a:lnTo>
                  <a:pt x="3757333" y="342899"/>
                </a:lnTo>
                <a:lnTo>
                  <a:pt x="3746169" y="342899"/>
                </a:lnTo>
                <a:lnTo>
                  <a:pt x="3732161" y="330199"/>
                </a:lnTo>
                <a:lnTo>
                  <a:pt x="3719804" y="330199"/>
                </a:lnTo>
                <a:lnTo>
                  <a:pt x="3704742" y="317499"/>
                </a:lnTo>
                <a:lnTo>
                  <a:pt x="3691280" y="317499"/>
                </a:lnTo>
                <a:lnTo>
                  <a:pt x="3675227" y="304799"/>
                </a:lnTo>
                <a:lnTo>
                  <a:pt x="3838130" y="304799"/>
                </a:lnTo>
                <a:lnTo>
                  <a:pt x="3850449" y="317499"/>
                </a:lnTo>
                <a:lnTo>
                  <a:pt x="3862133" y="330199"/>
                </a:lnTo>
                <a:lnTo>
                  <a:pt x="3873169" y="342899"/>
                </a:lnTo>
                <a:lnTo>
                  <a:pt x="3883367" y="355599"/>
                </a:lnTo>
                <a:close/>
              </a:path>
              <a:path w="4032250" h="1689100">
                <a:moveTo>
                  <a:pt x="563194" y="330199"/>
                </a:moveTo>
                <a:lnTo>
                  <a:pt x="439623" y="330199"/>
                </a:lnTo>
                <a:lnTo>
                  <a:pt x="447675" y="317499"/>
                </a:lnTo>
                <a:lnTo>
                  <a:pt x="573036" y="317499"/>
                </a:lnTo>
                <a:lnTo>
                  <a:pt x="563194" y="330199"/>
                </a:lnTo>
                <a:close/>
              </a:path>
              <a:path w="4032250" h="1689100">
                <a:moveTo>
                  <a:pt x="521677" y="355599"/>
                </a:moveTo>
                <a:lnTo>
                  <a:pt x="417334" y="355599"/>
                </a:lnTo>
                <a:lnTo>
                  <a:pt x="424446" y="342899"/>
                </a:lnTo>
                <a:lnTo>
                  <a:pt x="431888" y="330199"/>
                </a:lnTo>
                <a:lnTo>
                  <a:pt x="546455" y="330199"/>
                </a:lnTo>
                <a:lnTo>
                  <a:pt x="537425" y="342899"/>
                </a:lnTo>
                <a:lnTo>
                  <a:pt x="530148" y="342899"/>
                </a:lnTo>
                <a:lnTo>
                  <a:pt x="521677" y="355599"/>
                </a:lnTo>
                <a:close/>
              </a:path>
              <a:path w="4032250" h="1689100">
                <a:moveTo>
                  <a:pt x="545731" y="342899"/>
                </a:moveTo>
                <a:lnTo>
                  <a:pt x="546455" y="330199"/>
                </a:lnTo>
                <a:lnTo>
                  <a:pt x="555040" y="330199"/>
                </a:lnTo>
                <a:lnTo>
                  <a:pt x="545731" y="342899"/>
                </a:lnTo>
                <a:close/>
              </a:path>
              <a:path w="4032250" h="1689100">
                <a:moveTo>
                  <a:pt x="481685" y="393699"/>
                </a:moveTo>
                <a:lnTo>
                  <a:pt x="392252" y="393699"/>
                </a:lnTo>
                <a:lnTo>
                  <a:pt x="398005" y="380999"/>
                </a:lnTo>
                <a:lnTo>
                  <a:pt x="404101" y="368299"/>
                </a:lnTo>
                <a:lnTo>
                  <a:pt x="410552" y="355599"/>
                </a:lnTo>
                <a:lnTo>
                  <a:pt x="515010" y="355599"/>
                </a:lnTo>
                <a:lnTo>
                  <a:pt x="507123" y="368299"/>
                </a:lnTo>
                <a:lnTo>
                  <a:pt x="501065" y="368299"/>
                </a:lnTo>
                <a:lnTo>
                  <a:pt x="493775" y="380999"/>
                </a:lnTo>
                <a:lnTo>
                  <a:pt x="488340" y="380999"/>
                </a:lnTo>
                <a:lnTo>
                  <a:pt x="481685" y="393699"/>
                </a:lnTo>
                <a:close/>
              </a:path>
              <a:path w="4032250" h="1689100">
                <a:moveTo>
                  <a:pt x="3781323" y="368299"/>
                </a:moveTo>
                <a:lnTo>
                  <a:pt x="3769029" y="355599"/>
                </a:lnTo>
                <a:lnTo>
                  <a:pt x="3780104" y="355599"/>
                </a:lnTo>
                <a:lnTo>
                  <a:pt x="3781323" y="368299"/>
                </a:lnTo>
                <a:close/>
              </a:path>
              <a:path w="4032250" h="1689100">
                <a:moveTo>
                  <a:pt x="3893185" y="368299"/>
                </a:moveTo>
                <a:lnTo>
                  <a:pt x="3791800" y="368299"/>
                </a:lnTo>
                <a:lnTo>
                  <a:pt x="3780104" y="355599"/>
                </a:lnTo>
                <a:lnTo>
                  <a:pt x="3888435" y="355599"/>
                </a:lnTo>
                <a:lnTo>
                  <a:pt x="3893185" y="368299"/>
                </a:lnTo>
                <a:close/>
              </a:path>
              <a:path w="4032250" h="1689100">
                <a:moveTo>
                  <a:pt x="3902113" y="380999"/>
                </a:moveTo>
                <a:lnTo>
                  <a:pt x="3801618" y="380999"/>
                </a:lnTo>
                <a:lnTo>
                  <a:pt x="3790556" y="368299"/>
                </a:lnTo>
                <a:lnTo>
                  <a:pt x="3897744" y="368299"/>
                </a:lnTo>
                <a:lnTo>
                  <a:pt x="3902113" y="380999"/>
                </a:lnTo>
                <a:close/>
              </a:path>
              <a:path w="4032250" h="1689100">
                <a:moveTo>
                  <a:pt x="3910279" y="393699"/>
                </a:moveTo>
                <a:lnTo>
                  <a:pt x="3819271" y="393699"/>
                </a:lnTo>
                <a:lnTo>
                  <a:pt x="3809517" y="380999"/>
                </a:lnTo>
                <a:lnTo>
                  <a:pt x="3906291" y="380999"/>
                </a:lnTo>
                <a:lnTo>
                  <a:pt x="3910279" y="393699"/>
                </a:lnTo>
                <a:close/>
              </a:path>
              <a:path w="4032250" h="1689100">
                <a:moveTo>
                  <a:pt x="465912" y="419099"/>
                </a:moveTo>
                <a:lnTo>
                  <a:pt x="377215" y="419099"/>
                </a:lnTo>
                <a:lnTo>
                  <a:pt x="381850" y="406399"/>
                </a:lnTo>
                <a:lnTo>
                  <a:pt x="386867" y="393699"/>
                </a:lnTo>
                <a:lnTo>
                  <a:pt x="476872" y="393699"/>
                </a:lnTo>
                <a:lnTo>
                  <a:pt x="470852" y="406399"/>
                </a:lnTo>
                <a:lnTo>
                  <a:pt x="471601" y="406399"/>
                </a:lnTo>
                <a:lnTo>
                  <a:pt x="465912" y="419099"/>
                </a:lnTo>
                <a:close/>
              </a:path>
              <a:path w="4032250" h="1689100">
                <a:moveTo>
                  <a:pt x="476110" y="406399"/>
                </a:moveTo>
                <a:lnTo>
                  <a:pt x="476872" y="393699"/>
                </a:lnTo>
                <a:lnTo>
                  <a:pt x="482447" y="393699"/>
                </a:lnTo>
                <a:lnTo>
                  <a:pt x="476110" y="406399"/>
                </a:lnTo>
                <a:close/>
              </a:path>
              <a:path w="4032250" h="1689100">
                <a:moveTo>
                  <a:pt x="3917645" y="406399"/>
                </a:moveTo>
                <a:lnTo>
                  <a:pt x="3827068" y="406399"/>
                </a:lnTo>
                <a:lnTo>
                  <a:pt x="3817988" y="393699"/>
                </a:lnTo>
                <a:lnTo>
                  <a:pt x="3914063" y="393699"/>
                </a:lnTo>
                <a:lnTo>
                  <a:pt x="3917645" y="406399"/>
                </a:lnTo>
                <a:close/>
              </a:path>
              <a:path w="4032250" h="1689100">
                <a:moveTo>
                  <a:pt x="3924160" y="419099"/>
                </a:moveTo>
                <a:lnTo>
                  <a:pt x="3837139" y="419099"/>
                </a:lnTo>
                <a:lnTo>
                  <a:pt x="3833215" y="406399"/>
                </a:lnTo>
                <a:lnTo>
                  <a:pt x="3921010" y="406399"/>
                </a:lnTo>
                <a:lnTo>
                  <a:pt x="3924160" y="419099"/>
                </a:lnTo>
                <a:close/>
              </a:path>
              <a:path w="4032250" h="1689100">
                <a:moveTo>
                  <a:pt x="438035" y="469899"/>
                </a:moveTo>
                <a:lnTo>
                  <a:pt x="360172" y="469899"/>
                </a:lnTo>
                <a:lnTo>
                  <a:pt x="362737" y="457199"/>
                </a:lnTo>
                <a:lnTo>
                  <a:pt x="365721" y="444499"/>
                </a:lnTo>
                <a:lnTo>
                  <a:pt x="369150" y="431799"/>
                </a:lnTo>
                <a:lnTo>
                  <a:pt x="372973" y="419099"/>
                </a:lnTo>
                <a:lnTo>
                  <a:pt x="462038" y="419099"/>
                </a:lnTo>
                <a:lnTo>
                  <a:pt x="457009" y="431799"/>
                </a:lnTo>
                <a:lnTo>
                  <a:pt x="453732" y="431799"/>
                </a:lnTo>
                <a:lnTo>
                  <a:pt x="449389" y="444499"/>
                </a:lnTo>
                <a:lnTo>
                  <a:pt x="446697" y="444499"/>
                </a:lnTo>
                <a:lnTo>
                  <a:pt x="443077" y="457199"/>
                </a:lnTo>
                <a:lnTo>
                  <a:pt x="440944" y="457199"/>
                </a:lnTo>
                <a:lnTo>
                  <a:pt x="438035" y="469899"/>
                </a:lnTo>
                <a:close/>
              </a:path>
              <a:path w="4032250" h="1689100">
                <a:moveTo>
                  <a:pt x="3929786" y="431799"/>
                </a:moveTo>
                <a:lnTo>
                  <a:pt x="3845953" y="431799"/>
                </a:lnTo>
                <a:lnTo>
                  <a:pt x="3842575" y="419099"/>
                </a:lnTo>
                <a:lnTo>
                  <a:pt x="3927094" y="419099"/>
                </a:lnTo>
                <a:lnTo>
                  <a:pt x="3929786" y="431799"/>
                </a:lnTo>
                <a:close/>
              </a:path>
              <a:path w="4032250" h="1689100">
                <a:moveTo>
                  <a:pt x="3934485" y="444499"/>
                </a:moveTo>
                <a:lnTo>
                  <a:pt x="3853192" y="444499"/>
                </a:lnTo>
                <a:lnTo>
                  <a:pt x="3850386" y="431799"/>
                </a:lnTo>
                <a:lnTo>
                  <a:pt x="3932262" y="431799"/>
                </a:lnTo>
                <a:lnTo>
                  <a:pt x="3934485" y="444499"/>
                </a:lnTo>
                <a:close/>
              </a:path>
              <a:path w="4032250" h="1689100">
                <a:moveTo>
                  <a:pt x="3938206" y="457199"/>
                </a:moveTo>
                <a:lnTo>
                  <a:pt x="3858869" y="457199"/>
                </a:lnTo>
                <a:lnTo>
                  <a:pt x="3856647" y="444499"/>
                </a:lnTo>
                <a:lnTo>
                  <a:pt x="3936466" y="444499"/>
                </a:lnTo>
                <a:lnTo>
                  <a:pt x="3938206" y="457199"/>
                </a:lnTo>
                <a:close/>
              </a:path>
              <a:path w="4032250" h="1689100">
                <a:moveTo>
                  <a:pt x="3940898" y="469899"/>
                </a:moveTo>
                <a:lnTo>
                  <a:pt x="3863022" y="469899"/>
                </a:lnTo>
                <a:lnTo>
                  <a:pt x="3861409" y="457199"/>
                </a:lnTo>
                <a:lnTo>
                  <a:pt x="3939679" y="457199"/>
                </a:lnTo>
                <a:lnTo>
                  <a:pt x="3940898" y="469899"/>
                </a:lnTo>
                <a:close/>
              </a:path>
              <a:path w="4032250" h="1689100">
                <a:moveTo>
                  <a:pt x="430453" y="520699"/>
                </a:moveTo>
                <a:lnTo>
                  <a:pt x="354266" y="520699"/>
                </a:lnTo>
                <a:lnTo>
                  <a:pt x="354495" y="507999"/>
                </a:lnTo>
                <a:lnTo>
                  <a:pt x="355219" y="495299"/>
                </a:lnTo>
                <a:lnTo>
                  <a:pt x="356412" y="482599"/>
                </a:lnTo>
                <a:lnTo>
                  <a:pt x="358063" y="469899"/>
                </a:lnTo>
                <a:lnTo>
                  <a:pt x="436435" y="469899"/>
                </a:lnTo>
                <a:lnTo>
                  <a:pt x="434276" y="482599"/>
                </a:lnTo>
                <a:lnTo>
                  <a:pt x="433184" y="482599"/>
                </a:lnTo>
                <a:lnTo>
                  <a:pt x="431787" y="495299"/>
                </a:lnTo>
                <a:lnTo>
                  <a:pt x="432028" y="495299"/>
                </a:lnTo>
                <a:lnTo>
                  <a:pt x="431025" y="507999"/>
                </a:lnTo>
                <a:lnTo>
                  <a:pt x="430656" y="507999"/>
                </a:lnTo>
                <a:lnTo>
                  <a:pt x="430453" y="520699"/>
                </a:lnTo>
                <a:close/>
              </a:path>
              <a:path w="4032250" h="1689100">
                <a:moveTo>
                  <a:pt x="3942956" y="495299"/>
                </a:moveTo>
                <a:lnTo>
                  <a:pt x="3866832" y="495299"/>
                </a:lnTo>
                <a:lnTo>
                  <a:pt x="3866502" y="482599"/>
                </a:lnTo>
                <a:lnTo>
                  <a:pt x="3865676" y="482599"/>
                </a:lnTo>
                <a:lnTo>
                  <a:pt x="3864686" y="469899"/>
                </a:lnTo>
                <a:lnTo>
                  <a:pt x="3941851" y="469899"/>
                </a:lnTo>
                <a:lnTo>
                  <a:pt x="3942537" y="482599"/>
                </a:lnTo>
                <a:lnTo>
                  <a:pt x="3942956" y="495299"/>
                </a:lnTo>
                <a:close/>
              </a:path>
              <a:path w="4032250" h="1689100">
                <a:moveTo>
                  <a:pt x="432879" y="495299"/>
                </a:moveTo>
                <a:lnTo>
                  <a:pt x="433184" y="482599"/>
                </a:lnTo>
                <a:lnTo>
                  <a:pt x="434644" y="482599"/>
                </a:lnTo>
                <a:lnTo>
                  <a:pt x="432879" y="495299"/>
                </a:lnTo>
                <a:close/>
              </a:path>
              <a:path w="4032250" h="1689100">
                <a:moveTo>
                  <a:pt x="3866616" y="495299"/>
                </a:moveTo>
                <a:lnTo>
                  <a:pt x="3866070" y="482599"/>
                </a:lnTo>
                <a:lnTo>
                  <a:pt x="3866502" y="482599"/>
                </a:lnTo>
                <a:lnTo>
                  <a:pt x="3866616" y="495299"/>
                </a:lnTo>
                <a:close/>
              </a:path>
              <a:path w="4032250" h="1689100">
                <a:moveTo>
                  <a:pt x="3942283" y="520699"/>
                </a:moveTo>
                <a:lnTo>
                  <a:pt x="3864787" y="520699"/>
                </a:lnTo>
                <a:lnTo>
                  <a:pt x="3865918" y="507999"/>
                </a:lnTo>
                <a:lnTo>
                  <a:pt x="3866730" y="507999"/>
                </a:lnTo>
                <a:lnTo>
                  <a:pt x="3866896" y="495299"/>
                </a:lnTo>
                <a:lnTo>
                  <a:pt x="3943096" y="495299"/>
                </a:lnTo>
                <a:lnTo>
                  <a:pt x="3942892" y="507999"/>
                </a:lnTo>
                <a:lnTo>
                  <a:pt x="3942283" y="520699"/>
                </a:lnTo>
                <a:close/>
              </a:path>
              <a:path w="4032250" h="1689100">
                <a:moveTo>
                  <a:pt x="430784" y="533399"/>
                </a:moveTo>
                <a:lnTo>
                  <a:pt x="354685" y="533399"/>
                </a:lnTo>
                <a:lnTo>
                  <a:pt x="354368" y="520699"/>
                </a:lnTo>
                <a:lnTo>
                  <a:pt x="430517" y="520699"/>
                </a:lnTo>
                <a:lnTo>
                  <a:pt x="430784" y="533399"/>
                </a:lnTo>
                <a:close/>
              </a:path>
              <a:path w="4032250" h="1689100">
                <a:moveTo>
                  <a:pt x="431152" y="533399"/>
                </a:moveTo>
                <a:lnTo>
                  <a:pt x="430784" y="533399"/>
                </a:lnTo>
                <a:lnTo>
                  <a:pt x="430707" y="520699"/>
                </a:lnTo>
                <a:lnTo>
                  <a:pt x="431152" y="533399"/>
                </a:lnTo>
                <a:close/>
              </a:path>
              <a:path w="4032250" h="1689100">
                <a:moveTo>
                  <a:pt x="3938092" y="546099"/>
                </a:moveTo>
                <a:lnTo>
                  <a:pt x="3858818" y="546099"/>
                </a:lnTo>
                <a:lnTo>
                  <a:pt x="3861180" y="533399"/>
                </a:lnTo>
                <a:lnTo>
                  <a:pt x="3862285" y="533399"/>
                </a:lnTo>
                <a:lnTo>
                  <a:pt x="3864038" y="520699"/>
                </a:lnTo>
                <a:lnTo>
                  <a:pt x="3941279" y="520699"/>
                </a:lnTo>
                <a:lnTo>
                  <a:pt x="3939870" y="533399"/>
                </a:lnTo>
                <a:lnTo>
                  <a:pt x="3938092" y="546099"/>
                </a:lnTo>
                <a:close/>
              </a:path>
              <a:path w="4032250" h="1689100">
                <a:moveTo>
                  <a:pt x="355955" y="546099"/>
                </a:moveTo>
                <a:lnTo>
                  <a:pt x="297040" y="546099"/>
                </a:lnTo>
                <a:lnTo>
                  <a:pt x="315480" y="533399"/>
                </a:lnTo>
                <a:lnTo>
                  <a:pt x="355219" y="533399"/>
                </a:lnTo>
                <a:lnTo>
                  <a:pt x="355955" y="546099"/>
                </a:lnTo>
                <a:close/>
              </a:path>
              <a:path w="4032250" h="1689100">
                <a:moveTo>
                  <a:pt x="363321" y="546099"/>
                </a:moveTo>
                <a:lnTo>
                  <a:pt x="355955" y="546099"/>
                </a:lnTo>
                <a:lnTo>
                  <a:pt x="355219" y="533399"/>
                </a:lnTo>
                <a:lnTo>
                  <a:pt x="391845" y="533399"/>
                </a:lnTo>
                <a:lnTo>
                  <a:pt x="363321" y="546099"/>
                </a:lnTo>
                <a:close/>
              </a:path>
              <a:path w="4032250" h="1689100">
                <a:moveTo>
                  <a:pt x="432320" y="546099"/>
                </a:moveTo>
                <a:lnTo>
                  <a:pt x="363321" y="546099"/>
                </a:lnTo>
                <a:lnTo>
                  <a:pt x="391845" y="533399"/>
                </a:lnTo>
                <a:lnTo>
                  <a:pt x="431533" y="533399"/>
                </a:lnTo>
                <a:lnTo>
                  <a:pt x="432320" y="546099"/>
                </a:lnTo>
                <a:close/>
              </a:path>
              <a:path w="4032250" h="1689100">
                <a:moveTo>
                  <a:pt x="3858818" y="546099"/>
                </a:moveTo>
                <a:lnTo>
                  <a:pt x="3856723" y="546099"/>
                </a:lnTo>
                <a:lnTo>
                  <a:pt x="3859377" y="533399"/>
                </a:lnTo>
                <a:lnTo>
                  <a:pt x="3858818" y="546099"/>
                </a:lnTo>
                <a:close/>
              </a:path>
              <a:path w="4032250" h="1689100">
                <a:moveTo>
                  <a:pt x="359384" y="571499"/>
                </a:moveTo>
                <a:lnTo>
                  <a:pt x="210438" y="571499"/>
                </a:lnTo>
                <a:lnTo>
                  <a:pt x="226949" y="558799"/>
                </a:lnTo>
                <a:lnTo>
                  <a:pt x="243878" y="558799"/>
                </a:lnTo>
                <a:lnTo>
                  <a:pt x="261226" y="546099"/>
                </a:lnTo>
                <a:lnTo>
                  <a:pt x="356895" y="546099"/>
                </a:lnTo>
                <a:lnTo>
                  <a:pt x="358038" y="558799"/>
                </a:lnTo>
                <a:lnTo>
                  <a:pt x="359384" y="571499"/>
                </a:lnTo>
                <a:close/>
              </a:path>
              <a:path w="4032250" h="1689100">
                <a:moveTo>
                  <a:pt x="360806" y="571499"/>
                </a:moveTo>
                <a:lnTo>
                  <a:pt x="359384" y="571499"/>
                </a:lnTo>
                <a:lnTo>
                  <a:pt x="358038" y="558799"/>
                </a:lnTo>
                <a:lnTo>
                  <a:pt x="356895" y="546099"/>
                </a:lnTo>
                <a:lnTo>
                  <a:pt x="366763" y="546099"/>
                </a:lnTo>
                <a:lnTo>
                  <a:pt x="360806" y="571499"/>
                </a:lnTo>
                <a:close/>
              </a:path>
              <a:path w="4032250" h="1689100">
                <a:moveTo>
                  <a:pt x="311124" y="622299"/>
                </a:moveTo>
                <a:lnTo>
                  <a:pt x="108229" y="622299"/>
                </a:lnTo>
                <a:lnTo>
                  <a:pt x="121259" y="609599"/>
                </a:lnTo>
                <a:lnTo>
                  <a:pt x="134861" y="596899"/>
                </a:lnTo>
                <a:lnTo>
                  <a:pt x="148983" y="596899"/>
                </a:lnTo>
                <a:lnTo>
                  <a:pt x="163614" y="584199"/>
                </a:lnTo>
                <a:lnTo>
                  <a:pt x="178752" y="584199"/>
                </a:lnTo>
                <a:lnTo>
                  <a:pt x="194360" y="571499"/>
                </a:lnTo>
                <a:lnTo>
                  <a:pt x="360806" y="571499"/>
                </a:lnTo>
                <a:lnTo>
                  <a:pt x="366763" y="546099"/>
                </a:lnTo>
                <a:lnTo>
                  <a:pt x="433819" y="546099"/>
                </a:lnTo>
                <a:lnTo>
                  <a:pt x="438861" y="571499"/>
                </a:lnTo>
                <a:lnTo>
                  <a:pt x="415302" y="609599"/>
                </a:lnTo>
                <a:lnTo>
                  <a:pt x="328523" y="609599"/>
                </a:lnTo>
                <a:lnTo>
                  <a:pt x="311124" y="622299"/>
                </a:lnTo>
                <a:close/>
              </a:path>
              <a:path w="4032250" h="1689100">
                <a:moveTo>
                  <a:pt x="3930523" y="571499"/>
                </a:moveTo>
                <a:lnTo>
                  <a:pt x="3845852" y="571499"/>
                </a:lnTo>
                <a:lnTo>
                  <a:pt x="3849649" y="558799"/>
                </a:lnTo>
                <a:lnTo>
                  <a:pt x="3851795" y="558799"/>
                </a:lnTo>
                <a:lnTo>
                  <a:pt x="3855021" y="546099"/>
                </a:lnTo>
                <a:lnTo>
                  <a:pt x="3935933" y="546099"/>
                </a:lnTo>
                <a:lnTo>
                  <a:pt x="3933405" y="558799"/>
                </a:lnTo>
                <a:lnTo>
                  <a:pt x="3930523" y="571499"/>
                </a:lnTo>
                <a:close/>
              </a:path>
              <a:path w="4032250" h="1689100">
                <a:moveTo>
                  <a:pt x="3953332" y="634999"/>
                </a:moveTo>
                <a:lnTo>
                  <a:pt x="3850424" y="634999"/>
                </a:lnTo>
                <a:lnTo>
                  <a:pt x="3812222" y="609599"/>
                </a:lnTo>
                <a:lnTo>
                  <a:pt x="3839667" y="571499"/>
                </a:lnTo>
                <a:lnTo>
                  <a:pt x="3888244" y="571499"/>
                </a:lnTo>
                <a:lnTo>
                  <a:pt x="3896182" y="622299"/>
                </a:lnTo>
                <a:lnTo>
                  <a:pt x="3946880" y="622299"/>
                </a:lnTo>
                <a:lnTo>
                  <a:pt x="3953332" y="634999"/>
                </a:lnTo>
                <a:close/>
              </a:path>
              <a:path w="4032250" h="1689100">
                <a:moveTo>
                  <a:pt x="3901186" y="622299"/>
                </a:moveTo>
                <a:lnTo>
                  <a:pt x="3896182" y="622299"/>
                </a:lnTo>
                <a:lnTo>
                  <a:pt x="3888244" y="571499"/>
                </a:lnTo>
                <a:lnTo>
                  <a:pt x="3895991" y="584199"/>
                </a:lnTo>
                <a:lnTo>
                  <a:pt x="3903853" y="584199"/>
                </a:lnTo>
                <a:lnTo>
                  <a:pt x="3911523" y="596899"/>
                </a:lnTo>
                <a:lnTo>
                  <a:pt x="3915613" y="596899"/>
                </a:lnTo>
                <a:lnTo>
                  <a:pt x="3911104" y="609599"/>
                </a:lnTo>
                <a:lnTo>
                  <a:pt x="3906291" y="609599"/>
                </a:lnTo>
                <a:lnTo>
                  <a:pt x="3901186" y="622299"/>
                </a:lnTo>
                <a:close/>
              </a:path>
              <a:path w="4032250" h="1689100">
                <a:moveTo>
                  <a:pt x="3923715" y="584199"/>
                </a:moveTo>
                <a:lnTo>
                  <a:pt x="3895991" y="584199"/>
                </a:lnTo>
                <a:lnTo>
                  <a:pt x="3888244" y="571499"/>
                </a:lnTo>
                <a:lnTo>
                  <a:pt x="3927284" y="571499"/>
                </a:lnTo>
                <a:lnTo>
                  <a:pt x="3923715" y="584199"/>
                </a:lnTo>
                <a:close/>
              </a:path>
              <a:path w="4032250" h="1689100">
                <a:moveTo>
                  <a:pt x="3915613" y="596899"/>
                </a:moveTo>
                <a:lnTo>
                  <a:pt x="3911523" y="596899"/>
                </a:lnTo>
                <a:lnTo>
                  <a:pt x="3903853" y="584199"/>
                </a:lnTo>
                <a:lnTo>
                  <a:pt x="3919829" y="584199"/>
                </a:lnTo>
                <a:lnTo>
                  <a:pt x="3915613" y="596899"/>
                </a:lnTo>
                <a:close/>
              </a:path>
              <a:path w="4032250" h="1689100">
                <a:moveTo>
                  <a:pt x="3926268" y="609599"/>
                </a:moveTo>
                <a:lnTo>
                  <a:pt x="3911104" y="609599"/>
                </a:lnTo>
                <a:lnTo>
                  <a:pt x="3915613" y="596899"/>
                </a:lnTo>
                <a:lnTo>
                  <a:pt x="3918991" y="596899"/>
                </a:lnTo>
                <a:lnTo>
                  <a:pt x="3926268" y="609599"/>
                </a:lnTo>
                <a:close/>
              </a:path>
              <a:path w="4032250" h="1689100">
                <a:moveTo>
                  <a:pt x="3940213" y="622299"/>
                </a:moveTo>
                <a:lnTo>
                  <a:pt x="3901186" y="622299"/>
                </a:lnTo>
                <a:lnTo>
                  <a:pt x="3906291" y="609599"/>
                </a:lnTo>
                <a:lnTo>
                  <a:pt x="3933342" y="609599"/>
                </a:lnTo>
                <a:lnTo>
                  <a:pt x="3940213" y="622299"/>
                </a:lnTo>
                <a:close/>
              </a:path>
              <a:path w="4032250" h="1689100">
                <a:moveTo>
                  <a:pt x="183261" y="660399"/>
                </a:moveTo>
                <a:lnTo>
                  <a:pt x="62052" y="660399"/>
                </a:lnTo>
                <a:lnTo>
                  <a:pt x="72644" y="647699"/>
                </a:lnTo>
                <a:lnTo>
                  <a:pt x="83896" y="634999"/>
                </a:lnTo>
                <a:lnTo>
                  <a:pt x="95758" y="622299"/>
                </a:lnTo>
                <a:lnTo>
                  <a:pt x="265442" y="622299"/>
                </a:lnTo>
                <a:lnTo>
                  <a:pt x="249605" y="634999"/>
                </a:lnTo>
                <a:lnTo>
                  <a:pt x="236461" y="634999"/>
                </a:lnTo>
                <a:lnTo>
                  <a:pt x="221526" y="647699"/>
                </a:lnTo>
                <a:lnTo>
                  <a:pt x="196684" y="647699"/>
                </a:lnTo>
                <a:lnTo>
                  <a:pt x="183261" y="660399"/>
                </a:lnTo>
                <a:close/>
              </a:path>
              <a:path w="4032250" h="1689100">
                <a:moveTo>
                  <a:pt x="264350" y="634999"/>
                </a:moveTo>
                <a:lnTo>
                  <a:pt x="265442" y="622299"/>
                </a:lnTo>
                <a:lnTo>
                  <a:pt x="280606" y="622299"/>
                </a:lnTo>
                <a:lnTo>
                  <a:pt x="264350" y="634999"/>
                </a:lnTo>
                <a:close/>
              </a:path>
              <a:path w="4032250" h="1689100">
                <a:moveTo>
                  <a:pt x="3965587" y="647699"/>
                </a:moveTo>
                <a:lnTo>
                  <a:pt x="3857053" y="647699"/>
                </a:lnTo>
                <a:lnTo>
                  <a:pt x="3849814" y="634999"/>
                </a:lnTo>
                <a:lnTo>
                  <a:pt x="3959567" y="634999"/>
                </a:lnTo>
                <a:lnTo>
                  <a:pt x="3965587" y="647699"/>
                </a:lnTo>
                <a:close/>
              </a:path>
              <a:path w="4032250" h="1689100">
                <a:moveTo>
                  <a:pt x="195478" y="660399"/>
                </a:moveTo>
                <a:lnTo>
                  <a:pt x="196684" y="647699"/>
                </a:lnTo>
                <a:lnTo>
                  <a:pt x="209410" y="647699"/>
                </a:lnTo>
                <a:lnTo>
                  <a:pt x="195478" y="660399"/>
                </a:lnTo>
                <a:close/>
              </a:path>
              <a:path w="4032250" h="1689100">
                <a:moveTo>
                  <a:pt x="3976941" y="660399"/>
                </a:moveTo>
                <a:lnTo>
                  <a:pt x="3869728" y="660399"/>
                </a:lnTo>
                <a:lnTo>
                  <a:pt x="3862870" y="647699"/>
                </a:lnTo>
                <a:lnTo>
                  <a:pt x="3971378" y="647699"/>
                </a:lnTo>
                <a:lnTo>
                  <a:pt x="3976941" y="660399"/>
                </a:lnTo>
                <a:close/>
              </a:path>
              <a:path w="4032250" h="1689100">
                <a:moveTo>
                  <a:pt x="160591" y="673099"/>
                </a:moveTo>
                <a:lnTo>
                  <a:pt x="47459" y="673099"/>
                </a:lnTo>
                <a:lnTo>
                  <a:pt x="52324" y="660399"/>
                </a:lnTo>
                <a:lnTo>
                  <a:pt x="172897" y="660399"/>
                </a:lnTo>
                <a:lnTo>
                  <a:pt x="160591" y="673099"/>
                </a:lnTo>
                <a:close/>
              </a:path>
              <a:path w="4032250" h="1689100">
                <a:moveTo>
                  <a:pt x="171627" y="673099"/>
                </a:moveTo>
                <a:lnTo>
                  <a:pt x="172897" y="660399"/>
                </a:lnTo>
                <a:lnTo>
                  <a:pt x="184505" y="660399"/>
                </a:lnTo>
                <a:lnTo>
                  <a:pt x="171627" y="673099"/>
                </a:lnTo>
                <a:close/>
              </a:path>
              <a:path w="4032250" h="1689100">
                <a:moveTo>
                  <a:pt x="3881564" y="673099"/>
                </a:moveTo>
                <a:lnTo>
                  <a:pt x="3875112" y="660399"/>
                </a:lnTo>
                <a:lnTo>
                  <a:pt x="3880929" y="660399"/>
                </a:lnTo>
                <a:lnTo>
                  <a:pt x="3881564" y="673099"/>
                </a:lnTo>
                <a:close/>
              </a:path>
              <a:path w="4032250" h="1689100">
                <a:moveTo>
                  <a:pt x="3992206" y="685799"/>
                </a:moveTo>
                <a:lnTo>
                  <a:pt x="3897731" y="685799"/>
                </a:lnTo>
                <a:lnTo>
                  <a:pt x="3891915" y="673099"/>
                </a:lnTo>
                <a:lnTo>
                  <a:pt x="3887165" y="673099"/>
                </a:lnTo>
                <a:lnTo>
                  <a:pt x="3880929" y="660399"/>
                </a:lnTo>
                <a:lnTo>
                  <a:pt x="3982262" y="660399"/>
                </a:lnTo>
                <a:lnTo>
                  <a:pt x="3987355" y="673099"/>
                </a:lnTo>
                <a:lnTo>
                  <a:pt x="3992206" y="685799"/>
                </a:lnTo>
                <a:close/>
              </a:path>
              <a:path w="4032250" h="1689100">
                <a:moveTo>
                  <a:pt x="140398" y="685799"/>
                </a:moveTo>
                <a:lnTo>
                  <a:pt x="38620" y="685799"/>
                </a:lnTo>
                <a:lnTo>
                  <a:pt x="42951" y="673099"/>
                </a:lnTo>
                <a:lnTo>
                  <a:pt x="151511" y="673099"/>
                </a:lnTo>
                <a:lnTo>
                  <a:pt x="140398" y="685799"/>
                </a:lnTo>
                <a:close/>
              </a:path>
              <a:path w="4032250" h="1689100">
                <a:moveTo>
                  <a:pt x="150177" y="685799"/>
                </a:moveTo>
                <a:lnTo>
                  <a:pt x="151511" y="673099"/>
                </a:lnTo>
                <a:lnTo>
                  <a:pt x="161899" y="673099"/>
                </a:lnTo>
                <a:lnTo>
                  <a:pt x="150177" y="685799"/>
                </a:lnTo>
                <a:close/>
              </a:path>
              <a:path w="4032250" h="1689100">
                <a:moveTo>
                  <a:pt x="131279" y="698499"/>
                </a:moveTo>
                <a:lnTo>
                  <a:pt x="30568" y="698499"/>
                </a:lnTo>
                <a:lnTo>
                  <a:pt x="34493" y="685799"/>
                </a:lnTo>
                <a:lnTo>
                  <a:pt x="141757" y="685799"/>
                </a:lnTo>
                <a:lnTo>
                  <a:pt x="131279" y="698499"/>
                </a:lnTo>
                <a:close/>
              </a:path>
              <a:path w="4032250" h="1689100">
                <a:moveTo>
                  <a:pt x="4005224" y="711199"/>
                </a:moveTo>
                <a:lnTo>
                  <a:pt x="3920312" y="711199"/>
                </a:lnTo>
                <a:lnTo>
                  <a:pt x="3915613" y="698499"/>
                </a:lnTo>
                <a:lnTo>
                  <a:pt x="3907421" y="698499"/>
                </a:lnTo>
                <a:lnTo>
                  <a:pt x="3902049" y="685799"/>
                </a:lnTo>
                <a:lnTo>
                  <a:pt x="3996804" y="685799"/>
                </a:lnTo>
                <a:lnTo>
                  <a:pt x="4001147" y="698499"/>
                </a:lnTo>
                <a:lnTo>
                  <a:pt x="4005224" y="711199"/>
                </a:lnTo>
                <a:close/>
              </a:path>
              <a:path w="4032250" h="1689100">
                <a:moveTo>
                  <a:pt x="115087" y="711199"/>
                </a:moveTo>
                <a:lnTo>
                  <a:pt x="20027" y="711199"/>
                </a:lnTo>
                <a:lnTo>
                  <a:pt x="23329" y="698499"/>
                </a:lnTo>
                <a:lnTo>
                  <a:pt x="124256" y="698499"/>
                </a:lnTo>
                <a:lnTo>
                  <a:pt x="115087" y="711199"/>
                </a:lnTo>
                <a:close/>
              </a:path>
              <a:path w="4032250" h="1689100">
                <a:moveTo>
                  <a:pt x="3916235" y="711199"/>
                </a:moveTo>
                <a:lnTo>
                  <a:pt x="3911307" y="698499"/>
                </a:lnTo>
                <a:lnTo>
                  <a:pt x="3915613" y="698499"/>
                </a:lnTo>
                <a:lnTo>
                  <a:pt x="3916235" y="711199"/>
                </a:lnTo>
                <a:close/>
              </a:path>
              <a:path w="4032250" h="1689100">
                <a:moveTo>
                  <a:pt x="105143" y="723899"/>
                </a:moveTo>
                <a:lnTo>
                  <a:pt x="14122" y="723899"/>
                </a:lnTo>
                <a:lnTo>
                  <a:pt x="16954" y="711199"/>
                </a:lnTo>
                <a:lnTo>
                  <a:pt x="109118" y="711199"/>
                </a:lnTo>
                <a:lnTo>
                  <a:pt x="105143" y="723899"/>
                </a:lnTo>
                <a:close/>
              </a:path>
              <a:path w="4032250" h="1689100">
                <a:moveTo>
                  <a:pt x="4012590" y="723899"/>
                </a:moveTo>
                <a:lnTo>
                  <a:pt x="3927805" y="723899"/>
                </a:lnTo>
                <a:lnTo>
                  <a:pt x="3923563" y="711199"/>
                </a:lnTo>
                <a:lnTo>
                  <a:pt x="4009047" y="711199"/>
                </a:lnTo>
                <a:lnTo>
                  <a:pt x="4012590" y="723899"/>
                </a:lnTo>
                <a:close/>
              </a:path>
              <a:path w="4032250" h="1689100">
                <a:moveTo>
                  <a:pt x="93903" y="736599"/>
                </a:moveTo>
                <a:lnTo>
                  <a:pt x="9156" y="736599"/>
                </a:lnTo>
                <a:lnTo>
                  <a:pt x="11518" y="723899"/>
                </a:lnTo>
                <a:lnTo>
                  <a:pt x="97142" y="723899"/>
                </a:lnTo>
                <a:lnTo>
                  <a:pt x="93903" y="736599"/>
                </a:lnTo>
                <a:close/>
              </a:path>
              <a:path w="4032250" h="1689100">
                <a:moveTo>
                  <a:pt x="96443" y="736599"/>
                </a:moveTo>
                <a:lnTo>
                  <a:pt x="97142" y="723899"/>
                </a:lnTo>
                <a:lnTo>
                  <a:pt x="99872" y="723899"/>
                </a:lnTo>
                <a:lnTo>
                  <a:pt x="96443" y="736599"/>
                </a:lnTo>
                <a:close/>
              </a:path>
              <a:path w="4032250" h="1689100">
                <a:moveTo>
                  <a:pt x="4021531" y="749299"/>
                </a:moveTo>
                <a:lnTo>
                  <a:pt x="3940086" y="749299"/>
                </a:lnTo>
                <a:lnTo>
                  <a:pt x="3936809" y="736599"/>
                </a:lnTo>
                <a:lnTo>
                  <a:pt x="3934396" y="736599"/>
                </a:lnTo>
                <a:lnTo>
                  <a:pt x="3930624" y="723899"/>
                </a:lnTo>
                <a:lnTo>
                  <a:pt x="4015854" y="723899"/>
                </a:lnTo>
                <a:lnTo>
                  <a:pt x="4018838" y="736599"/>
                </a:lnTo>
                <a:lnTo>
                  <a:pt x="4021531" y="749299"/>
                </a:lnTo>
                <a:close/>
              </a:path>
              <a:path w="4032250" h="1689100">
                <a:moveTo>
                  <a:pt x="87337" y="749299"/>
                </a:moveTo>
                <a:lnTo>
                  <a:pt x="5219" y="749299"/>
                </a:lnTo>
                <a:lnTo>
                  <a:pt x="7061" y="736599"/>
                </a:lnTo>
                <a:lnTo>
                  <a:pt x="90004" y="736599"/>
                </a:lnTo>
                <a:lnTo>
                  <a:pt x="87337" y="749299"/>
                </a:lnTo>
                <a:close/>
              </a:path>
              <a:path w="4032250" h="1689100">
                <a:moveTo>
                  <a:pt x="78016" y="774699"/>
                </a:moveTo>
                <a:lnTo>
                  <a:pt x="1320" y="774699"/>
                </a:lnTo>
                <a:lnTo>
                  <a:pt x="2336" y="761999"/>
                </a:lnTo>
                <a:lnTo>
                  <a:pt x="3644" y="749299"/>
                </a:lnTo>
                <a:lnTo>
                  <a:pt x="84404" y="749299"/>
                </a:lnTo>
                <a:lnTo>
                  <a:pt x="82346" y="761999"/>
                </a:lnTo>
                <a:lnTo>
                  <a:pt x="79235" y="761999"/>
                </a:lnTo>
                <a:lnTo>
                  <a:pt x="78016" y="774699"/>
                </a:lnTo>
                <a:close/>
              </a:path>
              <a:path w="4032250" h="1689100">
                <a:moveTo>
                  <a:pt x="3944899" y="761999"/>
                </a:moveTo>
                <a:lnTo>
                  <a:pt x="3942118" y="749299"/>
                </a:lnTo>
                <a:lnTo>
                  <a:pt x="3944442" y="749299"/>
                </a:lnTo>
                <a:lnTo>
                  <a:pt x="3944899" y="761999"/>
                </a:lnTo>
                <a:close/>
              </a:path>
              <a:path w="4032250" h="1689100">
                <a:moveTo>
                  <a:pt x="4027792" y="774699"/>
                </a:moveTo>
                <a:lnTo>
                  <a:pt x="3950449" y="774699"/>
                </a:lnTo>
                <a:lnTo>
                  <a:pt x="3948429" y="761999"/>
                </a:lnTo>
                <a:lnTo>
                  <a:pt x="3946969" y="761999"/>
                </a:lnTo>
                <a:lnTo>
                  <a:pt x="3944442" y="749299"/>
                </a:lnTo>
                <a:lnTo>
                  <a:pt x="4023918" y="749299"/>
                </a:lnTo>
                <a:lnTo>
                  <a:pt x="4026014" y="761999"/>
                </a:lnTo>
                <a:lnTo>
                  <a:pt x="4027792" y="774699"/>
                </a:lnTo>
                <a:close/>
              </a:path>
              <a:path w="4032250" h="1689100">
                <a:moveTo>
                  <a:pt x="78854" y="774699"/>
                </a:moveTo>
                <a:lnTo>
                  <a:pt x="79235" y="761999"/>
                </a:lnTo>
                <a:lnTo>
                  <a:pt x="80289" y="761999"/>
                </a:lnTo>
                <a:lnTo>
                  <a:pt x="78854" y="774699"/>
                </a:lnTo>
                <a:close/>
              </a:path>
              <a:path w="4032250" h="1689100">
                <a:moveTo>
                  <a:pt x="3948823" y="774699"/>
                </a:moveTo>
                <a:lnTo>
                  <a:pt x="3946537" y="761999"/>
                </a:lnTo>
                <a:lnTo>
                  <a:pt x="3948429" y="761999"/>
                </a:lnTo>
                <a:lnTo>
                  <a:pt x="3948823" y="774699"/>
                </a:lnTo>
                <a:close/>
              </a:path>
              <a:path w="4032250" h="1689100">
                <a:moveTo>
                  <a:pt x="76454" y="787399"/>
                </a:moveTo>
                <a:lnTo>
                  <a:pt x="152" y="787399"/>
                </a:lnTo>
                <a:lnTo>
                  <a:pt x="584" y="774699"/>
                </a:lnTo>
                <a:lnTo>
                  <a:pt x="77012" y="774699"/>
                </a:lnTo>
                <a:lnTo>
                  <a:pt x="76454" y="787399"/>
                </a:lnTo>
                <a:close/>
              </a:path>
              <a:path w="4032250" h="1689100">
                <a:moveTo>
                  <a:pt x="4031234" y="800099"/>
                </a:moveTo>
                <a:lnTo>
                  <a:pt x="3954779" y="800099"/>
                </a:lnTo>
                <a:lnTo>
                  <a:pt x="3953814" y="787399"/>
                </a:lnTo>
                <a:lnTo>
                  <a:pt x="3953052" y="787399"/>
                </a:lnTo>
                <a:lnTo>
                  <a:pt x="3951554" y="774699"/>
                </a:lnTo>
                <a:lnTo>
                  <a:pt x="4029265" y="774699"/>
                </a:lnTo>
                <a:lnTo>
                  <a:pt x="4030408" y="787399"/>
                </a:lnTo>
                <a:lnTo>
                  <a:pt x="4031234" y="800099"/>
                </a:lnTo>
                <a:close/>
              </a:path>
              <a:path w="4032250" h="1689100">
                <a:moveTo>
                  <a:pt x="82296" y="825499"/>
                </a:moveTo>
                <a:lnTo>
                  <a:pt x="2654" y="825499"/>
                </a:lnTo>
                <a:lnTo>
                  <a:pt x="1181" y="812799"/>
                </a:lnTo>
                <a:lnTo>
                  <a:pt x="292" y="800099"/>
                </a:lnTo>
                <a:lnTo>
                  <a:pt x="0" y="787399"/>
                </a:lnTo>
                <a:lnTo>
                  <a:pt x="76187" y="787399"/>
                </a:lnTo>
                <a:lnTo>
                  <a:pt x="76415" y="800099"/>
                </a:lnTo>
                <a:lnTo>
                  <a:pt x="76695" y="800099"/>
                </a:lnTo>
                <a:lnTo>
                  <a:pt x="77825" y="812799"/>
                </a:lnTo>
                <a:lnTo>
                  <a:pt x="79870" y="812799"/>
                </a:lnTo>
                <a:lnTo>
                  <a:pt x="82296" y="825499"/>
                </a:lnTo>
                <a:close/>
              </a:path>
              <a:path w="4032250" h="1689100">
                <a:moveTo>
                  <a:pt x="79006" y="812799"/>
                </a:moveTo>
                <a:lnTo>
                  <a:pt x="77825" y="812799"/>
                </a:lnTo>
                <a:lnTo>
                  <a:pt x="77431" y="800099"/>
                </a:lnTo>
                <a:lnTo>
                  <a:pt x="79006" y="812799"/>
                </a:lnTo>
                <a:close/>
              </a:path>
              <a:path w="4032250" h="1689100">
                <a:moveTo>
                  <a:pt x="4031094" y="838199"/>
                </a:moveTo>
                <a:lnTo>
                  <a:pt x="3954386" y="838199"/>
                </a:lnTo>
                <a:lnTo>
                  <a:pt x="3955224" y="825499"/>
                </a:lnTo>
                <a:lnTo>
                  <a:pt x="3955529" y="825499"/>
                </a:lnTo>
                <a:lnTo>
                  <a:pt x="3955707" y="812799"/>
                </a:lnTo>
                <a:lnTo>
                  <a:pt x="3955199" y="800099"/>
                </a:lnTo>
                <a:lnTo>
                  <a:pt x="4031729" y="800099"/>
                </a:lnTo>
                <a:lnTo>
                  <a:pt x="4031907" y="812799"/>
                </a:lnTo>
                <a:lnTo>
                  <a:pt x="4031703" y="825499"/>
                </a:lnTo>
                <a:lnTo>
                  <a:pt x="4031094" y="838199"/>
                </a:lnTo>
                <a:close/>
              </a:path>
              <a:path w="4032250" h="1689100">
                <a:moveTo>
                  <a:pt x="96342" y="850899"/>
                </a:moveTo>
                <a:lnTo>
                  <a:pt x="10363" y="850899"/>
                </a:lnTo>
                <a:lnTo>
                  <a:pt x="7264" y="838199"/>
                </a:lnTo>
                <a:lnTo>
                  <a:pt x="4686" y="825499"/>
                </a:lnTo>
                <a:lnTo>
                  <a:pt x="83642" y="825499"/>
                </a:lnTo>
                <a:lnTo>
                  <a:pt x="86893" y="838199"/>
                </a:lnTo>
                <a:lnTo>
                  <a:pt x="91884" y="838199"/>
                </a:lnTo>
                <a:lnTo>
                  <a:pt x="96342" y="850899"/>
                </a:lnTo>
                <a:close/>
              </a:path>
              <a:path w="4032250" h="1689100">
                <a:moveTo>
                  <a:pt x="89700" y="838199"/>
                </a:moveTo>
                <a:lnTo>
                  <a:pt x="86893" y="838199"/>
                </a:lnTo>
                <a:lnTo>
                  <a:pt x="86029" y="825499"/>
                </a:lnTo>
                <a:lnTo>
                  <a:pt x="89700" y="838199"/>
                </a:lnTo>
                <a:close/>
              </a:path>
              <a:path w="4032250" h="1689100">
                <a:moveTo>
                  <a:pt x="4024795" y="876299"/>
                </a:moveTo>
                <a:lnTo>
                  <a:pt x="3944645" y="876299"/>
                </a:lnTo>
                <a:lnTo>
                  <a:pt x="3947388" y="863599"/>
                </a:lnTo>
                <a:lnTo>
                  <a:pt x="3948938" y="863599"/>
                </a:lnTo>
                <a:lnTo>
                  <a:pt x="3951058" y="850899"/>
                </a:lnTo>
                <a:lnTo>
                  <a:pt x="3952189" y="850899"/>
                </a:lnTo>
                <a:lnTo>
                  <a:pt x="3953675" y="838199"/>
                </a:lnTo>
                <a:lnTo>
                  <a:pt x="4030103" y="838199"/>
                </a:lnTo>
                <a:lnTo>
                  <a:pt x="4028719" y="850899"/>
                </a:lnTo>
                <a:lnTo>
                  <a:pt x="4026941" y="863599"/>
                </a:lnTo>
                <a:lnTo>
                  <a:pt x="4024795" y="876299"/>
                </a:lnTo>
                <a:close/>
              </a:path>
              <a:path w="4032250" h="1689100">
                <a:moveTo>
                  <a:pt x="130670" y="888999"/>
                </a:moveTo>
                <a:lnTo>
                  <a:pt x="27609" y="888999"/>
                </a:lnTo>
                <a:lnTo>
                  <a:pt x="22618" y="876299"/>
                </a:lnTo>
                <a:lnTo>
                  <a:pt x="18059" y="863599"/>
                </a:lnTo>
                <a:lnTo>
                  <a:pt x="13970" y="850899"/>
                </a:lnTo>
                <a:lnTo>
                  <a:pt x="99174" y="850899"/>
                </a:lnTo>
                <a:lnTo>
                  <a:pt x="104381" y="863599"/>
                </a:lnTo>
                <a:lnTo>
                  <a:pt x="112826" y="863599"/>
                </a:lnTo>
                <a:lnTo>
                  <a:pt x="119100" y="876299"/>
                </a:lnTo>
                <a:lnTo>
                  <a:pt x="123710" y="876299"/>
                </a:lnTo>
                <a:lnTo>
                  <a:pt x="130670" y="888999"/>
                </a:lnTo>
                <a:close/>
              </a:path>
              <a:path w="4032250" h="1689100">
                <a:moveTo>
                  <a:pt x="4012603" y="914399"/>
                </a:moveTo>
                <a:lnTo>
                  <a:pt x="3925404" y="914399"/>
                </a:lnTo>
                <a:lnTo>
                  <a:pt x="3929926" y="901699"/>
                </a:lnTo>
                <a:lnTo>
                  <a:pt x="3932872" y="901699"/>
                </a:lnTo>
                <a:lnTo>
                  <a:pt x="3936822" y="888999"/>
                </a:lnTo>
                <a:lnTo>
                  <a:pt x="3939286" y="888999"/>
                </a:lnTo>
                <a:lnTo>
                  <a:pt x="3942638" y="876299"/>
                </a:lnTo>
                <a:lnTo>
                  <a:pt x="4022280" y="876299"/>
                </a:lnTo>
                <a:lnTo>
                  <a:pt x="4019410" y="888999"/>
                </a:lnTo>
                <a:lnTo>
                  <a:pt x="4016184" y="901699"/>
                </a:lnTo>
                <a:lnTo>
                  <a:pt x="4012603" y="914399"/>
                </a:lnTo>
                <a:close/>
              </a:path>
              <a:path w="4032250" h="1689100">
                <a:moveTo>
                  <a:pt x="150571" y="901699"/>
                </a:moveTo>
                <a:lnTo>
                  <a:pt x="38862" y="901699"/>
                </a:lnTo>
                <a:lnTo>
                  <a:pt x="33032" y="888999"/>
                </a:lnTo>
                <a:lnTo>
                  <a:pt x="142633" y="888999"/>
                </a:lnTo>
                <a:lnTo>
                  <a:pt x="150571" y="901699"/>
                </a:lnTo>
                <a:close/>
              </a:path>
              <a:path w="4032250" h="1689100">
                <a:moveTo>
                  <a:pt x="190093" y="927099"/>
                </a:moveTo>
                <a:lnTo>
                  <a:pt x="58623" y="927099"/>
                </a:lnTo>
                <a:lnTo>
                  <a:pt x="51676" y="914399"/>
                </a:lnTo>
                <a:lnTo>
                  <a:pt x="45085" y="901699"/>
                </a:lnTo>
                <a:lnTo>
                  <a:pt x="156921" y="901699"/>
                </a:lnTo>
                <a:lnTo>
                  <a:pt x="165455" y="914399"/>
                </a:lnTo>
                <a:lnTo>
                  <a:pt x="180708" y="914399"/>
                </a:lnTo>
                <a:lnTo>
                  <a:pt x="190093" y="927099"/>
                </a:lnTo>
                <a:close/>
              </a:path>
              <a:path w="4032250" h="1689100">
                <a:moveTo>
                  <a:pt x="3999890" y="939799"/>
                </a:moveTo>
                <a:lnTo>
                  <a:pt x="3907256" y="939799"/>
                </a:lnTo>
                <a:lnTo>
                  <a:pt x="3912882" y="927099"/>
                </a:lnTo>
                <a:lnTo>
                  <a:pt x="3916857" y="927099"/>
                </a:lnTo>
                <a:lnTo>
                  <a:pt x="3921937" y="914399"/>
                </a:lnTo>
                <a:lnTo>
                  <a:pt x="4008691" y="914399"/>
                </a:lnTo>
                <a:lnTo>
                  <a:pt x="4004449" y="927099"/>
                </a:lnTo>
                <a:lnTo>
                  <a:pt x="3999890" y="939799"/>
                </a:lnTo>
                <a:close/>
              </a:path>
              <a:path w="4032250" h="1689100">
                <a:moveTo>
                  <a:pt x="217309" y="939799"/>
                </a:moveTo>
                <a:lnTo>
                  <a:pt x="73558" y="939799"/>
                </a:lnTo>
                <a:lnTo>
                  <a:pt x="65925" y="927099"/>
                </a:lnTo>
                <a:lnTo>
                  <a:pt x="207124" y="927099"/>
                </a:lnTo>
                <a:lnTo>
                  <a:pt x="217309" y="939799"/>
                </a:lnTo>
                <a:close/>
              </a:path>
              <a:path w="4032250" h="1689100">
                <a:moveTo>
                  <a:pt x="242481" y="1015999"/>
                </a:moveTo>
                <a:lnTo>
                  <a:pt x="222313" y="1015999"/>
                </a:lnTo>
                <a:lnTo>
                  <a:pt x="214503" y="952499"/>
                </a:lnTo>
                <a:lnTo>
                  <a:pt x="89814" y="952499"/>
                </a:lnTo>
                <a:lnTo>
                  <a:pt x="81521" y="939799"/>
                </a:lnTo>
                <a:lnTo>
                  <a:pt x="235978" y="939799"/>
                </a:lnTo>
                <a:lnTo>
                  <a:pt x="323113" y="977899"/>
                </a:lnTo>
                <a:lnTo>
                  <a:pt x="242481" y="1015999"/>
                </a:lnTo>
                <a:close/>
              </a:path>
              <a:path w="4032250" h="1689100">
                <a:moveTo>
                  <a:pt x="3984371" y="965199"/>
                </a:moveTo>
                <a:lnTo>
                  <a:pt x="3884891" y="965199"/>
                </a:lnTo>
                <a:lnTo>
                  <a:pt x="3891572" y="952499"/>
                </a:lnTo>
                <a:lnTo>
                  <a:pt x="3896601" y="952499"/>
                </a:lnTo>
                <a:lnTo>
                  <a:pt x="3902760" y="939799"/>
                </a:lnTo>
                <a:lnTo>
                  <a:pt x="3995026" y="939799"/>
                </a:lnTo>
                <a:lnTo>
                  <a:pt x="3989844" y="952499"/>
                </a:lnTo>
                <a:lnTo>
                  <a:pt x="3984371" y="965199"/>
                </a:lnTo>
                <a:close/>
              </a:path>
              <a:path w="4032250" h="1689100">
                <a:moveTo>
                  <a:pt x="164642" y="990599"/>
                </a:moveTo>
                <a:lnTo>
                  <a:pt x="145681" y="990599"/>
                </a:lnTo>
                <a:lnTo>
                  <a:pt x="135674" y="977899"/>
                </a:lnTo>
                <a:lnTo>
                  <a:pt x="125933" y="977899"/>
                </a:lnTo>
                <a:lnTo>
                  <a:pt x="116471" y="965199"/>
                </a:lnTo>
                <a:lnTo>
                  <a:pt x="107289" y="965199"/>
                </a:lnTo>
                <a:lnTo>
                  <a:pt x="98399" y="952499"/>
                </a:lnTo>
                <a:lnTo>
                  <a:pt x="201612" y="952499"/>
                </a:lnTo>
                <a:lnTo>
                  <a:pt x="188671" y="965199"/>
                </a:lnTo>
                <a:lnTo>
                  <a:pt x="176339" y="977899"/>
                </a:lnTo>
                <a:lnTo>
                  <a:pt x="164642" y="990599"/>
                </a:lnTo>
                <a:close/>
              </a:path>
              <a:path w="4032250" h="1689100">
                <a:moveTo>
                  <a:pt x="222313" y="1015999"/>
                </a:moveTo>
                <a:lnTo>
                  <a:pt x="199517" y="1015999"/>
                </a:lnTo>
                <a:lnTo>
                  <a:pt x="188264" y="1003299"/>
                </a:lnTo>
                <a:lnTo>
                  <a:pt x="177253" y="1003299"/>
                </a:lnTo>
                <a:lnTo>
                  <a:pt x="166471" y="990599"/>
                </a:lnTo>
                <a:lnTo>
                  <a:pt x="164642" y="990599"/>
                </a:lnTo>
                <a:lnTo>
                  <a:pt x="176339" y="977899"/>
                </a:lnTo>
                <a:lnTo>
                  <a:pt x="188671" y="965199"/>
                </a:lnTo>
                <a:lnTo>
                  <a:pt x="201612" y="952499"/>
                </a:lnTo>
                <a:lnTo>
                  <a:pt x="214503" y="952499"/>
                </a:lnTo>
                <a:lnTo>
                  <a:pt x="222313" y="1015999"/>
                </a:lnTo>
                <a:close/>
              </a:path>
              <a:path w="4032250" h="1689100">
                <a:moveTo>
                  <a:pt x="3884891" y="965199"/>
                </a:moveTo>
                <a:lnTo>
                  <a:pt x="3878656" y="965199"/>
                </a:lnTo>
                <a:lnTo>
                  <a:pt x="3885590" y="952499"/>
                </a:lnTo>
                <a:lnTo>
                  <a:pt x="3884891" y="965199"/>
                </a:lnTo>
                <a:close/>
              </a:path>
              <a:path w="4032250" h="1689100">
                <a:moveTo>
                  <a:pt x="3972547" y="977899"/>
                </a:moveTo>
                <a:lnTo>
                  <a:pt x="3865435" y="977899"/>
                </a:lnTo>
                <a:lnTo>
                  <a:pt x="3872865" y="965199"/>
                </a:lnTo>
                <a:lnTo>
                  <a:pt x="3978605" y="965199"/>
                </a:lnTo>
                <a:lnTo>
                  <a:pt x="3972547" y="977899"/>
                </a:lnTo>
                <a:close/>
              </a:path>
              <a:path w="4032250" h="1689100">
                <a:moveTo>
                  <a:pt x="3952760" y="1003299"/>
                </a:moveTo>
                <a:lnTo>
                  <a:pt x="3836022" y="1003299"/>
                </a:lnTo>
                <a:lnTo>
                  <a:pt x="3844404" y="990599"/>
                </a:lnTo>
                <a:lnTo>
                  <a:pt x="3851211" y="990599"/>
                </a:lnTo>
                <a:lnTo>
                  <a:pt x="3859123" y="977899"/>
                </a:lnTo>
                <a:lnTo>
                  <a:pt x="3966222" y="977899"/>
                </a:lnTo>
                <a:lnTo>
                  <a:pt x="3959631" y="990599"/>
                </a:lnTo>
                <a:lnTo>
                  <a:pt x="3952760" y="1003299"/>
                </a:lnTo>
                <a:close/>
              </a:path>
              <a:path w="4032250" h="1689100">
                <a:moveTo>
                  <a:pt x="177253" y="1003299"/>
                </a:moveTo>
                <a:lnTo>
                  <a:pt x="148386" y="1003299"/>
                </a:lnTo>
                <a:lnTo>
                  <a:pt x="153809" y="990599"/>
                </a:lnTo>
                <a:lnTo>
                  <a:pt x="166471" y="990599"/>
                </a:lnTo>
                <a:lnTo>
                  <a:pt x="177253" y="1003299"/>
                </a:lnTo>
                <a:close/>
              </a:path>
              <a:path w="4032250" h="1689100">
                <a:moveTo>
                  <a:pt x="199517" y="1015999"/>
                </a:moveTo>
                <a:lnTo>
                  <a:pt x="138430" y="1015999"/>
                </a:lnTo>
                <a:lnTo>
                  <a:pt x="143319" y="1003299"/>
                </a:lnTo>
                <a:lnTo>
                  <a:pt x="188264" y="1003299"/>
                </a:lnTo>
                <a:lnTo>
                  <a:pt x="199517" y="1015999"/>
                </a:lnTo>
                <a:close/>
              </a:path>
              <a:path w="4032250" h="1689100">
                <a:moveTo>
                  <a:pt x="3938257" y="1015999"/>
                </a:moveTo>
                <a:lnTo>
                  <a:pt x="3811485" y="1015999"/>
                </a:lnTo>
                <a:lnTo>
                  <a:pt x="3820541" y="1003299"/>
                </a:lnTo>
                <a:lnTo>
                  <a:pt x="3945636" y="1003299"/>
                </a:lnTo>
                <a:lnTo>
                  <a:pt x="3938257" y="1015999"/>
                </a:lnTo>
                <a:close/>
              </a:path>
              <a:path w="4032250" h="1689100">
                <a:moveTo>
                  <a:pt x="232257" y="1028699"/>
                </a:moveTo>
                <a:lnTo>
                  <a:pt x="124929" y="1028699"/>
                </a:lnTo>
                <a:lnTo>
                  <a:pt x="129235" y="1015999"/>
                </a:lnTo>
                <a:lnTo>
                  <a:pt x="243827" y="1015999"/>
                </a:lnTo>
                <a:lnTo>
                  <a:pt x="232257" y="1028699"/>
                </a:lnTo>
                <a:close/>
              </a:path>
              <a:path w="4032250" h="1689100">
                <a:moveTo>
                  <a:pt x="3922750" y="1028699"/>
                </a:moveTo>
                <a:lnTo>
                  <a:pt x="3794010" y="1028699"/>
                </a:lnTo>
                <a:lnTo>
                  <a:pt x="3803484" y="1015999"/>
                </a:lnTo>
                <a:lnTo>
                  <a:pt x="3930624" y="1015999"/>
                </a:lnTo>
                <a:lnTo>
                  <a:pt x="3922750" y="1028699"/>
                </a:lnTo>
                <a:close/>
              </a:path>
              <a:path w="4032250" h="1689100">
                <a:moveTo>
                  <a:pt x="213868" y="1041399"/>
                </a:moveTo>
                <a:lnTo>
                  <a:pt x="116941" y="1041399"/>
                </a:lnTo>
                <a:lnTo>
                  <a:pt x="120827" y="1028699"/>
                </a:lnTo>
                <a:lnTo>
                  <a:pt x="224129" y="1028699"/>
                </a:lnTo>
                <a:lnTo>
                  <a:pt x="213868" y="1041399"/>
                </a:lnTo>
                <a:close/>
              </a:path>
              <a:path w="4032250" h="1689100">
                <a:moveTo>
                  <a:pt x="222707" y="1041399"/>
                </a:moveTo>
                <a:lnTo>
                  <a:pt x="224129" y="1028699"/>
                </a:lnTo>
                <a:lnTo>
                  <a:pt x="233641" y="1028699"/>
                </a:lnTo>
                <a:lnTo>
                  <a:pt x="222707" y="1041399"/>
                </a:lnTo>
                <a:close/>
              </a:path>
              <a:path w="4032250" h="1689100">
                <a:moveTo>
                  <a:pt x="3897693" y="1054099"/>
                </a:moveTo>
                <a:lnTo>
                  <a:pt x="3746576" y="1054099"/>
                </a:lnTo>
                <a:lnTo>
                  <a:pt x="3757053" y="1041399"/>
                </a:lnTo>
                <a:lnTo>
                  <a:pt x="3766159" y="1041399"/>
                </a:lnTo>
                <a:lnTo>
                  <a:pt x="3776256" y="1028699"/>
                </a:lnTo>
                <a:lnTo>
                  <a:pt x="3914622" y="1028699"/>
                </a:lnTo>
                <a:lnTo>
                  <a:pt x="3906278" y="1041399"/>
                </a:lnTo>
                <a:lnTo>
                  <a:pt x="3897693" y="1054099"/>
                </a:lnTo>
                <a:close/>
              </a:path>
              <a:path w="4032250" h="1689100">
                <a:moveTo>
                  <a:pt x="205752" y="1054099"/>
                </a:moveTo>
                <a:lnTo>
                  <a:pt x="109829" y="1054099"/>
                </a:lnTo>
                <a:lnTo>
                  <a:pt x="113271" y="1041399"/>
                </a:lnTo>
                <a:lnTo>
                  <a:pt x="215315" y="1041399"/>
                </a:lnTo>
                <a:lnTo>
                  <a:pt x="205752" y="1054099"/>
                </a:lnTo>
                <a:close/>
              </a:path>
              <a:path w="4032250" h="1689100">
                <a:moveTo>
                  <a:pt x="195325" y="1066799"/>
                </a:moveTo>
                <a:lnTo>
                  <a:pt x="103657" y="1066799"/>
                </a:lnTo>
                <a:lnTo>
                  <a:pt x="106629" y="1054099"/>
                </a:lnTo>
                <a:lnTo>
                  <a:pt x="199478" y="1054099"/>
                </a:lnTo>
                <a:lnTo>
                  <a:pt x="195325" y="1066799"/>
                </a:lnTo>
                <a:close/>
              </a:path>
              <a:path w="4032250" h="1689100">
                <a:moveTo>
                  <a:pt x="3879837" y="1066799"/>
                </a:moveTo>
                <a:lnTo>
                  <a:pt x="3715715" y="1066799"/>
                </a:lnTo>
                <a:lnTo>
                  <a:pt x="3726751" y="1054099"/>
                </a:lnTo>
                <a:lnTo>
                  <a:pt x="3888879" y="1054099"/>
                </a:lnTo>
                <a:lnTo>
                  <a:pt x="3879837" y="1066799"/>
                </a:lnTo>
                <a:close/>
              </a:path>
              <a:path w="4032250" h="1689100">
                <a:moveTo>
                  <a:pt x="183565" y="1079499"/>
                </a:moveTo>
                <a:lnTo>
                  <a:pt x="98475" y="1079499"/>
                </a:lnTo>
                <a:lnTo>
                  <a:pt x="100939" y="1066799"/>
                </a:lnTo>
                <a:lnTo>
                  <a:pt x="186944" y="1066799"/>
                </a:lnTo>
                <a:lnTo>
                  <a:pt x="183565" y="1079499"/>
                </a:lnTo>
                <a:close/>
              </a:path>
              <a:path w="4032250" h="1689100">
                <a:moveTo>
                  <a:pt x="186220" y="1079499"/>
                </a:moveTo>
                <a:lnTo>
                  <a:pt x="186944" y="1066799"/>
                </a:lnTo>
                <a:lnTo>
                  <a:pt x="189801" y="1066799"/>
                </a:lnTo>
                <a:lnTo>
                  <a:pt x="186220" y="1079499"/>
                </a:lnTo>
                <a:close/>
              </a:path>
              <a:path w="4032250" h="1689100">
                <a:moveTo>
                  <a:pt x="3861117" y="1079499"/>
                </a:moveTo>
                <a:lnTo>
                  <a:pt x="3683177" y="1079499"/>
                </a:lnTo>
                <a:lnTo>
                  <a:pt x="3694747" y="1066799"/>
                </a:lnTo>
                <a:lnTo>
                  <a:pt x="3870591" y="1066799"/>
                </a:lnTo>
                <a:lnTo>
                  <a:pt x="3861117" y="1079499"/>
                </a:lnTo>
                <a:close/>
              </a:path>
              <a:path w="4032250" h="1689100">
                <a:moveTo>
                  <a:pt x="176695" y="1092199"/>
                </a:moveTo>
                <a:lnTo>
                  <a:pt x="94348" y="1092199"/>
                </a:lnTo>
                <a:lnTo>
                  <a:pt x="96266" y="1079499"/>
                </a:lnTo>
                <a:lnTo>
                  <a:pt x="179476" y="1079499"/>
                </a:lnTo>
                <a:lnTo>
                  <a:pt x="176695" y="1092199"/>
                </a:lnTo>
                <a:close/>
              </a:path>
              <a:path w="4032250" h="1689100">
                <a:moveTo>
                  <a:pt x="3831437" y="1092199"/>
                </a:moveTo>
                <a:lnTo>
                  <a:pt x="3637406" y="1092199"/>
                </a:lnTo>
                <a:lnTo>
                  <a:pt x="3649624" y="1079499"/>
                </a:lnTo>
                <a:lnTo>
                  <a:pt x="3841534" y="1079499"/>
                </a:lnTo>
                <a:lnTo>
                  <a:pt x="3831437" y="1092199"/>
                </a:lnTo>
                <a:close/>
              </a:path>
              <a:path w="4032250" h="1689100">
                <a:moveTo>
                  <a:pt x="166954" y="1117599"/>
                </a:moveTo>
                <a:lnTo>
                  <a:pt x="90258" y="1117599"/>
                </a:lnTo>
                <a:lnTo>
                  <a:pt x="91338" y="1104899"/>
                </a:lnTo>
                <a:lnTo>
                  <a:pt x="92697" y="1092199"/>
                </a:lnTo>
                <a:lnTo>
                  <a:pt x="173621" y="1092199"/>
                </a:lnTo>
                <a:lnTo>
                  <a:pt x="171475" y="1104899"/>
                </a:lnTo>
                <a:lnTo>
                  <a:pt x="168236" y="1104899"/>
                </a:lnTo>
                <a:lnTo>
                  <a:pt x="166954" y="1117599"/>
                </a:lnTo>
                <a:close/>
              </a:path>
              <a:path w="4032250" h="1689100">
                <a:moveTo>
                  <a:pt x="3810647" y="1104899"/>
                </a:moveTo>
                <a:lnTo>
                  <a:pt x="3589108" y="1104899"/>
                </a:lnTo>
                <a:lnTo>
                  <a:pt x="3601910" y="1092199"/>
                </a:lnTo>
                <a:lnTo>
                  <a:pt x="3821150" y="1092199"/>
                </a:lnTo>
                <a:lnTo>
                  <a:pt x="3810647" y="1104899"/>
                </a:lnTo>
                <a:close/>
              </a:path>
              <a:path w="4032250" h="1689100">
                <a:moveTo>
                  <a:pt x="167830" y="1117599"/>
                </a:moveTo>
                <a:lnTo>
                  <a:pt x="168236" y="1104899"/>
                </a:lnTo>
                <a:lnTo>
                  <a:pt x="169329" y="1104899"/>
                </a:lnTo>
                <a:lnTo>
                  <a:pt x="167830" y="1117599"/>
                </a:lnTo>
                <a:close/>
              </a:path>
              <a:path w="4032250" h="1689100">
                <a:moveTo>
                  <a:pt x="3789083" y="1117599"/>
                </a:moveTo>
                <a:lnTo>
                  <a:pt x="3512489" y="1117599"/>
                </a:lnTo>
                <a:lnTo>
                  <a:pt x="3526078" y="1104899"/>
                </a:lnTo>
                <a:lnTo>
                  <a:pt x="3799967" y="1104899"/>
                </a:lnTo>
                <a:lnTo>
                  <a:pt x="3789083" y="1117599"/>
                </a:lnTo>
                <a:close/>
              </a:path>
              <a:path w="4032250" h="1689100">
                <a:moveTo>
                  <a:pt x="165341" y="1130299"/>
                </a:moveTo>
                <a:lnTo>
                  <a:pt x="89026" y="1130299"/>
                </a:lnTo>
                <a:lnTo>
                  <a:pt x="89496" y="1117599"/>
                </a:lnTo>
                <a:lnTo>
                  <a:pt x="165925" y="1117599"/>
                </a:lnTo>
                <a:lnTo>
                  <a:pt x="165341" y="1130299"/>
                </a:lnTo>
                <a:close/>
              </a:path>
              <a:path w="4032250" h="1689100">
                <a:moveTo>
                  <a:pt x="3465487" y="1193799"/>
                </a:moveTo>
                <a:lnTo>
                  <a:pt x="3418751" y="1193799"/>
                </a:lnTo>
                <a:lnTo>
                  <a:pt x="3420681" y="1181099"/>
                </a:lnTo>
                <a:lnTo>
                  <a:pt x="3421583" y="1181099"/>
                </a:lnTo>
                <a:lnTo>
                  <a:pt x="3422853" y="1168399"/>
                </a:lnTo>
                <a:lnTo>
                  <a:pt x="3423894" y="1168399"/>
                </a:lnTo>
                <a:lnTo>
                  <a:pt x="3425405" y="1117599"/>
                </a:lnTo>
                <a:lnTo>
                  <a:pt x="3766769" y="1117599"/>
                </a:lnTo>
                <a:lnTo>
                  <a:pt x="3755339" y="1130299"/>
                </a:lnTo>
                <a:lnTo>
                  <a:pt x="3743731" y="1130299"/>
                </a:lnTo>
                <a:lnTo>
                  <a:pt x="3731945" y="1142999"/>
                </a:lnTo>
                <a:lnTo>
                  <a:pt x="3707879" y="1142999"/>
                </a:lnTo>
                <a:lnTo>
                  <a:pt x="3695598" y="1155699"/>
                </a:lnTo>
                <a:lnTo>
                  <a:pt x="3500323" y="1155699"/>
                </a:lnTo>
                <a:lnTo>
                  <a:pt x="3465487" y="1193799"/>
                </a:lnTo>
                <a:close/>
              </a:path>
              <a:path w="4032250" h="1689100">
                <a:moveTo>
                  <a:pt x="165201" y="1142999"/>
                </a:moveTo>
                <a:lnTo>
                  <a:pt x="89039" y="1142999"/>
                </a:lnTo>
                <a:lnTo>
                  <a:pt x="88874" y="1130299"/>
                </a:lnTo>
                <a:lnTo>
                  <a:pt x="165074" y="1130299"/>
                </a:lnTo>
                <a:lnTo>
                  <a:pt x="165201" y="1142999"/>
                </a:lnTo>
                <a:close/>
              </a:path>
              <a:path w="4032250" h="1689100">
                <a:moveTo>
                  <a:pt x="165519" y="1142999"/>
                </a:moveTo>
                <a:lnTo>
                  <a:pt x="165201" y="1142999"/>
                </a:lnTo>
                <a:lnTo>
                  <a:pt x="165125" y="1130299"/>
                </a:lnTo>
                <a:lnTo>
                  <a:pt x="165519" y="1142999"/>
                </a:lnTo>
                <a:close/>
              </a:path>
              <a:path w="4032250" h="1689100">
                <a:moveTo>
                  <a:pt x="171094" y="1168399"/>
                </a:moveTo>
                <a:lnTo>
                  <a:pt x="91554" y="1168399"/>
                </a:lnTo>
                <a:lnTo>
                  <a:pt x="90385" y="1155699"/>
                </a:lnTo>
                <a:lnTo>
                  <a:pt x="89547" y="1142999"/>
                </a:lnTo>
                <a:lnTo>
                  <a:pt x="165773" y="1142999"/>
                </a:lnTo>
                <a:lnTo>
                  <a:pt x="166662" y="1155699"/>
                </a:lnTo>
                <a:lnTo>
                  <a:pt x="169227" y="1155699"/>
                </a:lnTo>
                <a:lnTo>
                  <a:pt x="171094" y="1168399"/>
                </a:lnTo>
                <a:close/>
              </a:path>
              <a:path w="4032250" h="1689100">
                <a:moveTo>
                  <a:pt x="167500" y="1155699"/>
                </a:moveTo>
                <a:lnTo>
                  <a:pt x="166662" y="1155699"/>
                </a:lnTo>
                <a:lnTo>
                  <a:pt x="166357" y="1142999"/>
                </a:lnTo>
                <a:lnTo>
                  <a:pt x="167500" y="1155699"/>
                </a:lnTo>
                <a:close/>
              </a:path>
              <a:path w="4032250" h="1689100">
                <a:moveTo>
                  <a:pt x="3423894" y="1168399"/>
                </a:moveTo>
                <a:lnTo>
                  <a:pt x="3423373" y="1168399"/>
                </a:lnTo>
                <a:lnTo>
                  <a:pt x="3423996" y="1155699"/>
                </a:lnTo>
                <a:lnTo>
                  <a:pt x="3423894" y="1168399"/>
                </a:lnTo>
                <a:close/>
              </a:path>
              <a:path w="4032250" h="1689100">
                <a:moveTo>
                  <a:pt x="3494557" y="1206499"/>
                </a:moveTo>
                <a:lnTo>
                  <a:pt x="3414903" y="1206499"/>
                </a:lnTo>
                <a:lnTo>
                  <a:pt x="3417468" y="1193799"/>
                </a:lnTo>
                <a:lnTo>
                  <a:pt x="3465487" y="1193799"/>
                </a:lnTo>
                <a:lnTo>
                  <a:pt x="3500323" y="1155699"/>
                </a:lnTo>
                <a:lnTo>
                  <a:pt x="3500005" y="1168399"/>
                </a:lnTo>
                <a:lnTo>
                  <a:pt x="3499256" y="1181099"/>
                </a:lnTo>
                <a:lnTo>
                  <a:pt x="3498088" y="1181099"/>
                </a:lnTo>
                <a:lnTo>
                  <a:pt x="3496513" y="1193799"/>
                </a:lnTo>
                <a:lnTo>
                  <a:pt x="3494557" y="1206499"/>
                </a:lnTo>
                <a:close/>
              </a:path>
              <a:path w="4032250" h="1689100">
                <a:moveTo>
                  <a:pt x="3591902" y="1181099"/>
                </a:moveTo>
                <a:lnTo>
                  <a:pt x="3499256" y="1181099"/>
                </a:lnTo>
                <a:lnTo>
                  <a:pt x="3500005" y="1168399"/>
                </a:lnTo>
                <a:lnTo>
                  <a:pt x="3500323" y="1155699"/>
                </a:lnTo>
                <a:lnTo>
                  <a:pt x="3657815" y="1155699"/>
                </a:lnTo>
                <a:lnTo>
                  <a:pt x="3644925" y="1168399"/>
                </a:lnTo>
                <a:lnTo>
                  <a:pt x="3605364" y="1168399"/>
                </a:lnTo>
                <a:lnTo>
                  <a:pt x="3591902" y="1181099"/>
                </a:lnTo>
                <a:close/>
              </a:path>
              <a:path w="4032250" h="1689100">
                <a:moveTo>
                  <a:pt x="176352" y="1181099"/>
                </a:moveTo>
                <a:lnTo>
                  <a:pt x="94830" y="1181099"/>
                </a:lnTo>
                <a:lnTo>
                  <a:pt x="93040" y="1168399"/>
                </a:lnTo>
                <a:lnTo>
                  <a:pt x="173786" y="1168399"/>
                </a:lnTo>
                <a:lnTo>
                  <a:pt x="176352" y="1181099"/>
                </a:lnTo>
                <a:close/>
              </a:path>
              <a:path w="4032250" h="1689100">
                <a:moveTo>
                  <a:pt x="183349" y="1193799"/>
                </a:moveTo>
                <a:lnTo>
                  <a:pt x="99326" y="1193799"/>
                </a:lnTo>
                <a:lnTo>
                  <a:pt x="96939" y="1181099"/>
                </a:lnTo>
                <a:lnTo>
                  <a:pt x="180098" y="1181099"/>
                </a:lnTo>
                <a:lnTo>
                  <a:pt x="183349" y="1193799"/>
                </a:lnTo>
                <a:close/>
              </a:path>
              <a:path w="4032250" h="1689100">
                <a:moveTo>
                  <a:pt x="3522700" y="1193799"/>
                </a:moveTo>
                <a:lnTo>
                  <a:pt x="3496513" y="1193799"/>
                </a:lnTo>
                <a:lnTo>
                  <a:pt x="3498088" y="1181099"/>
                </a:lnTo>
                <a:lnTo>
                  <a:pt x="3536784" y="1181099"/>
                </a:lnTo>
                <a:lnTo>
                  <a:pt x="3522700" y="1193799"/>
                </a:lnTo>
                <a:close/>
              </a:path>
              <a:path w="4032250" h="1689100">
                <a:moveTo>
                  <a:pt x="192125" y="1206499"/>
                </a:moveTo>
                <a:lnTo>
                  <a:pt x="104965" y="1206499"/>
                </a:lnTo>
                <a:lnTo>
                  <a:pt x="102006" y="1193799"/>
                </a:lnTo>
                <a:lnTo>
                  <a:pt x="188239" y="1193799"/>
                </a:lnTo>
                <a:lnTo>
                  <a:pt x="192125" y="1206499"/>
                </a:lnTo>
                <a:close/>
              </a:path>
              <a:path w="4032250" h="1689100">
                <a:moveTo>
                  <a:pt x="195453" y="1206499"/>
                </a:moveTo>
                <a:lnTo>
                  <a:pt x="192125" y="1206499"/>
                </a:lnTo>
                <a:lnTo>
                  <a:pt x="191363" y="1193799"/>
                </a:lnTo>
                <a:lnTo>
                  <a:pt x="195453" y="1206499"/>
                </a:lnTo>
                <a:close/>
              </a:path>
              <a:path w="4032250" h="1689100">
                <a:moveTo>
                  <a:pt x="206654" y="1219199"/>
                </a:moveTo>
                <a:lnTo>
                  <a:pt x="111658" y="1219199"/>
                </a:lnTo>
                <a:lnTo>
                  <a:pt x="108178" y="1206499"/>
                </a:lnTo>
                <a:lnTo>
                  <a:pt x="201955" y="1206499"/>
                </a:lnTo>
                <a:lnTo>
                  <a:pt x="206654" y="1219199"/>
                </a:lnTo>
                <a:close/>
              </a:path>
              <a:path w="4032250" h="1689100">
                <a:moveTo>
                  <a:pt x="3410013" y="1219199"/>
                </a:moveTo>
                <a:lnTo>
                  <a:pt x="3407168" y="1219199"/>
                </a:lnTo>
                <a:lnTo>
                  <a:pt x="3410648" y="1206499"/>
                </a:lnTo>
                <a:lnTo>
                  <a:pt x="3410013" y="1219199"/>
                </a:lnTo>
                <a:close/>
              </a:path>
              <a:path w="4032250" h="1689100">
                <a:moveTo>
                  <a:pt x="3486391" y="1231899"/>
                </a:moveTo>
                <a:lnTo>
                  <a:pt x="3400704" y="1231899"/>
                </a:lnTo>
                <a:lnTo>
                  <a:pt x="3404768" y="1219199"/>
                </a:lnTo>
                <a:lnTo>
                  <a:pt x="3410013" y="1219199"/>
                </a:lnTo>
                <a:lnTo>
                  <a:pt x="3413188" y="1206499"/>
                </a:lnTo>
                <a:lnTo>
                  <a:pt x="3492207" y="1206499"/>
                </a:lnTo>
                <a:lnTo>
                  <a:pt x="3489490" y="1219199"/>
                </a:lnTo>
                <a:lnTo>
                  <a:pt x="3486391" y="1231899"/>
                </a:lnTo>
                <a:close/>
              </a:path>
              <a:path w="4032250" h="1689100">
                <a:moveTo>
                  <a:pt x="219633" y="1231899"/>
                </a:moveTo>
                <a:lnTo>
                  <a:pt x="119367" y="1231899"/>
                </a:lnTo>
                <a:lnTo>
                  <a:pt x="115392" y="1219199"/>
                </a:lnTo>
                <a:lnTo>
                  <a:pt x="214363" y="1219199"/>
                </a:lnTo>
                <a:lnTo>
                  <a:pt x="219633" y="1231899"/>
                </a:lnTo>
                <a:close/>
              </a:path>
              <a:path w="4032250" h="1689100">
                <a:moveTo>
                  <a:pt x="234365" y="1244599"/>
                </a:moveTo>
                <a:lnTo>
                  <a:pt x="128003" y="1244599"/>
                </a:lnTo>
                <a:lnTo>
                  <a:pt x="123571" y="1231899"/>
                </a:lnTo>
                <a:lnTo>
                  <a:pt x="228536" y="1231899"/>
                </a:lnTo>
                <a:lnTo>
                  <a:pt x="234365" y="1244599"/>
                </a:lnTo>
                <a:close/>
              </a:path>
              <a:path w="4032250" h="1689100">
                <a:moveTo>
                  <a:pt x="3475024" y="1257299"/>
                </a:moveTo>
                <a:lnTo>
                  <a:pt x="3384537" y="1257299"/>
                </a:lnTo>
                <a:lnTo>
                  <a:pt x="3389744" y="1244599"/>
                </a:lnTo>
                <a:lnTo>
                  <a:pt x="3393160" y="1244599"/>
                </a:lnTo>
                <a:lnTo>
                  <a:pt x="3397796" y="1231899"/>
                </a:lnTo>
                <a:lnTo>
                  <a:pt x="3482949" y="1231899"/>
                </a:lnTo>
                <a:lnTo>
                  <a:pt x="3479165" y="1244599"/>
                </a:lnTo>
                <a:lnTo>
                  <a:pt x="3475024" y="1257299"/>
                </a:lnTo>
                <a:close/>
              </a:path>
              <a:path w="4032250" h="1689100">
                <a:moveTo>
                  <a:pt x="262928" y="1257299"/>
                </a:moveTo>
                <a:lnTo>
                  <a:pt x="137528" y="1257299"/>
                </a:lnTo>
                <a:lnTo>
                  <a:pt x="132651" y="1244599"/>
                </a:lnTo>
                <a:lnTo>
                  <a:pt x="249732" y="1244599"/>
                </a:lnTo>
                <a:lnTo>
                  <a:pt x="262928" y="1257299"/>
                </a:lnTo>
                <a:close/>
              </a:path>
              <a:path w="4032250" h="1689100">
                <a:moveTo>
                  <a:pt x="288582" y="1269999"/>
                </a:moveTo>
                <a:lnTo>
                  <a:pt x="147866" y="1269999"/>
                </a:lnTo>
                <a:lnTo>
                  <a:pt x="142595" y="1257299"/>
                </a:lnTo>
                <a:lnTo>
                  <a:pt x="274116" y="1257299"/>
                </a:lnTo>
                <a:lnTo>
                  <a:pt x="288582" y="1269999"/>
                </a:lnTo>
                <a:close/>
              </a:path>
              <a:path w="4032250" h="1689100">
                <a:moveTo>
                  <a:pt x="3460724" y="1282699"/>
                </a:moveTo>
                <a:lnTo>
                  <a:pt x="3358362" y="1282699"/>
                </a:lnTo>
                <a:lnTo>
                  <a:pt x="3364890" y="1269999"/>
                </a:lnTo>
                <a:lnTo>
                  <a:pt x="3369627" y="1269999"/>
                </a:lnTo>
                <a:lnTo>
                  <a:pt x="3375634" y="1257299"/>
                </a:lnTo>
                <a:lnTo>
                  <a:pt x="3470579" y="1257299"/>
                </a:lnTo>
                <a:lnTo>
                  <a:pt x="3465804" y="1269999"/>
                </a:lnTo>
                <a:lnTo>
                  <a:pt x="3460724" y="1282699"/>
                </a:lnTo>
                <a:close/>
              </a:path>
              <a:path w="4032250" h="1689100">
                <a:moveTo>
                  <a:pt x="316750" y="1282699"/>
                </a:moveTo>
                <a:lnTo>
                  <a:pt x="164846" y="1282699"/>
                </a:lnTo>
                <a:lnTo>
                  <a:pt x="159004" y="1269999"/>
                </a:lnTo>
                <a:lnTo>
                  <a:pt x="301117" y="1269999"/>
                </a:lnTo>
                <a:lnTo>
                  <a:pt x="316750" y="1282699"/>
                </a:lnTo>
                <a:close/>
              </a:path>
              <a:path w="4032250" h="1689100">
                <a:moveTo>
                  <a:pt x="347218" y="1295399"/>
                </a:moveTo>
                <a:lnTo>
                  <a:pt x="177088" y="1295399"/>
                </a:lnTo>
                <a:lnTo>
                  <a:pt x="170878" y="1282699"/>
                </a:lnTo>
                <a:lnTo>
                  <a:pt x="330530" y="1282699"/>
                </a:lnTo>
                <a:lnTo>
                  <a:pt x="347218" y="1295399"/>
                </a:lnTo>
                <a:close/>
              </a:path>
              <a:path w="4032250" h="1689100">
                <a:moveTo>
                  <a:pt x="3449662" y="1295399"/>
                </a:moveTo>
                <a:lnTo>
                  <a:pt x="3346081" y="1295399"/>
                </a:lnTo>
                <a:lnTo>
                  <a:pt x="3353104" y="1282699"/>
                </a:lnTo>
                <a:lnTo>
                  <a:pt x="3455339" y="1282699"/>
                </a:lnTo>
                <a:lnTo>
                  <a:pt x="3449662" y="1295399"/>
                </a:lnTo>
                <a:close/>
              </a:path>
              <a:path w="4032250" h="1689100">
                <a:moveTo>
                  <a:pt x="396735" y="1308099"/>
                </a:moveTo>
                <a:lnTo>
                  <a:pt x="196926" y="1308099"/>
                </a:lnTo>
                <a:lnTo>
                  <a:pt x="190030" y="1295399"/>
                </a:lnTo>
                <a:lnTo>
                  <a:pt x="378637" y="1295399"/>
                </a:lnTo>
                <a:lnTo>
                  <a:pt x="396735" y="1308099"/>
                </a:lnTo>
                <a:close/>
              </a:path>
              <a:path w="4032250" h="1689100">
                <a:moveTo>
                  <a:pt x="3430968" y="1320799"/>
                </a:moveTo>
                <a:lnTo>
                  <a:pt x="3311029" y="1320799"/>
                </a:lnTo>
                <a:lnTo>
                  <a:pt x="3319233" y="1308099"/>
                </a:lnTo>
                <a:lnTo>
                  <a:pt x="3325774" y="1308099"/>
                </a:lnTo>
                <a:lnTo>
                  <a:pt x="3333521" y="1295399"/>
                </a:lnTo>
                <a:lnTo>
                  <a:pt x="3443706" y="1295399"/>
                </a:lnTo>
                <a:lnTo>
                  <a:pt x="3437470" y="1308099"/>
                </a:lnTo>
                <a:lnTo>
                  <a:pt x="3430968" y="1320799"/>
                </a:lnTo>
                <a:close/>
              </a:path>
              <a:path w="4032250" h="1689100">
                <a:moveTo>
                  <a:pt x="610095" y="1333499"/>
                </a:moveTo>
                <a:lnTo>
                  <a:pt x="240436" y="1333499"/>
                </a:lnTo>
                <a:lnTo>
                  <a:pt x="225259" y="1320799"/>
                </a:lnTo>
                <a:lnTo>
                  <a:pt x="210680" y="1308099"/>
                </a:lnTo>
                <a:lnTo>
                  <a:pt x="467906" y="1308099"/>
                </a:lnTo>
                <a:lnTo>
                  <a:pt x="477850" y="1320799"/>
                </a:lnTo>
                <a:lnTo>
                  <a:pt x="598277" y="1320799"/>
                </a:lnTo>
                <a:lnTo>
                  <a:pt x="610095" y="1333499"/>
                </a:lnTo>
                <a:close/>
              </a:path>
              <a:path w="4032250" h="1689100">
                <a:moveTo>
                  <a:pt x="598277" y="1320799"/>
                </a:moveTo>
                <a:lnTo>
                  <a:pt x="558609" y="1320799"/>
                </a:lnTo>
                <a:lnTo>
                  <a:pt x="586460" y="1308099"/>
                </a:lnTo>
                <a:lnTo>
                  <a:pt x="598277" y="1320799"/>
                </a:lnTo>
                <a:close/>
              </a:path>
              <a:path w="4032250" h="1689100">
                <a:moveTo>
                  <a:pt x="3417163" y="1333499"/>
                </a:moveTo>
                <a:lnTo>
                  <a:pt x="3287166" y="1333499"/>
                </a:lnTo>
                <a:lnTo>
                  <a:pt x="3296030" y="1320799"/>
                </a:lnTo>
                <a:lnTo>
                  <a:pt x="3424199" y="1320799"/>
                </a:lnTo>
                <a:lnTo>
                  <a:pt x="3417163" y="1333499"/>
                </a:lnTo>
                <a:close/>
              </a:path>
              <a:path w="4032250" h="1689100">
                <a:moveTo>
                  <a:pt x="621411" y="1346199"/>
                </a:moveTo>
                <a:lnTo>
                  <a:pt x="272516" y="1346199"/>
                </a:lnTo>
                <a:lnTo>
                  <a:pt x="256197" y="1333499"/>
                </a:lnTo>
                <a:lnTo>
                  <a:pt x="609066" y="1333499"/>
                </a:lnTo>
                <a:lnTo>
                  <a:pt x="621411" y="1346199"/>
                </a:lnTo>
                <a:close/>
              </a:path>
              <a:path w="4032250" h="1689100">
                <a:moveTo>
                  <a:pt x="3402368" y="1346199"/>
                </a:moveTo>
                <a:lnTo>
                  <a:pt x="3261334" y="1346199"/>
                </a:lnTo>
                <a:lnTo>
                  <a:pt x="3270808" y="1333499"/>
                </a:lnTo>
                <a:lnTo>
                  <a:pt x="3409886" y="1333499"/>
                </a:lnTo>
                <a:lnTo>
                  <a:pt x="3402368" y="1346199"/>
                </a:lnTo>
                <a:close/>
              </a:path>
              <a:path w="4032250" h="1689100">
                <a:moveTo>
                  <a:pt x="633349" y="1358899"/>
                </a:moveTo>
                <a:lnTo>
                  <a:pt x="306755" y="1358899"/>
                </a:lnTo>
                <a:lnTo>
                  <a:pt x="289382" y="1346199"/>
                </a:lnTo>
                <a:lnTo>
                  <a:pt x="620407" y="1346199"/>
                </a:lnTo>
                <a:lnTo>
                  <a:pt x="633349" y="1358899"/>
                </a:lnTo>
                <a:close/>
              </a:path>
              <a:path w="4032250" h="1689100">
                <a:moveTo>
                  <a:pt x="3386594" y="1358899"/>
                </a:moveTo>
                <a:lnTo>
                  <a:pt x="3233623" y="1358899"/>
                </a:lnTo>
                <a:lnTo>
                  <a:pt x="3243681" y="1346199"/>
                </a:lnTo>
                <a:lnTo>
                  <a:pt x="3394595" y="1346199"/>
                </a:lnTo>
                <a:lnTo>
                  <a:pt x="3386594" y="1358899"/>
                </a:lnTo>
                <a:close/>
              </a:path>
              <a:path w="4032250" h="1689100">
                <a:moveTo>
                  <a:pt x="658990" y="1371599"/>
                </a:moveTo>
                <a:lnTo>
                  <a:pt x="342976" y="1371599"/>
                </a:lnTo>
                <a:lnTo>
                  <a:pt x="324637" y="1358899"/>
                </a:lnTo>
                <a:lnTo>
                  <a:pt x="644893" y="1358899"/>
                </a:lnTo>
                <a:lnTo>
                  <a:pt x="658990" y="1371599"/>
                </a:lnTo>
                <a:close/>
              </a:path>
              <a:path w="4032250" h="1689100">
                <a:moveTo>
                  <a:pt x="2758338" y="1396999"/>
                </a:moveTo>
                <a:lnTo>
                  <a:pt x="2616149" y="1396999"/>
                </a:lnTo>
                <a:lnTo>
                  <a:pt x="2635313" y="1358899"/>
                </a:lnTo>
                <a:lnTo>
                  <a:pt x="2680576" y="1371599"/>
                </a:lnTo>
                <a:lnTo>
                  <a:pt x="2694660" y="1371599"/>
                </a:lnTo>
                <a:lnTo>
                  <a:pt x="2710726" y="1384299"/>
                </a:lnTo>
                <a:lnTo>
                  <a:pt x="2741371" y="1384299"/>
                </a:lnTo>
                <a:lnTo>
                  <a:pt x="2758338" y="1396999"/>
                </a:lnTo>
                <a:close/>
              </a:path>
              <a:path w="4032250" h="1689100">
                <a:moveTo>
                  <a:pt x="3369894" y="1371599"/>
                </a:moveTo>
                <a:lnTo>
                  <a:pt x="3204159" y="1371599"/>
                </a:lnTo>
                <a:lnTo>
                  <a:pt x="3214763" y="1358899"/>
                </a:lnTo>
                <a:lnTo>
                  <a:pt x="3378352" y="1358899"/>
                </a:lnTo>
                <a:lnTo>
                  <a:pt x="3369894" y="1371599"/>
                </a:lnTo>
                <a:close/>
              </a:path>
              <a:path w="4032250" h="1689100">
                <a:moveTo>
                  <a:pt x="672693" y="1384299"/>
                </a:moveTo>
                <a:lnTo>
                  <a:pt x="380860" y="1384299"/>
                </a:lnTo>
                <a:lnTo>
                  <a:pt x="361772" y="1371599"/>
                </a:lnTo>
                <a:lnTo>
                  <a:pt x="658037" y="1371599"/>
                </a:lnTo>
                <a:lnTo>
                  <a:pt x="672693" y="1384299"/>
                </a:lnTo>
                <a:close/>
              </a:path>
              <a:path w="4032250" h="1689100">
                <a:moveTo>
                  <a:pt x="3352304" y="1384299"/>
                </a:moveTo>
                <a:lnTo>
                  <a:pt x="3162363" y="1384299"/>
                </a:lnTo>
                <a:lnTo>
                  <a:pt x="3173641" y="1371599"/>
                </a:lnTo>
                <a:lnTo>
                  <a:pt x="3361207" y="1371599"/>
                </a:lnTo>
                <a:lnTo>
                  <a:pt x="3352304" y="1384299"/>
                </a:lnTo>
                <a:close/>
              </a:path>
              <a:path w="4032250" h="1689100">
                <a:moveTo>
                  <a:pt x="558495" y="1396999"/>
                </a:moveTo>
                <a:lnTo>
                  <a:pt x="482765" y="1396999"/>
                </a:lnTo>
                <a:lnTo>
                  <a:pt x="472211" y="1384299"/>
                </a:lnTo>
                <a:lnTo>
                  <a:pt x="546265" y="1384299"/>
                </a:lnTo>
                <a:lnTo>
                  <a:pt x="558495" y="1396999"/>
                </a:lnTo>
                <a:close/>
              </a:path>
              <a:path w="4032250" h="1689100">
                <a:moveTo>
                  <a:pt x="717105" y="1409699"/>
                </a:moveTo>
                <a:lnTo>
                  <a:pt x="571855" y="1409699"/>
                </a:lnTo>
                <a:lnTo>
                  <a:pt x="558495" y="1396999"/>
                </a:lnTo>
                <a:lnTo>
                  <a:pt x="546265" y="1384299"/>
                </a:lnTo>
                <a:lnTo>
                  <a:pt x="574459" y="1396999"/>
                </a:lnTo>
                <a:lnTo>
                  <a:pt x="700849" y="1396999"/>
                </a:lnTo>
                <a:lnTo>
                  <a:pt x="717105" y="1409699"/>
                </a:lnTo>
                <a:close/>
              </a:path>
              <a:path w="4032250" h="1689100">
                <a:moveTo>
                  <a:pt x="686955" y="1396999"/>
                </a:moveTo>
                <a:lnTo>
                  <a:pt x="574459" y="1396999"/>
                </a:lnTo>
                <a:lnTo>
                  <a:pt x="546265" y="1384299"/>
                </a:lnTo>
                <a:lnTo>
                  <a:pt x="671741" y="1384299"/>
                </a:lnTo>
                <a:lnTo>
                  <a:pt x="686955" y="1396999"/>
                </a:lnTo>
                <a:close/>
              </a:path>
              <a:path w="4032250" h="1689100">
                <a:moveTo>
                  <a:pt x="2616149" y="1396999"/>
                </a:moveTo>
                <a:lnTo>
                  <a:pt x="2612771" y="1396999"/>
                </a:lnTo>
                <a:lnTo>
                  <a:pt x="2616720" y="1384299"/>
                </a:lnTo>
                <a:lnTo>
                  <a:pt x="2616149" y="1396999"/>
                </a:lnTo>
                <a:close/>
              </a:path>
              <a:path w="4032250" h="1689100">
                <a:moveTo>
                  <a:pt x="3324339" y="1396999"/>
                </a:moveTo>
                <a:lnTo>
                  <a:pt x="3106483" y="1396999"/>
                </a:lnTo>
                <a:lnTo>
                  <a:pt x="3118510" y="1384299"/>
                </a:lnTo>
                <a:lnTo>
                  <a:pt x="3333864" y="1384299"/>
                </a:lnTo>
                <a:lnTo>
                  <a:pt x="3324339" y="1396999"/>
                </a:lnTo>
                <a:close/>
              </a:path>
              <a:path w="4032250" h="1689100">
                <a:moveTo>
                  <a:pt x="2843212" y="1409699"/>
                </a:moveTo>
                <a:lnTo>
                  <a:pt x="2605392" y="1409699"/>
                </a:lnTo>
                <a:lnTo>
                  <a:pt x="2609786" y="1396999"/>
                </a:lnTo>
                <a:lnTo>
                  <a:pt x="2824975" y="1396999"/>
                </a:lnTo>
                <a:lnTo>
                  <a:pt x="2843212" y="1409699"/>
                </a:lnTo>
                <a:close/>
              </a:path>
              <a:path w="4032250" h="1689100">
                <a:moveTo>
                  <a:pt x="3304667" y="1409699"/>
                </a:moveTo>
                <a:lnTo>
                  <a:pt x="3034817" y="1409699"/>
                </a:lnTo>
                <a:lnTo>
                  <a:pt x="3047619" y="1396999"/>
                </a:lnTo>
                <a:lnTo>
                  <a:pt x="3314598" y="1396999"/>
                </a:lnTo>
                <a:lnTo>
                  <a:pt x="3304667" y="1409699"/>
                </a:lnTo>
                <a:close/>
              </a:path>
              <a:path w="4032250" h="1689100">
                <a:moveTo>
                  <a:pt x="876985" y="1473200"/>
                </a:moveTo>
                <a:lnTo>
                  <a:pt x="663778" y="1473200"/>
                </a:lnTo>
                <a:lnTo>
                  <a:pt x="647128" y="1460500"/>
                </a:lnTo>
                <a:lnTo>
                  <a:pt x="630986" y="1447800"/>
                </a:lnTo>
                <a:lnTo>
                  <a:pt x="615378" y="1435099"/>
                </a:lnTo>
                <a:lnTo>
                  <a:pt x="600303" y="1422399"/>
                </a:lnTo>
                <a:lnTo>
                  <a:pt x="585787" y="1409699"/>
                </a:lnTo>
                <a:lnTo>
                  <a:pt x="716203" y="1409699"/>
                </a:lnTo>
                <a:lnTo>
                  <a:pt x="732967" y="1422399"/>
                </a:lnTo>
                <a:lnTo>
                  <a:pt x="748474" y="1422399"/>
                </a:lnTo>
                <a:lnTo>
                  <a:pt x="766203" y="1435099"/>
                </a:lnTo>
                <a:lnTo>
                  <a:pt x="782726" y="1435099"/>
                </a:lnTo>
                <a:lnTo>
                  <a:pt x="801370" y="1447800"/>
                </a:lnTo>
                <a:lnTo>
                  <a:pt x="818819" y="1447800"/>
                </a:lnTo>
                <a:lnTo>
                  <a:pt x="838326" y="1460500"/>
                </a:lnTo>
                <a:lnTo>
                  <a:pt x="856665" y="1460500"/>
                </a:lnTo>
                <a:lnTo>
                  <a:pt x="876985" y="1473200"/>
                </a:lnTo>
                <a:close/>
              </a:path>
              <a:path w="4032250" h="1689100">
                <a:moveTo>
                  <a:pt x="3273717" y="1422399"/>
                </a:moveTo>
                <a:lnTo>
                  <a:pt x="2597150" y="1422399"/>
                </a:lnTo>
                <a:lnTo>
                  <a:pt x="2602001" y="1409699"/>
                </a:lnTo>
                <a:lnTo>
                  <a:pt x="3284220" y="1409699"/>
                </a:lnTo>
                <a:lnTo>
                  <a:pt x="3273717" y="1422399"/>
                </a:lnTo>
                <a:close/>
              </a:path>
              <a:path w="4032250" h="1689100">
                <a:moveTo>
                  <a:pt x="2656789" y="1447800"/>
                </a:moveTo>
                <a:lnTo>
                  <a:pt x="2572893" y="1447800"/>
                </a:lnTo>
                <a:lnTo>
                  <a:pt x="2578785" y="1435099"/>
                </a:lnTo>
                <a:lnTo>
                  <a:pt x="2588069" y="1435099"/>
                </a:lnTo>
                <a:lnTo>
                  <a:pt x="2593340" y="1422399"/>
                </a:lnTo>
                <a:lnTo>
                  <a:pt x="2686278" y="1422399"/>
                </a:lnTo>
                <a:lnTo>
                  <a:pt x="2640977" y="1435099"/>
                </a:lnTo>
                <a:lnTo>
                  <a:pt x="2656789" y="1447800"/>
                </a:lnTo>
                <a:close/>
              </a:path>
              <a:path w="4032250" h="1689100">
                <a:moveTo>
                  <a:pt x="2672994" y="1447800"/>
                </a:moveTo>
                <a:lnTo>
                  <a:pt x="2656789" y="1447800"/>
                </a:lnTo>
                <a:lnTo>
                  <a:pt x="2640977" y="1435099"/>
                </a:lnTo>
                <a:lnTo>
                  <a:pt x="2686278" y="1422399"/>
                </a:lnTo>
                <a:lnTo>
                  <a:pt x="2682290" y="1435099"/>
                </a:lnTo>
                <a:lnTo>
                  <a:pt x="2677756" y="1435099"/>
                </a:lnTo>
                <a:lnTo>
                  <a:pt x="2672994" y="1447800"/>
                </a:lnTo>
                <a:close/>
              </a:path>
              <a:path w="4032250" h="1689100">
                <a:moveTo>
                  <a:pt x="3252165" y="1435099"/>
                </a:moveTo>
                <a:lnTo>
                  <a:pt x="2682290" y="1435099"/>
                </a:lnTo>
                <a:lnTo>
                  <a:pt x="2686278" y="1422399"/>
                </a:lnTo>
                <a:lnTo>
                  <a:pt x="3263036" y="1422399"/>
                </a:lnTo>
                <a:lnTo>
                  <a:pt x="3252165" y="1435099"/>
                </a:lnTo>
                <a:close/>
              </a:path>
              <a:path w="4032250" h="1689100">
                <a:moveTo>
                  <a:pt x="3218535" y="1447800"/>
                </a:moveTo>
                <a:lnTo>
                  <a:pt x="2672994" y="1447800"/>
                </a:lnTo>
                <a:lnTo>
                  <a:pt x="2677756" y="1435099"/>
                </a:lnTo>
                <a:lnTo>
                  <a:pt x="3229914" y="1435099"/>
                </a:lnTo>
                <a:lnTo>
                  <a:pt x="3218535" y="1447800"/>
                </a:lnTo>
                <a:close/>
              </a:path>
              <a:path w="4032250" h="1689100">
                <a:moveTo>
                  <a:pt x="1583220" y="1473200"/>
                </a:moveTo>
                <a:lnTo>
                  <a:pt x="1497063" y="1473200"/>
                </a:lnTo>
                <a:lnTo>
                  <a:pt x="1517611" y="1460500"/>
                </a:lnTo>
                <a:lnTo>
                  <a:pt x="1516811" y="1460500"/>
                </a:lnTo>
                <a:lnTo>
                  <a:pt x="1556562" y="1447800"/>
                </a:lnTo>
                <a:lnTo>
                  <a:pt x="1583220" y="1473200"/>
                </a:lnTo>
                <a:close/>
              </a:path>
              <a:path w="4032250" h="1689100">
                <a:moveTo>
                  <a:pt x="2662758" y="1460500"/>
                </a:moveTo>
                <a:lnTo>
                  <a:pt x="2561729" y="1460500"/>
                </a:lnTo>
                <a:lnTo>
                  <a:pt x="2568041" y="1447800"/>
                </a:lnTo>
                <a:lnTo>
                  <a:pt x="2667990" y="1447800"/>
                </a:lnTo>
                <a:lnTo>
                  <a:pt x="2662758" y="1460500"/>
                </a:lnTo>
                <a:close/>
              </a:path>
              <a:path w="4032250" h="1689100">
                <a:moveTo>
                  <a:pt x="3171405" y="1460500"/>
                </a:moveTo>
                <a:lnTo>
                  <a:pt x="2690228" y="1460500"/>
                </a:lnTo>
                <a:lnTo>
                  <a:pt x="2673350" y="1447800"/>
                </a:lnTo>
                <a:lnTo>
                  <a:pt x="3183420" y="1447800"/>
                </a:lnTo>
                <a:lnTo>
                  <a:pt x="3171405" y="1460500"/>
                </a:lnTo>
                <a:close/>
              </a:path>
              <a:path w="4032250" h="1689100">
                <a:moveTo>
                  <a:pt x="2651607" y="1473200"/>
                </a:moveTo>
                <a:lnTo>
                  <a:pt x="2543505" y="1473200"/>
                </a:lnTo>
                <a:lnTo>
                  <a:pt x="2550388" y="1460500"/>
                </a:lnTo>
                <a:lnTo>
                  <a:pt x="2657297" y="1460500"/>
                </a:lnTo>
                <a:lnTo>
                  <a:pt x="2651607" y="1473200"/>
                </a:lnTo>
                <a:close/>
              </a:path>
              <a:path w="4032250" h="1689100">
                <a:moveTo>
                  <a:pt x="3121888" y="1473200"/>
                </a:moveTo>
                <a:lnTo>
                  <a:pt x="2742641" y="1473200"/>
                </a:lnTo>
                <a:lnTo>
                  <a:pt x="2724886" y="1460500"/>
                </a:lnTo>
                <a:lnTo>
                  <a:pt x="3134474" y="1460500"/>
                </a:lnTo>
                <a:lnTo>
                  <a:pt x="3121888" y="1473200"/>
                </a:lnTo>
                <a:close/>
              </a:path>
              <a:path w="4032250" h="1689100">
                <a:moveTo>
                  <a:pt x="980249" y="1498600"/>
                </a:moveTo>
                <a:lnTo>
                  <a:pt x="716711" y="1498600"/>
                </a:lnTo>
                <a:lnTo>
                  <a:pt x="698588" y="1485900"/>
                </a:lnTo>
                <a:lnTo>
                  <a:pt x="680935" y="1473200"/>
                </a:lnTo>
                <a:lnTo>
                  <a:pt x="896137" y="1473200"/>
                </a:lnTo>
                <a:lnTo>
                  <a:pt x="917206" y="1485900"/>
                </a:lnTo>
                <a:lnTo>
                  <a:pt x="958151" y="1485900"/>
                </a:lnTo>
                <a:lnTo>
                  <a:pt x="980249" y="1498600"/>
                </a:lnTo>
                <a:close/>
              </a:path>
              <a:path w="4032250" h="1689100">
                <a:moveTo>
                  <a:pt x="1593354" y="1485900"/>
                </a:moveTo>
                <a:lnTo>
                  <a:pt x="1456359" y="1485900"/>
                </a:lnTo>
                <a:lnTo>
                  <a:pt x="1477695" y="1473200"/>
                </a:lnTo>
                <a:lnTo>
                  <a:pt x="1582293" y="1473200"/>
                </a:lnTo>
                <a:lnTo>
                  <a:pt x="1593354" y="1485900"/>
                </a:lnTo>
                <a:close/>
              </a:path>
              <a:path w="4032250" h="1689100">
                <a:moveTo>
                  <a:pt x="2633281" y="1498600"/>
                </a:moveTo>
                <a:lnTo>
                  <a:pt x="2509227" y="1498600"/>
                </a:lnTo>
                <a:lnTo>
                  <a:pt x="2517051" y="1485900"/>
                </a:lnTo>
                <a:lnTo>
                  <a:pt x="2530360" y="1485900"/>
                </a:lnTo>
                <a:lnTo>
                  <a:pt x="2537625" y="1473200"/>
                </a:lnTo>
                <a:lnTo>
                  <a:pt x="2645714" y="1473200"/>
                </a:lnTo>
                <a:lnTo>
                  <a:pt x="2639606" y="1485900"/>
                </a:lnTo>
                <a:lnTo>
                  <a:pt x="2633281" y="1498600"/>
                </a:lnTo>
                <a:close/>
              </a:path>
              <a:path w="4032250" h="1689100">
                <a:moveTo>
                  <a:pt x="3043656" y="1485900"/>
                </a:moveTo>
                <a:lnTo>
                  <a:pt x="2835249" y="1485900"/>
                </a:lnTo>
                <a:lnTo>
                  <a:pt x="2816250" y="1473200"/>
                </a:lnTo>
                <a:lnTo>
                  <a:pt x="3056991" y="1473200"/>
                </a:lnTo>
                <a:lnTo>
                  <a:pt x="3043656" y="1485900"/>
                </a:lnTo>
                <a:close/>
              </a:path>
              <a:path w="4032250" h="1689100">
                <a:moveTo>
                  <a:pt x="1614957" y="1498600"/>
                </a:moveTo>
                <a:lnTo>
                  <a:pt x="1392504" y="1498600"/>
                </a:lnTo>
                <a:lnTo>
                  <a:pt x="1414906" y="1485900"/>
                </a:lnTo>
                <a:lnTo>
                  <a:pt x="1603032" y="1485900"/>
                </a:lnTo>
                <a:lnTo>
                  <a:pt x="1614957" y="1498600"/>
                </a:lnTo>
                <a:close/>
              </a:path>
              <a:path w="4032250" h="1689100">
                <a:moveTo>
                  <a:pt x="1663268" y="1524000"/>
                </a:moveTo>
                <a:lnTo>
                  <a:pt x="773811" y="1524000"/>
                </a:lnTo>
                <a:lnTo>
                  <a:pt x="754341" y="1511300"/>
                </a:lnTo>
                <a:lnTo>
                  <a:pt x="735304" y="1498600"/>
                </a:lnTo>
                <a:lnTo>
                  <a:pt x="1023175" y="1498600"/>
                </a:lnTo>
                <a:lnTo>
                  <a:pt x="1046200" y="1511300"/>
                </a:lnTo>
                <a:lnTo>
                  <a:pt x="1649729" y="1511300"/>
                </a:lnTo>
                <a:lnTo>
                  <a:pt x="1663268" y="1524000"/>
                </a:lnTo>
                <a:close/>
              </a:path>
              <a:path w="4032250" h="1689100">
                <a:moveTo>
                  <a:pt x="1638287" y="1511300"/>
                </a:moveTo>
                <a:lnTo>
                  <a:pt x="1302766" y="1511300"/>
                </a:lnTo>
                <a:lnTo>
                  <a:pt x="1326388" y="1498600"/>
                </a:lnTo>
                <a:lnTo>
                  <a:pt x="1625536" y="1498600"/>
                </a:lnTo>
                <a:lnTo>
                  <a:pt x="1638287" y="1511300"/>
                </a:lnTo>
                <a:close/>
              </a:path>
              <a:path w="4032250" h="1689100">
                <a:moveTo>
                  <a:pt x="2620035" y="1511300"/>
                </a:moveTo>
                <a:lnTo>
                  <a:pt x="2494229" y="1511300"/>
                </a:lnTo>
                <a:lnTo>
                  <a:pt x="2502395" y="1498600"/>
                </a:lnTo>
                <a:lnTo>
                  <a:pt x="2626766" y="1498600"/>
                </a:lnTo>
                <a:lnTo>
                  <a:pt x="2620035" y="1511300"/>
                </a:lnTo>
                <a:close/>
              </a:path>
              <a:path w="4032250" h="1689100">
                <a:moveTo>
                  <a:pt x="2606001" y="1524000"/>
                </a:moveTo>
                <a:lnTo>
                  <a:pt x="2470391" y="1524000"/>
                </a:lnTo>
                <a:lnTo>
                  <a:pt x="2479065" y="1511300"/>
                </a:lnTo>
                <a:lnTo>
                  <a:pt x="2613113" y="1511300"/>
                </a:lnTo>
                <a:lnTo>
                  <a:pt x="2606001" y="1524000"/>
                </a:lnTo>
                <a:close/>
              </a:path>
              <a:path w="4032250" h="1689100">
                <a:moveTo>
                  <a:pt x="1535836" y="1536700"/>
                </a:moveTo>
                <a:lnTo>
                  <a:pt x="814031" y="1536700"/>
                </a:lnTo>
                <a:lnTo>
                  <a:pt x="793711" y="1524000"/>
                </a:lnTo>
                <a:lnTo>
                  <a:pt x="1524774" y="1524000"/>
                </a:lnTo>
                <a:lnTo>
                  <a:pt x="1535836" y="1536700"/>
                </a:lnTo>
                <a:close/>
              </a:path>
              <a:path w="4032250" h="1689100">
                <a:moveTo>
                  <a:pt x="1560436" y="1536700"/>
                </a:moveTo>
                <a:lnTo>
                  <a:pt x="1535836" y="1536700"/>
                </a:lnTo>
                <a:lnTo>
                  <a:pt x="1524774" y="1524000"/>
                </a:lnTo>
                <a:lnTo>
                  <a:pt x="1560436" y="1536700"/>
                </a:lnTo>
                <a:close/>
              </a:path>
              <a:path w="4032250" h="1689100">
                <a:moveTo>
                  <a:pt x="1676349" y="1536700"/>
                </a:moveTo>
                <a:lnTo>
                  <a:pt x="1560436" y="1536700"/>
                </a:lnTo>
                <a:lnTo>
                  <a:pt x="1524774" y="1524000"/>
                </a:lnTo>
                <a:lnTo>
                  <a:pt x="1662442" y="1524000"/>
                </a:lnTo>
                <a:lnTo>
                  <a:pt x="1676349" y="1536700"/>
                </a:lnTo>
                <a:close/>
              </a:path>
              <a:path w="4032250" h="1689100">
                <a:moveTo>
                  <a:pt x="1689823" y="1536700"/>
                </a:moveTo>
                <a:lnTo>
                  <a:pt x="1676349" y="1536700"/>
                </a:lnTo>
                <a:lnTo>
                  <a:pt x="1675536" y="1524000"/>
                </a:lnTo>
                <a:lnTo>
                  <a:pt x="1689823" y="1536700"/>
                </a:lnTo>
                <a:close/>
              </a:path>
              <a:path w="4032250" h="1689100">
                <a:moveTo>
                  <a:pt x="2591193" y="1536700"/>
                </a:moveTo>
                <a:lnTo>
                  <a:pt x="2435987" y="1536700"/>
                </a:lnTo>
                <a:lnTo>
                  <a:pt x="2454440" y="1524000"/>
                </a:lnTo>
                <a:lnTo>
                  <a:pt x="2598686" y="1524000"/>
                </a:lnTo>
                <a:lnTo>
                  <a:pt x="2591193" y="1536700"/>
                </a:lnTo>
                <a:close/>
              </a:path>
              <a:path w="4032250" h="1689100">
                <a:moveTo>
                  <a:pt x="1518551" y="1549400"/>
                </a:moveTo>
                <a:lnTo>
                  <a:pt x="855840" y="1549400"/>
                </a:lnTo>
                <a:lnTo>
                  <a:pt x="834745" y="1536700"/>
                </a:lnTo>
                <a:lnTo>
                  <a:pt x="1539900" y="1536700"/>
                </a:lnTo>
                <a:lnTo>
                  <a:pt x="1518551" y="1549400"/>
                </a:lnTo>
                <a:close/>
              </a:path>
              <a:path w="4032250" h="1689100">
                <a:moveTo>
                  <a:pt x="1747329" y="1562100"/>
                </a:moveTo>
                <a:lnTo>
                  <a:pt x="1573034" y="1562100"/>
                </a:lnTo>
                <a:lnTo>
                  <a:pt x="1560220" y="1549400"/>
                </a:lnTo>
                <a:lnTo>
                  <a:pt x="1547812" y="1536700"/>
                </a:lnTo>
                <a:lnTo>
                  <a:pt x="1702879" y="1536700"/>
                </a:lnTo>
                <a:lnTo>
                  <a:pt x="1717865" y="1549400"/>
                </a:lnTo>
                <a:lnTo>
                  <a:pt x="1731657" y="1549400"/>
                </a:lnTo>
                <a:lnTo>
                  <a:pt x="1747329" y="1562100"/>
                </a:lnTo>
                <a:close/>
              </a:path>
              <a:path w="4032250" h="1689100">
                <a:moveTo>
                  <a:pt x="2567609" y="1549400"/>
                </a:moveTo>
                <a:lnTo>
                  <a:pt x="2417953" y="1549400"/>
                </a:lnTo>
                <a:lnTo>
                  <a:pt x="2437028" y="1536700"/>
                </a:lnTo>
                <a:lnTo>
                  <a:pt x="2575648" y="1536700"/>
                </a:lnTo>
                <a:lnTo>
                  <a:pt x="2567609" y="1549400"/>
                </a:lnTo>
                <a:close/>
              </a:path>
              <a:path w="4032250" h="1689100">
                <a:moveTo>
                  <a:pt x="1452232" y="1562100"/>
                </a:moveTo>
                <a:lnTo>
                  <a:pt x="899160" y="1562100"/>
                </a:lnTo>
                <a:lnTo>
                  <a:pt x="877316" y="1549400"/>
                </a:lnTo>
                <a:lnTo>
                  <a:pt x="1474698" y="1549400"/>
                </a:lnTo>
                <a:lnTo>
                  <a:pt x="1452232" y="1562100"/>
                </a:lnTo>
                <a:close/>
              </a:path>
              <a:path w="4032250" h="1689100">
                <a:moveTo>
                  <a:pt x="2550998" y="1562100"/>
                </a:moveTo>
                <a:lnTo>
                  <a:pt x="2380068" y="1562100"/>
                </a:lnTo>
                <a:lnTo>
                  <a:pt x="2400312" y="1549400"/>
                </a:lnTo>
                <a:lnTo>
                  <a:pt x="2559392" y="1549400"/>
                </a:lnTo>
                <a:lnTo>
                  <a:pt x="2550998" y="1562100"/>
                </a:lnTo>
                <a:close/>
              </a:path>
              <a:path w="4032250" h="1689100">
                <a:moveTo>
                  <a:pt x="1406245" y="1574800"/>
                </a:moveTo>
                <a:lnTo>
                  <a:pt x="966736" y="1574800"/>
                </a:lnTo>
                <a:lnTo>
                  <a:pt x="943876" y="1562100"/>
                </a:lnTo>
                <a:lnTo>
                  <a:pt x="1429410" y="1562100"/>
                </a:lnTo>
                <a:lnTo>
                  <a:pt x="1406245" y="1574800"/>
                </a:lnTo>
                <a:close/>
              </a:path>
              <a:path w="4032250" h="1689100">
                <a:moveTo>
                  <a:pt x="1826602" y="1587500"/>
                </a:moveTo>
                <a:lnTo>
                  <a:pt x="1613852" y="1587500"/>
                </a:lnTo>
                <a:lnTo>
                  <a:pt x="1599857" y="1574800"/>
                </a:lnTo>
                <a:lnTo>
                  <a:pt x="1586242" y="1562100"/>
                </a:lnTo>
                <a:lnTo>
                  <a:pt x="1761820" y="1562100"/>
                </a:lnTo>
                <a:lnTo>
                  <a:pt x="1778114" y="1574800"/>
                </a:lnTo>
                <a:lnTo>
                  <a:pt x="1809432" y="1574800"/>
                </a:lnTo>
                <a:lnTo>
                  <a:pt x="1826602" y="1587500"/>
                </a:lnTo>
                <a:close/>
              </a:path>
              <a:path w="4032250" h="1689100">
                <a:moveTo>
                  <a:pt x="2533713" y="1574800"/>
                </a:moveTo>
                <a:lnTo>
                  <a:pt x="2339924" y="1574800"/>
                </a:lnTo>
                <a:lnTo>
                  <a:pt x="2361247" y="1562100"/>
                </a:lnTo>
                <a:lnTo>
                  <a:pt x="2542438" y="1562100"/>
                </a:lnTo>
                <a:lnTo>
                  <a:pt x="2533713" y="1574800"/>
                </a:lnTo>
                <a:close/>
              </a:path>
              <a:path w="4032250" h="1689100">
                <a:moveTo>
                  <a:pt x="1310513" y="1587500"/>
                </a:moveTo>
                <a:lnTo>
                  <a:pt x="1061123" y="1587500"/>
                </a:lnTo>
                <a:lnTo>
                  <a:pt x="1037107" y="1574800"/>
                </a:lnTo>
                <a:lnTo>
                  <a:pt x="1334884" y="1574800"/>
                </a:lnTo>
                <a:lnTo>
                  <a:pt x="1310513" y="1587500"/>
                </a:lnTo>
                <a:close/>
              </a:path>
              <a:path w="4032250" h="1689100">
                <a:moveTo>
                  <a:pt x="2487637" y="1600200"/>
                </a:moveTo>
                <a:lnTo>
                  <a:pt x="2242477" y="1600200"/>
                </a:lnTo>
                <a:lnTo>
                  <a:pt x="2254250" y="1587500"/>
                </a:lnTo>
                <a:lnTo>
                  <a:pt x="2297925" y="1587500"/>
                </a:lnTo>
                <a:lnTo>
                  <a:pt x="2309139" y="1574800"/>
                </a:lnTo>
                <a:lnTo>
                  <a:pt x="2515755" y="1574800"/>
                </a:lnTo>
                <a:lnTo>
                  <a:pt x="2506408" y="1587500"/>
                </a:lnTo>
                <a:lnTo>
                  <a:pt x="2487637" y="1600200"/>
                </a:lnTo>
                <a:close/>
              </a:path>
              <a:path w="4032250" h="1689100">
                <a:moveTo>
                  <a:pt x="1895132" y="1600200"/>
                </a:moveTo>
                <a:lnTo>
                  <a:pt x="1642948" y="1600200"/>
                </a:lnTo>
                <a:lnTo>
                  <a:pt x="1628216" y="1587500"/>
                </a:lnTo>
                <a:lnTo>
                  <a:pt x="1876920" y="1587500"/>
                </a:lnTo>
                <a:lnTo>
                  <a:pt x="1895132" y="1600200"/>
                </a:lnTo>
                <a:close/>
              </a:path>
              <a:path w="4032250" h="1689100">
                <a:moveTo>
                  <a:pt x="1986114" y="1612900"/>
                </a:moveTo>
                <a:lnTo>
                  <a:pt x="1673466" y="1612900"/>
                </a:lnTo>
                <a:lnTo>
                  <a:pt x="1658035" y="1600200"/>
                </a:lnTo>
                <a:lnTo>
                  <a:pt x="1966823" y="1600200"/>
                </a:lnTo>
                <a:lnTo>
                  <a:pt x="1986114" y="1612900"/>
                </a:lnTo>
                <a:close/>
              </a:path>
              <a:path w="4032250" h="1689100">
                <a:moveTo>
                  <a:pt x="2427338" y="1625600"/>
                </a:moveTo>
                <a:lnTo>
                  <a:pt x="1705343" y="1625600"/>
                </a:lnTo>
                <a:lnTo>
                  <a:pt x="1689239" y="1612900"/>
                </a:lnTo>
                <a:lnTo>
                  <a:pt x="2136305" y="1612900"/>
                </a:lnTo>
                <a:lnTo>
                  <a:pt x="2148890" y="1600200"/>
                </a:lnTo>
                <a:lnTo>
                  <a:pt x="2468118" y="1600200"/>
                </a:lnTo>
                <a:lnTo>
                  <a:pt x="2448013" y="1612900"/>
                </a:lnTo>
                <a:lnTo>
                  <a:pt x="2427338" y="1625600"/>
                </a:lnTo>
                <a:close/>
              </a:path>
              <a:path w="4032250" h="1689100">
                <a:moveTo>
                  <a:pt x="2384348" y="1638300"/>
                </a:moveTo>
                <a:lnTo>
                  <a:pt x="1738502" y="1638300"/>
                </a:lnTo>
                <a:lnTo>
                  <a:pt x="1721764" y="1625600"/>
                </a:lnTo>
                <a:lnTo>
                  <a:pt x="2406103" y="1625600"/>
                </a:lnTo>
                <a:lnTo>
                  <a:pt x="2384348" y="1638300"/>
                </a:lnTo>
                <a:close/>
              </a:path>
              <a:path w="4032250" h="1689100">
                <a:moveTo>
                  <a:pt x="2339416" y="1651000"/>
                </a:moveTo>
                <a:lnTo>
                  <a:pt x="1772869" y="1651000"/>
                </a:lnTo>
                <a:lnTo>
                  <a:pt x="1755533" y="1638300"/>
                </a:lnTo>
                <a:lnTo>
                  <a:pt x="2362073" y="1638300"/>
                </a:lnTo>
                <a:lnTo>
                  <a:pt x="2339416" y="1651000"/>
                </a:lnTo>
                <a:close/>
              </a:path>
              <a:path w="4032250" h="1689100">
                <a:moveTo>
                  <a:pt x="2304275" y="1663700"/>
                </a:moveTo>
                <a:lnTo>
                  <a:pt x="1826539" y="1663700"/>
                </a:lnTo>
                <a:lnTo>
                  <a:pt x="1808378" y="1651000"/>
                </a:lnTo>
                <a:lnTo>
                  <a:pt x="2316060" y="1651000"/>
                </a:lnTo>
                <a:lnTo>
                  <a:pt x="2304275" y="1663700"/>
                </a:lnTo>
                <a:close/>
              </a:path>
              <a:path w="4032250" h="1689100">
                <a:moveTo>
                  <a:pt x="2243709" y="1676400"/>
                </a:moveTo>
                <a:lnTo>
                  <a:pt x="1882533" y="1676400"/>
                </a:lnTo>
                <a:lnTo>
                  <a:pt x="1863623" y="1663700"/>
                </a:lnTo>
                <a:lnTo>
                  <a:pt x="2256028" y="1663700"/>
                </a:lnTo>
                <a:lnTo>
                  <a:pt x="2243709" y="1676400"/>
                </a:lnTo>
                <a:close/>
              </a:path>
              <a:path w="4032250" h="1689100">
                <a:moveTo>
                  <a:pt x="2141804" y="1689100"/>
                </a:moveTo>
                <a:lnTo>
                  <a:pt x="1980361" y="1689100"/>
                </a:lnTo>
                <a:lnTo>
                  <a:pt x="1960384" y="1676400"/>
                </a:lnTo>
                <a:lnTo>
                  <a:pt x="2154847" y="1676400"/>
                </a:lnTo>
                <a:lnTo>
                  <a:pt x="2141804" y="16891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350841" y="4278782"/>
            <a:ext cx="165985" cy="1660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612141" y="3934345"/>
            <a:ext cx="255630" cy="2552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937492" y="3527081"/>
            <a:ext cx="345449" cy="345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88518" y="1903260"/>
            <a:ext cx="3666020" cy="14346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952868" y="2039111"/>
            <a:ext cx="216662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b="1" i="0">
                <a:solidFill>
                  <a:srgbClr val="FF0000"/>
                </a:solidFill>
                <a:latin typeface="宋体"/>
                <a:cs typeface="宋体"/>
              </a:rPr>
              <a:t>每相邻两条等</a:t>
            </a:r>
            <a:r>
              <a:rPr dirty="0" spc="-10" b="1" i="0">
                <a:solidFill>
                  <a:srgbClr val="FF0000"/>
                </a:solidFill>
                <a:latin typeface="宋体"/>
                <a:cs typeface="宋体"/>
              </a:rPr>
              <a:t>势 </a:t>
            </a:r>
            <a:r>
              <a:rPr dirty="0" b="1" i="0">
                <a:solidFill>
                  <a:srgbClr val="FF0000"/>
                </a:solidFill>
                <a:latin typeface="宋体"/>
                <a:cs typeface="宋体"/>
              </a:rPr>
              <a:t>线间的电势差</a:t>
            </a:r>
            <a:r>
              <a:rPr dirty="0" spc="-10" b="1" i="0">
                <a:solidFill>
                  <a:srgbClr val="FF0000"/>
                </a:solidFill>
                <a:latin typeface="宋体"/>
                <a:cs typeface="宋体"/>
              </a:rPr>
              <a:t>是 </a:t>
            </a:r>
            <a:r>
              <a:rPr dirty="0" b="1" i="0">
                <a:solidFill>
                  <a:srgbClr val="FF0000"/>
                </a:solidFill>
                <a:latin typeface="宋体"/>
                <a:cs typeface="宋体"/>
              </a:rPr>
              <a:t>相等</a:t>
            </a:r>
            <a:r>
              <a:rPr dirty="0" spc="-10" b="1" i="0">
                <a:solidFill>
                  <a:srgbClr val="FF0000"/>
                </a:solidFill>
                <a:latin typeface="宋体"/>
                <a:cs typeface="宋体"/>
              </a:rPr>
              <a:t>的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29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49680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90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49324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50594" y="1774063"/>
            <a:ext cx="6112510" cy="3133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05735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想一想</a:t>
            </a:r>
            <a:endParaRPr sz="30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问题</a:t>
            </a:r>
            <a:r>
              <a:rPr dirty="0" sz="2800" spc="-5" b="1">
                <a:solidFill>
                  <a:srgbClr val="FF0000"/>
                </a:solidFill>
                <a:latin typeface="华文楷体"/>
                <a:cs typeface="华文楷体"/>
              </a:rPr>
              <a:t>1</a:t>
            </a: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：</a:t>
            </a:r>
            <a:r>
              <a:rPr dirty="0" sz="2800">
                <a:latin typeface="华文楷体"/>
                <a:cs typeface="华文楷体"/>
              </a:rPr>
              <a:t>仔细观察电场线和等势线的</a:t>
            </a:r>
            <a:r>
              <a:rPr dirty="0" sz="2800" spc="-5">
                <a:latin typeface="华文楷体"/>
                <a:cs typeface="华文楷体"/>
              </a:rPr>
              <a:t>疏 </a:t>
            </a:r>
            <a:r>
              <a:rPr dirty="0" sz="2800">
                <a:latin typeface="华文楷体"/>
                <a:cs typeface="华文楷体"/>
              </a:rPr>
              <a:t>密程度存在什么样的对应关系</a:t>
            </a:r>
            <a:r>
              <a:rPr dirty="0" sz="2800" spc="-5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  <a:p>
            <a:pPr marL="241300" marR="5080" indent="-22860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问题</a:t>
            </a:r>
            <a:r>
              <a:rPr dirty="0" sz="2800" spc="-5" b="1">
                <a:solidFill>
                  <a:srgbClr val="FF0000"/>
                </a:solidFill>
                <a:latin typeface="华文楷体"/>
                <a:cs typeface="华文楷体"/>
              </a:rPr>
              <a:t>2</a:t>
            </a: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：</a:t>
            </a:r>
            <a:r>
              <a:rPr dirty="0" sz="2800">
                <a:latin typeface="华文楷体"/>
                <a:cs typeface="华文楷体"/>
              </a:rPr>
              <a:t>电场线和等势线的疏密对应</a:t>
            </a:r>
            <a:r>
              <a:rPr dirty="0" sz="2800" spc="-5">
                <a:latin typeface="华文楷体"/>
                <a:cs typeface="华文楷体"/>
              </a:rPr>
              <a:t>关 </a:t>
            </a:r>
            <a:r>
              <a:rPr dirty="0" sz="2800">
                <a:latin typeface="华文楷体"/>
                <a:cs typeface="华文楷体"/>
              </a:rPr>
              <a:t>系揭示了哪两个物理量之间存在一</a:t>
            </a:r>
            <a:r>
              <a:rPr dirty="0" sz="2800" spc="-5">
                <a:latin typeface="华文楷体"/>
                <a:cs typeface="华文楷体"/>
              </a:rPr>
              <a:t>定 </a:t>
            </a:r>
            <a:r>
              <a:rPr dirty="0" sz="2800">
                <a:latin typeface="华文楷体"/>
                <a:cs typeface="华文楷体"/>
              </a:rPr>
              <a:t>的关系？依据是什么</a:t>
            </a:r>
            <a:r>
              <a:rPr dirty="0" sz="2800" spc="-5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93023" y="4719828"/>
            <a:ext cx="1432559" cy="1432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857231" y="5280659"/>
            <a:ext cx="309372" cy="309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748016" y="2526792"/>
            <a:ext cx="2702052" cy="20848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697911" y="3236302"/>
            <a:ext cx="830311" cy="6679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32744" y="3049955"/>
            <a:ext cx="1078116" cy="962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3142" y="1774063"/>
            <a:ext cx="1549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新课引入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96211" y="4498847"/>
            <a:ext cx="1199388" cy="1360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71408" y="2532011"/>
            <a:ext cx="8469630" cy="1473200"/>
          </a:xfrm>
          <a:custGeom>
            <a:avLst/>
            <a:gdLst/>
            <a:ahLst/>
            <a:cxnLst/>
            <a:rect l="l" t="t" r="r" b="b"/>
            <a:pathLst>
              <a:path w="8469630" h="1473200">
                <a:moveTo>
                  <a:pt x="5503158" y="12700"/>
                </a:moveTo>
                <a:lnTo>
                  <a:pt x="4852595" y="12700"/>
                </a:lnTo>
                <a:lnTo>
                  <a:pt x="4912266" y="0"/>
                </a:lnTo>
                <a:lnTo>
                  <a:pt x="5450933" y="0"/>
                </a:lnTo>
                <a:lnTo>
                  <a:pt x="5503158" y="12700"/>
                </a:lnTo>
                <a:close/>
              </a:path>
              <a:path w="8469630" h="1473200">
                <a:moveTo>
                  <a:pt x="6905759" y="12700"/>
                </a:moveTo>
                <a:lnTo>
                  <a:pt x="6220825" y="12700"/>
                </a:lnTo>
                <a:lnTo>
                  <a:pt x="6276155" y="0"/>
                </a:lnTo>
                <a:lnTo>
                  <a:pt x="6842699" y="0"/>
                </a:lnTo>
                <a:lnTo>
                  <a:pt x="6905759" y="12700"/>
                </a:lnTo>
                <a:close/>
              </a:path>
              <a:path w="8469630" h="1473200">
                <a:moveTo>
                  <a:pt x="5602314" y="25400"/>
                </a:moveTo>
                <a:lnTo>
                  <a:pt x="4739827" y="25400"/>
                </a:lnTo>
                <a:lnTo>
                  <a:pt x="4795053" y="12700"/>
                </a:lnTo>
                <a:lnTo>
                  <a:pt x="5553662" y="12700"/>
                </a:lnTo>
                <a:lnTo>
                  <a:pt x="5602314" y="25400"/>
                </a:lnTo>
                <a:close/>
              </a:path>
              <a:path w="8469630" h="1473200">
                <a:moveTo>
                  <a:pt x="7025566" y="25400"/>
                </a:moveTo>
                <a:lnTo>
                  <a:pt x="6115261" y="25400"/>
                </a:lnTo>
                <a:lnTo>
                  <a:pt x="6167153" y="12700"/>
                </a:lnTo>
                <a:lnTo>
                  <a:pt x="6966772" y="12700"/>
                </a:lnTo>
                <a:lnTo>
                  <a:pt x="7025566" y="25400"/>
                </a:lnTo>
                <a:close/>
              </a:path>
              <a:path w="8469630" h="1473200">
                <a:moveTo>
                  <a:pt x="7395309" y="101600"/>
                </a:moveTo>
                <a:lnTo>
                  <a:pt x="4403674" y="101600"/>
                </a:lnTo>
                <a:lnTo>
                  <a:pt x="4433684" y="88900"/>
                </a:lnTo>
                <a:lnTo>
                  <a:pt x="4467497" y="76200"/>
                </a:lnTo>
                <a:lnTo>
                  <a:pt x="4504928" y="63500"/>
                </a:lnTo>
                <a:lnTo>
                  <a:pt x="4545789" y="63500"/>
                </a:lnTo>
                <a:lnTo>
                  <a:pt x="4589896" y="50800"/>
                </a:lnTo>
                <a:lnTo>
                  <a:pt x="4637062" y="38100"/>
                </a:lnTo>
                <a:lnTo>
                  <a:pt x="4687101" y="25400"/>
                </a:lnTo>
                <a:lnTo>
                  <a:pt x="5648984" y="25400"/>
                </a:lnTo>
                <a:lnTo>
                  <a:pt x="5693543" y="38100"/>
                </a:lnTo>
                <a:lnTo>
                  <a:pt x="5735861" y="50800"/>
                </a:lnTo>
                <a:lnTo>
                  <a:pt x="5775808" y="50800"/>
                </a:lnTo>
                <a:lnTo>
                  <a:pt x="5813254" y="63500"/>
                </a:lnTo>
                <a:lnTo>
                  <a:pt x="5848070" y="76200"/>
                </a:lnTo>
                <a:lnTo>
                  <a:pt x="7322060" y="76200"/>
                </a:lnTo>
                <a:lnTo>
                  <a:pt x="7360485" y="88900"/>
                </a:lnTo>
                <a:lnTo>
                  <a:pt x="7395309" y="101600"/>
                </a:lnTo>
                <a:close/>
              </a:path>
              <a:path w="8469630" h="1473200">
                <a:moveTo>
                  <a:pt x="7322060" y="76200"/>
                </a:moveTo>
                <a:lnTo>
                  <a:pt x="5848070" y="76200"/>
                </a:lnTo>
                <a:lnTo>
                  <a:pt x="5886740" y="63500"/>
                </a:lnTo>
                <a:lnTo>
                  <a:pt x="5927916" y="50800"/>
                </a:lnTo>
                <a:lnTo>
                  <a:pt x="5971477" y="50800"/>
                </a:lnTo>
                <a:lnTo>
                  <a:pt x="6017302" y="38100"/>
                </a:lnTo>
                <a:lnTo>
                  <a:pt x="6065271" y="25400"/>
                </a:lnTo>
                <a:lnTo>
                  <a:pt x="7081968" y="25400"/>
                </a:lnTo>
                <a:lnTo>
                  <a:pt x="7135806" y="38100"/>
                </a:lnTo>
                <a:lnTo>
                  <a:pt x="7186907" y="50800"/>
                </a:lnTo>
                <a:lnTo>
                  <a:pt x="7235098" y="63500"/>
                </a:lnTo>
                <a:lnTo>
                  <a:pt x="7280207" y="63500"/>
                </a:lnTo>
                <a:lnTo>
                  <a:pt x="7322060" y="76200"/>
                </a:lnTo>
                <a:close/>
              </a:path>
              <a:path w="8469630" h="1473200">
                <a:moveTo>
                  <a:pt x="3998063" y="50800"/>
                </a:moveTo>
                <a:lnTo>
                  <a:pt x="3368894" y="50800"/>
                </a:lnTo>
                <a:lnTo>
                  <a:pt x="3426998" y="38100"/>
                </a:lnTo>
                <a:lnTo>
                  <a:pt x="3946085" y="38100"/>
                </a:lnTo>
                <a:lnTo>
                  <a:pt x="3998063" y="50800"/>
                </a:lnTo>
                <a:close/>
              </a:path>
              <a:path w="8469630" h="1473200">
                <a:moveTo>
                  <a:pt x="4146631" y="63500"/>
                </a:moveTo>
                <a:lnTo>
                  <a:pt x="3203352" y="63500"/>
                </a:lnTo>
                <a:lnTo>
                  <a:pt x="3256967" y="50800"/>
                </a:lnTo>
                <a:lnTo>
                  <a:pt x="4098413" y="50800"/>
                </a:lnTo>
                <a:lnTo>
                  <a:pt x="4146631" y="63500"/>
                </a:lnTo>
                <a:close/>
              </a:path>
              <a:path w="8469630" h="1473200">
                <a:moveTo>
                  <a:pt x="7582172" y="190500"/>
                </a:moveTo>
                <a:lnTo>
                  <a:pt x="1299743" y="190500"/>
                </a:lnTo>
                <a:lnTo>
                  <a:pt x="1413268" y="165100"/>
                </a:lnTo>
                <a:lnTo>
                  <a:pt x="2749029" y="165100"/>
                </a:lnTo>
                <a:lnTo>
                  <a:pt x="2778160" y="152400"/>
                </a:lnTo>
                <a:lnTo>
                  <a:pt x="2810038" y="139700"/>
                </a:lnTo>
                <a:lnTo>
                  <a:pt x="2844558" y="127000"/>
                </a:lnTo>
                <a:lnTo>
                  <a:pt x="2881617" y="127000"/>
                </a:lnTo>
                <a:lnTo>
                  <a:pt x="2921110" y="114300"/>
                </a:lnTo>
                <a:lnTo>
                  <a:pt x="2962933" y="101600"/>
                </a:lnTo>
                <a:lnTo>
                  <a:pt x="3006982" y="88900"/>
                </a:lnTo>
                <a:lnTo>
                  <a:pt x="3053153" y="88900"/>
                </a:lnTo>
                <a:lnTo>
                  <a:pt x="3101341" y="76200"/>
                </a:lnTo>
                <a:lnTo>
                  <a:pt x="3151442" y="63500"/>
                </a:lnTo>
                <a:lnTo>
                  <a:pt x="4193441" y="63500"/>
                </a:lnTo>
                <a:lnTo>
                  <a:pt x="4238766" y="76200"/>
                </a:lnTo>
                <a:lnTo>
                  <a:pt x="4282529" y="76200"/>
                </a:lnTo>
                <a:lnTo>
                  <a:pt x="4324653" y="88900"/>
                </a:lnTo>
                <a:lnTo>
                  <a:pt x="4365060" y="101600"/>
                </a:lnTo>
                <a:lnTo>
                  <a:pt x="7395309" y="101600"/>
                </a:lnTo>
                <a:lnTo>
                  <a:pt x="7426359" y="114300"/>
                </a:lnTo>
                <a:lnTo>
                  <a:pt x="7453463" y="139700"/>
                </a:lnTo>
                <a:lnTo>
                  <a:pt x="7476448" y="152400"/>
                </a:lnTo>
                <a:lnTo>
                  <a:pt x="7495141" y="165100"/>
                </a:lnTo>
                <a:lnTo>
                  <a:pt x="7509370" y="177800"/>
                </a:lnTo>
                <a:lnTo>
                  <a:pt x="7582172" y="190500"/>
                </a:lnTo>
                <a:close/>
              </a:path>
              <a:path w="8469630" h="1473200">
                <a:moveTo>
                  <a:pt x="2406751" y="139700"/>
                </a:moveTo>
                <a:lnTo>
                  <a:pt x="1729087" y="139700"/>
                </a:lnTo>
                <a:lnTo>
                  <a:pt x="1796932" y="127000"/>
                </a:lnTo>
                <a:lnTo>
                  <a:pt x="2354179" y="127000"/>
                </a:lnTo>
                <a:lnTo>
                  <a:pt x="2406751" y="139700"/>
                </a:lnTo>
                <a:close/>
              </a:path>
              <a:path w="8469630" h="1473200">
                <a:moveTo>
                  <a:pt x="2703213" y="165100"/>
                </a:moveTo>
                <a:lnTo>
                  <a:pt x="1472975" y="165100"/>
                </a:lnTo>
                <a:lnTo>
                  <a:pt x="1597776" y="139700"/>
                </a:lnTo>
                <a:lnTo>
                  <a:pt x="2559326" y="139700"/>
                </a:lnTo>
                <a:lnTo>
                  <a:pt x="2608315" y="152400"/>
                </a:lnTo>
                <a:lnTo>
                  <a:pt x="2656293" y="152400"/>
                </a:lnTo>
                <a:lnTo>
                  <a:pt x="2703213" y="165100"/>
                </a:lnTo>
                <a:close/>
              </a:path>
              <a:path w="8469630" h="1473200">
                <a:moveTo>
                  <a:pt x="6864599" y="1244600"/>
                </a:moveTo>
                <a:lnTo>
                  <a:pt x="1242880" y="1244600"/>
                </a:lnTo>
                <a:lnTo>
                  <a:pt x="1207889" y="1231900"/>
                </a:lnTo>
                <a:lnTo>
                  <a:pt x="1174823" y="1219200"/>
                </a:lnTo>
                <a:lnTo>
                  <a:pt x="1143736" y="1206500"/>
                </a:lnTo>
                <a:lnTo>
                  <a:pt x="898314" y="1206500"/>
                </a:lnTo>
                <a:lnTo>
                  <a:pt x="828399" y="1193800"/>
                </a:lnTo>
                <a:lnTo>
                  <a:pt x="760735" y="1193800"/>
                </a:lnTo>
                <a:lnTo>
                  <a:pt x="695581" y="1181100"/>
                </a:lnTo>
                <a:lnTo>
                  <a:pt x="633191" y="1181100"/>
                </a:lnTo>
                <a:lnTo>
                  <a:pt x="573821" y="1168400"/>
                </a:lnTo>
                <a:lnTo>
                  <a:pt x="517729" y="1155700"/>
                </a:lnTo>
                <a:lnTo>
                  <a:pt x="465170" y="1155700"/>
                </a:lnTo>
                <a:lnTo>
                  <a:pt x="416401" y="1143000"/>
                </a:lnTo>
                <a:lnTo>
                  <a:pt x="371677" y="1130300"/>
                </a:lnTo>
                <a:lnTo>
                  <a:pt x="331256" y="1117600"/>
                </a:lnTo>
                <a:lnTo>
                  <a:pt x="264343" y="1079500"/>
                </a:lnTo>
                <a:lnTo>
                  <a:pt x="238365" y="1066800"/>
                </a:lnTo>
                <a:lnTo>
                  <a:pt x="217714" y="1054100"/>
                </a:lnTo>
                <a:lnTo>
                  <a:pt x="202646" y="1041400"/>
                </a:lnTo>
                <a:lnTo>
                  <a:pt x="193417" y="1016000"/>
                </a:lnTo>
                <a:lnTo>
                  <a:pt x="190284" y="1003300"/>
                </a:lnTo>
                <a:lnTo>
                  <a:pt x="197427" y="977900"/>
                </a:lnTo>
                <a:lnTo>
                  <a:pt x="251898" y="927100"/>
                </a:lnTo>
                <a:lnTo>
                  <a:pt x="297441" y="901700"/>
                </a:lnTo>
                <a:lnTo>
                  <a:pt x="354002" y="876300"/>
                </a:lnTo>
                <a:lnTo>
                  <a:pt x="420687" y="863600"/>
                </a:lnTo>
                <a:lnTo>
                  <a:pt x="347741" y="850900"/>
                </a:lnTo>
                <a:lnTo>
                  <a:pt x="280277" y="838200"/>
                </a:lnTo>
                <a:lnTo>
                  <a:pt x="218813" y="825500"/>
                </a:lnTo>
                <a:lnTo>
                  <a:pt x="163865" y="812800"/>
                </a:lnTo>
                <a:lnTo>
                  <a:pt x="115950" y="787400"/>
                </a:lnTo>
                <a:lnTo>
                  <a:pt x="75588" y="774700"/>
                </a:lnTo>
                <a:lnTo>
                  <a:pt x="43294" y="749300"/>
                </a:lnTo>
                <a:lnTo>
                  <a:pt x="19586" y="736600"/>
                </a:lnTo>
                <a:lnTo>
                  <a:pt x="4982" y="711200"/>
                </a:lnTo>
                <a:lnTo>
                  <a:pt x="0" y="685800"/>
                </a:lnTo>
                <a:lnTo>
                  <a:pt x="3424" y="673100"/>
                </a:lnTo>
                <a:lnTo>
                  <a:pt x="13500" y="647700"/>
                </a:lnTo>
                <a:lnTo>
                  <a:pt x="29936" y="635000"/>
                </a:lnTo>
                <a:lnTo>
                  <a:pt x="52438" y="622300"/>
                </a:lnTo>
                <a:lnTo>
                  <a:pt x="80714" y="596900"/>
                </a:lnTo>
                <a:lnTo>
                  <a:pt x="153410" y="571500"/>
                </a:lnTo>
                <a:lnTo>
                  <a:pt x="197246" y="558800"/>
                </a:lnTo>
                <a:lnTo>
                  <a:pt x="245681" y="546100"/>
                </a:lnTo>
                <a:lnTo>
                  <a:pt x="298423" y="533400"/>
                </a:lnTo>
                <a:lnTo>
                  <a:pt x="355179" y="520700"/>
                </a:lnTo>
                <a:lnTo>
                  <a:pt x="415656" y="508000"/>
                </a:lnTo>
                <a:lnTo>
                  <a:pt x="479560" y="508000"/>
                </a:lnTo>
                <a:lnTo>
                  <a:pt x="546599" y="495300"/>
                </a:lnTo>
                <a:lnTo>
                  <a:pt x="616478" y="495300"/>
                </a:lnTo>
                <a:lnTo>
                  <a:pt x="688905" y="482600"/>
                </a:lnTo>
                <a:lnTo>
                  <a:pt x="771207" y="482600"/>
                </a:lnTo>
                <a:lnTo>
                  <a:pt x="765557" y="469900"/>
                </a:lnTo>
                <a:lnTo>
                  <a:pt x="761585" y="457200"/>
                </a:lnTo>
                <a:lnTo>
                  <a:pt x="759239" y="444500"/>
                </a:lnTo>
                <a:lnTo>
                  <a:pt x="758469" y="444500"/>
                </a:lnTo>
                <a:lnTo>
                  <a:pt x="760425" y="419100"/>
                </a:lnTo>
                <a:lnTo>
                  <a:pt x="766227" y="406400"/>
                </a:lnTo>
                <a:lnTo>
                  <a:pt x="775773" y="381000"/>
                </a:lnTo>
                <a:lnTo>
                  <a:pt x="788962" y="368300"/>
                </a:lnTo>
                <a:lnTo>
                  <a:pt x="805694" y="355600"/>
                </a:lnTo>
                <a:lnTo>
                  <a:pt x="825869" y="342900"/>
                </a:lnTo>
                <a:lnTo>
                  <a:pt x="849384" y="317500"/>
                </a:lnTo>
                <a:lnTo>
                  <a:pt x="906036" y="292100"/>
                </a:lnTo>
                <a:lnTo>
                  <a:pt x="974843" y="266700"/>
                </a:lnTo>
                <a:lnTo>
                  <a:pt x="1013552" y="254000"/>
                </a:lnTo>
                <a:lnTo>
                  <a:pt x="1054998" y="241300"/>
                </a:lnTo>
                <a:lnTo>
                  <a:pt x="1099079" y="228600"/>
                </a:lnTo>
                <a:lnTo>
                  <a:pt x="1145695" y="215900"/>
                </a:lnTo>
                <a:lnTo>
                  <a:pt x="1194745" y="203200"/>
                </a:lnTo>
                <a:lnTo>
                  <a:pt x="1246128" y="190500"/>
                </a:lnTo>
                <a:lnTo>
                  <a:pt x="7652582" y="190500"/>
                </a:lnTo>
                <a:lnTo>
                  <a:pt x="7720386" y="203200"/>
                </a:lnTo>
                <a:lnTo>
                  <a:pt x="7785369" y="203200"/>
                </a:lnTo>
                <a:lnTo>
                  <a:pt x="7847317" y="215900"/>
                </a:lnTo>
                <a:lnTo>
                  <a:pt x="7906016" y="228600"/>
                </a:lnTo>
                <a:lnTo>
                  <a:pt x="7961250" y="241300"/>
                </a:lnTo>
                <a:lnTo>
                  <a:pt x="8012807" y="254000"/>
                </a:lnTo>
                <a:lnTo>
                  <a:pt x="8060470" y="266700"/>
                </a:lnTo>
                <a:lnTo>
                  <a:pt x="8104027" y="279400"/>
                </a:lnTo>
                <a:lnTo>
                  <a:pt x="8143262" y="292100"/>
                </a:lnTo>
                <a:lnTo>
                  <a:pt x="8177962" y="317500"/>
                </a:lnTo>
                <a:lnTo>
                  <a:pt x="8207911" y="330200"/>
                </a:lnTo>
                <a:lnTo>
                  <a:pt x="8232896" y="342900"/>
                </a:lnTo>
                <a:lnTo>
                  <a:pt x="8252701" y="368300"/>
                </a:lnTo>
                <a:lnTo>
                  <a:pt x="8267114" y="381000"/>
                </a:lnTo>
                <a:lnTo>
                  <a:pt x="8275918" y="406400"/>
                </a:lnTo>
                <a:lnTo>
                  <a:pt x="8278901" y="419100"/>
                </a:lnTo>
                <a:lnTo>
                  <a:pt x="8273355" y="444500"/>
                </a:lnTo>
                <a:lnTo>
                  <a:pt x="8257085" y="469900"/>
                </a:lnTo>
                <a:lnTo>
                  <a:pt x="8230648" y="495300"/>
                </a:lnTo>
                <a:lnTo>
                  <a:pt x="8194598" y="520700"/>
                </a:lnTo>
                <a:lnTo>
                  <a:pt x="8263992" y="546100"/>
                </a:lnTo>
                <a:lnTo>
                  <a:pt x="8324272" y="571500"/>
                </a:lnTo>
                <a:lnTo>
                  <a:pt x="8374868" y="596900"/>
                </a:lnTo>
                <a:lnTo>
                  <a:pt x="8415211" y="622300"/>
                </a:lnTo>
                <a:lnTo>
                  <a:pt x="8444733" y="647700"/>
                </a:lnTo>
                <a:lnTo>
                  <a:pt x="8462863" y="685800"/>
                </a:lnTo>
                <a:lnTo>
                  <a:pt x="8469033" y="711200"/>
                </a:lnTo>
                <a:lnTo>
                  <a:pt x="8466856" y="723900"/>
                </a:lnTo>
                <a:lnTo>
                  <a:pt x="8460405" y="749300"/>
                </a:lnTo>
                <a:lnTo>
                  <a:pt x="8449798" y="762000"/>
                </a:lnTo>
                <a:lnTo>
                  <a:pt x="8435153" y="787400"/>
                </a:lnTo>
                <a:lnTo>
                  <a:pt x="8416589" y="800100"/>
                </a:lnTo>
                <a:lnTo>
                  <a:pt x="8394224" y="812800"/>
                </a:lnTo>
                <a:lnTo>
                  <a:pt x="8368176" y="825500"/>
                </a:lnTo>
                <a:lnTo>
                  <a:pt x="8338564" y="850900"/>
                </a:lnTo>
                <a:lnTo>
                  <a:pt x="8269121" y="876300"/>
                </a:lnTo>
                <a:lnTo>
                  <a:pt x="8229527" y="889000"/>
                </a:lnTo>
                <a:lnTo>
                  <a:pt x="8186841" y="901700"/>
                </a:lnTo>
                <a:lnTo>
                  <a:pt x="8141184" y="914400"/>
                </a:lnTo>
                <a:lnTo>
                  <a:pt x="8092672" y="927100"/>
                </a:lnTo>
                <a:lnTo>
                  <a:pt x="8041425" y="939800"/>
                </a:lnTo>
                <a:lnTo>
                  <a:pt x="7987560" y="952500"/>
                </a:lnTo>
                <a:lnTo>
                  <a:pt x="7872452" y="977900"/>
                </a:lnTo>
                <a:lnTo>
                  <a:pt x="7811445" y="977900"/>
                </a:lnTo>
                <a:lnTo>
                  <a:pt x="7683119" y="1003300"/>
                </a:lnTo>
                <a:lnTo>
                  <a:pt x="7616035" y="1003300"/>
                </a:lnTo>
                <a:lnTo>
                  <a:pt x="7547163" y="1016000"/>
                </a:lnTo>
                <a:lnTo>
                  <a:pt x="7404527" y="1016000"/>
                </a:lnTo>
                <a:lnTo>
                  <a:pt x="7330998" y="1028700"/>
                </a:lnTo>
                <a:lnTo>
                  <a:pt x="7328032" y="1041400"/>
                </a:lnTo>
                <a:lnTo>
                  <a:pt x="7320410" y="1054100"/>
                </a:lnTo>
                <a:lnTo>
                  <a:pt x="7308280" y="1079500"/>
                </a:lnTo>
                <a:lnTo>
                  <a:pt x="7291788" y="1092200"/>
                </a:lnTo>
                <a:lnTo>
                  <a:pt x="7271083" y="1104900"/>
                </a:lnTo>
                <a:lnTo>
                  <a:pt x="7246310" y="1117600"/>
                </a:lnTo>
                <a:lnTo>
                  <a:pt x="7217617" y="1143000"/>
                </a:lnTo>
                <a:lnTo>
                  <a:pt x="7149060" y="1168400"/>
                </a:lnTo>
                <a:lnTo>
                  <a:pt x="7109489" y="1181100"/>
                </a:lnTo>
                <a:lnTo>
                  <a:pt x="7066586" y="1193800"/>
                </a:lnTo>
                <a:lnTo>
                  <a:pt x="7020499" y="1206500"/>
                </a:lnTo>
                <a:lnTo>
                  <a:pt x="6971374" y="1219200"/>
                </a:lnTo>
                <a:lnTo>
                  <a:pt x="6919359" y="1231900"/>
                </a:lnTo>
                <a:lnTo>
                  <a:pt x="6864599" y="1244600"/>
                </a:lnTo>
                <a:close/>
              </a:path>
              <a:path w="8469630" h="1473200">
                <a:moveTo>
                  <a:pt x="3141089" y="1346200"/>
                </a:moveTo>
                <a:lnTo>
                  <a:pt x="1739437" y="1346200"/>
                </a:lnTo>
                <a:lnTo>
                  <a:pt x="1635542" y="1320800"/>
                </a:lnTo>
                <a:lnTo>
                  <a:pt x="1585648" y="1320800"/>
                </a:lnTo>
                <a:lnTo>
                  <a:pt x="1490235" y="1295400"/>
                </a:lnTo>
                <a:lnTo>
                  <a:pt x="1444825" y="1295400"/>
                </a:lnTo>
                <a:lnTo>
                  <a:pt x="1401016" y="1282700"/>
                </a:lnTo>
                <a:lnTo>
                  <a:pt x="1358864" y="1270000"/>
                </a:lnTo>
                <a:lnTo>
                  <a:pt x="1318421" y="1257300"/>
                </a:lnTo>
                <a:lnTo>
                  <a:pt x="1279742" y="1244600"/>
                </a:lnTo>
                <a:lnTo>
                  <a:pt x="5598579" y="1244600"/>
                </a:lnTo>
                <a:lnTo>
                  <a:pt x="5554697" y="1282700"/>
                </a:lnTo>
                <a:lnTo>
                  <a:pt x="5499427" y="1308100"/>
                </a:lnTo>
                <a:lnTo>
                  <a:pt x="5433446" y="1333500"/>
                </a:lnTo>
                <a:lnTo>
                  <a:pt x="3188111" y="1333500"/>
                </a:lnTo>
                <a:lnTo>
                  <a:pt x="3141089" y="1346200"/>
                </a:lnTo>
                <a:close/>
              </a:path>
              <a:path w="8469630" h="1473200">
                <a:moveTo>
                  <a:pt x="6685331" y="1270000"/>
                </a:moveTo>
                <a:lnTo>
                  <a:pt x="5734696" y="1270000"/>
                </a:lnTo>
                <a:lnTo>
                  <a:pt x="5688100" y="1257300"/>
                </a:lnTo>
                <a:lnTo>
                  <a:pt x="5642708" y="1257300"/>
                </a:lnTo>
                <a:lnTo>
                  <a:pt x="5598579" y="1244600"/>
                </a:lnTo>
                <a:lnTo>
                  <a:pt x="6807244" y="1244600"/>
                </a:lnTo>
                <a:lnTo>
                  <a:pt x="6685331" y="1270000"/>
                </a:lnTo>
                <a:close/>
              </a:path>
              <a:path w="8469630" h="1473200">
                <a:moveTo>
                  <a:pt x="6554797" y="1282700"/>
                </a:moveTo>
                <a:lnTo>
                  <a:pt x="5881114" y="1282700"/>
                </a:lnTo>
                <a:lnTo>
                  <a:pt x="5831262" y="1270000"/>
                </a:lnTo>
                <a:lnTo>
                  <a:pt x="6621068" y="1270000"/>
                </a:lnTo>
                <a:lnTo>
                  <a:pt x="6554797" y="1282700"/>
                </a:lnTo>
                <a:close/>
              </a:path>
              <a:path w="8469630" h="1473200">
                <a:moveTo>
                  <a:pt x="6272570" y="1295400"/>
                </a:moveTo>
                <a:lnTo>
                  <a:pt x="6143696" y="1295400"/>
                </a:lnTo>
                <a:lnTo>
                  <a:pt x="6089600" y="1282700"/>
                </a:lnTo>
                <a:lnTo>
                  <a:pt x="6345404" y="1282700"/>
                </a:lnTo>
                <a:lnTo>
                  <a:pt x="6272570" y="1295400"/>
                </a:lnTo>
                <a:close/>
              </a:path>
              <a:path w="8469630" h="1473200">
                <a:moveTo>
                  <a:pt x="5075914" y="1422400"/>
                </a:moveTo>
                <a:lnTo>
                  <a:pt x="3601119" y="1422400"/>
                </a:lnTo>
                <a:lnTo>
                  <a:pt x="3553514" y="1409700"/>
                </a:lnTo>
                <a:lnTo>
                  <a:pt x="3507469" y="1409700"/>
                </a:lnTo>
                <a:lnTo>
                  <a:pt x="3463047" y="1397000"/>
                </a:lnTo>
                <a:lnTo>
                  <a:pt x="3420311" y="1384300"/>
                </a:lnTo>
                <a:lnTo>
                  <a:pt x="3379324" y="1371600"/>
                </a:lnTo>
                <a:lnTo>
                  <a:pt x="3340149" y="1371600"/>
                </a:lnTo>
                <a:lnTo>
                  <a:pt x="3302850" y="1358900"/>
                </a:lnTo>
                <a:lnTo>
                  <a:pt x="3267489" y="1346200"/>
                </a:lnTo>
                <a:lnTo>
                  <a:pt x="3234131" y="1333500"/>
                </a:lnTo>
                <a:lnTo>
                  <a:pt x="5433446" y="1333500"/>
                </a:lnTo>
                <a:lnTo>
                  <a:pt x="5396649" y="1346200"/>
                </a:lnTo>
                <a:lnTo>
                  <a:pt x="5357427" y="1358900"/>
                </a:lnTo>
                <a:lnTo>
                  <a:pt x="5315866" y="1371600"/>
                </a:lnTo>
                <a:lnTo>
                  <a:pt x="5272049" y="1384300"/>
                </a:lnTo>
                <a:lnTo>
                  <a:pt x="5226061" y="1384300"/>
                </a:lnTo>
                <a:lnTo>
                  <a:pt x="5177986" y="1397000"/>
                </a:lnTo>
                <a:lnTo>
                  <a:pt x="5075914" y="1422400"/>
                </a:lnTo>
                <a:close/>
              </a:path>
              <a:path w="8469630" h="1473200">
                <a:moveTo>
                  <a:pt x="3044184" y="1358900"/>
                </a:moveTo>
                <a:lnTo>
                  <a:pt x="1848450" y="1358900"/>
                </a:lnTo>
                <a:lnTo>
                  <a:pt x="1793331" y="1346200"/>
                </a:lnTo>
                <a:lnTo>
                  <a:pt x="3093101" y="1346200"/>
                </a:lnTo>
                <a:lnTo>
                  <a:pt x="3044184" y="1358900"/>
                </a:lnTo>
                <a:close/>
              </a:path>
              <a:path w="8469630" h="1473200">
                <a:moveTo>
                  <a:pt x="2943709" y="1371600"/>
                </a:moveTo>
                <a:lnTo>
                  <a:pt x="2020623" y="1371600"/>
                </a:lnTo>
                <a:lnTo>
                  <a:pt x="1962150" y="1358900"/>
                </a:lnTo>
                <a:lnTo>
                  <a:pt x="2994374" y="1358900"/>
                </a:lnTo>
                <a:lnTo>
                  <a:pt x="2943709" y="1371600"/>
                </a:lnTo>
                <a:close/>
              </a:path>
              <a:path w="8469630" h="1473200">
                <a:moveTo>
                  <a:pt x="2733214" y="1384300"/>
                </a:moveTo>
                <a:lnTo>
                  <a:pt x="2201890" y="1384300"/>
                </a:lnTo>
                <a:lnTo>
                  <a:pt x="2140547" y="1371600"/>
                </a:lnTo>
                <a:lnTo>
                  <a:pt x="2786940" y="1371600"/>
                </a:lnTo>
                <a:lnTo>
                  <a:pt x="2733214" y="1384300"/>
                </a:lnTo>
                <a:close/>
              </a:path>
              <a:path w="8469630" h="1473200">
                <a:moveTo>
                  <a:pt x="4909269" y="1447800"/>
                </a:moveTo>
                <a:lnTo>
                  <a:pt x="3805869" y="1447800"/>
                </a:lnTo>
                <a:lnTo>
                  <a:pt x="3752658" y="1435100"/>
                </a:lnTo>
                <a:lnTo>
                  <a:pt x="3700754" y="1435100"/>
                </a:lnTo>
                <a:lnTo>
                  <a:pt x="3650220" y="1422400"/>
                </a:lnTo>
                <a:lnTo>
                  <a:pt x="5022086" y="1422400"/>
                </a:lnTo>
                <a:lnTo>
                  <a:pt x="4909269" y="1447800"/>
                </a:lnTo>
                <a:close/>
              </a:path>
              <a:path w="8469630" h="1473200">
                <a:moveTo>
                  <a:pt x="4728405" y="1460500"/>
                </a:moveTo>
                <a:lnTo>
                  <a:pt x="3915959" y="1460500"/>
                </a:lnTo>
                <a:lnTo>
                  <a:pt x="3860324" y="1447800"/>
                </a:lnTo>
                <a:lnTo>
                  <a:pt x="4790132" y="1447800"/>
                </a:lnTo>
                <a:lnTo>
                  <a:pt x="4728405" y="1460500"/>
                </a:lnTo>
                <a:close/>
              </a:path>
              <a:path w="8469630" h="1473200">
                <a:moveTo>
                  <a:pt x="4535606" y="1473200"/>
                </a:moveTo>
                <a:lnTo>
                  <a:pt x="4089316" y="1473200"/>
                </a:lnTo>
                <a:lnTo>
                  <a:pt x="4030518" y="1460500"/>
                </a:lnTo>
                <a:lnTo>
                  <a:pt x="4601058" y="1460500"/>
                </a:lnTo>
                <a:lnTo>
                  <a:pt x="4535606" y="1473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62350" y="4897310"/>
            <a:ext cx="82829" cy="82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35603" y="4549571"/>
            <a:ext cx="164312" cy="164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79430" y="4159745"/>
            <a:ext cx="246849" cy="2464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33283" y="2493911"/>
            <a:ext cx="8545195" cy="1549400"/>
          </a:xfrm>
          <a:custGeom>
            <a:avLst/>
            <a:gdLst/>
            <a:ahLst/>
            <a:cxnLst/>
            <a:rect l="l" t="t" r="r" b="b"/>
            <a:pathLst>
              <a:path w="8545195" h="1549400">
                <a:moveTo>
                  <a:pt x="5528767" y="12700"/>
                </a:moveTo>
                <a:lnTo>
                  <a:pt x="4905781" y="12700"/>
                </a:lnTo>
                <a:lnTo>
                  <a:pt x="4934153" y="0"/>
                </a:lnTo>
                <a:lnTo>
                  <a:pt x="5505602" y="0"/>
                </a:lnTo>
                <a:lnTo>
                  <a:pt x="5528767" y="12700"/>
                </a:lnTo>
                <a:close/>
              </a:path>
              <a:path w="8545195" h="1549400">
                <a:moveTo>
                  <a:pt x="6947242" y="12700"/>
                </a:moveTo>
                <a:lnTo>
                  <a:pt x="6297180" y="12700"/>
                </a:lnTo>
                <a:lnTo>
                  <a:pt x="6321983" y="0"/>
                </a:lnTo>
                <a:lnTo>
                  <a:pt x="6907618" y="0"/>
                </a:lnTo>
                <a:lnTo>
                  <a:pt x="6947242" y="12700"/>
                </a:lnTo>
                <a:close/>
              </a:path>
              <a:path w="8545195" h="1549400">
                <a:moveTo>
                  <a:pt x="5639676" y="25400"/>
                </a:moveTo>
                <a:lnTo>
                  <a:pt x="4771009" y="25400"/>
                </a:lnTo>
                <a:lnTo>
                  <a:pt x="4796955" y="12700"/>
                </a:lnTo>
                <a:lnTo>
                  <a:pt x="5618187" y="12700"/>
                </a:lnTo>
                <a:lnTo>
                  <a:pt x="5639676" y="25400"/>
                </a:lnTo>
                <a:close/>
              </a:path>
              <a:path w="8545195" h="1549400">
                <a:moveTo>
                  <a:pt x="7061225" y="25400"/>
                </a:moveTo>
                <a:lnTo>
                  <a:pt x="6154915" y="25400"/>
                </a:lnTo>
                <a:lnTo>
                  <a:pt x="6177800" y="12700"/>
                </a:lnTo>
                <a:lnTo>
                  <a:pt x="7024090" y="12700"/>
                </a:lnTo>
                <a:lnTo>
                  <a:pt x="7061225" y="25400"/>
                </a:lnTo>
                <a:close/>
              </a:path>
              <a:path w="8545195" h="1549400">
                <a:moveTo>
                  <a:pt x="5721845" y="38100"/>
                </a:moveTo>
                <a:lnTo>
                  <a:pt x="4696460" y="38100"/>
                </a:lnTo>
                <a:lnTo>
                  <a:pt x="4720742" y="25400"/>
                </a:lnTo>
                <a:lnTo>
                  <a:pt x="5701880" y="25400"/>
                </a:lnTo>
                <a:lnTo>
                  <a:pt x="5721845" y="38100"/>
                </a:lnTo>
                <a:close/>
              </a:path>
              <a:path w="8545195" h="1549400">
                <a:moveTo>
                  <a:pt x="7167041" y="38100"/>
                </a:moveTo>
                <a:lnTo>
                  <a:pt x="6067031" y="38100"/>
                </a:lnTo>
                <a:lnTo>
                  <a:pt x="6088430" y="25400"/>
                </a:lnTo>
                <a:lnTo>
                  <a:pt x="7132751" y="25400"/>
                </a:lnTo>
                <a:lnTo>
                  <a:pt x="7167041" y="38100"/>
                </a:lnTo>
                <a:close/>
              </a:path>
              <a:path w="8545195" h="1549400">
                <a:moveTo>
                  <a:pt x="4019613" y="50800"/>
                </a:moveTo>
                <a:lnTo>
                  <a:pt x="3418827" y="50800"/>
                </a:lnTo>
                <a:lnTo>
                  <a:pt x="3453701" y="38100"/>
                </a:lnTo>
                <a:lnTo>
                  <a:pt x="3994950" y="38100"/>
                </a:lnTo>
                <a:lnTo>
                  <a:pt x="4019613" y="50800"/>
                </a:lnTo>
                <a:close/>
              </a:path>
              <a:path w="8545195" h="1549400">
                <a:moveTo>
                  <a:pt x="5779236" y="50800"/>
                </a:moveTo>
                <a:lnTo>
                  <a:pt x="4627206" y="50800"/>
                </a:lnTo>
                <a:lnTo>
                  <a:pt x="4649673" y="38100"/>
                </a:lnTo>
                <a:lnTo>
                  <a:pt x="5760529" y="38100"/>
                </a:lnTo>
                <a:lnTo>
                  <a:pt x="5779236" y="50800"/>
                </a:lnTo>
                <a:close/>
              </a:path>
              <a:path w="8545195" h="1549400">
                <a:moveTo>
                  <a:pt x="7232535" y="50800"/>
                </a:moveTo>
                <a:lnTo>
                  <a:pt x="6005182" y="50800"/>
                </a:lnTo>
                <a:lnTo>
                  <a:pt x="6025388" y="38100"/>
                </a:lnTo>
                <a:lnTo>
                  <a:pt x="7200315" y="38100"/>
                </a:lnTo>
                <a:lnTo>
                  <a:pt x="7232535" y="50800"/>
                </a:lnTo>
                <a:close/>
              </a:path>
              <a:path w="8545195" h="1549400">
                <a:moveTo>
                  <a:pt x="4162094" y="63500"/>
                </a:moveTo>
                <a:lnTo>
                  <a:pt x="3252038" y="63500"/>
                </a:lnTo>
                <a:lnTo>
                  <a:pt x="3284321" y="50800"/>
                </a:lnTo>
                <a:lnTo>
                  <a:pt x="4139044" y="50800"/>
                </a:lnTo>
                <a:lnTo>
                  <a:pt x="4162094" y="63500"/>
                </a:lnTo>
                <a:close/>
              </a:path>
              <a:path w="8545195" h="1549400">
                <a:moveTo>
                  <a:pt x="5832716" y="63500"/>
                </a:moveTo>
                <a:lnTo>
                  <a:pt x="4563706" y="63500"/>
                </a:lnTo>
                <a:lnTo>
                  <a:pt x="4584204" y="50800"/>
                </a:lnTo>
                <a:lnTo>
                  <a:pt x="5815342" y="50800"/>
                </a:lnTo>
                <a:lnTo>
                  <a:pt x="5832716" y="63500"/>
                </a:lnTo>
                <a:close/>
              </a:path>
              <a:path w="8545195" h="1549400">
                <a:moveTo>
                  <a:pt x="7293622" y="63500"/>
                </a:moveTo>
                <a:lnTo>
                  <a:pt x="5947105" y="63500"/>
                </a:lnTo>
                <a:lnTo>
                  <a:pt x="5966028" y="50800"/>
                </a:lnTo>
                <a:lnTo>
                  <a:pt x="7263650" y="50800"/>
                </a:lnTo>
                <a:lnTo>
                  <a:pt x="7293622" y="63500"/>
                </a:lnTo>
                <a:close/>
              </a:path>
              <a:path w="8545195" h="1549400">
                <a:moveTo>
                  <a:pt x="4251286" y="76200"/>
                </a:moveTo>
                <a:lnTo>
                  <a:pt x="3158769" y="76200"/>
                </a:lnTo>
                <a:lnTo>
                  <a:pt x="3189249" y="63500"/>
                </a:lnTo>
                <a:lnTo>
                  <a:pt x="4229455" y="63500"/>
                </a:lnTo>
                <a:lnTo>
                  <a:pt x="4251286" y="76200"/>
                </a:lnTo>
                <a:close/>
              </a:path>
              <a:path w="8545195" h="1549400">
                <a:moveTo>
                  <a:pt x="5882055" y="76200"/>
                </a:moveTo>
                <a:lnTo>
                  <a:pt x="4524768" y="76200"/>
                </a:lnTo>
                <a:lnTo>
                  <a:pt x="4543882" y="63500"/>
                </a:lnTo>
                <a:lnTo>
                  <a:pt x="5866091" y="63500"/>
                </a:lnTo>
                <a:lnTo>
                  <a:pt x="5882055" y="76200"/>
                </a:lnTo>
                <a:close/>
              </a:path>
              <a:path w="8545195" h="1549400">
                <a:moveTo>
                  <a:pt x="7336383" y="76200"/>
                </a:moveTo>
                <a:lnTo>
                  <a:pt x="5893028" y="76200"/>
                </a:lnTo>
                <a:lnTo>
                  <a:pt x="5910592" y="63500"/>
                </a:lnTo>
                <a:lnTo>
                  <a:pt x="7322337" y="63500"/>
                </a:lnTo>
                <a:lnTo>
                  <a:pt x="7336383" y="76200"/>
                </a:lnTo>
                <a:close/>
              </a:path>
              <a:path w="8545195" h="1549400">
                <a:moveTo>
                  <a:pt x="4335272" y="88900"/>
                </a:moveTo>
                <a:lnTo>
                  <a:pt x="3071291" y="88900"/>
                </a:lnTo>
                <a:lnTo>
                  <a:pt x="3099777" y="76200"/>
                </a:lnTo>
                <a:lnTo>
                  <a:pt x="4314786" y="76200"/>
                </a:lnTo>
                <a:lnTo>
                  <a:pt x="4335272" y="88900"/>
                </a:lnTo>
                <a:close/>
              </a:path>
              <a:path w="8545195" h="1549400">
                <a:moveTo>
                  <a:pt x="4885118" y="88900"/>
                </a:moveTo>
                <a:lnTo>
                  <a:pt x="4488675" y="88900"/>
                </a:lnTo>
                <a:lnTo>
                  <a:pt x="4506353" y="76200"/>
                </a:lnTo>
                <a:lnTo>
                  <a:pt x="4912677" y="76200"/>
                </a:lnTo>
                <a:lnTo>
                  <a:pt x="4885118" y="88900"/>
                </a:lnTo>
                <a:close/>
              </a:path>
              <a:path w="8545195" h="1549400">
                <a:moveTo>
                  <a:pt x="6279324" y="88900"/>
                </a:moveTo>
                <a:lnTo>
                  <a:pt x="5521655" y="88900"/>
                </a:lnTo>
                <a:lnTo>
                  <a:pt x="5498782" y="76200"/>
                </a:lnTo>
                <a:lnTo>
                  <a:pt x="6303556" y="76200"/>
                </a:lnTo>
                <a:lnTo>
                  <a:pt x="6279324" y="88900"/>
                </a:lnTo>
                <a:close/>
              </a:path>
              <a:path w="8545195" h="1549400">
                <a:moveTo>
                  <a:pt x="7376401" y="88900"/>
                </a:moveTo>
                <a:lnTo>
                  <a:pt x="6940740" y="88900"/>
                </a:lnTo>
                <a:lnTo>
                  <a:pt x="6901561" y="76200"/>
                </a:lnTo>
                <a:lnTo>
                  <a:pt x="7363371" y="76200"/>
                </a:lnTo>
                <a:lnTo>
                  <a:pt x="7376401" y="88900"/>
                </a:lnTo>
                <a:close/>
              </a:path>
              <a:path w="8545195" h="1549400">
                <a:moveTo>
                  <a:pt x="4413605" y="101600"/>
                </a:moveTo>
                <a:lnTo>
                  <a:pt x="3016453" y="101600"/>
                </a:lnTo>
                <a:lnTo>
                  <a:pt x="3043516" y="88900"/>
                </a:lnTo>
                <a:lnTo>
                  <a:pt x="4394581" y="88900"/>
                </a:lnTo>
                <a:lnTo>
                  <a:pt x="4413605" y="101600"/>
                </a:lnTo>
                <a:close/>
              </a:path>
              <a:path w="8545195" h="1549400">
                <a:moveTo>
                  <a:pt x="4781308" y="101600"/>
                </a:moveTo>
                <a:lnTo>
                  <a:pt x="4455528" y="101600"/>
                </a:lnTo>
                <a:lnTo>
                  <a:pt x="4471733" y="88900"/>
                </a:lnTo>
                <a:lnTo>
                  <a:pt x="4806861" y="88900"/>
                </a:lnTo>
                <a:lnTo>
                  <a:pt x="4781308" y="101600"/>
                </a:lnTo>
                <a:close/>
              </a:path>
              <a:path w="8545195" h="1549400">
                <a:moveTo>
                  <a:pt x="6164478" y="101600"/>
                </a:moveTo>
                <a:lnTo>
                  <a:pt x="5629427" y="101600"/>
                </a:lnTo>
                <a:lnTo>
                  <a:pt x="5608269" y="88900"/>
                </a:lnTo>
                <a:lnTo>
                  <a:pt x="6187059" y="88900"/>
                </a:lnTo>
                <a:lnTo>
                  <a:pt x="6164478" y="101600"/>
                </a:lnTo>
                <a:close/>
              </a:path>
              <a:path w="8545195" h="1549400">
                <a:moveTo>
                  <a:pt x="7413561" y="101600"/>
                </a:moveTo>
                <a:lnTo>
                  <a:pt x="7051954" y="101600"/>
                </a:lnTo>
                <a:lnTo>
                  <a:pt x="7015289" y="88900"/>
                </a:lnTo>
                <a:lnTo>
                  <a:pt x="7401496" y="88900"/>
                </a:lnTo>
                <a:lnTo>
                  <a:pt x="7413561" y="101600"/>
                </a:lnTo>
                <a:close/>
              </a:path>
              <a:path w="8545195" h="1549400">
                <a:moveTo>
                  <a:pt x="4425975" y="114300"/>
                </a:moveTo>
                <a:lnTo>
                  <a:pt x="2964573" y="114300"/>
                </a:lnTo>
                <a:lnTo>
                  <a:pt x="2990126" y="101600"/>
                </a:lnTo>
                <a:lnTo>
                  <a:pt x="4440085" y="101600"/>
                </a:lnTo>
                <a:lnTo>
                  <a:pt x="4425975" y="114300"/>
                </a:lnTo>
                <a:close/>
              </a:path>
              <a:path w="8545195" h="1549400">
                <a:moveTo>
                  <a:pt x="4425975" y="114300"/>
                </a:moveTo>
                <a:lnTo>
                  <a:pt x="4440085" y="101600"/>
                </a:lnTo>
                <a:lnTo>
                  <a:pt x="4450308" y="101600"/>
                </a:lnTo>
                <a:lnTo>
                  <a:pt x="4425975" y="114300"/>
                </a:lnTo>
                <a:close/>
              </a:path>
              <a:path w="8545195" h="1549400">
                <a:moveTo>
                  <a:pt x="4709299" y="114300"/>
                </a:moveTo>
                <a:lnTo>
                  <a:pt x="4425975" y="114300"/>
                </a:lnTo>
                <a:lnTo>
                  <a:pt x="4450308" y="101600"/>
                </a:lnTo>
                <a:lnTo>
                  <a:pt x="4733137" y="101600"/>
                </a:lnTo>
                <a:lnTo>
                  <a:pt x="4709299" y="114300"/>
                </a:lnTo>
                <a:close/>
              </a:path>
              <a:path w="8545195" h="1549400">
                <a:moveTo>
                  <a:pt x="6079147" y="114300"/>
                </a:moveTo>
                <a:lnTo>
                  <a:pt x="5708777" y="114300"/>
                </a:lnTo>
                <a:lnTo>
                  <a:pt x="5689193" y="101600"/>
                </a:lnTo>
                <a:lnTo>
                  <a:pt x="6100216" y="101600"/>
                </a:lnTo>
                <a:lnTo>
                  <a:pt x="6079147" y="114300"/>
                </a:lnTo>
                <a:close/>
              </a:path>
              <a:path w="8545195" h="1549400">
                <a:moveTo>
                  <a:pt x="7447788" y="114300"/>
                </a:moveTo>
                <a:lnTo>
                  <a:pt x="7154671" y="114300"/>
                </a:lnTo>
                <a:lnTo>
                  <a:pt x="7120928" y="101600"/>
                </a:lnTo>
                <a:lnTo>
                  <a:pt x="7436713" y="101600"/>
                </a:lnTo>
                <a:lnTo>
                  <a:pt x="7447788" y="114300"/>
                </a:lnTo>
                <a:close/>
              </a:path>
              <a:path w="8545195" h="1549400">
                <a:moveTo>
                  <a:pt x="3260559" y="139700"/>
                </a:moveTo>
                <a:lnTo>
                  <a:pt x="2870301" y="139700"/>
                </a:lnTo>
                <a:lnTo>
                  <a:pt x="2892640" y="127000"/>
                </a:lnTo>
                <a:lnTo>
                  <a:pt x="2915805" y="114300"/>
                </a:lnTo>
                <a:lnTo>
                  <a:pt x="3424186" y="114300"/>
                </a:lnTo>
                <a:lnTo>
                  <a:pt x="3390125" y="127000"/>
                </a:lnTo>
                <a:lnTo>
                  <a:pt x="3292462" y="127000"/>
                </a:lnTo>
                <a:lnTo>
                  <a:pt x="3260559" y="139700"/>
                </a:lnTo>
                <a:close/>
              </a:path>
              <a:path w="8545195" h="1549400">
                <a:moveTo>
                  <a:pt x="4642916" y="127000"/>
                </a:moveTo>
                <a:lnTo>
                  <a:pt x="4014165" y="127000"/>
                </a:lnTo>
                <a:lnTo>
                  <a:pt x="3989743" y="114300"/>
                </a:lnTo>
                <a:lnTo>
                  <a:pt x="4664875" y="114300"/>
                </a:lnTo>
                <a:lnTo>
                  <a:pt x="4642916" y="127000"/>
                </a:lnTo>
                <a:close/>
              </a:path>
              <a:path w="8545195" h="1549400">
                <a:moveTo>
                  <a:pt x="6000407" y="127000"/>
                </a:moveTo>
                <a:lnTo>
                  <a:pt x="5781217" y="127000"/>
                </a:lnTo>
                <a:lnTo>
                  <a:pt x="5763374" y="114300"/>
                </a:lnTo>
                <a:lnTo>
                  <a:pt x="6019812" y="114300"/>
                </a:lnTo>
                <a:lnTo>
                  <a:pt x="6000407" y="127000"/>
                </a:lnTo>
                <a:close/>
              </a:path>
              <a:path w="8545195" h="1549400">
                <a:moveTo>
                  <a:pt x="7479004" y="127000"/>
                </a:moveTo>
                <a:lnTo>
                  <a:pt x="7217841" y="127000"/>
                </a:lnTo>
                <a:lnTo>
                  <a:pt x="7186231" y="114300"/>
                </a:lnTo>
                <a:lnTo>
                  <a:pt x="7468946" y="114300"/>
                </a:lnTo>
                <a:lnTo>
                  <a:pt x="7479004" y="127000"/>
                </a:lnTo>
                <a:close/>
              </a:path>
              <a:path w="8545195" h="1549400">
                <a:moveTo>
                  <a:pt x="2473350" y="139700"/>
                </a:moveTo>
                <a:lnTo>
                  <a:pt x="1785937" y="139700"/>
                </a:lnTo>
                <a:lnTo>
                  <a:pt x="1818004" y="127000"/>
                </a:lnTo>
                <a:lnTo>
                  <a:pt x="2430703" y="127000"/>
                </a:lnTo>
                <a:lnTo>
                  <a:pt x="2473350" y="139700"/>
                </a:lnTo>
                <a:close/>
              </a:path>
              <a:path w="8545195" h="1549400">
                <a:moveTo>
                  <a:pt x="4582756" y="139700"/>
                </a:moveTo>
                <a:lnTo>
                  <a:pt x="4153636" y="139700"/>
                </a:lnTo>
                <a:lnTo>
                  <a:pt x="4130840" y="127000"/>
                </a:lnTo>
                <a:lnTo>
                  <a:pt x="4602670" y="127000"/>
                </a:lnTo>
                <a:lnTo>
                  <a:pt x="4582756" y="139700"/>
                </a:lnTo>
                <a:close/>
              </a:path>
              <a:path w="8545195" h="1549400">
                <a:moveTo>
                  <a:pt x="5946101" y="139700"/>
                </a:moveTo>
                <a:lnTo>
                  <a:pt x="5830531" y="139700"/>
                </a:lnTo>
                <a:lnTo>
                  <a:pt x="5814110" y="127000"/>
                </a:lnTo>
                <a:lnTo>
                  <a:pt x="5964148" y="127000"/>
                </a:lnTo>
                <a:lnTo>
                  <a:pt x="5946101" y="139700"/>
                </a:lnTo>
                <a:close/>
              </a:path>
              <a:path w="8545195" h="1549400">
                <a:moveTo>
                  <a:pt x="7507147" y="139700"/>
                </a:moveTo>
                <a:lnTo>
                  <a:pt x="7276325" y="139700"/>
                </a:lnTo>
                <a:lnTo>
                  <a:pt x="7247026" y="127000"/>
                </a:lnTo>
                <a:lnTo>
                  <a:pt x="7498118" y="127000"/>
                </a:lnTo>
                <a:lnTo>
                  <a:pt x="7507147" y="139700"/>
                </a:lnTo>
                <a:close/>
              </a:path>
              <a:path w="8545195" h="1549400">
                <a:moveTo>
                  <a:pt x="2638107" y="152400"/>
                </a:moveTo>
                <a:lnTo>
                  <a:pt x="1600238" y="152400"/>
                </a:lnTo>
                <a:lnTo>
                  <a:pt x="1630337" y="139700"/>
                </a:lnTo>
                <a:lnTo>
                  <a:pt x="2597835" y="139700"/>
                </a:lnTo>
                <a:lnTo>
                  <a:pt x="2638107" y="152400"/>
                </a:lnTo>
                <a:close/>
              </a:path>
              <a:path w="8545195" h="1549400">
                <a:moveTo>
                  <a:pt x="3169589" y="152400"/>
                </a:moveTo>
                <a:lnTo>
                  <a:pt x="2828175" y="152400"/>
                </a:lnTo>
                <a:lnTo>
                  <a:pt x="2848800" y="139700"/>
                </a:lnTo>
                <a:lnTo>
                  <a:pt x="3199663" y="139700"/>
                </a:lnTo>
                <a:lnTo>
                  <a:pt x="3169589" y="152400"/>
                </a:lnTo>
                <a:close/>
              </a:path>
              <a:path w="8545195" h="1549400">
                <a:moveTo>
                  <a:pt x="4529442" y="152400"/>
                </a:moveTo>
                <a:lnTo>
                  <a:pt x="4261573" y="152400"/>
                </a:lnTo>
                <a:lnTo>
                  <a:pt x="4240352" y="139700"/>
                </a:lnTo>
                <a:lnTo>
                  <a:pt x="4547120" y="139700"/>
                </a:lnTo>
                <a:lnTo>
                  <a:pt x="4529442" y="152400"/>
                </a:lnTo>
                <a:close/>
              </a:path>
              <a:path w="8545195" h="1549400">
                <a:moveTo>
                  <a:pt x="5885637" y="152400"/>
                </a:moveTo>
                <a:lnTo>
                  <a:pt x="5860249" y="139700"/>
                </a:lnTo>
                <a:lnTo>
                  <a:pt x="5912815" y="139700"/>
                </a:lnTo>
                <a:lnTo>
                  <a:pt x="5885637" y="152400"/>
                </a:lnTo>
                <a:close/>
              </a:path>
              <a:path w="8545195" h="1549400">
                <a:moveTo>
                  <a:pt x="7524191" y="152400"/>
                </a:moveTo>
                <a:lnTo>
                  <a:pt x="7329525" y="152400"/>
                </a:lnTo>
                <a:lnTo>
                  <a:pt x="7316292" y="139700"/>
                </a:lnTo>
                <a:lnTo>
                  <a:pt x="7515847" y="139700"/>
                </a:lnTo>
                <a:lnTo>
                  <a:pt x="7524191" y="152400"/>
                </a:lnTo>
                <a:close/>
              </a:path>
              <a:path w="8545195" h="1549400">
                <a:moveTo>
                  <a:pt x="2754922" y="165100"/>
                </a:moveTo>
                <a:lnTo>
                  <a:pt x="1483601" y="165100"/>
                </a:lnTo>
                <a:lnTo>
                  <a:pt x="1512189" y="152400"/>
                </a:lnTo>
                <a:lnTo>
                  <a:pt x="2716669" y="152400"/>
                </a:lnTo>
                <a:lnTo>
                  <a:pt x="2754922" y="165100"/>
                </a:lnTo>
                <a:close/>
              </a:path>
              <a:path w="8545195" h="1549400">
                <a:moveTo>
                  <a:pt x="3084652" y="165100"/>
                </a:moveTo>
                <a:lnTo>
                  <a:pt x="2789554" y="165100"/>
                </a:lnTo>
                <a:lnTo>
                  <a:pt x="2808414" y="152400"/>
                </a:lnTo>
                <a:lnTo>
                  <a:pt x="3112693" y="152400"/>
                </a:lnTo>
                <a:lnTo>
                  <a:pt x="3084652" y="165100"/>
                </a:lnTo>
                <a:close/>
              </a:path>
              <a:path w="8545195" h="1549400">
                <a:moveTo>
                  <a:pt x="4498022" y="165100"/>
                </a:moveTo>
                <a:lnTo>
                  <a:pt x="4322241" y="165100"/>
                </a:lnTo>
                <a:lnTo>
                  <a:pt x="4302061" y="152400"/>
                </a:lnTo>
                <a:lnTo>
                  <a:pt x="4514113" y="152400"/>
                </a:lnTo>
                <a:lnTo>
                  <a:pt x="4498022" y="165100"/>
                </a:lnTo>
                <a:close/>
              </a:path>
              <a:path w="8545195" h="1549400">
                <a:moveTo>
                  <a:pt x="7547114" y="165100"/>
                </a:moveTo>
                <a:lnTo>
                  <a:pt x="7365987" y="165100"/>
                </a:lnTo>
                <a:lnTo>
                  <a:pt x="7353731" y="152400"/>
                </a:lnTo>
                <a:lnTo>
                  <a:pt x="7539824" y="152400"/>
                </a:lnTo>
                <a:lnTo>
                  <a:pt x="7547114" y="165100"/>
                </a:lnTo>
                <a:close/>
              </a:path>
              <a:path w="8545195" h="1549400">
                <a:moveTo>
                  <a:pt x="3006369" y="177800"/>
                </a:moveTo>
                <a:lnTo>
                  <a:pt x="1400340" y="177800"/>
                </a:lnTo>
                <a:lnTo>
                  <a:pt x="1427670" y="165100"/>
                </a:lnTo>
                <a:lnTo>
                  <a:pt x="3032175" y="165100"/>
                </a:lnTo>
                <a:lnTo>
                  <a:pt x="3006369" y="177800"/>
                </a:lnTo>
                <a:close/>
              </a:path>
              <a:path w="8545195" h="1549400">
                <a:moveTo>
                  <a:pt x="4470146" y="177800"/>
                </a:moveTo>
                <a:lnTo>
                  <a:pt x="4397883" y="177800"/>
                </a:lnTo>
                <a:lnTo>
                  <a:pt x="4379214" y="165100"/>
                </a:lnTo>
                <a:lnTo>
                  <a:pt x="4484585" y="165100"/>
                </a:lnTo>
                <a:lnTo>
                  <a:pt x="4470146" y="177800"/>
                </a:lnTo>
                <a:close/>
              </a:path>
              <a:path w="8545195" h="1549400">
                <a:moveTo>
                  <a:pt x="7560589" y="177800"/>
                </a:moveTo>
                <a:lnTo>
                  <a:pt x="7399172" y="177800"/>
                </a:lnTo>
                <a:lnTo>
                  <a:pt x="7387958" y="165100"/>
                </a:lnTo>
                <a:lnTo>
                  <a:pt x="7554036" y="165100"/>
                </a:lnTo>
                <a:lnTo>
                  <a:pt x="7560589" y="177800"/>
                </a:lnTo>
                <a:close/>
              </a:path>
              <a:path w="8545195" h="1549400">
                <a:moveTo>
                  <a:pt x="2958198" y="190500"/>
                </a:moveTo>
                <a:lnTo>
                  <a:pt x="1320977" y="190500"/>
                </a:lnTo>
                <a:lnTo>
                  <a:pt x="1346974" y="177800"/>
                </a:lnTo>
                <a:lnTo>
                  <a:pt x="2982417" y="177800"/>
                </a:lnTo>
                <a:lnTo>
                  <a:pt x="2958198" y="190500"/>
                </a:lnTo>
                <a:close/>
              </a:path>
              <a:path w="8545195" h="1549400">
                <a:moveTo>
                  <a:pt x="4445876" y="190500"/>
                </a:moveTo>
                <a:lnTo>
                  <a:pt x="4415421" y="177800"/>
                </a:lnTo>
                <a:lnTo>
                  <a:pt x="4471200" y="177800"/>
                </a:lnTo>
                <a:lnTo>
                  <a:pt x="4445876" y="190500"/>
                </a:lnTo>
                <a:close/>
              </a:path>
              <a:path w="8545195" h="1549400">
                <a:moveTo>
                  <a:pt x="7572565" y="190500"/>
                </a:moveTo>
                <a:lnTo>
                  <a:pt x="7437983" y="190500"/>
                </a:lnTo>
                <a:lnTo>
                  <a:pt x="7428242" y="177800"/>
                </a:lnTo>
                <a:lnTo>
                  <a:pt x="7550162" y="177800"/>
                </a:lnTo>
                <a:lnTo>
                  <a:pt x="7571302" y="187729"/>
                </a:lnTo>
                <a:lnTo>
                  <a:pt x="7572565" y="190500"/>
                </a:lnTo>
                <a:close/>
              </a:path>
              <a:path w="8545195" h="1549400">
                <a:moveTo>
                  <a:pt x="7571302" y="187729"/>
                </a:moveTo>
                <a:lnTo>
                  <a:pt x="7550162" y="177800"/>
                </a:lnTo>
                <a:lnTo>
                  <a:pt x="7566774" y="177800"/>
                </a:lnTo>
                <a:lnTo>
                  <a:pt x="7571302" y="187729"/>
                </a:lnTo>
                <a:close/>
              </a:path>
              <a:path w="8545195" h="1549400">
                <a:moveTo>
                  <a:pt x="7632522" y="190500"/>
                </a:moveTo>
                <a:lnTo>
                  <a:pt x="7577200" y="190500"/>
                </a:lnTo>
                <a:lnTo>
                  <a:pt x="7571302" y="187729"/>
                </a:lnTo>
                <a:lnTo>
                  <a:pt x="7566774" y="177800"/>
                </a:lnTo>
                <a:lnTo>
                  <a:pt x="7591602" y="177800"/>
                </a:lnTo>
                <a:lnTo>
                  <a:pt x="7632522" y="190500"/>
                </a:lnTo>
                <a:close/>
              </a:path>
              <a:path w="8545195" h="1549400">
                <a:moveTo>
                  <a:pt x="2913481" y="203200"/>
                </a:moveTo>
                <a:lnTo>
                  <a:pt x="1245781" y="203200"/>
                </a:lnTo>
                <a:lnTo>
                  <a:pt x="1270368" y="190500"/>
                </a:lnTo>
                <a:lnTo>
                  <a:pt x="2936024" y="190500"/>
                </a:lnTo>
                <a:lnTo>
                  <a:pt x="2913481" y="203200"/>
                </a:lnTo>
                <a:close/>
              </a:path>
              <a:path w="8545195" h="1549400">
                <a:moveTo>
                  <a:pt x="7750594" y="203200"/>
                </a:moveTo>
                <a:lnTo>
                  <a:pt x="7462748" y="203200"/>
                </a:lnTo>
                <a:lnTo>
                  <a:pt x="7454150" y="190500"/>
                </a:lnTo>
                <a:lnTo>
                  <a:pt x="7712049" y="190500"/>
                </a:lnTo>
                <a:lnTo>
                  <a:pt x="7750594" y="203200"/>
                </a:lnTo>
                <a:close/>
              </a:path>
              <a:path w="8545195" h="1549400">
                <a:moveTo>
                  <a:pt x="1790471" y="215900"/>
                </a:moveTo>
                <a:lnTo>
                  <a:pt x="1198079" y="215900"/>
                </a:lnTo>
                <a:lnTo>
                  <a:pt x="1221676" y="203200"/>
                </a:lnTo>
                <a:lnTo>
                  <a:pt x="1822310" y="203200"/>
                </a:lnTo>
                <a:lnTo>
                  <a:pt x="1790471" y="215900"/>
                </a:lnTo>
                <a:close/>
              </a:path>
              <a:path w="8545195" h="1549400">
                <a:moveTo>
                  <a:pt x="2872435" y="215900"/>
                </a:moveTo>
                <a:lnTo>
                  <a:pt x="2468524" y="215900"/>
                </a:lnTo>
                <a:lnTo>
                  <a:pt x="2426195" y="203200"/>
                </a:lnTo>
                <a:lnTo>
                  <a:pt x="2893199" y="203200"/>
                </a:lnTo>
                <a:lnTo>
                  <a:pt x="2872435" y="215900"/>
                </a:lnTo>
                <a:close/>
              </a:path>
              <a:path w="8545195" h="1549400">
                <a:moveTo>
                  <a:pt x="7860893" y="215900"/>
                </a:moveTo>
                <a:lnTo>
                  <a:pt x="7483513" y="215900"/>
                </a:lnTo>
                <a:lnTo>
                  <a:pt x="7476134" y="203200"/>
                </a:lnTo>
                <a:lnTo>
                  <a:pt x="7825054" y="203200"/>
                </a:lnTo>
                <a:lnTo>
                  <a:pt x="7860893" y="215900"/>
                </a:lnTo>
                <a:close/>
              </a:path>
              <a:path w="8545195" h="1549400">
                <a:moveTo>
                  <a:pt x="1607743" y="228600"/>
                </a:moveTo>
                <a:lnTo>
                  <a:pt x="1152436" y="228600"/>
                </a:lnTo>
                <a:lnTo>
                  <a:pt x="1175003" y="215900"/>
                </a:lnTo>
                <a:lnTo>
                  <a:pt x="1637588" y="215900"/>
                </a:lnTo>
                <a:lnTo>
                  <a:pt x="1607743" y="228600"/>
                </a:lnTo>
                <a:close/>
              </a:path>
              <a:path w="8545195" h="1549400">
                <a:moveTo>
                  <a:pt x="2835262" y="228600"/>
                </a:moveTo>
                <a:lnTo>
                  <a:pt x="2630639" y="228600"/>
                </a:lnTo>
                <a:lnTo>
                  <a:pt x="2590711" y="215900"/>
                </a:lnTo>
                <a:lnTo>
                  <a:pt x="2854159" y="215900"/>
                </a:lnTo>
                <a:lnTo>
                  <a:pt x="2835262" y="228600"/>
                </a:lnTo>
                <a:close/>
              </a:path>
              <a:path w="8545195" h="1549400">
                <a:moveTo>
                  <a:pt x="7929625" y="228600"/>
                </a:moveTo>
                <a:lnTo>
                  <a:pt x="7500061" y="228600"/>
                </a:lnTo>
                <a:lnTo>
                  <a:pt x="7493927" y="215900"/>
                </a:lnTo>
                <a:lnTo>
                  <a:pt x="7895767" y="215900"/>
                </a:lnTo>
                <a:lnTo>
                  <a:pt x="7929625" y="228600"/>
                </a:lnTo>
                <a:close/>
              </a:path>
              <a:path w="8545195" h="1549400">
                <a:moveTo>
                  <a:pt x="1493240" y="241300"/>
                </a:moveTo>
                <a:lnTo>
                  <a:pt x="1087932" y="241300"/>
                </a:lnTo>
                <a:lnTo>
                  <a:pt x="1108887" y="228600"/>
                </a:lnTo>
                <a:lnTo>
                  <a:pt x="1521536" y="228600"/>
                </a:lnTo>
                <a:lnTo>
                  <a:pt x="1493240" y="241300"/>
                </a:lnTo>
                <a:close/>
              </a:path>
              <a:path w="8545195" h="1549400">
                <a:moveTo>
                  <a:pt x="2792526" y="241300"/>
                </a:moveTo>
                <a:lnTo>
                  <a:pt x="2745308" y="241300"/>
                </a:lnTo>
                <a:lnTo>
                  <a:pt x="2707436" y="228600"/>
                </a:lnTo>
                <a:lnTo>
                  <a:pt x="2819171" y="228600"/>
                </a:lnTo>
                <a:lnTo>
                  <a:pt x="2792526" y="241300"/>
                </a:lnTo>
                <a:close/>
              </a:path>
              <a:path w="8545195" h="1549400">
                <a:moveTo>
                  <a:pt x="7994205" y="241300"/>
                </a:moveTo>
                <a:lnTo>
                  <a:pt x="7515225" y="241300"/>
                </a:lnTo>
                <a:lnTo>
                  <a:pt x="7510818" y="228600"/>
                </a:lnTo>
                <a:lnTo>
                  <a:pt x="7962455" y="228600"/>
                </a:lnTo>
                <a:lnTo>
                  <a:pt x="7994205" y="241300"/>
                </a:lnTo>
                <a:close/>
              </a:path>
              <a:path w="8545195" h="1549400">
                <a:moveTo>
                  <a:pt x="1411681" y="254000"/>
                </a:moveTo>
                <a:lnTo>
                  <a:pt x="1047686" y="254000"/>
                </a:lnTo>
                <a:lnTo>
                  <a:pt x="1067523" y="241300"/>
                </a:lnTo>
                <a:lnTo>
                  <a:pt x="1438719" y="241300"/>
                </a:lnTo>
                <a:lnTo>
                  <a:pt x="1411681" y="254000"/>
                </a:lnTo>
                <a:close/>
              </a:path>
              <a:path w="8545195" h="1549400">
                <a:moveTo>
                  <a:pt x="8082572" y="266700"/>
                </a:moveTo>
                <a:lnTo>
                  <a:pt x="7626146" y="266700"/>
                </a:lnTo>
                <a:lnTo>
                  <a:pt x="7585646" y="254000"/>
                </a:lnTo>
                <a:lnTo>
                  <a:pt x="7528204" y="254000"/>
                </a:lnTo>
                <a:lnTo>
                  <a:pt x="7513828" y="241300"/>
                </a:lnTo>
                <a:lnTo>
                  <a:pt x="8024837" y="241300"/>
                </a:lnTo>
                <a:lnTo>
                  <a:pt x="8054340" y="254000"/>
                </a:lnTo>
                <a:lnTo>
                  <a:pt x="8082572" y="266700"/>
                </a:lnTo>
                <a:close/>
              </a:path>
              <a:path w="8545195" h="1549400">
                <a:moveTo>
                  <a:pt x="1334160" y="266700"/>
                </a:moveTo>
                <a:lnTo>
                  <a:pt x="1009713" y="266700"/>
                </a:lnTo>
                <a:lnTo>
                  <a:pt x="1028407" y="254000"/>
                </a:lnTo>
                <a:lnTo>
                  <a:pt x="1359852" y="254000"/>
                </a:lnTo>
                <a:lnTo>
                  <a:pt x="1334160" y="266700"/>
                </a:lnTo>
                <a:close/>
              </a:path>
              <a:path w="8545195" h="1549400">
                <a:moveTo>
                  <a:pt x="1260983" y="279400"/>
                </a:moveTo>
                <a:lnTo>
                  <a:pt x="974089" y="279400"/>
                </a:lnTo>
                <a:lnTo>
                  <a:pt x="991615" y="266700"/>
                </a:lnTo>
                <a:lnTo>
                  <a:pt x="1285227" y="266700"/>
                </a:lnTo>
                <a:lnTo>
                  <a:pt x="1260983" y="279400"/>
                </a:lnTo>
                <a:close/>
              </a:path>
              <a:path w="8545195" h="1549400">
                <a:moveTo>
                  <a:pt x="8122907" y="279400"/>
                </a:moveTo>
                <a:lnTo>
                  <a:pt x="7741640" y="279400"/>
                </a:lnTo>
                <a:lnTo>
                  <a:pt x="7703540" y="266700"/>
                </a:lnTo>
                <a:lnTo>
                  <a:pt x="8109800" y="266700"/>
                </a:lnTo>
                <a:lnTo>
                  <a:pt x="8122907" y="279400"/>
                </a:lnTo>
                <a:close/>
              </a:path>
              <a:path w="8545195" h="1549400">
                <a:moveTo>
                  <a:pt x="1149477" y="304800"/>
                </a:moveTo>
                <a:lnTo>
                  <a:pt x="925169" y="304800"/>
                </a:lnTo>
                <a:lnTo>
                  <a:pt x="940866" y="292100"/>
                </a:lnTo>
                <a:lnTo>
                  <a:pt x="957173" y="279400"/>
                </a:lnTo>
                <a:lnTo>
                  <a:pt x="1237970" y="279400"/>
                </a:lnTo>
                <a:lnTo>
                  <a:pt x="1214754" y="292100"/>
                </a:lnTo>
                <a:lnTo>
                  <a:pt x="1171092" y="292100"/>
                </a:lnTo>
                <a:lnTo>
                  <a:pt x="1149477" y="304800"/>
                </a:lnTo>
                <a:close/>
              </a:path>
              <a:path w="8545195" h="1549400">
                <a:moveTo>
                  <a:pt x="8160346" y="292100"/>
                </a:moveTo>
                <a:lnTo>
                  <a:pt x="7849082" y="292100"/>
                </a:lnTo>
                <a:lnTo>
                  <a:pt x="7813738" y="279400"/>
                </a:lnTo>
                <a:lnTo>
                  <a:pt x="8148180" y="279400"/>
                </a:lnTo>
                <a:lnTo>
                  <a:pt x="8160346" y="292100"/>
                </a:lnTo>
                <a:close/>
              </a:path>
              <a:path w="8545195" h="1549400">
                <a:moveTo>
                  <a:pt x="8194916" y="304800"/>
                </a:moveTo>
                <a:lnTo>
                  <a:pt x="7915694" y="304800"/>
                </a:lnTo>
                <a:lnTo>
                  <a:pt x="7882382" y="292100"/>
                </a:lnTo>
                <a:lnTo>
                  <a:pt x="8183714" y="292100"/>
                </a:lnTo>
                <a:lnTo>
                  <a:pt x="8194916" y="304800"/>
                </a:lnTo>
                <a:close/>
              </a:path>
              <a:path w="8545195" h="1549400">
                <a:moveTo>
                  <a:pt x="1108811" y="317500"/>
                </a:moveTo>
                <a:lnTo>
                  <a:pt x="895629" y="317500"/>
                </a:lnTo>
                <a:lnTo>
                  <a:pt x="910082" y="304800"/>
                </a:lnTo>
                <a:lnTo>
                  <a:pt x="1129309" y="304800"/>
                </a:lnTo>
                <a:lnTo>
                  <a:pt x="1108811" y="317500"/>
                </a:lnTo>
                <a:close/>
              </a:path>
              <a:path w="8545195" h="1549400">
                <a:moveTo>
                  <a:pt x="8226526" y="317500"/>
                </a:moveTo>
                <a:lnTo>
                  <a:pt x="7977924" y="317500"/>
                </a:lnTo>
                <a:lnTo>
                  <a:pt x="7946783" y="304800"/>
                </a:lnTo>
                <a:lnTo>
                  <a:pt x="8216315" y="304800"/>
                </a:lnTo>
                <a:lnTo>
                  <a:pt x="8226526" y="317500"/>
                </a:lnTo>
                <a:close/>
              </a:path>
              <a:path w="8545195" h="1549400">
                <a:moveTo>
                  <a:pt x="1070533" y="330200"/>
                </a:moveTo>
                <a:lnTo>
                  <a:pt x="868591" y="330200"/>
                </a:lnTo>
                <a:lnTo>
                  <a:pt x="881799" y="317500"/>
                </a:lnTo>
                <a:lnTo>
                  <a:pt x="1089863" y="317500"/>
                </a:lnTo>
                <a:lnTo>
                  <a:pt x="1070533" y="330200"/>
                </a:lnTo>
                <a:close/>
              </a:path>
              <a:path w="8545195" h="1549400">
                <a:moveTo>
                  <a:pt x="8255139" y="330200"/>
                </a:moveTo>
                <a:lnTo>
                  <a:pt x="8035404" y="330200"/>
                </a:lnTo>
                <a:lnTo>
                  <a:pt x="8006600" y="317500"/>
                </a:lnTo>
                <a:lnTo>
                  <a:pt x="8245932" y="317500"/>
                </a:lnTo>
                <a:lnTo>
                  <a:pt x="8255139" y="330200"/>
                </a:lnTo>
                <a:close/>
              </a:path>
              <a:path w="8545195" h="1549400">
                <a:moveTo>
                  <a:pt x="985977" y="355600"/>
                </a:moveTo>
                <a:lnTo>
                  <a:pt x="832853" y="355600"/>
                </a:lnTo>
                <a:lnTo>
                  <a:pt x="844118" y="342900"/>
                </a:lnTo>
                <a:lnTo>
                  <a:pt x="856030" y="330200"/>
                </a:lnTo>
                <a:lnTo>
                  <a:pt x="1035342" y="330200"/>
                </a:lnTo>
                <a:lnTo>
                  <a:pt x="1017828" y="342900"/>
                </a:lnTo>
                <a:lnTo>
                  <a:pt x="1002220" y="342900"/>
                </a:lnTo>
                <a:lnTo>
                  <a:pt x="985977" y="355600"/>
                </a:lnTo>
                <a:close/>
              </a:path>
              <a:path w="8545195" h="1549400">
                <a:moveTo>
                  <a:pt x="1034757" y="342900"/>
                </a:moveTo>
                <a:lnTo>
                  <a:pt x="1035342" y="330200"/>
                </a:lnTo>
                <a:lnTo>
                  <a:pt x="1052880" y="330200"/>
                </a:lnTo>
                <a:lnTo>
                  <a:pt x="1034757" y="342900"/>
                </a:lnTo>
                <a:close/>
              </a:path>
              <a:path w="8545195" h="1549400">
                <a:moveTo>
                  <a:pt x="8272513" y="342900"/>
                </a:moveTo>
                <a:lnTo>
                  <a:pt x="8075002" y="342900"/>
                </a:lnTo>
                <a:lnTo>
                  <a:pt x="8061680" y="330200"/>
                </a:lnTo>
                <a:lnTo>
                  <a:pt x="8263991" y="330200"/>
                </a:lnTo>
                <a:lnTo>
                  <a:pt x="8272513" y="342900"/>
                </a:lnTo>
                <a:close/>
              </a:path>
              <a:path w="8545195" h="1549400">
                <a:moveTo>
                  <a:pt x="8288515" y="355600"/>
                </a:moveTo>
                <a:lnTo>
                  <a:pt x="8111756" y="355600"/>
                </a:lnTo>
                <a:lnTo>
                  <a:pt x="8099412" y="342900"/>
                </a:lnTo>
                <a:lnTo>
                  <a:pt x="8280692" y="342900"/>
                </a:lnTo>
                <a:lnTo>
                  <a:pt x="8288515" y="355600"/>
                </a:lnTo>
                <a:close/>
              </a:path>
              <a:path w="8545195" h="1549400">
                <a:moveTo>
                  <a:pt x="907465" y="393700"/>
                </a:moveTo>
                <a:lnTo>
                  <a:pt x="794524" y="393700"/>
                </a:lnTo>
                <a:lnTo>
                  <a:pt x="803071" y="381000"/>
                </a:lnTo>
                <a:lnTo>
                  <a:pt x="812317" y="368300"/>
                </a:lnTo>
                <a:lnTo>
                  <a:pt x="822248" y="355600"/>
                </a:lnTo>
                <a:lnTo>
                  <a:pt x="971829" y="355600"/>
                </a:lnTo>
                <a:lnTo>
                  <a:pt x="956894" y="368300"/>
                </a:lnTo>
                <a:lnTo>
                  <a:pt x="944270" y="368300"/>
                </a:lnTo>
                <a:lnTo>
                  <a:pt x="930681" y="381000"/>
                </a:lnTo>
                <a:lnTo>
                  <a:pt x="919657" y="381000"/>
                </a:lnTo>
                <a:lnTo>
                  <a:pt x="907465" y="393700"/>
                </a:lnTo>
                <a:close/>
              </a:path>
              <a:path w="8545195" h="1549400">
                <a:moveTo>
                  <a:pt x="8309902" y="368300"/>
                </a:moveTo>
                <a:lnTo>
                  <a:pt x="8155762" y="368300"/>
                </a:lnTo>
                <a:lnTo>
                  <a:pt x="8144789" y="355600"/>
                </a:lnTo>
                <a:lnTo>
                  <a:pt x="8303133" y="355600"/>
                </a:lnTo>
                <a:lnTo>
                  <a:pt x="8309902" y="368300"/>
                </a:lnTo>
                <a:close/>
              </a:path>
              <a:path w="8545195" h="1549400">
                <a:moveTo>
                  <a:pt x="8322335" y="381000"/>
                </a:moveTo>
                <a:lnTo>
                  <a:pt x="8184807" y="381000"/>
                </a:lnTo>
                <a:lnTo>
                  <a:pt x="8174901" y="368300"/>
                </a:lnTo>
                <a:lnTo>
                  <a:pt x="8316302" y="368300"/>
                </a:lnTo>
                <a:lnTo>
                  <a:pt x="8322335" y="381000"/>
                </a:lnTo>
                <a:close/>
              </a:path>
              <a:path w="8545195" h="1549400">
                <a:moveTo>
                  <a:pt x="918692" y="393700"/>
                </a:moveTo>
                <a:lnTo>
                  <a:pt x="919657" y="381000"/>
                </a:lnTo>
                <a:lnTo>
                  <a:pt x="931583" y="381000"/>
                </a:lnTo>
                <a:lnTo>
                  <a:pt x="918692" y="393700"/>
                </a:lnTo>
                <a:close/>
              </a:path>
              <a:path w="8545195" h="1549400">
                <a:moveTo>
                  <a:pt x="8337943" y="406400"/>
                </a:moveTo>
                <a:lnTo>
                  <a:pt x="8231809" y="406400"/>
                </a:lnTo>
                <a:lnTo>
                  <a:pt x="8224177" y="393700"/>
                </a:lnTo>
                <a:lnTo>
                  <a:pt x="8210219" y="393700"/>
                </a:lnTo>
                <a:lnTo>
                  <a:pt x="8201431" y="381000"/>
                </a:lnTo>
                <a:lnTo>
                  <a:pt x="8327961" y="381000"/>
                </a:lnTo>
                <a:lnTo>
                  <a:pt x="8333181" y="393700"/>
                </a:lnTo>
                <a:lnTo>
                  <a:pt x="8337943" y="406400"/>
                </a:lnTo>
                <a:close/>
              </a:path>
              <a:path w="8545195" h="1549400">
                <a:moveTo>
                  <a:pt x="887387" y="406400"/>
                </a:moveTo>
                <a:lnTo>
                  <a:pt x="783158" y="406400"/>
                </a:lnTo>
                <a:lnTo>
                  <a:pt x="786942" y="393700"/>
                </a:lnTo>
                <a:lnTo>
                  <a:pt x="898144" y="393700"/>
                </a:lnTo>
                <a:lnTo>
                  <a:pt x="887387" y="406400"/>
                </a:lnTo>
                <a:close/>
              </a:path>
              <a:path w="8545195" h="1549400">
                <a:moveTo>
                  <a:pt x="897026" y="406400"/>
                </a:moveTo>
                <a:lnTo>
                  <a:pt x="898144" y="393700"/>
                </a:lnTo>
                <a:lnTo>
                  <a:pt x="908507" y="393700"/>
                </a:lnTo>
                <a:lnTo>
                  <a:pt x="897026" y="406400"/>
                </a:lnTo>
                <a:close/>
              </a:path>
              <a:path w="8545195" h="1549400">
                <a:moveTo>
                  <a:pt x="870546" y="419100"/>
                </a:moveTo>
                <a:lnTo>
                  <a:pt x="776566" y="419100"/>
                </a:lnTo>
                <a:lnTo>
                  <a:pt x="779754" y="406400"/>
                </a:lnTo>
                <a:lnTo>
                  <a:pt x="879830" y="406400"/>
                </a:lnTo>
                <a:lnTo>
                  <a:pt x="870546" y="419100"/>
                </a:lnTo>
                <a:close/>
              </a:path>
              <a:path w="8545195" h="1549400">
                <a:moveTo>
                  <a:pt x="878547" y="419100"/>
                </a:moveTo>
                <a:lnTo>
                  <a:pt x="879830" y="406400"/>
                </a:lnTo>
                <a:lnTo>
                  <a:pt x="888580" y="406400"/>
                </a:lnTo>
                <a:lnTo>
                  <a:pt x="878547" y="419100"/>
                </a:lnTo>
                <a:close/>
              </a:path>
              <a:path w="8545195" h="1549400">
                <a:moveTo>
                  <a:pt x="8345995" y="419100"/>
                </a:moveTo>
                <a:lnTo>
                  <a:pt x="8249361" y="419100"/>
                </a:lnTo>
                <a:lnTo>
                  <a:pt x="8242947" y="406400"/>
                </a:lnTo>
                <a:lnTo>
                  <a:pt x="8342236" y="406400"/>
                </a:lnTo>
                <a:lnTo>
                  <a:pt x="8345995" y="419100"/>
                </a:lnTo>
                <a:close/>
              </a:path>
              <a:path w="8545195" h="1549400">
                <a:moveTo>
                  <a:pt x="857046" y="431800"/>
                </a:moveTo>
                <a:lnTo>
                  <a:pt x="768362" y="431800"/>
                </a:lnTo>
                <a:lnTo>
                  <a:pt x="770864" y="419100"/>
                </a:lnTo>
                <a:lnTo>
                  <a:pt x="864819" y="419100"/>
                </a:lnTo>
                <a:lnTo>
                  <a:pt x="857046" y="431800"/>
                </a:lnTo>
                <a:close/>
              </a:path>
              <a:path w="8545195" h="1549400">
                <a:moveTo>
                  <a:pt x="863371" y="431800"/>
                </a:moveTo>
                <a:lnTo>
                  <a:pt x="864819" y="419100"/>
                </a:lnTo>
                <a:lnTo>
                  <a:pt x="871905" y="419100"/>
                </a:lnTo>
                <a:lnTo>
                  <a:pt x="863371" y="431800"/>
                </a:lnTo>
                <a:close/>
              </a:path>
              <a:path w="8545195" h="1549400">
                <a:moveTo>
                  <a:pt x="8353628" y="444500"/>
                </a:moveTo>
                <a:lnTo>
                  <a:pt x="8273935" y="444500"/>
                </a:lnTo>
                <a:lnTo>
                  <a:pt x="8270481" y="431800"/>
                </a:lnTo>
                <a:lnTo>
                  <a:pt x="8262708" y="431800"/>
                </a:lnTo>
                <a:lnTo>
                  <a:pt x="8257540" y="419100"/>
                </a:lnTo>
                <a:lnTo>
                  <a:pt x="8349183" y="419100"/>
                </a:lnTo>
                <a:lnTo>
                  <a:pt x="8351748" y="431800"/>
                </a:lnTo>
                <a:lnTo>
                  <a:pt x="8353628" y="444500"/>
                </a:lnTo>
                <a:close/>
              </a:path>
              <a:path w="8545195" h="1549400">
                <a:moveTo>
                  <a:pt x="846912" y="444500"/>
                </a:moveTo>
                <a:lnTo>
                  <a:pt x="764146" y="444500"/>
                </a:lnTo>
                <a:lnTo>
                  <a:pt x="766114" y="431800"/>
                </a:lnTo>
                <a:lnTo>
                  <a:pt x="853122" y="431800"/>
                </a:lnTo>
                <a:lnTo>
                  <a:pt x="846912" y="444500"/>
                </a:lnTo>
                <a:close/>
              </a:path>
              <a:path w="8545195" h="1549400">
                <a:moveTo>
                  <a:pt x="851560" y="444500"/>
                </a:moveTo>
                <a:lnTo>
                  <a:pt x="853122" y="431800"/>
                </a:lnTo>
                <a:lnTo>
                  <a:pt x="858558" y="431800"/>
                </a:lnTo>
                <a:lnTo>
                  <a:pt x="851560" y="444500"/>
                </a:lnTo>
                <a:close/>
              </a:path>
              <a:path w="8545195" h="1549400">
                <a:moveTo>
                  <a:pt x="8271814" y="444500"/>
                </a:moveTo>
                <a:lnTo>
                  <a:pt x="8267928" y="431800"/>
                </a:lnTo>
                <a:lnTo>
                  <a:pt x="8270481" y="431800"/>
                </a:lnTo>
                <a:lnTo>
                  <a:pt x="8271814" y="444500"/>
                </a:lnTo>
                <a:close/>
              </a:path>
              <a:path w="8545195" h="1549400">
                <a:moveTo>
                  <a:pt x="841870" y="457200"/>
                </a:moveTo>
                <a:lnTo>
                  <a:pt x="761034" y="457200"/>
                </a:lnTo>
                <a:lnTo>
                  <a:pt x="762444" y="444500"/>
                </a:lnTo>
                <a:lnTo>
                  <a:pt x="844283" y="444500"/>
                </a:lnTo>
                <a:lnTo>
                  <a:pt x="841870" y="457200"/>
                </a:lnTo>
                <a:close/>
              </a:path>
              <a:path w="8545195" h="1549400">
                <a:moveTo>
                  <a:pt x="8278507" y="457200"/>
                </a:moveTo>
                <a:lnTo>
                  <a:pt x="8276869" y="444500"/>
                </a:lnTo>
                <a:lnTo>
                  <a:pt x="8277694" y="444500"/>
                </a:lnTo>
                <a:lnTo>
                  <a:pt x="8278507" y="457200"/>
                </a:lnTo>
                <a:close/>
              </a:path>
              <a:path w="8545195" h="1549400">
                <a:moveTo>
                  <a:pt x="8355139" y="457200"/>
                </a:moveTo>
                <a:lnTo>
                  <a:pt x="8278875" y="457200"/>
                </a:lnTo>
                <a:lnTo>
                  <a:pt x="8277694" y="444500"/>
                </a:lnTo>
                <a:lnTo>
                  <a:pt x="8354771" y="444500"/>
                </a:lnTo>
                <a:lnTo>
                  <a:pt x="8355139" y="457200"/>
                </a:lnTo>
                <a:close/>
              </a:path>
              <a:path w="8545195" h="1549400">
                <a:moveTo>
                  <a:pt x="835837" y="469900"/>
                </a:moveTo>
                <a:lnTo>
                  <a:pt x="759129" y="469900"/>
                </a:lnTo>
                <a:lnTo>
                  <a:pt x="759929" y="457200"/>
                </a:lnTo>
                <a:lnTo>
                  <a:pt x="837006" y="457200"/>
                </a:lnTo>
                <a:lnTo>
                  <a:pt x="835837" y="469900"/>
                </a:lnTo>
                <a:close/>
              </a:path>
              <a:path w="8545195" h="1549400">
                <a:moveTo>
                  <a:pt x="836447" y="469900"/>
                </a:moveTo>
                <a:lnTo>
                  <a:pt x="837006" y="457200"/>
                </a:lnTo>
                <a:lnTo>
                  <a:pt x="837831" y="457200"/>
                </a:lnTo>
                <a:lnTo>
                  <a:pt x="836447" y="469900"/>
                </a:lnTo>
                <a:close/>
              </a:path>
              <a:path w="8545195" h="1549400">
                <a:moveTo>
                  <a:pt x="8277821" y="469900"/>
                </a:moveTo>
                <a:lnTo>
                  <a:pt x="8277364" y="469900"/>
                </a:lnTo>
                <a:lnTo>
                  <a:pt x="8278317" y="457200"/>
                </a:lnTo>
                <a:lnTo>
                  <a:pt x="8277821" y="469900"/>
                </a:lnTo>
                <a:close/>
              </a:path>
              <a:path w="8545195" h="1549400">
                <a:moveTo>
                  <a:pt x="8278177" y="469900"/>
                </a:moveTo>
                <a:lnTo>
                  <a:pt x="8277821" y="469900"/>
                </a:lnTo>
                <a:lnTo>
                  <a:pt x="8278596" y="457200"/>
                </a:lnTo>
                <a:lnTo>
                  <a:pt x="8278177" y="469900"/>
                </a:lnTo>
                <a:close/>
              </a:path>
              <a:path w="8545195" h="1549400">
                <a:moveTo>
                  <a:pt x="8354567" y="469900"/>
                </a:moveTo>
                <a:lnTo>
                  <a:pt x="8278177" y="469900"/>
                </a:lnTo>
                <a:lnTo>
                  <a:pt x="8278799" y="457200"/>
                </a:lnTo>
                <a:lnTo>
                  <a:pt x="8354987" y="457200"/>
                </a:lnTo>
                <a:lnTo>
                  <a:pt x="8354567" y="469900"/>
                </a:lnTo>
                <a:close/>
              </a:path>
              <a:path w="8545195" h="1549400">
                <a:moveTo>
                  <a:pt x="834682" y="482600"/>
                </a:moveTo>
                <a:lnTo>
                  <a:pt x="758469" y="482600"/>
                </a:lnTo>
                <a:lnTo>
                  <a:pt x="758634" y="469900"/>
                </a:lnTo>
                <a:lnTo>
                  <a:pt x="834669" y="469900"/>
                </a:lnTo>
                <a:lnTo>
                  <a:pt x="834682" y="482600"/>
                </a:lnTo>
                <a:close/>
              </a:path>
              <a:path w="8545195" h="1549400">
                <a:moveTo>
                  <a:pt x="834743" y="474869"/>
                </a:moveTo>
                <a:lnTo>
                  <a:pt x="834669" y="469900"/>
                </a:lnTo>
                <a:lnTo>
                  <a:pt x="834743" y="474869"/>
                </a:lnTo>
                <a:close/>
              </a:path>
              <a:path w="8545195" h="1549400">
                <a:moveTo>
                  <a:pt x="8271903" y="482600"/>
                </a:moveTo>
                <a:lnTo>
                  <a:pt x="8269109" y="482600"/>
                </a:lnTo>
                <a:lnTo>
                  <a:pt x="8273503" y="469900"/>
                </a:lnTo>
                <a:lnTo>
                  <a:pt x="8271903" y="482600"/>
                </a:lnTo>
                <a:close/>
              </a:path>
              <a:path w="8545195" h="1549400">
                <a:moveTo>
                  <a:pt x="8352878" y="482600"/>
                </a:moveTo>
                <a:lnTo>
                  <a:pt x="8271903" y="482600"/>
                </a:lnTo>
                <a:lnTo>
                  <a:pt x="8275650" y="469900"/>
                </a:lnTo>
                <a:lnTo>
                  <a:pt x="8353856" y="469900"/>
                </a:lnTo>
                <a:lnTo>
                  <a:pt x="8352878" y="482600"/>
                </a:lnTo>
                <a:close/>
              </a:path>
              <a:path w="8545195" h="1549400">
                <a:moveTo>
                  <a:pt x="834859" y="482600"/>
                </a:moveTo>
                <a:lnTo>
                  <a:pt x="834682" y="482600"/>
                </a:lnTo>
                <a:lnTo>
                  <a:pt x="834743" y="474869"/>
                </a:lnTo>
                <a:lnTo>
                  <a:pt x="834859" y="482600"/>
                </a:lnTo>
                <a:close/>
              </a:path>
              <a:path w="8545195" h="1549400">
                <a:moveTo>
                  <a:pt x="759599" y="495300"/>
                </a:moveTo>
                <a:lnTo>
                  <a:pt x="681101" y="495300"/>
                </a:lnTo>
                <a:lnTo>
                  <a:pt x="720204" y="482600"/>
                </a:lnTo>
                <a:lnTo>
                  <a:pt x="758748" y="482600"/>
                </a:lnTo>
                <a:lnTo>
                  <a:pt x="759599" y="495300"/>
                </a:lnTo>
                <a:close/>
              </a:path>
              <a:path w="8545195" h="1549400">
                <a:moveTo>
                  <a:pt x="781367" y="495300"/>
                </a:moveTo>
                <a:lnTo>
                  <a:pt x="759599" y="495300"/>
                </a:lnTo>
                <a:lnTo>
                  <a:pt x="758748" y="482600"/>
                </a:lnTo>
                <a:lnTo>
                  <a:pt x="788733" y="482600"/>
                </a:lnTo>
                <a:lnTo>
                  <a:pt x="781367" y="495300"/>
                </a:lnTo>
                <a:close/>
              </a:path>
              <a:path w="8545195" h="1549400">
                <a:moveTo>
                  <a:pt x="781367" y="495300"/>
                </a:moveTo>
                <a:lnTo>
                  <a:pt x="788733" y="482600"/>
                </a:lnTo>
                <a:lnTo>
                  <a:pt x="786168" y="492038"/>
                </a:lnTo>
                <a:lnTo>
                  <a:pt x="781367" y="495300"/>
                </a:lnTo>
                <a:close/>
              </a:path>
              <a:path w="8545195" h="1549400">
                <a:moveTo>
                  <a:pt x="786168" y="492038"/>
                </a:moveTo>
                <a:lnTo>
                  <a:pt x="788733" y="482600"/>
                </a:lnTo>
                <a:lnTo>
                  <a:pt x="800061" y="482600"/>
                </a:lnTo>
                <a:lnTo>
                  <a:pt x="786168" y="492038"/>
                </a:lnTo>
                <a:close/>
              </a:path>
              <a:path w="8545195" h="1549400">
                <a:moveTo>
                  <a:pt x="812431" y="558800"/>
                </a:moveTo>
                <a:lnTo>
                  <a:pt x="236143" y="558800"/>
                </a:lnTo>
                <a:lnTo>
                  <a:pt x="249364" y="546100"/>
                </a:lnTo>
                <a:lnTo>
                  <a:pt x="276390" y="546100"/>
                </a:lnTo>
                <a:lnTo>
                  <a:pt x="304672" y="533400"/>
                </a:lnTo>
                <a:lnTo>
                  <a:pt x="774928" y="533400"/>
                </a:lnTo>
                <a:lnTo>
                  <a:pt x="786168" y="492038"/>
                </a:lnTo>
                <a:lnTo>
                  <a:pt x="800061" y="482600"/>
                </a:lnTo>
                <a:lnTo>
                  <a:pt x="835913" y="482600"/>
                </a:lnTo>
                <a:lnTo>
                  <a:pt x="837603" y="495300"/>
                </a:lnTo>
                <a:lnTo>
                  <a:pt x="839431" y="495300"/>
                </a:lnTo>
                <a:lnTo>
                  <a:pt x="859066" y="533400"/>
                </a:lnTo>
                <a:lnTo>
                  <a:pt x="812431" y="558800"/>
                </a:lnTo>
                <a:close/>
              </a:path>
              <a:path w="8545195" h="1549400">
                <a:moveTo>
                  <a:pt x="8261578" y="495300"/>
                </a:moveTo>
                <a:lnTo>
                  <a:pt x="8256803" y="495300"/>
                </a:lnTo>
                <a:lnTo>
                  <a:pt x="8263102" y="482600"/>
                </a:lnTo>
                <a:lnTo>
                  <a:pt x="8261578" y="495300"/>
                </a:lnTo>
                <a:close/>
              </a:path>
              <a:path w="8545195" h="1549400">
                <a:moveTo>
                  <a:pt x="8350148" y="495300"/>
                </a:moveTo>
                <a:lnTo>
                  <a:pt x="8261578" y="495300"/>
                </a:lnTo>
                <a:lnTo>
                  <a:pt x="8267255" y="482600"/>
                </a:lnTo>
                <a:lnTo>
                  <a:pt x="8351646" y="482600"/>
                </a:lnTo>
                <a:lnTo>
                  <a:pt x="8350148" y="495300"/>
                </a:lnTo>
                <a:close/>
              </a:path>
              <a:path w="8545195" h="1549400">
                <a:moveTo>
                  <a:pt x="774928" y="533400"/>
                </a:moveTo>
                <a:lnTo>
                  <a:pt x="771626" y="533400"/>
                </a:lnTo>
                <a:lnTo>
                  <a:pt x="768273" y="520700"/>
                </a:lnTo>
                <a:lnTo>
                  <a:pt x="765365" y="520700"/>
                </a:lnTo>
                <a:lnTo>
                  <a:pt x="762927" y="508000"/>
                </a:lnTo>
                <a:lnTo>
                  <a:pt x="760996" y="495300"/>
                </a:lnTo>
                <a:lnTo>
                  <a:pt x="781367" y="495300"/>
                </a:lnTo>
                <a:lnTo>
                  <a:pt x="786168" y="492038"/>
                </a:lnTo>
                <a:lnTo>
                  <a:pt x="774928" y="533400"/>
                </a:lnTo>
                <a:close/>
              </a:path>
              <a:path w="8545195" h="1549400">
                <a:moveTo>
                  <a:pt x="765365" y="520700"/>
                </a:moveTo>
                <a:lnTo>
                  <a:pt x="428625" y="520700"/>
                </a:lnTo>
                <a:lnTo>
                  <a:pt x="462127" y="508000"/>
                </a:lnTo>
                <a:lnTo>
                  <a:pt x="531863" y="508000"/>
                </a:lnTo>
                <a:lnTo>
                  <a:pt x="568007" y="495300"/>
                </a:lnTo>
                <a:lnTo>
                  <a:pt x="760996" y="495300"/>
                </a:lnTo>
                <a:lnTo>
                  <a:pt x="762927" y="508000"/>
                </a:lnTo>
                <a:lnTo>
                  <a:pt x="765365" y="520700"/>
                </a:lnTo>
                <a:close/>
              </a:path>
              <a:path w="8545195" h="1549400">
                <a:moveTo>
                  <a:pt x="8336635" y="520700"/>
                </a:moveTo>
                <a:lnTo>
                  <a:pt x="8222589" y="520700"/>
                </a:lnTo>
                <a:lnTo>
                  <a:pt x="8231898" y="508000"/>
                </a:lnTo>
                <a:lnTo>
                  <a:pt x="8245157" y="508000"/>
                </a:lnTo>
                <a:lnTo>
                  <a:pt x="8252688" y="495300"/>
                </a:lnTo>
                <a:lnTo>
                  <a:pt x="8346300" y="495300"/>
                </a:lnTo>
                <a:lnTo>
                  <a:pt x="8341956" y="508000"/>
                </a:lnTo>
                <a:lnTo>
                  <a:pt x="8336635" y="520700"/>
                </a:lnTo>
                <a:close/>
              </a:path>
              <a:path w="8545195" h="1549400">
                <a:moveTo>
                  <a:pt x="771626" y="533400"/>
                </a:moveTo>
                <a:lnTo>
                  <a:pt x="334073" y="533400"/>
                </a:lnTo>
                <a:lnTo>
                  <a:pt x="364566" y="520700"/>
                </a:lnTo>
                <a:lnTo>
                  <a:pt x="768273" y="520700"/>
                </a:lnTo>
                <a:lnTo>
                  <a:pt x="771626" y="533400"/>
                </a:lnTo>
                <a:close/>
              </a:path>
              <a:path w="8545195" h="1549400">
                <a:moveTo>
                  <a:pt x="8424659" y="596900"/>
                </a:moveTo>
                <a:lnTo>
                  <a:pt x="8237181" y="596900"/>
                </a:lnTo>
                <a:lnTo>
                  <a:pt x="8138502" y="571500"/>
                </a:lnTo>
                <a:lnTo>
                  <a:pt x="8223631" y="520700"/>
                </a:lnTo>
                <a:lnTo>
                  <a:pt x="8244192" y="520700"/>
                </a:lnTo>
                <a:lnTo>
                  <a:pt x="8251710" y="584200"/>
                </a:lnTo>
                <a:lnTo>
                  <a:pt x="8413305" y="584200"/>
                </a:lnTo>
                <a:lnTo>
                  <a:pt x="8424659" y="596900"/>
                </a:lnTo>
                <a:close/>
              </a:path>
              <a:path w="8545195" h="1549400">
                <a:moveTo>
                  <a:pt x="8262111" y="584200"/>
                </a:moveTo>
                <a:lnTo>
                  <a:pt x="8251710" y="584200"/>
                </a:lnTo>
                <a:lnTo>
                  <a:pt x="8244192" y="520700"/>
                </a:lnTo>
                <a:lnTo>
                  <a:pt x="8260346" y="520700"/>
                </a:lnTo>
                <a:lnTo>
                  <a:pt x="8276310" y="533400"/>
                </a:lnTo>
                <a:lnTo>
                  <a:pt x="8291880" y="533400"/>
                </a:lnTo>
                <a:lnTo>
                  <a:pt x="8307044" y="546100"/>
                </a:lnTo>
                <a:lnTo>
                  <a:pt x="8308949" y="546100"/>
                </a:lnTo>
                <a:lnTo>
                  <a:pt x="8300618" y="558800"/>
                </a:lnTo>
                <a:lnTo>
                  <a:pt x="8291766" y="558800"/>
                </a:lnTo>
                <a:lnTo>
                  <a:pt x="8282393" y="571500"/>
                </a:lnTo>
                <a:lnTo>
                  <a:pt x="8272500" y="571500"/>
                </a:lnTo>
                <a:lnTo>
                  <a:pt x="8262111" y="584200"/>
                </a:lnTo>
                <a:close/>
              </a:path>
              <a:path w="8545195" h="1549400">
                <a:moveTo>
                  <a:pt x="8316747" y="546100"/>
                </a:moveTo>
                <a:lnTo>
                  <a:pt x="8307044" y="546100"/>
                </a:lnTo>
                <a:lnTo>
                  <a:pt x="8291880" y="533400"/>
                </a:lnTo>
                <a:lnTo>
                  <a:pt x="8276310" y="533400"/>
                </a:lnTo>
                <a:lnTo>
                  <a:pt x="8260346" y="520700"/>
                </a:lnTo>
                <a:lnTo>
                  <a:pt x="8330628" y="520700"/>
                </a:lnTo>
                <a:lnTo>
                  <a:pt x="8323986" y="533400"/>
                </a:lnTo>
                <a:lnTo>
                  <a:pt x="8316747" y="546100"/>
                </a:lnTo>
                <a:close/>
              </a:path>
              <a:path w="8545195" h="1549400">
                <a:moveTo>
                  <a:pt x="8350059" y="558800"/>
                </a:moveTo>
                <a:lnTo>
                  <a:pt x="8300618" y="558800"/>
                </a:lnTo>
                <a:lnTo>
                  <a:pt x="8308949" y="546100"/>
                </a:lnTo>
                <a:lnTo>
                  <a:pt x="8336127" y="546100"/>
                </a:lnTo>
                <a:lnTo>
                  <a:pt x="8350059" y="558800"/>
                </a:lnTo>
                <a:close/>
              </a:path>
              <a:path w="8545195" h="1549400">
                <a:moveTo>
                  <a:pt x="685393" y="571500"/>
                </a:moveTo>
                <a:lnTo>
                  <a:pt x="198602" y="571500"/>
                </a:lnTo>
                <a:lnTo>
                  <a:pt x="210807" y="558800"/>
                </a:lnTo>
                <a:lnTo>
                  <a:pt x="724052" y="558800"/>
                </a:lnTo>
                <a:lnTo>
                  <a:pt x="685393" y="571500"/>
                </a:lnTo>
                <a:close/>
              </a:path>
              <a:path w="8545195" h="1549400">
                <a:moveTo>
                  <a:pt x="8376640" y="571500"/>
                </a:moveTo>
                <a:lnTo>
                  <a:pt x="8282393" y="571500"/>
                </a:lnTo>
                <a:lnTo>
                  <a:pt x="8291766" y="558800"/>
                </a:lnTo>
                <a:lnTo>
                  <a:pt x="8363559" y="558800"/>
                </a:lnTo>
                <a:lnTo>
                  <a:pt x="8376640" y="571500"/>
                </a:lnTo>
                <a:close/>
              </a:path>
              <a:path w="8545195" h="1549400">
                <a:moveTo>
                  <a:pt x="539889" y="584200"/>
                </a:moveTo>
                <a:lnTo>
                  <a:pt x="163868" y="584200"/>
                </a:lnTo>
                <a:lnTo>
                  <a:pt x="175132" y="571500"/>
                </a:lnTo>
                <a:lnTo>
                  <a:pt x="575551" y="571500"/>
                </a:lnTo>
                <a:lnTo>
                  <a:pt x="539889" y="584200"/>
                </a:lnTo>
                <a:close/>
              </a:path>
              <a:path w="8545195" h="1549400">
                <a:moveTo>
                  <a:pt x="8401519" y="584200"/>
                </a:moveTo>
                <a:lnTo>
                  <a:pt x="8262111" y="584200"/>
                </a:lnTo>
                <a:lnTo>
                  <a:pt x="8272500" y="571500"/>
                </a:lnTo>
                <a:lnTo>
                  <a:pt x="8389289" y="571500"/>
                </a:lnTo>
                <a:lnTo>
                  <a:pt x="8401519" y="584200"/>
                </a:lnTo>
                <a:close/>
              </a:path>
              <a:path w="8545195" h="1549400">
                <a:moveTo>
                  <a:pt x="439762" y="596900"/>
                </a:moveTo>
                <a:lnTo>
                  <a:pt x="132041" y="596900"/>
                </a:lnTo>
                <a:lnTo>
                  <a:pt x="142328" y="584200"/>
                </a:lnTo>
                <a:lnTo>
                  <a:pt x="472719" y="584200"/>
                </a:lnTo>
                <a:lnTo>
                  <a:pt x="439762" y="596900"/>
                </a:lnTo>
                <a:close/>
              </a:path>
              <a:path w="8545195" h="1549400">
                <a:moveTo>
                  <a:pt x="348792" y="609600"/>
                </a:moveTo>
                <a:lnTo>
                  <a:pt x="103174" y="609600"/>
                </a:lnTo>
                <a:lnTo>
                  <a:pt x="112458" y="596900"/>
                </a:lnTo>
                <a:lnTo>
                  <a:pt x="378637" y="596900"/>
                </a:lnTo>
                <a:lnTo>
                  <a:pt x="348792" y="609600"/>
                </a:lnTo>
                <a:close/>
              </a:path>
              <a:path w="8545195" h="1549400">
                <a:moveTo>
                  <a:pt x="8446046" y="609600"/>
                </a:moveTo>
                <a:lnTo>
                  <a:pt x="8266887" y="609600"/>
                </a:lnTo>
                <a:lnTo>
                  <a:pt x="8251786" y="596900"/>
                </a:lnTo>
                <a:lnTo>
                  <a:pt x="8435568" y="596900"/>
                </a:lnTo>
                <a:lnTo>
                  <a:pt x="8446046" y="609600"/>
                </a:lnTo>
                <a:close/>
              </a:path>
              <a:path w="8545195" h="1549400">
                <a:moveTo>
                  <a:pt x="293865" y="622300"/>
                </a:moveTo>
                <a:lnTo>
                  <a:pt x="77317" y="622300"/>
                </a:lnTo>
                <a:lnTo>
                  <a:pt x="85597" y="609600"/>
                </a:lnTo>
                <a:lnTo>
                  <a:pt x="321424" y="609600"/>
                </a:lnTo>
                <a:lnTo>
                  <a:pt x="293865" y="622300"/>
                </a:lnTo>
                <a:close/>
              </a:path>
              <a:path w="8545195" h="1549400">
                <a:moveTo>
                  <a:pt x="8465654" y="622300"/>
                </a:moveTo>
                <a:lnTo>
                  <a:pt x="8294801" y="622300"/>
                </a:lnTo>
                <a:lnTo>
                  <a:pt x="8280565" y="609600"/>
                </a:lnTo>
                <a:lnTo>
                  <a:pt x="8456066" y="609600"/>
                </a:lnTo>
                <a:lnTo>
                  <a:pt x="8465654" y="622300"/>
                </a:lnTo>
                <a:close/>
              </a:path>
              <a:path w="8545195" h="1549400">
                <a:moveTo>
                  <a:pt x="256171" y="635000"/>
                </a:moveTo>
                <a:lnTo>
                  <a:pt x="61772" y="635000"/>
                </a:lnTo>
                <a:lnTo>
                  <a:pt x="69380" y="622300"/>
                </a:lnTo>
                <a:lnTo>
                  <a:pt x="268884" y="622300"/>
                </a:lnTo>
                <a:lnTo>
                  <a:pt x="256171" y="635000"/>
                </a:lnTo>
                <a:close/>
              </a:path>
              <a:path w="8545195" h="1549400">
                <a:moveTo>
                  <a:pt x="8491639" y="647700"/>
                </a:moveTo>
                <a:lnTo>
                  <a:pt x="8356333" y="647700"/>
                </a:lnTo>
                <a:lnTo>
                  <a:pt x="8344344" y="635000"/>
                </a:lnTo>
                <a:lnTo>
                  <a:pt x="8333168" y="635000"/>
                </a:lnTo>
                <a:lnTo>
                  <a:pt x="8320278" y="622300"/>
                </a:lnTo>
                <a:lnTo>
                  <a:pt x="8474773" y="622300"/>
                </a:lnTo>
                <a:lnTo>
                  <a:pt x="8483447" y="635000"/>
                </a:lnTo>
                <a:lnTo>
                  <a:pt x="8491639" y="647700"/>
                </a:lnTo>
                <a:close/>
              </a:path>
              <a:path w="8545195" h="1549400">
                <a:moveTo>
                  <a:pt x="210426" y="647700"/>
                </a:moveTo>
                <a:lnTo>
                  <a:pt x="41033" y="647700"/>
                </a:lnTo>
                <a:lnTo>
                  <a:pt x="47599" y="635000"/>
                </a:lnTo>
                <a:lnTo>
                  <a:pt x="221818" y="635000"/>
                </a:lnTo>
                <a:lnTo>
                  <a:pt x="210426" y="647700"/>
                </a:lnTo>
                <a:close/>
              </a:path>
              <a:path w="8545195" h="1549400">
                <a:moveTo>
                  <a:pt x="170535" y="660400"/>
                </a:moveTo>
                <a:lnTo>
                  <a:pt x="28994" y="660400"/>
                </a:lnTo>
                <a:lnTo>
                  <a:pt x="34823" y="647700"/>
                </a:lnTo>
                <a:lnTo>
                  <a:pt x="180530" y="647700"/>
                </a:lnTo>
                <a:lnTo>
                  <a:pt x="170535" y="660400"/>
                </a:lnTo>
                <a:close/>
              </a:path>
              <a:path w="8545195" h="1549400">
                <a:moveTo>
                  <a:pt x="8506612" y="660400"/>
                </a:moveTo>
                <a:lnTo>
                  <a:pt x="8377453" y="660400"/>
                </a:lnTo>
                <a:lnTo>
                  <a:pt x="8366417" y="647700"/>
                </a:lnTo>
                <a:lnTo>
                  <a:pt x="8499373" y="647700"/>
                </a:lnTo>
                <a:lnTo>
                  <a:pt x="8506612" y="660400"/>
                </a:lnTo>
                <a:close/>
              </a:path>
              <a:path w="8545195" h="1549400">
                <a:moveTo>
                  <a:pt x="144754" y="673100"/>
                </a:moveTo>
                <a:lnTo>
                  <a:pt x="18554" y="673100"/>
                </a:lnTo>
                <a:lnTo>
                  <a:pt x="23571" y="660400"/>
                </a:lnTo>
                <a:lnTo>
                  <a:pt x="153644" y="660400"/>
                </a:lnTo>
                <a:lnTo>
                  <a:pt x="144754" y="673100"/>
                </a:lnTo>
                <a:close/>
              </a:path>
              <a:path w="8545195" h="1549400">
                <a:moveTo>
                  <a:pt x="8525192" y="685800"/>
                </a:moveTo>
                <a:lnTo>
                  <a:pt x="8420976" y="685800"/>
                </a:lnTo>
                <a:lnTo>
                  <a:pt x="8412403" y="673100"/>
                </a:lnTo>
                <a:lnTo>
                  <a:pt x="8405215" y="673100"/>
                </a:lnTo>
                <a:lnTo>
                  <a:pt x="8395639" y="660400"/>
                </a:lnTo>
                <a:lnTo>
                  <a:pt x="8513343" y="660400"/>
                </a:lnTo>
                <a:lnTo>
                  <a:pt x="8519541" y="673100"/>
                </a:lnTo>
                <a:lnTo>
                  <a:pt x="8525192" y="685800"/>
                </a:lnTo>
                <a:close/>
              </a:path>
              <a:path w="8545195" h="1549400">
                <a:moveTo>
                  <a:pt x="99936" y="698500"/>
                </a:moveTo>
                <a:lnTo>
                  <a:pt x="6540" y="698500"/>
                </a:lnTo>
                <a:lnTo>
                  <a:pt x="9994" y="685800"/>
                </a:lnTo>
                <a:lnTo>
                  <a:pt x="14020" y="673100"/>
                </a:lnTo>
                <a:lnTo>
                  <a:pt x="130543" y="673100"/>
                </a:lnTo>
                <a:lnTo>
                  <a:pt x="122808" y="685800"/>
                </a:lnTo>
                <a:lnTo>
                  <a:pt x="106057" y="685800"/>
                </a:lnTo>
                <a:lnTo>
                  <a:pt x="99936" y="698500"/>
                </a:lnTo>
                <a:close/>
              </a:path>
              <a:path w="8545195" h="1549400">
                <a:moveTo>
                  <a:pt x="8434489" y="698500"/>
                </a:moveTo>
                <a:lnTo>
                  <a:pt x="8426932" y="685800"/>
                </a:lnTo>
                <a:lnTo>
                  <a:pt x="8433346" y="685800"/>
                </a:lnTo>
                <a:lnTo>
                  <a:pt x="8434489" y="698500"/>
                </a:lnTo>
                <a:close/>
              </a:path>
              <a:path w="8545195" h="1549400">
                <a:moveTo>
                  <a:pt x="8541219" y="723900"/>
                </a:moveTo>
                <a:lnTo>
                  <a:pt x="8461108" y="723900"/>
                </a:lnTo>
                <a:lnTo>
                  <a:pt x="8456777" y="711200"/>
                </a:lnTo>
                <a:lnTo>
                  <a:pt x="8450389" y="711200"/>
                </a:lnTo>
                <a:lnTo>
                  <a:pt x="8444420" y="698500"/>
                </a:lnTo>
                <a:lnTo>
                  <a:pt x="8440369" y="698500"/>
                </a:lnTo>
                <a:lnTo>
                  <a:pt x="8433346" y="685800"/>
                </a:lnTo>
                <a:lnTo>
                  <a:pt x="8530247" y="685800"/>
                </a:lnTo>
                <a:lnTo>
                  <a:pt x="8534654" y="698500"/>
                </a:lnTo>
                <a:lnTo>
                  <a:pt x="8538375" y="711200"/>
                </a:lnTo>
                <a:lnTo>
                  <a:pt x="8541219" y="723900"/>
                </a:lnTo>
                <a:close/>
              </a:path>
              <a:path w="8545195" h="1549400">
                <a:moveTo>
                  <a:pt x="84874" y="711200"/>
                </a:moveTo>
                <a:lnTo>
                  <a:pt x="1689" y="711200"/>
                </a:lnTo>
                <a:lnTo>
                  <a:pt x="3759" y="698500"/>
                </a:lnTo>
                <a:lnTo>
                  <a:pt x="89281" y="698500"/>
                </a:lnTo>
                <a:lnTo>
                  <a:pt x="84874" y="711200"/>
                </a:lnTo>
                <a:close/>
              </a:path>
              <a:path w="8545195" h="1549400">
                <a:moveTo>
                  <a:pt x="87896" y="711200"/>
                </a:moveTo>
                <a:lnTo>
                  <a:pt x="89281" y="698500"/>
                </a:lnTo>
                <a:lnTo>
                  <a:pt x="92735" y="698500"/>
                </a:lnTo>
                <a:lnTo>
                  <a:pt x="87896" y="711200"/>
                </a:lnTo>
                <a:close/>
              </a:path>
              <a:path w="8545195" h="1549400">
                <a:moveTo>
                  <a:pt x="77076" y="736600"/>
                </a:moveTo>
                <a:lnTo>
                  <a:pt x="228" y="736600"/>
                </a:lnTo>
                <a:lnTo>
                  <a:pt x="0" y="723900"/>
                </a:lnTo>
                <a:lnTo>
                  <a:pt x="419" y="711200"/>
                </a:lnTo>
                <a:lnTo>
                  <a:pt x="78917" y="711200"/>
                </a:lnTo>
                <a:lnTo>
                  <a:pt x="76771" y="723900"/>
                </a:lnTo>
                <a:lnTo>
                  <a:pt x="76225" y="723900"/>
                </a:lnTo>
                <a:lnTo>
                  <a:pt x="77076" y="736600"/>
                </a:lnTo>
                <a:close/>
              </a:path>
              <a:path w="8545195" h="1549400">
                <a:moveTo>
                  <a:pt x="77558" y="723900"/>
                </a:moveTo>
                <a:lnTo>
                  <a:pt x="78917" y="711200"/>
                </a:lnTo>
                <a:lnTo>
                  <a:pt x="80162" y="711200"/>
                </a:lnTo>
                <a:lnTo>
                  <a:pt x="77558" y="723900"/>
                </a:lnTo>
                <a:close/>
              </a:path>
              <a:path w="8545195" h="1549400">
                <a:moveTo>
                  <a:pt x="78714" y="723900"/>
                </a:moveTo>
                <a:lnTo>
                  <a:pt x="80162" y="711200"/>
                </a:lnTo>
                <a:lnTo>
                  <a:pt x="81787" y="711200"/>
                </a:lnTo>
                <a:lnTo>
                  <a:pt x="78714" y="723900"/>
                </a:lnTo>
                <a:close/>
              </a:path>
              <a:path w="8545195" h="1549400">
                <a:moveTo>
                  <a:pt x="8458098" y="723900"/>
                </a:moveTo>
                <a:lnTo>
                  <a:pt x="8453208" y="711200"/>
                </a:lnTo>
                <a:lnTo>
                  <a:pt x="8456777" y="711200"/>
                </a:lnTo>
                <a:lnTo>
                  <a:pt x="8458098" y="723900"/>
                </a:lnTo>
                <a:close/>
              </a:path>
              <a:path w="8545195" h="1549400">
                <a:moveTo>
                  <a:pt x="77495" y="736600"/>
                </a:moveTo>
                <a:lnTo>
                  <a:pt x="77076" y="736600"/>
                </a:lnTo>
                <a:lnTo>
                  <a:pt x="76403" y="723900"/>
                </a:lnTo>
                <a:lnTo>
                  <a:pt x="77495" y="736600"/>
                </a:lnTo>
                <a:close/>
              </a:path>
              <a:path w="8545195" h="1549400">
                <a:moveTo>
                  <a:pt x="78028" y="736600"/>
                </a:moveTo>
                <a:lnTo>
                  <a:pt x="77495" y="736600"/>
                </a:lnTo>
                <a:lnTo>
                  <a:pt x="76695" y="723900"/>
                </a:lnTo>
                <a:lnTo>
                  <a:pt x="78028" y="736600"/>
                </a:lnTo>
                <a:close/>
              </a:path>
              <a:path w="8545195" h="1549400">
                <a:moveTo>
                  <a:pt x="8465540" y="736600"/>
                </a:moveTo>
                <a:lnTo>
                  <a:pt x="8462327" y="723900"/>
                </a:lnTo>
                <a:lnTo>
                  <a:pt x="8464384" y="723900"/>
                </a:lnTo>
                <a:lnTo>
                  <a:pt x="8465540" y="736600"/>
                </a:lnTo>
                <a:close/>
              </a:path>
              <a:path w="8545195" h="1549400">
                <a:moveTo>
                  <a:pt x="8544255" y="736600"/>
                </a:moveTo>
                <a:lnTo>
                  <a:pt x="8467026" y="736600"/>
                </a:lnTo>
                <a:lnTo>
                  <a:pt x="8464384" y="723900"/>
                </a:lnTo>
                <a:lnTo>
                  <a:pt x="8543493" y="723900"/>
                </a:lnTo>
                <a:lnTo>
                  <a:pt x="8544255" y="736600"/>
                </a:lnTo>
                <a:close/>
              </a:path>
              <a:path w="8545195" h="1549400">
                <a:moveTo>
                  <a:pt x="86766" y="749300"/>
                </a:moveTo>
                <a:lnTo>
                  <a:pt x="1943" y="749300"/>
                </a:lnTo>
                <a:lnTo>
                  <a:pt x="876" y="736600"/>
                </a:lnTo>
                <a:lnTo>
                  <a:pt x="83832" y="736600"/>
                </a:lnTo>
                <a:lnTo>
                  <a:pt x="86766" y="749300"/>
                </a:lnTo>
                <a:close/>
              </a:path>
              <a:path w="8545195" h="1549400">
                <a:moveTo>
                  <a:pt x="8468829" y="749300"/>
                </a:moveTo>
                <a:lnTo>
                  <a:pt x="8468309" y="736600"/>
                </a:lnTo>
                <a:lnTo>
                  <a:pt x="8468614" y="736600"/>
                </a:lnTo>
                <a:lnTo>
                  <a:pt x="8468829" y="749300"/>
                </a:lnTo>
                <a:close/>
              </a:path>
              <a:path w="8545195" h="1549400">
                <a:moveTo>
                  <a:pt x="8545144" y="749300"/>
                </a:moveTo>
                <a:lnTo>
                  <a:pt x="8468982" y="749300"/>
                </a:lnTo>
                <a:lnTo>
                  <a:pt x="8468614" y="736600"/>
                </a:lnTo>
                <a:lnTo>
                  <a:pt x="8544814" y="736600"/>
                </a:lnTo>
                <a:lnTo>
                  <a:pt x="8545144" y="749300"/>
                </a:lnTo>
                <a:close/>
              </a:path>
              <a:path w="8545195" h="1549400">
                <a:moveTo>
                  <a:pt x="100418" y="762000"/>
                </a:moveTo>
                <a:lnTo>
                  <a:pt x="5232" y="762000"/>
                </a:lnTo>
                <a:lnTo>
                  <a:pt x="3403" y="749300"/>
                </a:lnTo>
                <a:lnTo>
                  <a:pt x="92582" y="749300"/>
                </a:lnTo>
                <a:lnTo>
                  <a:pt x="100418" y="762000"/>
                </a:lnTo>
                <a:close/>
              </a:path>
              <a:path w="8545195" h="1549400">
                <a:moveTo>
                  <a:pt x="107416" y="762000"/>
                </a:moveTo>
                <a:lnTo>
                  <a:pt x="100418" y="762000"/>
                </a:lnTo>
                <a:lnTo>
                  <a:pt x="98717" y="749300"/>
                </a:lnTo>
                <a:lnTo>
                  <a:pt x="107416" y="762000"/>
                </a:lnTo>
                <a:close/>
              </a:path>
              <a:path w="8545195" h="1549400">
                <a:moveTo>
                  <a:pt x="8468156" y="762000"/>
                </a:moveTo>
                <a:lnTo>
                  <a:pt x="8467686" y="762000"/>
                </a:lnTo>
                <a:lnTo>
                  <a:pt x="8468499" y="749300"/>
                </a:lnTo>
                <a:lnTo>
                  <a:pt x="8468156" y="762000"/>
                </a:lnTo>
                <a:close/>
              </a:path>
              <a:path w="8545195" h="1549400">
                <a:moveTo>
                  <a:pt x="8544725" y="762000"/>
                </a:moveTo>
                <a:lnTo>
                  <a:pt x="8468156" y="762000"/>
                </a:lnTo>
                <a:lnTo>
                  <a:pt x="8468779" y="749300"/>
                </a:lnTo>
                <a:lnTo>
                  <a:pt x="8545131" y="749300"/>
                </a:lnTo>
                <a:lnTo>
                  <a:pt x="8544725" y="762000"/>
                </a:lnTo>
                <a:close/>
              </a:path>
              <a:path w="8545195" h="1549400">
                <a:moveTo>
                  <a:pt x="124294" y="774700"/>
                </a:moveTo>
                <a:lnTo>
                  <a:pt x="12712" y="774700"/>
                </a:lnTo>
                <a:lnTo>
                  <a:pt x="9918" y="762000"/>
                </a:lnTo>
                <a:lnTo>
                  <a:pt x="113957" y="762000"/>
                </a:lnTo>
                <a:lnTo>
                  <a:pt x="124294" y="774700"/>
                </a:lnTo>
                <a:close/>
              </a:path>
              <a:path w="8545195" h="1549400">
                <a:moveTo>
                  <a:pt x="8463673" y="774700"/>
                </a:moveTo>
                <a:lnTo>
                  <a:pt x="8460816" y="774700"/>
                </a:lnTo>
                <a:lnTo>
                  <a:pt x="8464677" y="762000"/>
                </a:lnTo>
                <a:lnTo>
                  <a:pt x="8463673" y="774700"/>
                </a:lnTo>
                <a:close/>
              </a:path>
              <a:path w="8545195" h="1549400">
                <a:moveTo>
                  <a:pt x="8543124" y="774700"/>
                </a:moveTo>
                <a:lnTo>
                  <a:pt x="8463673" y="774700"/>
                </a:lnTo>
                <a:lnTo>
                  <a:pt x="8465362" y="762000"/>
                </a:lnTo>
                <a:lnTo>
                  <a:pt x="8544052" y="762000"/>
                </a:lnTo>
                <a:lnTo>
                  <a:pt x="8543124" y="774700"/>
                </a:lnTo>
                <a:close/>
              </a:path>
              <a:path w="8545195" h="1549400">
                <a:moveTo>
                  <a:pt x="144894" y="787400"/>
                </a:moveTo>
                <a:lnTo>
                  <a:pt x="19088" y="787400"/>
                </a:lnTo>
                <a:lnTo>
                  <a:pt x="15773" y="774700"/>
                </a:lnTo>
                <a:lnTo>
                  <a:pt x="132969" y="774700"/>
                </a:lnTo>
                <a:lnTo>
                  <a:pt x="144894" y="787400"/>
                </a:lnTo>
                <a:close/>
              </a:path>
              <a:path w="8545195" h="1549400">
                <a:moveTo>
                  <a:pt x="8540508" y="787400"/>
                </a:moveTo>
                <a:lnTo>
                  <a:pt x="8453920" y="787400"/>
                </a:lnTo>
                <a:lnTo>
                  <a:pt x="8459127" y="774700"/>
                </a:lnTo>
                <a:lnTo>
                  <a:pt x="8541943" y="774700"/>
                </a:lnTo>
                <a:lnTo>
                  <a:pt x="8540508" y="787400"/>
                </a:lnTo>
                <a:close/>
              </a:path>
              <a:path w="8545195" h="1549400">
                <a:moveTo>
                  <a:pt x="182232" y="800100"/>
                </a:moveTo>
                <a:lnTo>
                  <a:pt x="30378" y="800100"/>
                </a:lnTo>
                <a:lnTo>
                  <a:pt x="26403" y="787400"/>
                </a:lnTo>
                <a:lnTo>
                  <a:pt x="168046" y="787400"/>
                </a:lnTo>
                <a:lnTo>
                  <a:pt x="182232" y="800100"/>
                </a:lnTo>
                <a:close/>
              </a:path>
              <a:path w="8545195" h="1549400">
                <a:moveTo>
                  <a:pt x="8444382" y="800100"/>
                </a:moveTo>
                <a:lnTo>
                  <a:pt x="8438578" y="800100"/>
                </a:lnTo>
                <a:lnTo>
                  <a:pt x="8445754" y="787400"/>
                </a:lnTo>
                <a:lnTo>
                  <a:pt x="8444382" y="800100"/>
                </a:lnTo>
                <a:close/>
              </a:path>
              <a:path w="8545195" h="1549400">
                <a:moveTo>
                  <a:pt x="8534844" y="800100"/>
                </a:moveTo>
                <a:lnTo>
                  <a:pt x="8444382" y="800100"/>
                </a:lnTo>
                <a:lnTo>
                  <a:pt x="8450910" y="787400"/>
                </a:lnTo>
                <a:lnTo>
                  <a:pt x="8536952" y="787400"/>
                </a:lnTo>
                <a:lnTo>
                  <a:pt x="8534844" y="800100"/>
                </a:lnTo>
                <a:close/>
              </a:path>
              <a:path w="8545195" h="1549400">
                <a:moveTo>
                  <a:pt x="211137" y="812800"/>
                </a:moveTo>
                <a:lnTo>
                  <a:pt x="43408" y="812800"/>
                </a:lnTo>
                <a:lnTo>
                  <a:pt x="34772" y="800100"/>
                </a:lnTo>
                <a:lnTo>
                  <a:pt x="195516" y="800100"/>
                </a:lnTo>
                <a:lnTo>
                  <a:pt x="211137" y="812800"/>
                </a:lnTo>
                <a:close/>
              </a:path>
              <a:path w="8545195" h="1549400">
                <a:moveTo>
                  <a:pt x="8521319" y="825500"/>
                </a:moveTo>
                <a:lnTo>
                  <a:pt x="8408416" y="825500"/>
                </a:lnTo>
                <a:lnTo>
                  <a:pt x="8418093" y="812800"/>
                </a:lnTo>
                <a:lnTo>
                  <a:pt x="8424875" y="812800"/>
                </a:lnTo>
                <a:lnTo>
                  <a:pt x="8433320" y="800100"/>
                </a:lnTo>
                <a:lnTo>
                  <a:pt x="8532367" y="800100"/>
                </a:lnTo>
                <a:lnTo>
                  <a:pt x="8527300" y="812800"/>
                </a:lnTo>
                <a:lnTo>
                  <a:pt x="8521319" y="825500"/>
                </a:lnTo>
                <a:close/>
              </a:path>
              <a:path w="8545195" h="1549400">
                <a:moveTo>
                  <a:pt x="260007" y="825500"/>
                </a:moveTo>
                <a:lnTo>
                  <a:pt x="63360" y="825500"/>
                </a:lnTo>
                <a:lnTo>
                  <a:pt x="53022" y="812800"/>
                </a:lnTo>
                <a:lnTo>
                  <a:pt x="242379" y="812800"/>
                </a:lnTo>
                <a:lnTo>
                  <a:pt x="260007" y="825500"/>
                </a:lnTo>
                <a:close/>
              </a:path>
              <a:path w="8545195" h="1549400">
                <a:moveTo>
                  <a:pt x="354838" y="850900"/>
                </a:moveTo>
                <a:lnTo>
                  <a:pt x="98450" y="850900"/>
                </a:lnTo>
                <a:lnTo>
                  <a:pt x="86067" y="838200"/>
                </a:lnTo>
                <a:lnTo>
                  <a:pt x="74371" y="825500"/>
                </a:lnTo>
                <a:lnTo>
                  <a:pt x="277126" y="825500"/>
                </a:lnTo>
                <a:lnTo>
                  <a:pt x="296037" y="838200"/>
                </a:lnTo>
                <a:lnTo>
                  <a:pt x="334137" y="838200"/>
                </a:lnTo>
                <a:lnTo>
                  <a:pt x="354838" y="850900"/>
                </a:lnTo>
                <a:close/>
              </a:path>
              <a:path w="8545195" h="1549400">
                <a:moveTo>
                  <a:pt x="8499411" y="850900"/>
                </a:moveTo>
                <a:lnTo>
                  <a:pt x="8367521" y="850900"/>
                </a:lnTo>
                <a:lnTo>
                  <a:pt x="8379574" y="838200"/>
                </a:lnTo>
                <a:lnTo>
                  <a:pt x="8389277" y="838200"/>
                </a:lnTo>
                <a:lnTo>
                  <a:pt x="8400148" y="825500"/>
                </a:lnTo>
                <a:lnTo>
                  <a:pt x="8514651" y="825500"/>
                </a:lnTo>
                <a:lnTo>
                  <a:pt x="8507336" y="838200"/>
                </a:lnTo>
                <a:lnTo>
                  <a:pt x="8499411" y="850900"/>
                </a:lnTo>
                <a:close/>
              </a:path>
              <a:path w="8545195" h="1549400">
                <a:moveTo>
                  <a:pt x="441350" y="863600"/>
                </a:moveTo>
                <a:lnTo>
                  <a:pt x="125247" y="863600"/>
                </a:lnTo>
                <a:lnTo>
                  <a:pt x="111518" y="850900"/>
                </a:lnTo>
                <a:lnTo>
                  <a:pt x="418490" y="850900"/>
                </a:lnTo>
                <a:lnTo>
                  <a:pt x="441350" y="863600"/>
                </a:lnTo>
                <a:close/>
              </a:path>
              <a:path w="8545195" h="1549400">
                <a:moveTo>
                  <a:pt x="8472144" y="876300"/>
                </a:moveTo>
                <a:lnTo>
                  <a:pt x="8316594" y="876300"/>
                </a:lnTo>
                <a:lnTo>
                  <a:pt x="8330895" y="863600"/>
                </a:lnTo>
                <a:lnTo>
                  <a:pt x="8343265" y="863600"/>
                </a:lnTo>
                <a:lnTo>
                  <a:pt x="8356460" y="850900"/>
                </a:lnTo>
                <a:lnTo>
                  <a:pt x="8490889" y="850900"/>
                </a:lnTo>
                <a:lnTo>
                  <a:pt x="8481796" y="863600"/>
                </a:lnTo>
                <a:lnTo>
                  <a:pt x="8472144" y="876300"/>
                </a:lnTo>
                <a:close/>
              </a:path>
              <a:path w="8545195" h="1549400">
                <a:moveTo>
                  <a:pt x="422465" y="876300"/>
                </a:moveTo>
                <a:lnTo>
                  <a:pt x="170433" y="876300"/>
                </a:lnTo>
                <a:lnTo>
                  <a:pt x="154711" y="863600"/>
                </a:lnTo>
                <a:lnTo>
                  <a:pt x="435800" y="863600"/>
                </a:lnTo>
                <a:lnTo>
                  <a:pt x="422465" y="876300"/>
                </a:lnTo>
                <a:close/>
              </a:path>
              <a:path w="8545195" h="1549400">
                <a:moveTo>
                  <a:pt x="453313" y="939800"/>
                </a:moveTo>
                <a:lnTo>
                  <a:pt x="429768" y="939800"/>
                </a:lnTo>
                <a:lnTo>
                  <a:pt x="406514" y="927100"/>
                </a:lnTo>
                <a:lnTo>
                  <a:pt x="361518" y="927100"/>
                </a:lnTo>
                <a:lnTo>
                  <a:pt x="339813" y="914400"/>
                </a:lnTo>
                <a:lnTo>
                  <a:pt x="317195" y="914400"/>
                </a:lnTo>
                <a:lnTo>
                  <a:pt x="327545" y="901700"/>
                </a:lnTo>
                <a:lnTo>
                  <a:pt x="338239" y="901700"/>
                </a:lnTo>
                <a:lnTo>
                  <a:pt x="349275" y="889000"/>
                </a:lnTo>
                <a:lnTo>
                  <a:pt x="384390" y="889000"/>
                </a:lnTo>
                <a:lnTo>
                  <a:pt x="396760" y="876300"/>
                </a:lnTo>
                <a:lnTo>
                  <a:pt x="422465" y="876300"/>
                </a:lnTo>
                <a:lnTo>
                  <a:pt x="435800" y="863600"/>
                </a:lnTo>
                <a:lnTo>
                  <a:pt x="440944" y="863600"/>
                </a:lnTo>
                <a:lnTo>
                  <a:pt x="449303" y="864610"/>
                </a:lnTo>
                <a:lnTo>
                  <a:pt x="453313" y="939800"/>
                </a:lnTo>
                <a:close/>
              </a:path>
              <a:path w="8545195" h="1549400">
                <a:moveTo>
                  <a:pt x="449303" y="864610"/>
                </a:moveTo>
                <a:lnTo>
                  <a:pt x="440944" y="863600"/>
                </a:lnTo>
                <a:lnTo>
                  <a:pt x="449249" y="863600"/>
                </a:lnTo>
                <a:lnTo>
                  <a:pt x="449303" y="864610"/>
                </a:lnTo>
                <a:close/>
              </a:path>
              <a:path w="8545195" h="1549400">
                <a:moveTo>
                  <a:pt x="455142" y="939800"/>
                </a:moveTo>
                <a:lnTo>
                  <a:pt x="453313" y="939800"/>
                </a:lnTo>
                <a:lnTo>
                  <a:pt x="449303" y="864610"/>
                </a:lnTo>
                <a:lnTo>
                  <a:pt x="651065" y="889000"/>
                </a:lnTo>
                <a:lnTo>
                  <a:pt x="455142" y="939800"/>
                </a:lnTo>
                <a:close/>
              </a:path>
              <a:path w="8545195" h="1549400">
                <a:moveTo>
                  <a:pt x="384390" y="889000"/>
                </a:moveTo>
                <a:lnTo>
                  <a:pt x="203809" y="889000"/>
                </a:lnTo>
                <a:lnTo>
                  <a:pt x="186804" y="876300"/>
                </a:lnTo>
                <a:lnTo>
                  <a:pt x="396760" y="876300"/>
                </a:lnTo>
                <a:lnTo>
                  <a:pt x="384390" y="889000"/>
                </a:lnTo>
                <a:close/>
              </a:path>
              <a:path w="8545195" h="1549400">
                <a:moveTo>
                  <a:pt x="8451176" y="889000"/>
                </a:moveTo>
                <a:lnTo>
                  <a:pt x="8272271" y="889000"/>
                </a:lnTo>
                <a:lnTo>
                  <a:pt x="8288172" y="876300"/>
                </a:lnTo>
                <a:lnTo>
                  <a:pt x="8461933" y="876300"/>
                </a:lnTo>
                <a:lnTo>
                  <a:pt x="8451176" y="889000"/>
                </a:lnTo>
                <a:close/>
              </a:path>
              <a:path w="8545195" h="1549400">
                <a:moveTo>
                  <a:pt x="338239" y="901700"/>
                </a:moveTo>
                <a:lnTo>
                  <a:pt x="239687" y="901700"/>
                </a:lnTo>
                <a:lnTo>
                  <a:pt x="221437" y="889000"/>
                </a:lnTo>
                <a:lnTo>
                  <a:pt x="349275" y="889000"/>
                </a:lnTo>
                <a:lnTo>
                  <a:pt x="338239" y="901700"/>
                </a:lnTo>
                <a:close/>
              </a:path>
              <a:path w="8545195" h="1549400">
                <a:moveTo>
                  <a:pt x="8428062" y="901700"/>
                </a:moveTo>
                <a:lnTo>
                  <a:pt x="8239963" y="901700"/>
                </a:lnTo>
                <a:lnTo>
                  <a:pt x="8256905" y="889000"/>
                </a:lnTo>
                <a:lnTo>
                  <a:pt x="8439886" y="889000"/>
                </a:lnTo>
                <a:lnTo>
                  <a:pt x="8428062" y="901700"/>
                </a:lnTo>
                <a:close/>
              </a:path>
              <a:path w="8545195" h="1549400">
                <a:moveTo>
                  <a:pt x="317195" y="914400"/>
                </a:moveTo>
                <a:lnTo>
                  <a:pt x="298043" y="914400"/>
                </a:lnTo>
                <a:lnTo>
                  <a:pt x="278002" y="901700"/>
                </a:lnTo>
                <a:lnTo>
                  <a:pt x="327545" y="901700"/>
                </a:lnTo>
                <a:lnTo>
                  <a:pt x="317195" y="914400"/>
                </a:lnTo>
                <a:close/>
              </a:path>
              <a:path w="8545195" h="1549400">
                <a:moveTo>
                  <a:pt x="8389404" y="927100"/>
                </a:moveTo>
                <a:lnTo>
                  <a:pt x="8150136" y="927100"/>
                </a:lnTo>
                <a:lnTo>
                  <a:pt x="8169516" y="914400"/>
                </a:lnTo>
                <a:lnTo>
                  <a:pt x="8205546" y="914400"/>
                </a:lnTo>
                <a:lnTo>
                  <a:pt x="8223478" y="901700"/>
                </a:lnTo>
                <a:lnTo>
                  <a:pt x="8415705" y="901700"/>
                </a:lnTo>
                <a:lnTo>
                  <a:pt x="8402815" y="914400"/>
                </a:lnTo>
                <a:lnTo>
                  <a:pt x="8389404" y="927100"/>
                </a:lnTo>
                <a:close/>
              </a:path>
              <a:path w="8545195" h="1549400">
                <a:moveTo>
                  <a:pt x="361518" y="927100"/>
                </a:moveTo>
                <a:lnTo>
                  <a:pt x="288239" y="927100"/>
                </a:lnTo>
                <a:lnTo>
                  <a:pt x="297548" y="914400"/>
                </a:lnTo>
                <a:lnTo>
                  <a:pt x="339813" y="914400"/>
                </a:lnTo>
                <a:lnTo>
                  <a:pt x="361518" y="927100"/>
                </a:lnTo>
                <a:close/>
              </a:path>
              <a:path w="8545195" h="1549400">
                <a:moveTo>
                  <a:pt x="429768" y="939800"/>
                </a:moveTo>
                <a:lnTo>
                  <a:pt x="262432" y="939800"/>
                </a:lnTo>
                <a:lnTo>
                  <a:pt x="270687" y="927100"/>
                </a:lnTo>
                <a:lnTo>
                  <a:pt x="406514" y="927100"/>
                </a:lnTo>
                <a:lnTo>
                  <a:pt x="429768" y="939800"/>
                </a:lnTo>
                <a:close/>
              </a:path>
              <a:path w="8545195" h="1549400">
                <a:moveTo>
                  <a:pt x="8361032" y="939800"/>
                </a:moveTo>
                <a:lnTo>
                  <a:pt x="8110791" y="939800"/>
                </a:lnTo>
                <a:lnTo>
                  <a:pt x="8131073" y="927100"/>
                </a:lnTo>
                <a:lnTo>
                  <a:pt x="8375472" y="927100"/>
                </a:lnTo>
                <a:lnTo>
                  <a:pt x="8361032" y="939800"/>
                </a:lnTo>
                <a:close/>
              </a:path>
              <a:path w="8545195" h="1549400">
                <a:moveTo>
                  <a:pt x="430529" y="952500"/>
                </a:moveTo>
                <a:lnTo>
                  <a:pt x="247002" y="952500"/>
                </a:lnTo>
                <a:lnTo>
                  <a:pt x="254546" y="939800"/>
                </a:lnTo>
                <a:lnTo>
                  <a:pt x="443090" y="939800"/>
                </a:lnTo>
                <a:lnTo>
                  <a:pt x="430529" y="952500"/>
                </a:lnTo>
                <a:close/>
              </a:path>
              <a:path w="8545195" h="1549400">
                <a:moveTo>
                  <a:pt x="8330603" y="952500"/>
                </a:moveTo>
                <a:lnTo>
                  <a:pt x="8048320" y="952500"/>
                </a:lnTo>
                <a:lnTo>
                  <a:pt x="8069935" y="939800"/>
                </a:lnTo>
                <a:lnTo>
                  <a:pt x="8346071" y="939800"/>
                </a:lnTo>
                <a:lnTo>
                  <a:pt x="8330603" y="952500"/>
                </a:lnTo>
                <a:close/>
              </a:path>
              <a:path w="8545195" h="1549400">
                <a:moveTo>
                  <a:pt x="396354" y="965200"/>
                </a:moveTo>
                <a:lnTo>
                  <a:pt x="226580" y="965200"/>
                </a:lnTo>
                <a:lnTo>
                  <a:pt x="233019" y="952500"/>
                </a:lnTo>
                <a:lnTo>
                  <a:pt x="407873" y="952500"/>
                </a:lnTo>
                <a:lnTo>
                  <a:pt x="396354" y="965200"/>
                </a:lnTo>
                <a:close/>
              </a:path>
              <a:path w="8545195" h="1549400">
                <a:moveTo>
                  <a:pt x="8298180" y="965200"/>
                </a:moveTo>
                <a:lnTo>
                  <a:pt x="7981950" y="965200"/>
                </a:lnTo>
                <a:lnTo>
                  <a:pt x="8004809" y="952500"/>
                </a:lnTo>
                <a:lnTo>
                  <a:pt x="8314639" y="952500"/>
                </a:lnTo>
                <a:lnTo>
                  <a:pt x="8298180" y="965200"/>
                </a:lnTo>
                <a:close/>
              </a:path>
              <a:path w="8545195" h="1549400">
                <a:moveTo>
                  <a:pt x="356222" y="977900"/>
                </a:moveTo>
                <a:lnTo>
                  <a:pt x="214883" y="977900"/>
                </a:lnTo>
                <a:lnTo>
                  <a:pt x="220535" y="965200"/>
                </a:lnTo>
                <a:lnTo>
                  <a:pt x="366268" y="965200"/>
                </a:lnTo>
                <a:lnTo>
                  <a:pt x="356222" y="977900"/>
                </a:lnTo>
                <a:close/>
              </a:path>
              <a:path w="8545195" h="1549400">
                <a:moveTo>
                  <a:pt x="8245868" y="977900"/>
                </a:moveTo>
                <a:lnTo>
                  <a:pt x="7911909" y="977900"/>
                </a:lnTo>
                <a:lnTo>
                  <a:pt x="7935937" y="965200"/>
                </a:lnTo>
                <a:lnTo>
                  <a:pt x="8263788" y="965200"/>
                </a:lnTo>
                <a:lnTo>
                  <a:pt x="8245868" y="977900"/>
                </a:lnTo>
                <a:close/>
              </a:path>
              <a:path w="8545195" h="1549400">
                <a:moveTo>
                  <a:pt x="302602" y="1003300"/>
                </a:moveTo>
                <a:lnTo>
                  <a:pt x="200748" y="1003300"/>
                </a:lnTo>
                <a:lnTo>
                  <a:pt x="204952" y="990600"/>
                </a:lnTo>
                <a:lnTo>
                  <a:pt x="209676" y="977900"/>
                </a:lnTo>
                <a:lnTo>
                  <a:pt x="339407" y="977900"/>
                </a:lnTo>
                <a:lnTo>
                  <a:pt x="330517" y="990600"/>
                </a:lnTo>
                <a:lnTo>
                  <a:pt x="309841" y="990600"/>
                </a:lnTo>
                <a:lnTo>
                  <a:pt x="302602" y="1003300"/>
                </a:lnTo>
                <a:close/>
              </a:path>
              <a:path w="8545195" h="1549400">
                <a:moveTo>
                  <a:pt x="8208619" y="990600"/>
                </a:moveTo>
                <a:lnTo>
                  <a:pt x="7813192" y="990600"/>
                </a:lnTo>
                <a:lnTo>
                  <a:pt x="7838668" y="977900"/>
                </a:lnTo>
                <a:lnTo>
                  <a:pt x="8227479" y="977900"/>
                </a:lnTo>
                <a:lnTo>
                  <a:pt x="8208619" y="990600"/>
                </a:lnTo>
                <a:close/>
              </a:path>
              <a:path w="8545195" h="1549400">
                <a:moveTo>
                  <a:pt x="308876" y="1003300"/>
                </a:moveTo>
                <a:lnTo>
                  <a:pt x="309841" y="990600"/>
                </a:lnTo>
                <a:lnTo>
                  <a:pt x="316534" y="990600"/>
                </a:lnTo>
                <a:lnTo>
                  <a:pt x="308876" y="1003300"/>
                </a:lnTo>
                <a:close/>
              </a:path>
              <a:path w="8545195" h="1549400">
                <a:moveTo>
                  <a:pt x="8169541" y="1003300"/>
                </a:moveTo>
                <a:lnTo>
                  <a:pt x="7708887" y="1003300"/>
                </a:lnTo>
                <a:lnTo>
                  <a:pt x="7735696" y="990600"/>
                </a:lnTo>
                <a:lnTo>
                  <a:pt x="8189302" y="990600"/>
                </a:lnTo>
                <a:lnTo>
                  <a:pt x="8169541" y="1003300"/>
                </a:lnTo>
                <a:close/>
              </a:path>
              <a:path w="8545195" h="1549400">
                <a:moveTo>
                  <a:pt x="272961" y="1028700"/>
                </a:moveTo>
                <a:lnTo>
                  <a:pt x="192049" y="1028700"/>
                </a:lnTo>
                <a:lnTo>
                  <a:pt x="194221" y="1016000"/>
                </a:lnTo>
                <a:lnTo>
                  <a:pt x="197142" y="1003300"/>
                </a:lnTo>
                <a:lnTo>
                  <a:pt x="292747" y="1003300"/>
                </a:lnTo>
                <a:lnTo>
                  <a:pt x="286791" y="1016000"/>
                </a:lnTo>
                <a:lnTo>
                  <a:pt x="277113" y="1016000"/>
                </a:lnTo>
                <a:lnTo>
                  <a:pt x="272961" y="1028700"/>
                </a:lnTo>
                <a:close/>
              </a:path>
              <a:path w="8545195" h="1549400">
                <a:moveTo>
                  <a:pt x="8107565" y="1016000"/>
                </a:moveTo>
                <a:lnTo>
                  <a:pt x="7599527" y="1016000"/>
                </a:lnTo>
                <a:lnTo>
                  <a:pt x="7627531" y="1003300"/>
                </a:lnTo>
                <a:lnTo>
                  <a:pt x="8128660" y="1003300"/>
                </a:lnTo>
                <a:lnTo>
                  <a:pt x="8107565" y="1016000"/>
                </a:lnTo>
                <a:close/>
              </a:path>
              <a:path w="8545195" h="1549400">
                <a:moveTo>
                  <a:pt x="275640" y="1028700"/>
                </a:moveTo>
                <a:lnTo>
                  <a:pt x="277113" y="1016000"/>
                </a:lnTo>
                <a:lnTo>
                  <a:pt x="280238" y="1016000"/>
                </a:lnTo>
                <a:lnTo>
                  <a:pt x="275640" y="1028700"/>
                </a:lnTo>
                <a:close/>
              </a:path>
              <a:path w="8545195" h="1549400">
                <a:moveTo>
                  <a:pt x="7823187" y="1066800"/>
                </a:moveTo>
                <a:lnTo>
                  <a:pt x="7330884" y="1066800"/>
                </a:lnTo>
                <a:lnTo>
                  <a:pt x="7333145" y="1028700"/>
                </a:lnTo>
                <a:lnTo>
                  <a:pt x="7397762" y="1016000"/>
                </a:lnTo>
                <a:lnTo>
                  <a:pt x="8086039" y="1016000"/>
                </a:lnTo>
                <a:lnTo>
                  <a:pt x="8064106" y="1028700"/>
                </a:lnTo>
                <a:lnTo>
                  <a:pt x="8018995" y="1028700"/>
                </a:lnTo>
                <a:lnTo>
                  <a:pt x="7995831" y="1041400"/>
                </a:lnTo>
                <a:lnTo>
                  <a:pt x="7948358" y="1041400"/>
                </a:lnTo>
                <a:lnTo>
                  <a:pt x="7924038" y="1054100"/>
                </a:lnTo>
                <a:lnTo>
                  <a:pt x="7848930" y="1054100"/>
                </a:lnTo>
                <a:lnTo>
                  <a:pt x="7823187" y="1066800"/>
                </a:lnTo>
                <a:close/>
              </a:path>
              <a:path w="8545195" h="1549400">
                <a:moveTo>
                  <a:pt x="266344" y="1041400"/>
                </a:moveTo>
                <a:lnTo>
                  <a:pt x="190411" y="1041400"/>
                </a:lnTo>
                <a:lnTo>
                  <a:pt x="190792" y="1028700"/>
                </a:lnTo>
                <a:lnTo>
                  <a:pt x="267614" y="1028700"/>
                </a:lnTo>
                <a:lnTo>
                  <a:pt x="266344" y="1041400"/>
                </a:lnTo>
                <a:close/>
              </a:path>
              <a:path w="8545195" h="1549400">
                <a:moveTo>
                  <a:pt x="266560" y="1041400"/>
                </a:moveTo>
                <a:lnTo>
                  <a:pt x="267614" y="1028700"/>
                </a:lnTo>
                <a:lnTo>
                  <a:pt x="268325" y="1028700"/>
                </a:lnTo>
                <a:lnTo>
                  <a:pt x="266560" y="1041400"/>
                </a:lnTo>
                <a:close/>
              </a:path>
              <a:path w="8545195" h="1549400">
                <a:moveTo>
                  <a:pt x="267055" y="1041400"/>
                </a:moveTo>
                <a:lnTo>
                  <a:pt x="268325" y="1028700"/>
                </a:lnTo>
                <a:lnTo>
                  <a:pt x="269303" y="1028700"/>
                </a:lnTo>
                <a:lnTo>
                  <a:pt x="267055" y="1041400"/>
                </a:lnTo>
                <a:close/>
              </a:path>
              <a:path w="8545195" h="1549400">
                <a:moveTo>
                  <a:pt x="269595" y="1054100"/>
                </a:moveTo>
                <a:lnTo>
                  <a:pt x="190792" y="1054100"/>
                </a:lnTo>
                <a:lnTo>
                  <a:pt x="190423" y="1041400"/>
                </a:lnTo>
                <a:lnTo>
                  <a:pt x="267144" y="1041400"/>
                </a:lnTo>
                <a:lnTo>
                  <a:pt x="269595" y="1054100"/>
                </a:lnTo>
                <a:close/>
              </a:path>
              <a:path w="8545195" h="1549400">
                <a:moveTo>
                  <a:pt x="271068" y="1054100"/>
                </a:moveTo>
                <a:lnTo>
                  <a:pt x="269595" y="1054100"/>
                </a:lnTo>
                <a:lnTo>
                  <a:pt x="268096" y="1041400"/>
                </a:lnTo>
                <a:lnTo>
                  <a:pt x="271068" y="1054100"/>
                </a:lnTo>
                <a:close/>
              </a:path>
              <a:path w="8545195" h="1549400">
                <a:moveTo>
                  <a:pt x="295744" y="1079500"/>
                </a:moveTo>
                <a:lnTo>
                  <a:pt x="197738" y="1079500"/>
                </a:lnTo>
                <a:lnTo>
                  <a:pt x="194563" y="1066800"/>
                </a:lnTo>
                <a:lnTo>
                  <a:pt x="192341" y="1054100"/>
                </a:lnTo>
                <a:lnTo>
                  <a:pt x="276834" y="1054100"/>
                </a:lnTo>
                <a:lnTo>
                  <a:pt x="281851" y="1066800"/>
                </a:lnTo>
                <a:lnTo>
                  <a:pt x="289280" y="1066800"/>
                </a:lnTo>
                <a:lnTo>
                  <a:pt x="295744" y="1079500"/>
                </a:lnTo>
                <a:close/>
              </a:path>
              <a:path w="8545195" h="1549400">
                <a:moveTo>
                  <a:pt x="7330884" y="1066800"/>
                </a:moveTo>
                <a:lnTo>
                  <a:pt x="7330668" y="1066800"/>
                </a:lnTo>
                <a:lnTo>
                  <a:pt x="7331049" y="1054100"/>
                </a:lnTo>
                <a:lnTo>
                  <a:pt x="7330884" y="1066800"/>
                </a:lnTo>
                <a:close/>
              </a:path>
              <a:path w="8545195" h="1549400">
                <a:moveTo>
                  <a:pt x="7327455" y="1079500"/>
                </a:moveTo>
                <a:lnTo>
                  <a:pt x="7325080" y="1079500"/>
                </a:lnTo>
                <a:lnTo>
                  <a:pt x="7328509" y="1066800"/>
                </a:lnTo>
                <a:lnTo>
                  <a:pt x="7327455" y="1079500"/>
                </a:lnTo>
                <a:close/>
              </a:path>
              <a:path w="8545195" h="1549400">
                <a:moveTo>
                  <a:pt x="7370508" y="1104900"/>
                </a:moveTo>
                <a:lnTo>
                  <a:pt x="7305433" y="1104900"/>
                </a:lnTo>
                <a:lnTo>
                  <a:pt x="7312228" y="1092200"/>
                </a:lnTo>
                <a:lnTo>
                  <a:pt x="7319238" y="1092200"/>
                </a:lnTo>
                <a:lnTo>
                  <a:pt x="7324051" y="1079500"/>
                </a:lnTo>
                <a:lnTo>
                  <a:pt x="7327455" y="1079500"/>
                </a:lnTo>
                <a:lnTo>
                  <a:pt x="7328903" y="1066800"/>
                </a:lnTo>
                <a:lnTo>
                  <a:pt x="7406271" y="1066800"/>
                </a:lnTo>
                <a:lnTo>
                  <a:pt x="7406202" y="1067782"/>
                </a:lnTo>
                <a:lnTo>
                  <a:pt x="7370508" y="1104900"/>
                </a:lnTo>
                <a:close/>
              </a:path>
              <a:path w="8545195" h="1549400">
                <a:moveTo>
                  <a:pt x="7716913" y="1079500"/>
                </a:moveTo>
                <a:lnTo>
                  <a:pt x="7405382" y="1079500"/>
                </a:lnTo>
                <a:lnTo>
                  <a:pt x="7406202" y="1067782"/>
                </a:lnTo>
                <a:lnTo>
                  <a:pt x="7407148" y="1066800"/>
                </a:lnTo>
                <a:lnTo>
                  <a:pt x="7743964" y="1066800"/>
                </a:lnTo>
                <a:lnTo>
                  <a:pt x="7716913" y="1079500"/>
                </a:lnTo>
                <a:close/>
              </a:path>
              <a:path w="8545195" h="1549400">
                <a:moveTo>
                  <a:pt x="7370508" y="1104900"/>
                </a:moveTo>
                <a:lnTo>
                  <a:pt x="7406202" y="1067782"/>
                </a:lnTo>
                <a:lnTo>
                  <a:pt x="7405382" y="1079500"/>
                </a:lnTo>
                <a:lnTo>
                  <a:pt x="7404214" y="1079500"/>
                </a:lnTo>
                <a:lnTo>
                  <a:pt x="7402791" y="1092200"/>
                </a:lnTo>
                <a:lnTo>
                  <a:pt x="7400658" y="1092200"/>
                </a:lnTo>
                <a:lnTo>
                  <a:pt x="7370508" y="1104900"/>
                </a:lnTo>
                <a:close/>
              </a:path>
              <a:path w="8545195" h="1549400">
                <a:moveTo>
                  <a:pt x="347065" y="1104900"/>
                </a:moveTo>
                <a:lnTo>
                  <a:pt x="211264" y="1104900"/>
                </a:lnTo>
                <a:lnTo>
                  <a:pt x="206171" y="1092200"/>
                </a:lnTo>
                <a:lnTo>
                  <a:pt x="201637" y="1079500"/>
                </a:lnTo>
                <a:lnTo>
                  <a:pt x="306755" y="1079500"/>
                </a:lnTo>
                <a:lnTo>
                  <a:pt x="314629" y="1092200"/>
                </a:lnTo>
                <a:lnTo>
                  <a:pt x="337426" y="1092200"/>
                </a:lnTo>
                <a:lnTo>
                  <a:pt x="347065" y="1104900"/>
                </a:lnTo>
                <a:close/>
              </a:path>
              <a:path w="8545195" h="1549400">
                <a:moveTo>
                  <a:pt x="321983" y="1092200"/>
                </a:moveTo>
                <a:lnTo>
                  <a:pt x="314629" y="1092200"/>
                </a:lnTo>
                <a:lnTo>
                  <a:pt x="313664" y="1079500"/>
                </a:lnTo>
                <a:lnTo>
                  <a:pt x="321983" y="1092200"/>
                </a:lnTo>
                <a:close/>
              </a:path>
              <a:path w="8545195" h="1549400">
                <a:moveTo>
                  <a:pt x="7319238" y="1092200"/>
                </a:moveTo>
                <a:lnTo>
                  <a:pt x="7315339" y="1092200"/>
                </a:lnTo>
                <a:lnTo>
                  <a:pt x="7320826" y="1079500"/>
                </a:lnTo>
                <a:lnTo>
                  <a:pt x="7319238" y="1092200"/>
                </a:lnTo>
                <a:close/>
              </a:path>
              <a:path w="8545195" h="1549400">
                <a:moveTo>
                  <a:pt x="7577175" y="1092200"/>
                </a:moveTo>
                <a:lnTo>
                  <a:pt x="7402791" y="1092200"/>
                </a:lnTo>
                <a:lnTo>
                  <a:pt x="7404214" y="1079500"/>
                </a:lnTo>
                <a:lnTo>
                  <a:pt x="7605699" y="1079500"/>
                </a:lnTo>
                <a:lnTo>
                  <a:pt x="7577175" y="1092200"/>
                </a:lnTo>
                <a:close/>
              </a:path>
              <a:path w="8545195" h="1549400">
                <a:moveTo>
                  <a:pt x="7399210" y="1104900"/>
                </a:moveTo>
                <a:lnTo>
                  <a:pt x="7370508" y="1104900"/>
                </a:lnTo>
                <a:lnTo>
                  <a:pt x="7400658" y="1092200"/>
                </a:lnTo>
                <a:lnTo>
                  <a:pt x="7401128" y="1092200"/>
                </a:lnTo>
                <a:lnTo>
                  <a:pt x="7399210" y="1104900"/>
                </a:lnTo>
                <a:close/>
              </a:path>
              <a:path w="8545195" h="1549400">
                <a:moveTo>
                  <a:pt x="376427" y="1117600"/>
                </a:moveTo>
                <a:lnTo>
                  <a:pt x="222923" y="1117600"/>
                </a:lnTo>
                <a:lnTo>
                  <a:pt x="216865" y="1104900"/>
                </a:lnTo>
                <a:lnTo>
                  <a:pt x="365531" y="1104900"/>
                </a:lnTo>
                <a:lnTo>
                  <a:pt x="376427" y="1117600"/>
                </a:lnTo>
                <a:close/>
              </a:path>
              <a:path w="8545195" h="1549400">
                <a:moveTo>
                  <a:pt x="7392200" y="1117600"/>
                </a:moveTo>
                <a:lnTo>
                  <a:pt x="7285202" y="1117600"/>
                </a:lnTo>
                <a:lnTo>
                  <a:pt x="7293914" y="1104900"/>
                </a:lnTo>
                <a:lnTo>
                  <a:pt x="7396911" y="1104900"/>
                </a:lnTo>
                <a:lnTo>
                  <a:pt x="7392200" y="1117600"/>
                </a:lnTo>
                <a:close/>
              </a:path>
              <a:path w="8545195" h="1549400">
                <a:moveTo>
                  <a:pt x="409778" y="1130300"/>
                </a:moveTo>
                <a:lnTo>
                  <a:pt x="236334" y="1130300"/>
                </a:lnTo>
                <a:lnTo>
                  <a:pt x="229425" y="1117600"/>
                </a:lnTo>
                <a:lnTo>
                  <a:pt x="397687" y="1117600"/>
                </a:lnTo>
                <a:lnTo>
                  <a:pt x="409778" y="1130300"/>
                </a:lnTo>
                <a:close/>
              </a:path>
              <a:path w="8545195" h="1549400">
                <a:moveTo>
                  <a:pt x="7373061" y="1143000"/>
                </a:moveTo>
                <a:lnTo>
                  <a:pt x="7248512" y="1143000"/>
                </a:lnTo>
                <a:lnTo>
                  <a:pt x="7259637" y="1130300"/>
                </a:lnTo>
                <a:lnTo>
                  <a:pt x="7268209" y="1130300"/>
                </a:lnTo>
                <a:lnTo>
                  <a:pt x="7278141" y="1117600"/>
                </a:lnTo>
                <a:lnTo>
                  <a:pt x="7386510" y="1117600"/>
                </a:lnTo>
                <a:lnTo>
                  <a:pt x="7380109" y="1130300"/>
                </a:lnTo>
                <a:lnTo>
                  <a:pt x="7373061" y="1143000"/>
                </a:lnTo>
                <a:close/>
              </a:path>
              <a:path w="8545195" h="1549400">
                <a:moveTo>
                  <a:pt x="460006" y="1143000"/>
                </a:moveTo>
                <a:lnTo>
                  <a:pt x="259473" y="1143000"/>
                </a:lnTo>
                <a:lnTo>
                  <a:pt x="251371" y="1130300"/>
                </a:lnTo>
                <a:lnTo>
                  <a:pt x="446404" y="1130300"/>
                </a:lnTo>
                <a:lnTo>
                  <a:pt x="460006" y="1143000"/>
                </a:lnTo>
                <a:close/>
              </a:path>
              <a:path w="8545195" h="1549400">
                <a:moveTo>
                  <a:pt x="501675" y="1155700"/>
                </a:moveTo>
                <a:lnTo>
                  <a:pt x="276834" y="1155700"/>
                </a:lnTo>
                <a:lnTo>
                  <a:pt x="267957" y="1143000"/>
                </a:lnTo>
                <a:lnTo>
                  <a:pt x="487032" y="1143000"/>
                </a:lnTo>
                <a:lnTo>
                  <a:pt x="501675" y="1155700"/>
                </a:lnTo>
                <a:close/>
              </a:path>
              <a:path w="8545195" h="1549400">
                <a:moveTo>
                  <a:pt x="7348334" y="1168400"/>
                </a:moveTo>
                <a:lnTo>
                  <a:pt x="7188200" y="1168400"/>
                </a:lnTo>
                <a:lnTo>
                  <a:pt x="7202157" y="1155700"/>
                </a:lnTo>
                <a:lnTo>
                  <a:pt x="7214146" y="1155700"/>
                </a:lnTo>
                <a:lnTo>
                  <a:pt x="7227011" y="1143000"/>
                </a:lnTo>
                <a:lnTo>
                  <a:pt x="7365403" y="1143000"/>
                </a:lnTo>
                <a:lnTo>
                  <a:pt x="7357148" y="1155700"/>
                </a:lnTo>
                <a:lnTo>
                  <a:pt x="7348334" y="1168400"/>
                </a:lnTo>
                <a:close/>
              </a:path>
              <a:path w="8545195" h="1549400">
                <a:moveTo>
                  <a:pt x="578103" y="1168400"/>
                </a:moveTo>
                <a:lnTo>
                  <a:pt x="305765" y="1168400"/>
                </a:lnTo>
                <a:lnTo>
                  <a:pt x="295744" y="1155700"/>
                </a:lnTo>
                <a:lnTo>
                  <a:pt x="561835" y="1155700"/>
                </a:lnTo>
                <a:lnTo>
                  <a:pt x="578103" y="1168400"/>
                </a:lnTo>
                <a:close/>
              </a:path>
              <a:path w="8545195" h="1549400">
                <a:moveTo>
                  <a:pt x="644969" y="1181100"/>
                </a:moveTo>
                <a:lnTo>
                  <a:pt x="326961" y="1181100"/>
                </a:lnTo>
                <a:lnTo>
                  <a:pt x="316179" y="1168400"/>
                </a:lnTo>
                <a:lnTo>
                  <a:pt x="627507" y="1168400"/>
                </a:lnTo>
                <a:lnTo>
                  <a:pt x="644969" y="1181100"/>
                </a:lnTo>
                <a:close/>
              </a:path>
              <a:path w="8545195" h="1549400">
                <a:moveTo>
                  <a:pt x="7329042" y="1181100"/>
                </a:moveTo>
                <a:lnTo>
                  <a:pt x="7144943" y="1181100"/>
                </a:lnTo>
                <a:lnTo>
                  <a:pt x="7160488" y="1168400"/>
                </a:lnTo>
                <a:lnTo>
                  <a:pt x="7338961" y="1168400"/>
                </a:lnTo>
                <a:lnTo>
                  <a:pt x="7329042" y="1181100"/>
                </a:lnTo>
                <a:close/>
              </a:path>
              <a:path w="8545195" h="1549400">
                <a:moveTo>
                  <a:pt x="753681" y="1193800"/>
                </a:moveTo>
                <a:lnTo>
                  <a:pt x="361556" y="1193800"/>
                </a:lnTo>
                <a:lnTo>
                  <a:pt x="349656" y="1181100"/>
                </a:lnTo>
                <a:lnTo>
                  <a:pt x="734656" y="1181100"/>
                </a:lnTo>
                <a:lnTo>
                  <a:pt x="753681" y="1193800"/>
                </a:lnTo>
                <a:close/>
              </a:path>
              <a:path w="8545195" h="1549400">
                <a:moveTo>
                  <a:pt x="7307605" y="1193800"/>
                </a:moveTo>
                <a:lnTo>
                  <a:pt x="7113358" y="1193800"/>
                </a:lnTo>
                <a:lnTo>
                  <a:pt x="7129932" y="1181100"/>
                </a:lnTo>
                <a:lnTo>
                  <a:pt x="7318590" y="1181100"/>
                </a:lnTo>
                <a:lnTo>
                  <a:pt x="7307605" y="1193800"/>
                </a:lnTo>
                <a:close/>
              </a:path>
              <a:path w="8545195" h="1549400">
                <a:moveTo>
                  <a:pt x="911936" y="1206500"/>
                </a:moveTo>
                <a:lnTo>
                  <a:pt x="399453" y="1206500"/>
                </a:lnTo>
                <a:lnTo>
                  <a:pt x="386460" y="1193800"/>
                </a:lnTo>
                <a:lnTo>
                  <a:pt x="891197" y="1193800"/>
                </a:lnTo>
                <a:lnTo>
                  <a:pt x="911936" y="1206500"/>
                </a:lnTo>
                <a:close/>
              </a:path>
              <a:path w="8545195" h="1549400">
                <a:moveTo>
                  <a:pt x="7284034" y="1206500"/>
                </a:moveTo>
                <a:lnTo>
                  <a:pt x="7062114" y="1206500"/>
                </a:lnTo>
                <a:lnTo>
                  <a:pt x="7080148" y="1193800"/>
                </a:lnTo>
                <a:lnTo>
                  <a:pt x="7296086" y="1193800"/>
                </a:lnTo>
                <a:lnTo>
                  <a:pt x="7284034" y="1206500"/>
                </a:lnTo>
                <a:close/>
              </a:path>
              <a:path w="8545195" h="1549400">
                <a:moveTo>
                  <a:pt x="1220901" y="1219200"/>
                </a:moveTo>
                <a:lnTo>
                  <a:pt x="440537" y="1219200"/>
                </a:lnTo>
                <a:lnTo>
                  <a:pt x="426491" y="1206500"/>
                </a:lnTo>
                <a:lnTo>
                  <a:pt x="1208189" y="1206500"/>
                </a:lnTo>
                <a:lnTo>
                  <a:pt x="1220901" y="1219200"/>
                </a:lnTo>
                <a:close/>
              </a:path>
              <a:path w="8545195" h="1549400">
                <a:moveTo>
                  <a:pt x="7025474" y="1219200"/>
                </a:moveTo>
                <a:lnTo>
                  <a:pt x="7006450" y="1219200"/>
                </a:lnTo>
                <a:lnTo>
                  <a:pt x="7025868" y="1206500"/>
                </a:lnTo>
                <a:lnTo>
                  <a:pt x="7025474" y="1219200"/>
                </a:lnTo>
                <a:close/>
              </a:path>
              <a:path w="8545195" h="1549400">
                <a:moveTo>
                  <a:pt x="7258380" y="1219200"/>
                </a:moveTo>
                <a:lnTo>
                  <a:pt x="7025474" y="1219200"/>
                </a:lnTo>
                <a:lnTo>
                  <a:pt x="7044448" y="1206500"/>
                </a:lnTo>
                <a:lnTo>
                  <a:pt x="7271461" y="1206500"/>
                </a:lnTo>
                <a:lnTo>
                  <a:pt x="7258380" y="1219200"/>
                </a:lnTo>
                <a:close/>
              </a:path>
              <a:path w="8545195" h="1549400">
                <a:moveTo>
                  <a:pt x="1259763" y="1231900"/>
                </a:moveTo>
                <a:lnTo>
                  <a:pt x="500037" y="1231900"/>
                </a:lnTo>
                <a:lnTo>
                  <a:pt x="484670" y="1219200"/>
                </a:lnTo>
                <a:lnTo>
                  <a:pt x="1246073" y="1219200"/>
                </a:lnTo>
                <a:lnTo>
                  <a:pt x="1259763" y="1231900"/>
                </a:lnTo>
                <a:close/>
              </a:path>
              <a:path w="8545195" h="1549400">
                <a:moveTo>
                  <a:pt x="7230656" y="1231900"/>
                </a:moveTo>
                <a:lnTo>
                  <a:pt x="6967042" y="1231900"/>
                </a:lnTo>
                <a:lnTo>
                  <a:pt x="6987336" y="1219200"/>
                </a:lnTo>
                <a:lnTo>
                  <a:pt x="7244765" y="1219200"/>
                </a:lnTo>
                <a:lnTo>
                  <a:pt x="7230656" y="1231900"/>
                </a:lnTo>
                <a:close/>
              </a:path>
              <a:path w="8545195" h="1549400">
                <a:moveTo>
                  <a:pt x="1287348" y="1244600"/>
                </a:moveTo>
                <a:lnTo>
                  <a:pt x="564629" y="1244600"/>
                </a:lnTo>
                <a:lnTo>
                  <a:pt x="548017" y="1231900"/>
                </a:lnTo>
                <a:lnTo>
                  <a:pt x="1273022" y="1231900"/>
                </a:lnTo>
                <a:lnTo>
                  <a:pt x="1287348" y="1244600"/>
                </a:lnTo>
                <a:close/>
              </a:path>
              <a:path w="8545195" h="1549400">
                <a:moveTo>
                  <a:pt x="7200912" y="1244600"/>
                </a:moveTo>
                <a:lnTo>
                  <a:pt x="6883031" y="1244600"/>
                </a:lnTo>
                <a:lnTo>
                  <a:pt x="6904977" y="1231900"/>
                </a:lnTo>
                <a:lnTo>
                  <a:pt x="7216038" y="1231900"/>
                </a:lnTo>
                <a:lnTo>
                  <a:pt x="7200912" y="1244600"/>
                </a:lnTo>
                <a:close/>
              </a:path>
              <a:path w="8545195" h="1549400">
                <a:moveTo>
                  <a:pt x="1331290" y="1257300"/>
                </a:moveTo>
                <a:lnTo>
                  <a:pt x="633945" y="1257300"/>
                </a:lnTo>
                <a:lnTo>
                  <a:pt x="616191" y="1244600"/>
                </a:lnTo>
                <a:lnTo>
                  <a:pt x="1301102" y="1244600"/>
                </a:lnTo>
                <a:lnTo>
                  <a:pt x="1331290" y="1257300"/>
                </a:lnTo>
                <a:close/>
              </a:path>
              <a:path w="8545195" h="1549400">
                <a:moveTo>
                  <a:pt x="5675083" y="1257300"/>
                </a:moveTo>
                <a:lnTo>
                  <a:pt x="5605691" y="1257300"/>
                </a:lnTo>
                <a:lnTo>
                  <a:pt x="5626341" y="1244600"/>
                </a:lnTo>
                <a:lnTo>
                  <a:pt x="5675083" y="1257300"/>
                </a:lnTo>
                <a:close/>
              </a:path>
              <a:path w="8545195" h="1549400">
                <a:moveTo>
                  <a:pt x="7169175" y="1257300"/>
                </a:moveTo>
                <a:lnTo>
                  <a:pt x="6815797" y="1257300"/>
                </a:lnTo>
                <a:lnTo>
                  <a:pt x="6838886" y="1244600"/>
                </a:lnTo>
                <a:lnTo>
                  <a:pt x="7185291" y="1244600"/>
                </a:lnTo>
                <a:lnTo>
                  <a:pt x="7169175" y="1257300"/>
                </a:lnTo>
                <a:close/>
              </a:path>
              <a:path w="8545195" h="1549400">
                <a:moveTo>
                  <a:pt x="1393964" y="1270000"/>
                </a:moveTo>
                <a:lnTo>
                  <a:pt x="745947" y="1270000"/>
                </a:lnTo>
                <a:lnTo>
                  <a:pt x="726655" y="1257300"/>
                </a:lnTo>
                <a:lnTo>
                  <a:pt x="1361414" y="1257300"/>
                </a:lnTo>
                <a:lnTo>
                  <a:pt x="1393964" y="1270000"/>
                </a:lnTo>
                <a:close/>
              </a:path>
              <a:path w="8545195" h="1549400">
                <a:moveTo>
                  <a:pt x="5777064" y="1270000"/>
                </a:moveTo>
                <a:lnTo>
                  <a:pt x="5598248" y="1270000"/>
                </a:lnTo>
                <a:lnTo>
                  <a:pt x="5606694" y="1257300"/>
                </a:lnTo>
                <a:lnTo>
                  <a:pt x="5742000" y="1257300"/>
                </a:lnTo>
                <a:lnTo>
                  <a:pt x="5777064" y="1270000"/>
                </a:lnTo>
                <a:close/>
              </a:path>
              <a:path w="8545195" h="1549400">
                <a:moveTo>
                  <a:pt x="7117956" y="1270000"/>
                </a:moveTo>
                <a:lnTo>
                  <a:pt x="6720979" y="1270000"/>
                </a:lnTo>
                <a:lnTo>
                  <a:pt x="6745478" y="1257300"/>
                </a:lnTo>
                <a:lnTo>
                  <a:pt x="7135507" y="1257300"/>
                </a:lnTo>
                <a:lnTo>
                  <a:pt x="7117956" y="1270000"/>
                </a:lnTo>
                <a:close/>
              </a:path>
              <a:path w="8545195" h="1549400">
                <a:moveTo>
                  <a:pt x="1427086" y="1282700"/>
                </a:moveTo>
                <a:lnTo>
                  <a:pt x="908126" y="1282700"/>
                </a:lnTo>
                <a:lnTo>
                  <a:pt x="887145" y="1270000"/>
                </a:lnTo>
                <a:lnTo>
                  <a:pt x="1393393" y="1270000"/>
                </a:lnTo>
                <a:lnTo>
                  <a:pt x="1427086" y="1282700"/>
                </a:lnTo>
                <a:close/>
              </a:path>
              <a:path w="8545195" h="1549400">
                <a:moveTo>
                  <a:pt x="5884913" y="1282700"/>
                </a:moveTo>
                <a:lnTo>
                  <a:pt x="5581751" y="1282700"/>
                </a:lnTo>
                <a:lnTo>
                  <a:pt x="5591162" y="1270000"/>
                </a:lnTo>
                <a:lnTo>
                  <a:pt x="5847994" y="1270000"/>
                </a:lnTo>
                <a:lnTo>
                  <a:pt x="5884913" y="1282700"/>
                </a:lnTo>
                <a:close/>
              </a:path>
              <a:path w="8545195" h="1549400">
                <a:moveTo>
                  <a:pt x="7081469" y="1282700"/>
                </a:moveTo>
                <a:lnTo>
                  <a:pt x="6568897" y="1282700"/>
                </a:lnTo>
                <a:lnTo>
                  <a:pt x="6595249" y="1270000"/>
                </a:lnTo>
                <a:lnTo>
                  <a:pt x="7099947" y="1270000"/>
                </a:lnTo>
                <a:lnTo>
                  <a:pt x="7081469" y="1282700"/>
                </a:lnTo>
                <a:close/>
              </a:path>
              <a:path w="8545195" h="1549400">
                <a:moveTo>
                  <a:pt x="1496707" y="1295400"/>
                </a:moveTo>
                <a:lnTo>
                  <a:pt x="1206703" y="1295400"/>
                </a:lnTo>
                <a:lnTo>
                  <a:pt x="1193228" y="1282700"/>
                </a:lnTo>
                <a:lnTo>
                  <a:pt x="1460830" y="1282700"/>
                </a:lnTo>
                <a:lnTo>
                  <a:pt x="1496707" y="1295400"/>
                </a:lnTo>
                <a:close/>
              </a:path>
              <a:path w="8545195" h="1549400">
                <a:moveTo>
                  <a:pt x="5563146" y="1295400"/>
                </a:moveTo>
                <a:lnTo>
                  <a:pt x="5553087" y="1295400"/>
                </a:lnTo>
                <a:lnTo>
                  <a:pt x="5563908" y="1282700"/>
                </a:lnTo>
                <a:lnTo>
                  <a:pt x="5563146" y="1295400"/>
                </a:lnTo>
                <a:close/>
              </a:path>
              <a:path w="8545195" h="1549400">
                <a:moveTo>
                  <a:pt x="6155486" y="1295400"/>
                </a:moveTo>
                <a:lnTo>
                  <a:pt x="5563146" y="1295400"/>
                </a:lnTo>
                <a:lnTo>
                  <a:pt x="5573509" y="1282700"/>
                </a:lnTo>
                <a:lnTo>
                  <a:pt x="6115126" y="1282700"/>
                </a:lnTo>
                <a:lnTo>
                  <a:pt x="6155486" y="1295400"/>
                </a:lnTo>
                <a:close/>
              </a:path>
              <a:path w="8545195" h="1549400">
                <a:moveTo>
                  <a:pt x="7023379" y="1295400"/>
                </a:moveTo>
                <a:lnTo>
                  <a:pt x="6322504" y="1295400"/>
                </a:lnTo>
                <a:lnTo>
                  <a:pt x="6351028" y="1282700"/>
                </a:lnTo>
                <a:lnTo>
                  <a:pt x="7043191" y="1282700"/>
                </a:lnTo>
                <a:lnTo>
                  <a:pt x="7023379" y="1295400"/>
                </a:lnTo>
                <a:close/>
              </a:path>
              <a:path w="8545195" h="1549400">
                <a:moveTo>
                  <a:pt x="1570647" y="1308100"/>
                </a:moveTo>
                <a:lnTo>
                  <a:pt x="1234566" y="1308100"/>
                </a:lnTo>
                <a:lnTo>
                  <a:pt x="1220482" y="1295400"/>
                </a:lnTo>
                <a:lnTo>
                  <a:pt x="1532686" y="1295400"/>
                </a:lnTo>
                <a:lnTo>
                  <a:pt x="1570647" y="1308100"/>
                </a:lnTo>
                <a:close/>
              </a:path>
              <a:path w="8545195" h="1549400">
                <a:moveTo>
                  <a:pt x="6961428" y="1308100"/>
                </a:moveTo>
                <a:lnTo>
                  <a:pt x="5531459" y="1308100"/>
                </a:lnTo>
                <a:lnTo>
                  <a:pt x="5543194" y="1295400"/>
                </a:lnTo>
                <a:lnTo>
                  <a:pt x="6982498" y="1295400"/>
                </a:lnTo>
                <a:lnTo>
                  <a:pt x="6961428" y="1308100"/>
                </a:lnTo>
                <a:close/>
              </a:path>
              <a:path w="8545195" h="1549400">
                <a:moveTo>
                  <a:pt x="1609166" y="1320800"/>
                </a:moveTo>
                <a:lnTo>
                  <a:pt x="1278724" y="1320800"/>
                </a:lnTo>
                <a:lnTo>
                  <a:pt x="1263650" y="1308100"/>
                </a:lnTo>
                <a:lnTo>
                  <a:pt x="1570202" y="1308100"/>
                </a:lnTo>
                <a:lnTo>
                  <a:pt x="1609166" y="1320800"/>
                </a:lnTo>
                <a:close/>
              </a:path>
              <a:path w="8545195" h="1549400">
                <a:moveTo>
                  <a:pt x="6895820" y="1320800"/>
                </a:moveTo>
                <a:lnTo>
                  <a:pt x="5507913" y="1320800"/>
                </a:lnTo>
                <a:lnTo>
                  <a:pt x="5520537" y="1308100"/>
                </a:lnTo>
                <a:lnTo>
                  <a:pt x="6918083" y="1308100"/>
                </a:lnTo>
                <a:lnTo>
                  <a:pt x="6895820" y="1320800"/>
                </a:lnTo>
                <a:close/>
              </a:path>
              <a:path w="8545195" h="1549400">
                <a:moveTo>
                  <a:pt x="1772729" y="1346200"/>
                </a:moveTo>
                <a:lnTo>
                  <a:pt x="1374647" y="1346200"/>
                </a:lnTo>
                <a:lnTo>
                  <a:pt x="1341501" y="1333500"/>
                </a:lnTo>
                <a:lnTo>
                  <a:pt x="1309484" y="1320800"/>
                </a:lnTo>
                <a:lnTo>
                  <a:pt x="1648244" y="1320800"/>
                </a:lnTo>
                <a:lnTo>
                  <a:pt x="1689100" y="1333500"/>
                </a:lnTo>
                <a:lnTo>
                  <a:pt x="1730082" y="1333500"/>
                </a:lnTo>
                <a:lnTo>
                  <a:pt x="1772729" y="1346200"/>
                </a:lnTo>
                <a:close/>
              </a:path>
              <a:path w="8545195" h="1549400">
                <a:moveTo>
                  <a:pt x="5641873" y="1333500"/>
                </a:moveTo>
                <a:lnTo>
                  <a:pt x="5469102" y="1333500"/>
                </a:lnTo>
                <a:lnTo>
                  <a:pt x="5483021" y="1320800"/>
                </a:lnTo>
                <a:lnTo>
                  <a:pt x="5631307" y="1320800"/>
                </a:lnTo>
                <a:lnTo>
                  <a:pt x="5646879" y="1326761"/>
                </a:lnTo>
                <a:lnTo>
                  <a:pt x="5641873" y="1333500"/>
                </a:lnTo>
                <a:close/>
              </a:path>
              <a:path w="8545195" h="1549400">
                <a:moveTo>
                  <a:pt x="5646879" y="1326761"/>
                </a:moveTo>
                <a:lnTo>
                  <a:pt x="5631307" y="1320800"/>
                </a:lnTo>
                <a:lnTo>
                  <a:pt x="5651309" y="1320800"/>
                </a:lnTo>
                <a:lnTo>
                  <a:pt x="5646879" y="1326761"/>
                </a:lnTo>
                <a:close/>
              </a:path>
              <a:path w="8545195" h="1549400">
                <a:moveTo>
                  <a:pt x="6826770" y="1333500"/>
                </a:moveTo>
                <a:lnTo>
                  <a:pt x="5664479" y="1333500"/>
                </a:lnTo>
                <a:lnTo>
                  <a:pt x="5646879" y="1326761"/>
                </a:lnTo>
                <a:lnTo>
                  <a:pt x="5651309" y="1320800"/>
                </a:lnTo>
                <a:lnTo>
                  <a:pt x="6850164" y="1320800"/>
                </a:lnTo>
                <a:lnTo>
                  <a:pt x="6826770" y="1333500"/>
                </a:lnTo>
                <a:close/>
              </a:path>
              <a:path w="8545195" h="1549400">
                <a:moveTo>
                  <a:pt x="3307384" y="1346200"/>
                </a:moveTo>
                <a:lnTo>
                  <a:pt x="3180295" y="1346200"/>
                </a:lnTo>
                <a:lnTo>
                  <a:pt x="3224288" y="1333500"/>
                </a:lnTo>
                <a:lnTo>
                  <a:pt x="3276053" y="1333500"/>
                </a:lnTo>
                <a:lnTo>
                  <a:pt x="3307384" y="1346200"/>
                </a:lnTo>
                <a:close/>
              </a:path>
              <a:path w="8545195" h="1549400">
                <a:moveTo>
                  <a:pt x="5621718" y="1346200"/>
                </a:moveTo>
                <a:lnTo>
                  <a:pt x="5440997" y="1346200"/>
                </a:lnTo>
                <a:lnTo>
                  <a:pt x="5455754" y="1333500"/>
                </a:lnTo>
                <a:lnTo>
                  <a:pt x="5632018" y="1333500"/>
                </a:lnTo>
                <a:lnTo>
                  <a:pt x="5621718" y="1346200"/>
                </a:lnTo>
                <a:close/>
              </a:path>
              <a:path w="8545195" h="1549400">
                <a:moveTo>
                  <a:pt x="6704647" y="1346200"/>
                </a:moveTo>
                <a:lnTo>
                  <a:pt x="5768771" y="1346200"/>
                </a:lnTo>
                <a:lnTo>
                  <a:pt x="5733338" y="1333500"/>
                </a:lnTo>
                <a:lnTo>
                  <a:pt x="6729742" y="1333500"/>
                </a:lnTo>
                <a:lnTo>
                  <a:pt x="6704647" y="1346200"/>
                </a:lnTo>
                <a:close/>
              </a:path>
              <a:path w="8545195" h="1549400">
                <a:moveTo>
                  <a:pt x="2043379" y="1371600"/>
                </a:moveTo>
                <a:lnTo>
                  <a:pt x="1480604" y="1371600"/>
                </a:lnTo>
                <a:lnTo>
                  <a:pt x="1444218" y="1358900"/>
                </a:lnTo>
                <a:lnTo>
                  <a:pt x="1408887" y="1346200"/>
                </a:lnTo>
                <a:lnTo>
                  <a:pt x="1859457" y="1346200"/>
                </a:lnTo>
                <a:lnTo>
                  <a:pt x="1904580" y="1358900"/>
                </a:lnTo>
                <a:lnTo>
                  <a:pt x="1996059" y="1358900"/>
                </a:lnTo>
                <a:lnTo>
                  <a:pt x="2043379" y="1371600"/>
                </a:lnTo>
                <a:close/>
              </a:path>
              <a:path w="8545195" h="1549400">
                <a:moveTo>
                  <a:pt x="3354336" y="1358900"/>
                </a:moveTo>
                <a:lnTo>
                  <a:pt x="3090519" y="1358900"/>
                </a:lnTo>
                <a:lnTo>
                  <a:pt x="3136188" y="1346200"/>
                </a:lnTo>
                <a:lnTo>
                  <a:pt x="3329724" y="1346200"/>
                </a:lnTo>
                <a:lnTo>
                  <a:pt x="3354336" y="1358900"/>
                </a:lnTo>
                <a:close/>
              </a:path>
              <a:path w="8545195" h="1549400">
                <a:moveTo>
                  <a:pt x="5599849" y="1358900"/>
                </a:moveTo>
                <a:lnTo>
                  <a:pt x="5395658" y="1358900"/>
                </a:lnTo>
                <a:lnTo>
                  <a:pt x="5411609" y="1346200"/>
                </a:lnTo>
                <a:lnTo>
                  <a:pt x="5610999" y="1346200"/>
                </a:lnTo>
                <a:lnTo>
                  <a:pt x="5599849" y="1358900"/>
                </a:lnTo>
                <a:close/>
              </a:path>
              <a:path w="8545195" h="1549400">
                <a:moveTo>
                  <a:pt x="6574612" y="1358900"/>
                </a:moveTo>
                <a:lnTo>
                  <a:pt x="5878779" y="1358900"/>
                </a:lnTo>
                <a:lnTo>
                  <a:pt x="5841517" y="1346200"/>
                </a:lnTo>
                <a:lnTo>
                  <a:pt x="6601206" y="1346200"/>
                </a:lnTo>
                <a:lnTo>
                  <a:pt x="6574612" y="1358900"/>
                </a:lnTo>
                <a:close/>
              </a:path>
              <a:path w="8545195" h="1549400">
                <a:moveTo>
                  <a:pt x="3405085" y="1371600"/>
                </a:moveTo>
                <a:lnTo>
                  <a:pt x="2949917" y="1371600"/>
                </a:lnTo>
                <a:lnTo>
                  <a:pt x="2997873" y="1358900"/>
                </a:lnTo>
                <a:lnTo>
                  <a:pt x="3378669" y="1358900"/>
                </a:lnTo>
                <a:lnTo>
                  <a:pt x="3405085" y="1371600"/>
                </a:lnTo>
                <a:close/>
              </a:path>
              <a:path w="8545195" h="1549400">
                <a:moveTo>
                  <a:pt x="5576303" y="1371600"/>
                </a:moveTo>
                <a:lnTo>
                  <a:pt x="5346661" y="1371600"/>
                </a:lnTo>
                <a:lnTo>
                  <a:pt x="5363768" y="1358900"/>
                </a:lnTo>
                <a:lnTo>
                  <a:pt x="5588279" y="1358900"/>
                </a:lnTo>
                <a:lnTo>
                  <a:pt x="5576303" y="1371600"/>
                </a:lnTo>
                <a:close/>
              </a:path>
              <a:path w="8545195" h="1549400">
                <a:moveTo>
                  <a:pt x="6323990" y="1371600"/>
                </a:moveTo>
                <a:lnTo>
                  <a:pt x="6154039" y="1371600"/>
                </a:lnTo>
                <a:lnTo>
                  <a:pt x="6113335" y="1358900"/>
                </a:lnTo>
                <a:lnTo>
                  <a:pt x="6352743" y="1358900"/>
                </a:lnTo>
                <a:lnTo>
                  <a:pt x="6323990" y="1371600"/>
                </a:lnTo>
                <a:close/>
              </a:path>
              <a:path w="8545195" h="1549400">
                <a:moveTo>
                  <a:pt x="3487940" y="1397000"/>
                </a:moveTo>
                <a:lnTo>
                  <a:pt x="1595843" y="1397000"/>
                </a:lnTo>
                <a:lnTo>
                  <a:pt x="1518030" y="1371600"/>
                </a:lnTo>
                <a:lnTo>
                  <a:pt x="2188006" y="1371600"/>
                </a:lnTo>
                <a:lnTo>
                  <a:pt x="2237879" y="1384300"/>
                </a:lnTo>
                <a:lnTo>
                  <a:pt x="3458972" y="1384300"/>
                </a:lnTo>
                <a:lnTo>
                  <a:pt x="3487940" y="1397000"/>
                </a:lnTo>
                <a:close/>
              </a:path>
              <a:path w="8545195" h="1549400">
                <a:moveTo>
                  <a:pt x="3431832" y="1384300"/>
                </a:moveTo>
                <a:lnTo>
                  <a:pt x="2752674" y="1384300"/>
                </a:lnTo>
                <a:lnTo>
                  <a:pt x="2803258" y="1371600"/>
                </a:lnTo>
                <a:lnTo>
                  <a:pt x="3404539" y="1371600"/>
                </a:lnTo>
                <a:lnTo>
                  <a:pt x="3431832" y="1384300"/>
                </a:lnTo>
                <a:close/>
              </a:path>
              <a:path w="8545195" h="1549400">
                <a:moveTo>
                  <a:pt x="5551081" y="1384300"/>
                </a:moveTo>
                <a:lnTo>
                  <a:pt x="5312041" y="1384300"/>
                </a:lnTo>
                <a:lnTo>
                  <a:pt x="5329885" y="1371600"/>
                </a:lnTo>
                <a:lnTo>
                  <a:pt x="5563895" y="1371600"/>
                </a:lnTo>
                <a:lnTo>
                  <a:pt x="5551081" y="1384300"/>
                </a:lnTo>
                <a:close/>
              </a:path>
              <a:path w="8545195" h="1549400">
                <a:moveTo>
                  <a:pt x="5524233" y="1397000"/>
                </a:moveTo>
                <a:lnTo>
                  <a:pt x="5257342" y="1397000"/>
                </a:lnTo>
                <a:lnTo>
                  <a:pt x="5276253" y="1384300"/>
                </a:lnTo>
                <a:lnTo>
                  <a:pt x="5537860" y="1384300"/>
                </a:lnTo>
                <a:lnTo>
                  <a:pt x="5524233" y="1397000"/>
                </a:lnTo>
                <a:close/>
              </a:path>
              <a:path w="8545195" h="1549400">
                <a:moveTo>
                  <a:pt x="3547402" y="1409700"/>
                </a:moveTo>
                <a:lnTo>
                  <a:pt x="1677454" y="1409700"/>
                </a:lnTo>
                <a:lnTo>
                  <a:pt x="1636179" y="1397000"/>
                </a:lnTo>
                <a:lnTo>
                  <a:pt x="3516820" y="1397000"/>
                </a:lnTo>
                <a:lnTo>
                  <a:pt x="3547402" y="1409700"/>
                </a:lnTo>
                <a:close/>
              </a:path>
              <a:path w="8545195" h="1549400">
                <a:moveTo>
                  <a:pt x="5480951" y="1409700"/>
                </a:moveTo>
                <a:lnTo>
                  <a:pt x="5179466" y="1409700"/>
                </a:lnTo>
                <a:lnTo>
                  <a:pt x="5199722" y="1397000"/>
                </a:lnTo>
                <a:lnTo>
                  <a:pt x="5495772" y="1397000"/>
                </a:lnTo>
                <a:lnTo>
                  <a:pt x="5480951" y="1409700"/>
                </a:lnTo>
                <a:close/>
              </a:path>
              <a:path w="8545195" h="1549400">
                <a:moveTo>
                  <a:pt x="3189795" y="1422400"/>
                </a:moveTo>
                <a:lnTo>
                  <a:pt x="1762645" y="1422400"/>
                </a:lnTo>
                <a:lnTo>
                  <a:pt x="1719618" y="1409700"/>
                </a:lnTo>
                <a:lnTo>
                  <a:pt x="3234169" y="1409700"/>
                </a:lnTo>
                <a:lnTo>
                  <a:pt x="3189795" y="1422400"/>
                </a:lnTo>
                <a:close/>
              </a:path>
              <a:path w="8545195" h="1549400">
                <a:moveTo>
                  <a:pt x="3709441" y="1435100"/>
                </a:moveTo>
                <a:lnTo>
                  <a:pt x="3332467" y="1435100"/>
                </a:lnTo>
                <a:lnTo>
                  <a:pt x="3307232" y="1422400"/>
                </a:lnTo>
                <a:lnTo>
                  <a:pt x="3282886" y="1409700"/>
                </a:lnTo>
                <a:lnTo>
                  <a:pt x="3609606" y="1409700"/>
                </a:lnTo>
                <a:lnTo>
                  <a:pt x="3642436" y="1422400"/>
                </a:lnTo>
                <a:lnTo>
                  <a:pt x="3675214" y="1422400"/>
                </a:lnTo>
                <a:lnTo>
                  <a:pt x="3709441" y="1435100"/>
                </a:lnTo>
                <a:close/>
              </a:path>
              <a:path w="8545195" h="1549400">
                <a:moveTo>
                  <a:pt x="5450141" y="1422400"/>
                </a:moveTo>
                <a:lnTo>
                  <a:pt x="5117579" y="1422400"/>
                </a:lnTo>
                <a:lnTo>
                  <a:pt x="5138788" y="1409700"/>
                </a:lnTo>
                <a:lnTo>
                  <a:pt x="5465737" y="1409700"/>
                </a:lnTo>
                <a:lnTo>
                  <a:pt x="5450141" y="1422400"/>
                </a:lnTo>
                <a:close/>
              </a:path>
              <a:path w="8545195" h="1549400">
                <a:moveTo>
                  <a:pt x="3098558" y="1435100"/>
                </a:moveTo>
                <a:lnTo>
                  <a:pt x="1896681" y="1435100"/>
                </a:lnTo>
                <a:lnTo>
                  <a:pt x="1851202" y="1422400"/>
                </a:lnTo>
                <a:lnTo>
                  <a:pt x="3144583" y="1422400"/>
                </a:lnTo>
                <a:lnTo>
                  <a:pt x="3098558" y="1435100"/>
                </a:lnTo>
                <a:close/>
              </a:path>
              <a:path w="8545195" h="1549400">
                <a:moveTo>
                  <a:pt x="5401056" y="1435100"/>
                </a:moveTo>
                <a:lnTo>
                  <a:pt x="5030736" y="1435100"/>
                </a:lnTo>
                <a:lnTo>
                  <a:pt x="5053139" y="1422400"/>
                </a:lnTo>
                <a:lnTo>
                  <a:pt x="5417794" y="1422400"/>
                </a:lnTo>
                <a:lnTo>
                  <a:pt x="5401056" y="1435100"/>
                </a:lnTo>
                <a:close/>
              </a:path>
              <a:path w="8545195" h="1549400">
                <a:moveTo>
                  <a:pt x="2955861" y="1447800"/>
                </a:moveTo>
                <a:lnTo>
                  <a:pt x="2037524" y="1447800"/>
                </a:lnTo>
                <a:lnTo>
                  <a:pt x="1989861" y="1435100"/>
                </a:lnTo>
                <a:lnTo>
                  <a:pt x="3004159" y="1435100"/>
                </a:lnTo>
                <a:lnTo>
                  <a:pt x="2955861" y="1447800"/>
                </a:lnTo>
                <a:close/>
              </a:path>
              <a:path w="8545195" h="1549400">
                <a:moveTo>
                  <a:pt x="3814991" y="1447800"/>
                </a:moveTo>
                <a:lnTo>
                  <a:pt x="3385553" y="1447800"/>
                </a:lnTo>
                <a:lnTo>
                  <a:pt x="3358578" y="1435100"/>
                </a:lnTo>
                <a:lnTo>
                  <a:pt x="3778821" y="1435100"/>
                </a:lnTo>
                <a:lnTo>
                  <a:pt x="3814991" y="1447800"/>
                </a:lnTo>
                <a:close/>
              </a:path>
              <a:path w="8545195" h="1549400">
                <a:moveTo>
                  <a:pt x="5366486" y="1447800"/>
                </a:moveTo>
                <a:lnTo>
                  <a:pt x="4939309" y="1447800"/>
                </a:lnTo>
                <a:lnTo>
                  <a:pt x="4962804" y="1435100"/>
                </a:lnTo>
                <a:lnTo>
                  <a:pt x="5383949" y="1435100"/>
                </a:lnTo>
                <a:lnTo>
                  <a:pt x="5366486" y="1447800"/>
                </a:lnTo>
                <a:close/>
              </a:path>
              <a:path w="8545195" h="1549400">
                <a:moveTo>
                  <a:pt x="2756001" y="1460500"/>
                </a:moveTo>
                <a:lnTo>
                  <a:pt x="2234603" y="1460500"/>
                </a:lnTo>
                <a:lnTo>
                  <a:pt x="2184412" y="1447800"/>
                </a:lnTo>
                <a:lnTo>
                  <a:pt x="2806903" y="1447800"/>
                </a:lnTo>
                <a:lnTo>
                  <a:pt x="2756001" y="1460500"/>
                </a:lnTo>
                <a:close/>
              </a:path>
              <a:path w="8545195" h="1549400">
                <a:moveTo>
                  <a:pt x="3926078" y="1460500"/>
                </a:moveTo>
                <a:lnTo>
                  <a:pt x="3442017" y="1460500"/>
                </a:lnTo>
                <a:lnTo>
                  <a:pt x="3413366" y="1447800"/>
                </a:lnTo>
                <a:lnTo>
                  <a:pt x="3888155" y="1447800"/>
                </a:lnTo>
                <a:lnTo>
                  <a:pt x="3926078" y="1460500"/>
                </a:lnTo>
                <a:close/>
              </a:path>
              <a:path w="8545195" h="1549400">
                <a:moveTo>
                  <a:pt x="5311927" y="1460500"/>
                </a:moveTo>
                <a:lnTo>
                  <a:pt x="4819142" y="1460500"/>
                </a:lnTo>
                <a:lnTo>
                  <a:pt x="4843868" y="1447800"/>
                </a:lnTo>
                <a:lnTo>
                  <a:pt x="5330469" y="1447800"/>
                </a:lnTo>
                <a:lnTo>
                  <a:pt x="5311927" y="1460500"/>
                </a:lnTo>
                <a:close/>
              </a:path>
              <a:path w="8545195" h="1549400">
                <a:moveTo>
                  <a:pt x="4121937" y="1473200"/>
                </a:moveTo>
                <a:lnTo>
                  <a:pt x="3501707" y="1473200"/>
                </a:lnTo>
                <a:lnTo>
                  <a:pt x="3471468" y="1460500"/>
                </a:lnTo>
                <a:lnTo>
                  <a:pt x="4081487" y="1460500"/>
                </a:lnTo>
                <a:lnTo>
                  <a:pt x="4121937" y="1473200"/>
                </a:lnTo>
                <a:close/>
              </a:path>
              <a:path w="8545195" h="1549400">
                <a:moveTo>
                  <a:pt x="5254269" y="1473200"/>
                </a:moveTo>
                <a:lnTo>
                  <a:pt x="4615002" y="1473200"/>
                </a:lnTo>
                <a:lnTo>
                  <a:pt x="4641430" y="1460500"/>
                </a:lnTo>
                <a:lnTo>
                  <a:pt x="5273827" y="1460500"/>
                </a:lnTo>
                <a:lnTo>
                  <a:pt x="5254269" y="1473200"/>
                </a:lnTo>
                <a:close/>
              </a:path>
              <a:path w="8545195" h="1549400">
                <a:moveTo>
                  <a:pt x="5193626" y="1485900"/>
                </a:moveTo>
                <a:lnTo>
                  <a:pt x="3564483" y="1485900"/>
                </a:lnTo>
                <a:lnTo>
                  <a:pt x="3532720" y="1473200"/>
                </a:lnTo>
                <a:lnTo>
                  <a:pt x="5214162" y="1473200"/>
                </a:lnTo>
                <a:lnTo>
                  <a:pt x="5193626" y="1485900"/>
                </a:lnTo>
                <a:close/>
              </a:path>
              <a:path w="8545195" h="1549400">
                <a:moveTo>
                  <a:pt x="5130152" y="1498600"/>
                </a:moveTo>
                <a:lnTo>
                  <a:pt x="3630206" y="1498600"/>
                </a:lnTo>
                <a:lnTo>
                  <a:pt x="3596982" y="1485900"/>
                </a:lnTo>
                <a:lnTo>
                  <a:pt x="5151628" y="1485900"/>
                </a:lnTo>
                <a:lnTo>
                  <a:pt x="5130152" y="1498600"/>
                </a:lnTo>
                <a:close/>
              </a:path>
              <a:path w="8545195" h="1549400">
                <a:moveTo>
                  <a:pt x="5041366" y="1511300"/>
                </a:moveTo>
                <a:lnTo>
                  <a:pt x="3698709" y="1511300"/>
                </a:lnTo>
                <a:lnTo>
                  <a:pt x="3664115" y="1498600"/>
                </a:lnTo>
                <a:lnTo>
                  <a:pt x="5063985" y="1498600"/>
                </a:lnTo>
                <a:lnTo>
                  <a:pt x="5041366" y="1511300"/>
                </a:lnTo>
                <a:close/>
              </a:path>
              <a:path w="8545195" h="1549400">
                <a:moveTo>
                  <a:pt x="4948110" y="1524000"/>
                </a:moveTo>
                <a:lnTo>
                  <a:pt x="3806355" y="1524000"/>
                </a:lnTo>
                <a:lnTo>
                  <a:pt x="3769842" y="1511300"/>
                </a:lnTo>
                <a:lnTo>
                  <a:pt x="4971821" y="1511300"/>
                </a:lnTo>
                <a:lnTo>
                  <a:pt x="4948110" y="1524000"/>
                </a:lnTo>
                <a:close/>
              </a:path>
              <a:path w="8545195" h="1549400">
                <a:moveTo>
                  <a:pt x="4800650" y="1536700"/>
                </a:moveTo>
                <a:lnTo>
                  <a:pt x="3919385" y="1536700"/>
                </a:lnTo>
                <a:lnTo>
                  <a:pt x="3881132" y="1524000"/>
                </a:lnTo>
                <a:lnTo>
                  <a:pt x="4825822" y="1524000"/>
                </a:lnTo>
                <a:lnTo>
                  <a:pt x="4800650" y="1536700"/>
                </a:lnTo>
                <a:close/>
              </a:path>
              <a:path w="8545195" h="1549400">
                <a:moveTo>
                  <a:pt x="4618520" y="1549400"/>
                </a:moveTo>
                <a:lnTo>
                  <a:pt x="4118292" y="1549400"/>
                </a:lnTo>
                <a:lnTo>
                  <a:pt x="4077550" y="1536700"/>
                </a:lnTo>
                <a:lnTo>
                  <a:pt x="4645139" y="1536700"/>
                </a:lnTo>
                <a:lnTo>
                  <a:pt x="4618520" y="15494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24253" y="4859159"/>
            <a:ext cx="158397" cy="1584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97521" y="4511459"/>
            <a:ext cx="240428" cy="2400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241410" y="4121632"/>
            <a:ext cx="322614" cy="3225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95702" y="2570873"/>
            <a:ext cx="7783639" cy="13304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291001" y="2772867"/>
            <a:ext cx="5027930" cy="878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78660" marR="5080" indent="-196596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0000"/>
                </a:solidFill>
                <a:latin typeface="宋体"/>
                <a:cs typeface="宋体"/>
              </a:rPr>
              <a:t>电势差和电场强度之间的关系</a:t>
            </a:r>
            <a:r>
              <a:rPr dirty="0" sz="2800" spc="-15" b="1">
                <a:solidFill>
                  <a:srgbClr val="FF0000"/>
                </a:solidFill>
                <a:latin typeface="宋体"/>
                <a:cs typeface="宋体"/>
              </a:rPr>
              <a:t>是 </a:t>
            </a:r>
            <a:r>
              <a:rPr dirty="0" sz="2800" b="1">
                <a:solidFill>
                  <a:srgbClr val="FF0000"/>
                </a:solidFill>
                <a:latin typeface="宋体"/>
                <a:cs typeface="宋体"/>
              </a:rPr>
              <a:t>什么</a:t>
            </a:r>
            <a:r>
              <a:rPr dirty="0" sz="2800" spc="-20" b="1">
                <a:solidFill>
                  <a:srgbClr val="FF0000"/>
                </a:solidFill>
                <a:latin typeface="宋体"/>
                <a:cs typeface="宋体"/>
              </a:rPr>
              <a:t>？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1499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49680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90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49324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53142" y="1774063"/>
            <a:ext cx="154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i="0">
                <a:latin typeface="黑体"/>
                <a:cs typeface="黑体"/>
              </a:rPr>
              <a:t>探究思路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19972" y="2776854"/>
            <a:ext cx="1683169" cy="759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775572" y="2821622"/>
            <a:ext cx="78803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39700" marR="5080" indent="-1270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4471C4"/>
                </a:solidFill>
                <a:latin typeface="微软雅黑"/>
                <a:cs typeface="微软雅黑"/>
              </a:rPr>
              <a:t>物理</a:t>
            </a:r>
            <a:r>
              <a:rPr dirty="0" sz="2000" b="1">
                <a:solidFill>
                  <a:srgbClr val="4471C4"/>
                </a:solidFill>
                <a:latin typeface="微软雅黑"/>
                <a:cs typeface="微软雅黑"/>
              </a:rPr>
              <a:t>学 </a:t>
            </a:r>
            <a:r>
              <a:rPr dirty="0" sz="2000" b="1">
                <a:solidFill>
                  <a:srgbClr val="4471C4"/>
                </a:solidFill>
                <a:latin typeface="微软雅黑"/>
                <a:cs typeface="微软雅黑"/>
              </a:rPr>
              <a:t>方</a:t>
            </a:r>
            <a:r>
              <a:rPr dirty="0" sz="2000" spc="5" b="1">
                <a:solidFill>
                  <a:srgbClr val="4471C4"/>
                </a:solidFill>
                <a:latin typeface="微软雅黑"/>
                <a:cs typeface="微软雅黑"/>
              </a:rPr>
              <a:t>法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43375" y="2760345"/>
            <a:ext cx="1499235" cy="7594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588497" y="2805112"/>
            <a:ext cx="60960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5" b="1">
                <a:solidFill>
                  <a:srgbClr val="4471C4"/>
                </a:solidFill>
                <a:latin typeface="微软雅黑"/>
                <a:cs typeface="微软雅黑"/>
              </a:rPr>
              <a:t>匀</a:t>
            </a:r>
            <a:r>
              <a:rPr dirty="0" sz="2000" spc="-110" b="1">
                <a:solidFill>
                  <a:srgbClr val="4471C4"/>
                </a:solidFill>
                <a:latin typeface="微软雅黑"/>
                <a:cs typeface="微软雅黑"/>
              </a:rPr>
              <a:t> </a:t>
            </a:r>
            <a:r>
              <a:rPr dirty="0" sz="2000" spc="5" b="1">
                <a:solidFill>
                  <a:srgbClr val="4471C4"/>
                </a:solidFill>
                <a:latin typeface="微软雅黑"/>
                <a:cs typeface="微软雅黑"/>
              </a:rPr>
              <a:t>强 电</a:t>
            </a:r>
            <a:r>
              <a:rPr dirty="0" sz="2000" spc="-110" b="1">
                <a:solidFill>
                  <a:srgbClr val="4471C4"/>
                </a:solidFill>
                <a:latin typeface="微软雅黑"/>
                <a:cs typeface="微软雅黑"/>
              </a:rPr>
              <a:t> </a:t>
            </a:r>
            <a:r>
              <a:rPr dirty="0" sz="2000" spc="5" b="1">
                <a:solidFill>
                  <a:srgbClr val="4471C4"/>
                </a:solidFill>
                <a:latin typeface="微软雅黑"/>
                <a:cs typeface="微软雅黑"/>
              </a:rPr>
              <a:t>场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00300" y="3636009"/>
            <a:ext cx="3552190" cy="1295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859846" y="2330945"/>
            <a:ext cx="3187611" cy="2299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276949" y="2514130"/>
            <a:ext cx="1042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4471C4"/>
                </a:solidFill>
                <a:latin typeface="微软雅黑"/>
                <a:cs typeface="微软雅黑"/>
              </a:rPr>
              <a:t>实验探</a:t>
            </a:r>
            <a:r>
              <a:rPr dirty="0" sz="2000" spc="5" b="1">
                <a:solidFill>
                  <a:srgbClr val="4471C4"/>
                </a:solidFill>
                <a:latin typeface="微软雅黑"/>
                <a:cs typeface="微软雅黑"/>
              </a:rPr>
              <a:t>究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47446" y="3987076"/>
            <a:ext cx="208470" cy="1184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627619" y="4700270"/>
            <a:ext cx="1227455" cy="531495"/>
          </a:xfrm>
          <a:custGeom>
            <a:avLst/>
            <a:gdLst/>
            <a:ahLst/>
            <a:cxnLst/>
            <a:rect l="l" t="t" r="r" b="b"/>
            <a:pathLst>
              <a:path w="1227454" h="531495">
                <a:moveTo>
                  <a:pt x="1227454" y="531494"/>
                </a:moveTo>
                <a:lnTo>
                  <a:pt x="0" y="531494"/>
                </a:lnTo>
                <a:lnTo>
                  <a:pt x="0" y="0"/>
                </a:lnTo>
                <a:lnTo>
                  <a:pt x="1227454" y="0"/>
                </a:lnTo>
                <a:lnTo>
                  <a:pt x="1227454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493394"/>
                </a:lnTo>
                <a:lnTo>
                  <a:pt x="19050" y="493394"/>
                </a:lnTo>
                <a:lnTo>
                  <a:pt x="38100" y="512444"/>
                </a:lnTo>
                <a:lnTo>
                  <a:pt x="1227454" y="512444"/>
                </a:lnTo>
                <a:lnTo>
                  <a:pt x="1227454" y="531494"/>
                </a:lnTo>
                <a:close/>
              </a:path>
              <a:path w="1227454" h="531495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1227454" h="531495">
                <a:moveTo>
                  <a:pt x="1189354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1189354" y="19050"/>
                </a:lnTo>
                <a:lnTo>
                  <a:pt x="1189354" y="38100"/>
                </a:lnTo>
                <a:close/>
              </a:path>
              <a:path w="1227454" h="531495">
                <a:moveTo>
                  <a:pt x="1189354" y="512444"/>
                </a:moveTo>
                <a:lnTo>
                  <a:pt x="1189354" y="19050"/>
                </a:lnTo>
                <a:lnTo>
                  <a:pt x="1208404" y="38100"/>
                </a:lnTo>
                <a:lnTo>
                  <a:pt x="1227454" y="38100"/>
                </a:lnTo>
                <a:lnTo>
                  <a:pt x="1227454" y="493394"/>
                </a:lnTo>
                <a:lnTo>
                  <a:pt x="1208404" y="493394"/>
                </a:lnTo>
                <a:lnTo>
                  <a:pt x="1189354" y="512444"/>
                </a:lnTo>
                <a:close/>
              </a:path>
              <a:path w="1227454" h="531495">
                <a:moveTo>
                  <a:pt x="1227454" y="38100"/>
                </a:moveTo>
                <a:lnTo>
                  <a:pt x="1208404" y="38100"/>
                </a:lnTo>
                <a:lnTo>
                  <a:pt x="1189354" y="19050"/>
                </a:lnTo>
                <a:lnTo>
                  <a:pt x="1227454" y="19050"/>
                </a:lnTo>
                <a:lnTo>
                  <a:pt x="1227454" y="38100"/>
                </a:lnTo>
                <a:close/>
              </a:path>
              <a:path w="1227454" h="531495">
                <a:moveTo>
                  <a:pt x="38100" y="512444"/>
                </a:moveTo>
                <a:lnTo>
                  <a:pt x="19050" y="493394"/>
                </a:lnTo>
                <a:lnTo>
                  <a:pt x="38100" y="493394"/>
                </a:lnTo>
                <a:lnTo>
                  <a:pt x="38100" y="512444"/>
                </a:lnTo>
                <a:close/>
              </a:path>
              <a:path w="1227454" h="531495">
                <a:moveTo>
                  <a:pt x="1189354" y="512444"/>
                </a:moveTo>
                <a:lnTo>
                  <a:pt x="38100" y="512444"/>
                </a:lnTo>
                <a:lnTo>
                  <a:pt x="38100" y="493394"/>
                </a:lnTo>
                <a:lnTo>
                  <a:pt x="1189354" y="493394"/>
                </a:lnTo>
                <a:lnTo>
                  <a:pt x="1189354" y="512444"/>
                </a:lnTo>
                <a:close/>
              </a:path>
              <a:path w="1227454" h="531495">
                <a:moveTo>
                  <a:pt x="1227454" y="512444"/>
                </a:moveTo>
                <a:lnTo>
                  <a:pt x="1189354" y="512444"/>
                </a:lnTo>
                <a:lnTo>
                  <a:pt x="1208404" y="493394"/>
                </a:lnTo>
                <a:lnTo>
                  <a:pt x="1227454" y="493394"/>
                </a:lnTo>
                <a:lnTo>
                  <a:pt x="1227454" y="512444"/>
                </a:lnTo>
                <a:close/>
              </a:path>
            </a:pathLst>
          </a:custGeom>
          <a:solidFill>
            <a:srgbClr val="C83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609293" y="3867854"/>
            <a:ext cx="1069340" cy="124587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2000" b="1">
                <a:solidFill>
                  <a:srgbClr val="4471C4"/>
                </a:solidFill>
                <a:latin typeface="微软雅黑"/>
                <a:cs typeface="微软雅黑"/>
              </a:rPr>
              <a:t>理论分</a:t>
            </a:r>
            <a:r>
              <a:rPr dirty="0" sz="2000" spc="5" b="1">
                <a:solidFill>
                  <a:srgbClr val="4471C4"/>
                </a:solidFill>
                <a:latin typeface="微软雅黑"/>
                <a:cs typeface="微软雅黑"/>
              </a:rPr>
              <a:t>析</a:t>
            </a:r>
            <a:endParaRPr sz="2000">
              <a:latin typeface="微软雅黑"/>
              <a:cs typeface="微软雅黑"/>
            </a:endParaRPr>
          </a:p>
          <a:p>
            <a:pPr marL="692150">
              <a:lnSpc>
                <a:spcPct val="100000"/>
              </a:lnSpc>
              <a:spcBef>
                <a:spcPts val="285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  <a:p>
            <a:pPr marL="207645">
              <a:lnSpc>
                <a:spcPct val="100000"/>
              </a:lnSpc>
              <a:spcBef>
                <a:spcPts val="925"/>
              </a:spcBef>
            </a:pP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dirty="0" baseline="-17921" sz="2325" spc="7" i="1">
                <a:solidFill>
                  <a:srgbClr val="FF0000"/>
                </a:solidFill>
                <a:latin typeface="Times New Roman"/>
                <a:cs typeface="Times New Roman"/>
              </a:rPr>
              <a:t>AB</a:t>
            </a:r>
            <a:r>
              <a:rPr dirty="0" sz="2400" spc="5" i="1">
                <a:solidFill>
                  <a:srgbClr val="FF0000"/>
                </a:solidFill>
                <a:latin typeface="Times New Roman"/>
                <a:cs typeface="Times New Roman"/>
              </a:rPr>
              <a:t>~F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20829" y="5279390"/>
            <a:ext cx="1951035" cy="596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693001" y="5395607"/>
            <a:ext cx="1042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4471C4"/>
                </a:solidFill>
                <a:latin typeface="微软雅黑"/>
                <a:cs typeface="微软雅黑"/>
              </a:rPr>
              <a:t>功定义</a:t>
            </a:r>
            <a:r>
              <a:rPr dirty="0" sz="2000" spc="5" b="1">
                <a:solidFill>
                  <a:srgbClr val="4471C4"/>
                </a:solidFill>
                <a:latin typeface="微软雅黑"/>
                <a:cs typeface="微软雅黑"/>
              </a:rPr>
              <a:t>式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55564" y="3163823"/>
            <a:ext cx="451484" cy="297180"/>
          </a:xfrm>
          <a:custGeom>
            <a:avLst/>
            <a:gdLst/>
            <a:ahLst/>
            <a:cxnLst/>
            <a:rect l="l" t="t" r="r" b="b"/>
            <a:pathLst>
              <a:path w="451485" h="297179">
                <a:moveTo>
                  <a:pt x="268224" y="297179"/>
                </a:moveTo>
                <a:lnTo>
                  <a:pt x="288036" y="225551"/>
                </a:lnTo>
                <a:lnTo>
                  <a:pt x="0" y="143255"/>
                </a:lnTo>
                <a:lnTo>
                  <a:pt x="41148" y="0"/>
                </a:lnTo>
                <a:lnTo>
                  <a:pt x="329184" y="82295"/>
                </a:lnTo>
                <a:lnTo>
                  <a:pt x="388137" y="82295"/>
                </a:lnTo>
                <a:lnTo>
                  <a:pt x="451103" y="195072"/>
                </a:lnTo>
                <a:lnTo>
                  <a:pt x="268224" y="297179"/>
                </a:lnTo>
                <a:close/>
              </a:path>
              <a:path w="451485" h="297179">
                <a:moveTo>
                  <a:pt x="388137" y="82295"/>
                </a:moveTo>
                <a:lnTo>
                  <a:pt x="329184" y="82295"/>
                </a:lnTo>
                <a:lnTo>
                  <a:pt x="348996" y="12192"/>
                </a:lnTo>
                <a:lnTo>
                  <a:pt x="388137" y="8229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647448" y="3156013"/>
            <a:ext cx="467995" cy="317500"/>
          </a:xfrm>
          <a:custGeom>
            <a:avLst/>
            <a:gdLst/>
            <a:ahLst/>
            <a:cxnLst/>
            <a:rect l="l" t="t" r="r" b="b"/>
            <a:pathLst>
              <a:path w="467995" h="317500">
                <a:moveTo>
                  <a:pt x="288417" y="237440"/>
                </a:moveTo>
                <a:lnTo>
                  <a:pt x="0" y="154736"/>
                </a:lnTo>
                <a:lnTo>
                  <a:pt x="44373" y="0"/>
                </a:lnTo>
                <a:lnTo>
                  <a:pt x="77855" y="9601"/>
                </a:lnTo>
                <a:lnTo>
                  <a:pt x="54825" y="9601"/>
                </a:lnTo>
                <a:lnTo>
                  <a:pt x="46977" y="13957"/>
                </a:lnTo>
                <a:lnTo>
                  <a:pt x="53075" y="15706"/>
                </a:lnTo>
                <a:lnTo>
                  <a:pt x="16207" y="144284"/>
                </a:lnTo>
                <a:lnTo>
                  <a:pt x="9613" y="144284"/>
                </a:lnTo>
                <a:lnTo>
                  <a:pt x="13957" y="152133"/>
                </a:lnTo>
                <a:lnTo>
                  <a:pt x="36983" y="152133"/>
                </a:lnTo>
                <a:lnTo>
                  <a:pt x="304126" y="228739"/>
                </a:lnTo>
                <a:lnTo>
                  <a:pt x="303383" y="231330"/>
                </a:lnTo>
                <a:lnTo>
                  <a:pt x="290169" y="231330"/>
                </a:lnTo>
                <a:lnTo>
                  <a:pt x="288417" y="237440"/>
                </a:lnTo>
                <a:close/>
              </a:path>
              <a:path w="467995" h="317500">
                <a:moveTo>
                  <a:pt x="344243" y="88811"/>
                </a:moveTo>
                <a:lnTo>
                  <a:pt x="331038" y="88811"/>
                </a:lnTo>
                <a:lnTo>
                  <a:pt x="338886" y="84455"/>
                </a:lnTo>
                <a:lnTo>
                  <a:pt x="332788" y="82706"/>
                </a:lnTo>
                <a:lnTo>
                  <a:pt x="355701" y="2806"/>
                </a:lnTo>
                <a:lnTo>
                  <a:pt x="365810" y="21043"/>
                </a:lnTo>
                <a:lnTo>
                  <a:pt x="363677" y="21043"/>
                </a:lnTo>
                <a:lnTo>
                  <a:pt x="352018" y="22377"/>
                </a:lnTo>
                <a:lnTo>
                  <a:pt x="359450" y="35783"/>
                </a:lnTo>
                <a:lnTo>
                  <a:pt x="344243" y="88811"/>
                </a:lnTo>
                <a:close/>
              </a:path>
              <a:path w="467995" h="317500">
                <a:moveTo>
                  <a:pt x="53075" y="15706"/>
                </a:moveTo>
                <a:lnTo>
                  <a:pt x="46977" y="13957"/>
                </a:lnTo>
                <a:lnTo>
                  <a:pt x="54825" y="9601"/>
                </a:lnTo>
                <a:lnTo>
                  <a:pt x="53075" y="15706"/>
                </a:lnTo>
                <a:close/>
              </a:path>
              <a:path w="467995" h="317500">
                <a:moveTo>
                  <a:pt x="341490" y="98412"/>
                </a:moveTo>
                <a:lnTo>
                  <a:pt x="53075" y="15706"/>
                </a:lnTo>
                <a:lnTo>
                  <a:pt x="54825" y="9601"/>
                </a:lnTo>
                <a:lnTo>
                  <a:pt x="77855" y="9601"/>
                </a:lnTo>
                <a:lnTo>
                  <a:pt x="332788" y="82706"/>
                </a:lnTo>
                <a:lnTo>
                  <a:pt x="331038" y="88811"/>
                </a:lnTo>
                <a:lnTo>
                  <a:pt x="344243" y="88811"/>
                </a:lnTo>
                <a:lnTo>
                  <a:pt x="341490" y="98412"/>
                </a:lnTo>
                <a:close/>
              </a:path>
              <a:path w="467995" h="317500">
                <a:moveTo>
                  <a:pt x="359450" y="35783"/>
                </a:moveTo>
                <a:lnTo>
                  <a:pt x="352018" y="22377"/>
                </a:lnTo>
                <a:lnTo>
                  <a:pt x="363677" y="21043"/>
                </a:lnTo>
                <a:lnTo>
                  <a:pt x="359450" y="35783"/>
                </a:lnTo>
                <a:close/>
              </a:path>
              <a:path w="467995" h="317500">
                <a:moveTo>
                  <a:pt x="450607" y="200218"/>
                </a:moveTo>
                <a:lnTo>
                  <a:pt x="359450" y="35783"/>
                </a:lnTo>
                <a:lnTo>
                  <a:pt x="363677" y="21043"/>
                </a:lnTo>
                <a:lnTo>
                  <a:pt x="365810" y="21043"/>
                </a:lnTo>
                <a:lnTo>
                  <a:pt x="463419" y="197142"/>
                </a:lnTo>
                <a:lnTo>
                  <a:pt x="456158" y="197142"/>
                </a:lnTo>
                <a:lnTo>
                  <a:pt x="450607" y="200218"/>
                </a:lnTo>
                <a:close/>
              </a:path>
              <a:path w="467995" h="317500">
                <a:moveTo>
                  <a:pt x="331038" y="88811"/>
                </a:moveTo>
                <a:lnTo>
                  <a:pt x="332788" y="82706"/>
                </a:lnTo>
                <a:lnTo>
                  <a:pt x="338886" y="84455"/>
                </a:lnTo>
                <a:lnTo>
                  <a:pt x="331038" y="88811"/>
                </a:lnTo>
                <a:close/>
              </a:path>
              <a:path w="467995" h="317500">
                <a:moveTo>
                  <a:pt x="13957" y="152133"/>
                </a:moveTo>
                <a:lnTo>
                  <a:pt x="9613" y="144284"/>
                </a:lnTo>
                <a:lnTo>
                  <a:pt x="15706" y="146031"/>
                </a:lnTo>
                <a:lnTo>
                  <a:pt x="13957" y="152133"/>
                </a:lnTo>
                <a:close/>
              </a:path>
              <a:path w="467995" h="317500">
                <a:moveTo>
                  <a:pt x="15706" y="146031"/>
                </a:moveTo>
                <a:lnTo>
                  <a:pt x="9613" y="144284"/>
                </a:lnTo>
                <a:lnTo>
                  <a:pt x="16207" y="144284"/>
                </a:lnTo>
                <a:lnTo>
                  <a:pt x="15706" y="146031"/>
                </a:lnTo>
                <a:close/>
              </a:path>
              <a:path w="467995" h="317500">
                <a:moveTo>
                  <a:pt x="36983" y="152133"/>
                </a:moveTo>
                <a:lnTo>
                  <a:pt x="13957" y="152133"/>
                </a:lnTo>
                <a:lnTo>
                  <a:pt x="15706" y="146031"/>
                </a:lnTo>
                <a:lnTo>
                  <a:pt x="36983" y="152133"/>
                </a:lnTo>
                <a:close/>
              </a:path>
              <a:path w="467995" h="317500">
                <a:moveTo>
                  <a:pt x="453682" y="205765"/>
                </a:moveTo>
                <a:lnTo>
                  <a:pt x="450607" y="200218"/>
                </a:lnTo>
                <a:lnTo>
                  <a:pt x="456158" y="197142"/>
                </a:lnTo>
                <a:lnTo>
                  <a:pt x="453682" y="205765"/>
                </a:lnTo>
                <a:close/>
              </a:path>
              <a:path w="467995" h="317500">
                <a:moveTo>
                  <a:pt x="466791" y="205765"/>
                </a:moveTo>
                <a:lnTo>
                  <a:pt x="453682" y="205765"/>
                </a:lnTo>
                <a:lnTo>
                  <a:pt x="456158" y="197142"/>
                </a:lnTo>
                <a:lnTo>
                  <a:pt x="463419" y="197142"/>
                </a:lnTo>
                <a:lnTo>
                  <a:pt x="467868" y="205168"/>
                </a:lnTo>
                <a:lnTo>
                  <a:pt x="466791" y="205765"/>
                </a:lnTo>
                <a:close/>
              </a:path>
              <a:path w="467995" h="317500">
                <a:moveTo>
                  <a:pt x="285783" y="306095"/>
                </a:moveTo>
                <a:lnTo>
                  <a:pt x="281939" y="306095"/>
                </a:lnTo>
                <a:lnTo>
                  <a:pt x="286165" y="291361"/>
                </a:lnTo>
                <a:lnTo>
                  <a:pt x="450607" y="200218"/>
                </a:lnTo>
                <a:lnTo>
                  <a:pt x="453682" y="205765"/>
                </a:lnTo>
                <a:lnTo>
                  <a:pt x="466791" y="205765"/>
                </a:lnTo>
                <a:lnTo>
                  <a:pt x="285783" y="306095"/>
                </a:lnTo>
                <a:close/>
              </a:path>
              <a:path w="467995" h="317500">
                <a:moveTo>
                  <a:pt x="294525" y="239191"/>
                </a:moveTo>
                <a:lnTo>
                  <a:pt x="288417" y="237440"/>
                </a:lnTo>
                <a:lnTo>
                  <a:pt x="290169" y="231330"/>
                </a:lnTo>
                <a:lnTo>
                  <a:pt x="294525" y="239191"/>
                </a:lnTo>
                <a:close/>
              </a:path>
              <a:path w="467995" h="317500">
                <a:moveTo>
                  <a:pt x="301129" y="239191"/>
                </a:moveTo>
                <a:lnTo>
                  <a:pt x="294525" y="239191"/>
                </a:lnTo>
                <a:lnTo>
                  <a:pt x="290169" y="231330"/>
                </a:lnTo>
                <a:lnTo>
                  <a:pt x="303383" y="231330"/>
                </a:lnTo>
                <a:lnTo>
                  <a:pt x="301129" y="239191"/>
                </a:lnTo>
                <a:close/>
              </a:path>
              <a:path w="467995" h="317500">
                <a:moveTo>
                  <a:pt x="265506" y="317334"/>
                </a:moveTo>
                <a:lnTo>
                  <a:pt x="288417" y="237440"/>
                </a:lnTo>
                <a:lnTo>
                  <a:pt x="294525" y="239191"/>
                </a:lnTo>
                <a:lnTo>
                  <a:pt x="301129" y="239191"/>
                </a:lnTo>
                <a:lnTo>
                  <a:pt x="286165" y="291361"/>
                </a:lnTo>
                <a:lnTo>
                  <a:pt x="272757" y="298792"/>
                </a:lnTo>
                <a:lnTo>
                  <a:pt x="281939" y="306095"/>
                </a:lnTo>
                <a:lnTo>
                  <a:pt x="285783" y="306095"/>
                </a:lnTo>
                <a:lnTo>
                  <a:pt x="265506" y="317334"/>
                </a:lnTo>
                <a:close/>
              </a:path>
              <a:path w="467995" h="317500">
                <a:moveTo>
                  <a:pt x="281939" y="306095"/>
                </a:moveTo>
                <a:lnTo>
                  <a:pt x="272757" y="298792"/>
                </a:lnTo>
                <a:lnTo>
                  <a:pt x="286165" y="291361"/>
                </a:lnTo>
                <a:lnTo>
                  <a:pt x="281939" y="306095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138545" y="3117215"/>
            <a:ext cx="1244600" cy="767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dirty="0" baseline="-17921" sz="2325" i="1">
                <a:solidFill>
                  <a:srgbClr val="FF0000"/>
                </a:solidFill>
                <a:latin typeface="Times New Roman"/>
                <a:cs typeface="Times New Roman"/>
              </a:rPr>
              <a:t>AB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~E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5"/>
              </a:spcBef>
            </a:pPr>
            <a:r>
              <a:rPr dirty="0" sz="2400">
                <a:solidFill>
                  <a:srgbClr val="FF0000"/>
                </a:solidFill>
                <a:latin typeface="微软雅黑"/>
                <a:cs typeface="微软雅黑"/>
              </a:rPr>
              <a:t>（情景）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79079" y="2564866"/>
            <a:ext cx="53530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127635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FF0000"/>
                </a:solidFill>
                <a:latin typeface="宋体"/>
                <a:cs typeface="宋体"/>
              </a:rPr>
              <a:t>不 </a:t>
            </a:r>
            <a:r>
              <a:rPr dirty="0" sz="2000" b="1">
                <a:solidFill>
                  <a:srgbClr val="FF0000"/>
                </a:solidFill>
                <a:latin typeface="宋体"/>
                <a:cs typeface="宋体"/>
              </a:rPr>
              <a:t>方</a:t>
            </a:r>
            <a:r>
              <a:rPr dirty="0" sz="2000" spc="-5" b="1">
                <a:solidFill>
                  <a:srgbClr val="FF0000"/>
                </a:solidFill>
                <a:latin typeface="宋体"/>
                <a:cs typeface="宋体"/>
              </a:rPr>
              <a:t>便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44214" y="4483950"/>
            <a:ext cx="0" cy="280670"/>
          </a:xfrm>
          <a:custGeom>
            <a:avLst/>
            <a:gdLst/>
            <a:ahLst/>
            <a:cxnLst/>
            <a:rect l="l" t="t" r="r" b="b"/>
            <a:pathLst>
              <a:path w="0" h="280670">
                <a:moveTo>
                  <a:pt x="0" y="0"/>
                </a:moveTo>
                <a:lnTo>
                  <a:pt x="0" y="280238"/>
                </a:lnTo>
              </a:path>
            </a:pathLst>
          </a:custGeom>
          <a:ln w="15240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034279" y="4464900"/>
            <a:ext cx="0" cy="280670"/>
          </a:xfrm>
          <a:custGeom>
            <a:avLst/>
            <a:gdLst/>
            <a:ahLst/>
            <a:cxnLst/>
            <a:rect l="l" t="t" r="r" b="b"/>
            <a:pathLst>
              <a:path w="0" h="280670">
                <a:moveTo>
                  <a:pt x="0" y="0"/>
                </a:moveTo>
                <a:lnTo>
                  <a:pt x="0" y="280238"/>
                </a:lnTo>
              </a:path>
            </a:pathLst>
          </a:custGeom>
          <a:ln w="15239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24529" y="4550549"/>
            <a:ext cx="645795" cy="128905"/>
          </a:xfrm>
          <a:custGeom>
            <a:avLst/>
            <a:gdLst/>
            <a:ahLst/>
            <a:cxnLst/>
            <a:rect l="l" t="t" r="r" b="b"/>
            <a:pathLst>
              <a:path w="645795" h="128904">
                <a:moveTo>
                  <a:pt x="113271" y="128460"/>
                </a:moveTo>
                <a:lnTo>
                  <a:pt x="110350" y="127863"/>
                </a:lnTo>
                <a:lnTo>
                  <a:pt x="107607" y="126669"/>
                </a:lnTo>
                <a:lnTo>
                  <a:pt x="0" y="65582"/>
                </a:lnTo>
                <a:lnTo>
                  <a:pt x="106133" y="1981"/>
                </a:lnTo>
                <a:lnTo>
                  <a:pt x="108851" y="723"/>
                </a:lnTo>
                <a:lnTo>
                  <a:pt x="111759" y="50"/>
                </a:lnTo>
                <a:lnTo>
                  <a:pt x="114744" y="0"/>
                </a:lnTo>
                <a:lnTo>
                  <a:pt x="117678" y="571"/>
                </a:lnTo>
                <a:lnTo>
                  <a:pt x="127761" y="13995"/>
                </a:lnTo>
                <a:lnTo>
                  <a:pt x="127507" y="16979"/>
                </a:lnTo>
                <a:lnTo>
                  <a:pt x="81033" y="50340"/>
                </a:lnTo>
                <a:lnTo>
                  <a:pt x="28181" y="50965"/>
                </a:lnTo>
                <a:lnTo>
                  <a:pt x="28524" y="79540"/>
                </a:lnTo>
                <a:lnTo>
                  <a:pt x="82477" y="79540"/>
                </a:lnTo>
                <a:lnTo>
                  <a:pt x="121716" y="101815"/>
                </a:lnTo>
                <a:lnTo>
                  <a:pt x="128955" y="114134"/>
                </a:lnTo>
                <a:lnTo>
                  <a:pt x="128663" y="117106"/>
                </a:lnTo>
                <a:lnTo>
                  <a:pt x="116255" y="128435"/>
                </a:lnTo>
                <a:lnTo>
                  <a:pt x="113271" y="128460"/>
                </a:lnTo>
                <a:close/>
              </a:path>
              <a:path w="645795" h="128904">
                <a:moveTo>
                  <a:pt x="81376" y="78915"/>
                </a:moveTo>
                <a:lnTo>
                  <a:pt x="56713" y="64914"/>
                </a:lnTo>
                <a:lnTo>
                  <a:pt x="81033" y="50340"/>
                </a:lnTo>
                <a:lnTo>
                  <a:pt x="644994" y="43675"/>
                </a:lnTo>
                <a:lnTo>
                  <a:pt x="645325" y="72250"/>
                </a:lnTo>
                <a:lnTo>
                  <a:pt x="81376" y="78915"/>
                </a:lnTo>
                <a:close/>
              </a:path>
              <a:path w="645795" h="128904">
                <a:moveTo>
                  <a:pt x="28524" y="79540"/>
                </a:moveTo>
                <a:lnTo>
                  <a:pt x="28181" y="50965"/>
                </a:lnTo>
                <a:lnTo>
                  <a:pt x="81033" y="50340"/>
                </a:lnTo>
                <a:lnTo>
                  <a:pt x="76896" y="52819"/>
                </a:lnTo>
                <a:lnTo>
                  <a:pt x="35407" y="52819"/>
                </a:lnTo>
                <a:lnTo>
                  <a:pt x="35699" y="77508"/>
                </a:lnTo>
                <a:lnTo>
                  <a:pt x="78897" y="77508"/>
                </a:lnTo>
                <a:lnTo>
                  <a:pt x="81376" y="78915"/>
                </a:lnTo>
                <a:lnTo>
                  <a:pt x="28524" y="79540"/>
                </a:lnTo>
                <a:close/>
              </a:path>
              <a:path w="645795" h="128904">
                <a:moveTo>
                  <a:pt x="35699" y="77508"/>
                </a:moveTo>
                <a:lnTo>
                  <a:pt x="35407" y="52819"/>
                </a:lnTo>
                <a:lnTo>
                  <a:pt x="56713" y="64914"/>
                </a:lnTo>
                <a:lnTo>
                  <a:pt x="35699" y="77508"/>
                </a:lnTo>
                <a:close/>
              </a:path>
              <a:path w="645795" h="128904">
                <a:moveTo>
                  <a:pt x="56713" y="64914"/>
                </a:moveTo>
                <a:lnTo>
                  <a:pt x="35407" y="52819"/>
                </a:lnTo>
                <a:lnTo>
                  <a:pt x="76896" y="52819"/>
                </a:lnTo>
                <a:lnTo>
                  <a:pt x="56713" y="64914"/>
                </a:lnTo>
                <a:close/>
              </a:path>
              <a:path w="645795" h="128904">
                <a:moveTo>
                  <a:pt x="78897" y="77508"/>
                </a:moveTo>
                <a:lnTo>
                  <a:pt x="35699" y="77508"/>
                </a:lnTo>
                <a:lnTo>
                  <a:pt x="56713" y="64914"/>
                </a:lnTo>
                <a:lnTo>
                  <a:pt x="78897" y="77508"/>
                </a:lnTo>
                <a:close/>
              </a:path>
              <a:path w="645795" h="128904">
                <a:moveTo>
                  <a:pt x="82477" y="79540"/>
                </a:moveTo>
                <a:lnTo>
                  <a:pt x="28524" y="79540"/>
                </a:lnTo>
                <a:lnTo>
                  <a:pt x="81376" y="78915"/>
                </a:lnTo>
                <a:lnTo>
                  <a:pt x="82477" y="7954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537493" y="4561916"/>
            <a:ext cx="497840" cy="128905"/>
          </a:xfrm>
          <a:custGeom>
            <a:avLst/>
            <a:gdLst/>
            <a:ahLst/>
            <a:cxnLst/>
            <a:rect l="l" t="t" r="r" b="b"/>
            <a:pathLst>
              <a:path w="497839" h="128904">
                <a:moveTo>
                  <a:pt x="415996" y="49425"/>
                </a:moveTo>
                <a:lnTo>
                  <a:pt x="375577" y="26669"/>
                </a:lnTo>
                <a:lnTo>
                  <a:pt x="368300" y="14376"/>
                </a:lnTo>
                <a:lnTo>
                  <a:pt x="368579" y="11404"/>
                </a:lnTo>
                <a:lnTo>
                  <a:pt x="383920" y="0"/>
                </a:lnTo>
                <a:lnTo>
                  <a:pt x="386854" y="584"/>
                </a:lnTo>
                <a:lnTo>
                  <a:pt x="389597" y="1765"/>
                </a:lnTo>
                <a:lnTo>
                  <a:pt x="472811" y="48615"/>
                </a:lnTo>
                <a:lnTo>
                  <a:pt x="468845" y="48615"/>
                </a:lnTo>
                <a:lnTo>
                  <a:pt x="415996" y="49425"/>
                </a:lnTo>
                <a:close/>
              </a:path>
              <a:path w="497839" h="128904">
                <a:moveTo>
                  <a:pt x="440713" y="63341"/>
                </a:moveTo>
                <a:lnTo>
                  <a:pt x="415996" y="49425"/>
                </a:lnTo>
                <a:lnTo>
                  <a:pt x="468845" y="48615"/>
                </a:lnTo>
                <a:lnTo>
                  <a:pt x="468877" y="50673"/>
                </a:lnTo>
                <a:lnTo>
                  <a:pt x="461683" y="50673"/>
                </a:lnTo>
                <a:lnTo>
                  <a:pt x="440713" y="63341"/>
                </a:lnTo>
                <a:close/>
              </a:path>
              <a:path w="497839" h="128904">
                <a:moveTo>
                  <a:pt x="382904" y="128460"/>
                </a:moveTo>
                <a:lnTo>
                  <a:pt x="369836" y="114503"/>
                </a:lnTo>
                <a:lnTo>
                  <a:pt x="370090" y="111531"/>
                </a:lnTo>
                <a:lnTo>
                  <a:pt x="416447" y="78000"/>
                </a:lnTo>
                <a:lnTo>
                  <a:pt x="469290" y="77190"/>
                </a:lnTo>
                <a:lnTo>
                  <a:pt x="468845" y="48615"/>
                </a:lnTo>
                <a:lnTo>
                  <a:pt x="472811" y="48615"/>
                </a:lnTo>
                <a:lnTo>
                  <a:pt x="497420" y="62471"/>
                </a:lnTo>
                <a:lnTo>
                  <a:pt x="391502" y="126453"/>
                </a:lnTo>
                <a:lnTo>
                  <a:pt x="388797" y="127723"/>
                </a:lnTo>
                <a:lnTo>
                  <a:pt x="385889" y="128396"/>
                </a:lnTo>
                <a:lnTo>
                  <a:pt x="382904" y="128460"/>
                </a:lnTo>
                <a:close/>
              </a:path>
              <a:path w="497839" h="128904">
                <a:moveTo>
                  <a:pt x="431" y="84378"/>
                </a:moveTo>
                <a:lnTo>
                  <a:pt x="0" y="55803"/>
                </a:lnTo>
                <a:lnTo>
                  <a:pt x="415996" y="49425"/>
                </a:lnTo>
                <a:lnTo>
                  <a:pt x="440713" y="63341"/>
                </a:lnTo>
                <a:lnTo>
                  <a:pt x="416447" y="78000"/>
                </a:lnTo>
                <a:lnTo>
                  <a:pt x="431" y="84378"/>
                </a:lnTo>
                <a:close/>
              </a:path>
              <a:path w="497839" h="128904">
                <a:moveTo>
                  <a:pt x="462064" y="75361"/>
                </a:moveTo>
                <a:lnTo>
                  <a:pt x="440713" y="63341"/>
                </a:lnTo>
                <a:lnTo>
                  <a:pt x="461683" y="50673"/>
                </a:lnTo>
                <a:lnTo>
                  <a:pt x="462064" y="75361"/>
                </a:lnTo>
                <a:close/>
              </a:path>
              <a:path w="497839" h="128904">
                <a:moveTo>
                  <a:pt x="469261" y="75361"/>
                </a:moveTo>
                <a:lnTo>
                  <a:pt x="462064" y="75361"/>
                </a:lnTo>
                <a:lnTo>
                  <a:pt x="461683" y="50673"/>
                </a:lnTo>
                <a:lnTo>
                  <a:pt x="468877" y="50673"/>
                </a:lnTo>
                <a:lnTo>
                  <a:pt x="469261" y="75361"/>
                </a:lnTo>
                <a:close/>
              </a:path>
              <a:path w="497839" h="128904">
                <a:moveTo>
                  <a:pt x="416447" y="78000"/>
                </a:moveTo>
                <a:lnTo>
                  <a:pt x="440713" y="63341"/>
                </a:lnTo>
                <a:lnTo>
                  <a:pt x="462064" y="75361"/>
                </a:lnTo>
                <a:lnTo>
                  <a:pt x="469261" y="75361"/>
                </a:lnTo>
                <a:lnTo>
                  <a:pt x="469290" y="77190"/>
                </a:lnTo>
                <a:lnTo>
                  <a:pt x="416447" y="780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939540" y="4449762"/>
            <a:ext cx="4883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0416" sz="3600" i="1">
                <a:latin typeface="Times New Roman"/>
                <a:cs typeface="Times New Roman"/>
              </a:rPr>
              <a:t>U</a:t>
            </a:r>
            <a:r>
              <a:rPr dirty="0" sz="1550" spc="5" i="1">
                <a:latin typeface="Times New Roman"/>
                <a:cs typeface="Times New Roman"/>
              </a:rPr>
              <a:t>AB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213823" y="4253229"/>
            <a:ext cx="137071" cy="1371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306445" y="4223384"/>
            <a:ext cx="3517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+q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255761" y="4990985"/>
            <a:ext cx="4049395" cy="5638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833871" y="3899915"/>
            <a:ext cx="745490" cy="1065530"/>
          </a:xfrm>
          <a:custGeom>
            <a:avLst/>
            <a:gdLst/>
            <a:ahLst/>
            <a:cxnLst/>
            <a:rect l="l" t="t" r="r" b="b"/>
            <a:pathLst>
              <a:path w="745490" h="1065529">
                <a:moveTo>
                  <a:pt x="227793" y="906780"/>
                </a:moveTo>
                <a:lnTo>
                  <a:pt x="60960" y="906780"/>
                </a:lnTo>
                <a:lnTo>
                  <a:pt x="623315" y="0"/>
                </a:lnTo>
                <a:lnTo>
                  <a:pt x="745235" y="74675"/>
                </a:lnTo>
                <a:lnTo>
                  <a:pt x="227793" y="906780"/>
                </a:lnTo>
                <a:close/>
              </a:path>
              <a:path w="745490" h="1065529">
                <a:moveTo>
                  <a:pt x="45719" y="1065276"/>
                </a:moveTo>
                <a:lnTo>
                  <a:pt x="0" y="868680"/>
                </a:lnTo>
                <a:lnTo>
                  <a:pt x="60960" y="906780"/>
                </a:lnTo>
                <a:lnTo>
                  <a:pt x="227793" y="906780"/>
                </a:lnTo>
                <a:lnTo>
                  <a:pt x="181355" y="981456"/>
                </a:lnTo>
                <a:lnTo>
                  <a:pt x="242315" y="1019556"/>
                </a:lnTo>
                <a:lnTo>
                  <a:pt x="45719" y="106527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824448" y="3891305"/>
            <a:ext cx="763270" cy="1081405"/>
          </a:xfrm>
          <a:custGeom>
            <a:avLst/>
            <a:gdLst/>
            <a:ahLst/>
            <a:cxnLst/>
            <a:rect l="l" t="t" r="r" b="b"/>
            <a:pathLst>
              <a:path w="763270" h="1081404">
                <a:moveTo>
                  <a:pt x="79773" y="911415"/>
                </a:moveTo>
                <a:lnTo>
                  <a:pt x="64820" y="911415"/>
                </a:lnTo>
                <a:lnTo>
                  <a:pt x="73571" y="909370"/>
                </a:lnTo>
                <a:lnTo>
                  <a:pt x="68175" y="906017"/>
                </a:lnTo>
                <a:lnTo>
                  <a:pt x="631342" y="0"/>
                </a:lnTo>
                <a:lnTo>
                  <a:pt x="650793" y="12090"/>
                </a:lnTo>
                <a:lnTo>
                  <a:pt x="638771" y="12090"/>
                </a:lnTo>
                <a:lnTo>
                  <a:pt x="630021" y="14135"/>
                </a:lnTo>
                <a:lnTo>
                  <a:pt x="635416" y="17488"/>
                </a:lnTo>
                <a:lnTo>
                  <a:pt x="79773" y="911415"/>
                </a:lnTo>
                <a:close/>
              </a:path>
              <a:path w="763270" h="1081404">
                <a:moveTo>
                  <a:pt x="635416" y="17488"/>
                </a:moveTo>
                <a:lnTo>
                  <a:pt x="630021" y="14135"/>
                </a:lnTo>
                <a:lnTo>
                  <a:pt x="638771" y="12090"/>
                </a:lnTo>
                <a:lnTo>
                  <a:pt x="635416" y="17488"/>
                </a:lnTo>
                <a:close/>
              </a:path>
              <a:path w="763270" h="1081404">
                <a:moveTo>
                  <a:pt x="745720" y="86049"/>
                </a:moveTo>
                <a:lnTo>
                  <a:pt x="635416" y="17488"/>
                </a:lnTo>
                <a:lnTo>
                  <a:pt x="638771" y="12090"/>
                </a:lnTo>
                <a:lnTo>
                  <a:pt x="650793" y="12090"/>
                </a:lnTo>
                <a:lnTo>
                  <a:pt x="761102" y="80657"/>
                </a:lnTo>
                <a:lnTo>
                  <a:pt x="749071" y="80657"/>
                </a:lnTo>
                <a:lnTo>
                  <a:pt x="745720" y="86049"/>
                </a:lnTo>
                <a:close/>
              </a:path>
              <a:path w="763270" h="1081404">
                <a:moveTo>
                  <a:pt x="751103" y="89395"/>
                </a:moveTo>
                <a:lnTo>
                  <a:pt x="745720" y="86049"/>
                </a:lnTo>
                <a:lnTo>
                  <a:pt x="749071" y="80657"/>
                </a:lnTo>
                <a:lnTo>
                  <a:pt x="751103" y="89395"/>
                </a:lnTo>
                <a:close/>
              </a:path>
              <a:path w="763270" h="1081404">
                <a:moveTo>
                  <a:pt x="758588" y="89395"/>
                </a:moveTo>
                <a:lnTo>
                  <a:pt x="751103" y="89395"/>
                </a:lnTo>
                <a:lnTo>
                  <a:pt x="749071" y="80657"/>
                </a:lnTo>
                <a:lnTo>
                  <a:pt x="761102" y="80657"/>
                </a:lnTo>
                <a:lnTo>
                  <a:pt x="763206" y="81965"/>
                </a:lnTo>
                <a:lnTo>
                  <a:pt x="758588" y="89395"/>
                </a:lnTo>
                <a:close/>
              </a:path>
              <a:path w="763270" h="1081404">
                <a:moveTo>
                  <a:pt x="235460" y="1024958"/>
                </a:moveTo>
                <a:lnTo>
                  <a:pt x="182549" y="992073"/>
                </a:lnTo>
                <a:lnTo>
                  <a:pt x="745720" y="86049"/>
                </a:lnTo>
                <a:lnTo>
                  <a:pt x="751103" y="89395"/>
                </a:lnTo>
                <a:lnTo>
                  <a:pt x="758588" y="89395"/>
                </a:lnTo>
                <a:lnTo>
                  <a:pt x="202123" y="984631"/>
                </a:lnTo>
                <a:lnTo>
                  <a:pt x="194640" y="984631"/>
                </a:lnTo>
                <a:lnTo>
                  <a:pt x="196684" y="993381"/>
                </a:lnTo>
                <a:lnTo>
                  <a:pt x="208716" y="993381"/>
                </a:lnTo>
                <a:lnTo>
                  <a:pt x="253909" y="1021473"/>
                </a:lnTo>
                <a:lnTo>
                  <a:pt x="250393" y="1021473"/>
                </a:lnTo>
                <a:lnTo>
                  <a:pt x="235460" y="1024958"/>
                </a:lnTo>
                <a:close/>
              </a:path>
              <a:path w="763270" h="1081404">
                <a:moveTo>
                  <a:pt x="50749" y="1081112"/>
                </a:moveTo>
                <a:lnTo>
                  <a:pt x="0" y="863650"/>
                </a:lnTo>
                <a:lnTo>
                  <a:pt x="19373" y="875690"/>
                </a:lnTo>
                <a:lnTo>
                  <a:pt x="15862" y="875690"/>
                </a:lnTo>
                <a:lnTo>
                  <a:pt x="6324" y="882535"/>
                </a:lnTo>
                <a:lnTo>
                  <a:pt x="19348" y="890631"/>
                </a:lnTo>
                <a:lnTo>
                  <a:pt x="60229" y="1065853"/>
                </a:lnTo>
                <a:lnTo>
                  <a:pt x="54051" y="1067295"/>
                </a:lnTo>
                <a:lnTo>
                  <a:pt x="61671" y="1072032"/>
                </a:lnTo>
                <a:lnTo>
                  <a:pt x="89659" y="1072032"/>
                </a:lnTo>
                <a:lnTo>
                  <a:pt x="50749" y="1081112"/>
                </a:lnTo>
                <a:close/>
              </a:path>
              <a:path w="763270" h="1081404">
                <a:moveTo>
                  <a:pt x="19348" y="890631"/>
                </a:moveTo>
                <a:lnTo>
                  <a:pt x="6324" y="882535"/>
                </a:lnTo>
                <a:lnTo>
                  <a:pt x="15862" y="875690"/>
                </a:lnTo>
                <a:lnTo>
                  <a:pt x="19348" y="890631"/>
                </a:lnTo>
                <a:close/>
              </a:path>
              <a:path w="763270" h="1081404">
                <a:moveTo>
                  <a:pt x="72250" y="923518"/>
                </a:moveTo>
                <a:lnTo>
                  <a:pt x="19348" y="890631"/>
                </a:lnTo>
                <a:lnTo>
                  <a:pt x="15862" y="875690"/>
                </a:lnTo>
                <a:lnTo>
                  <a:pt x="19373" y="875690"/>
                </a:lnTo>
                <a:lnTo>
                  <a:pt x="68175" y="906017"/>
                </a:lnTo>
                <a:lnTo>
                  <a:pt x="64820" y="911415"/>
                </a:lnTo>
                <a:lnTo>
                  <a:pt x="79773" y="911415"/>
                </a:lnTo>
                <a:lnTo>
                  <a:pt x="72250" y="923518"/>
                </a:lnTo>
                <a:close/>
              </a:path>
              <a:path w="763270" h="1081404">
                <a:moveTo>
                  <a:pt x="64820" y="911415"/>
                </a:moveTo>
                <a:lnTo>
                  <a:pt x="68175" y="906017"/>
                </a:lnTo>
                <a:lnTo>
                  <a:pt x="73571" y="909370"/>
                </a:lnTo>
                <a:lnTo>
                  <a:pt x="64820" y="911415"/>
                </a:lnTo>
                <a:close/>
              </a:path>
              <a:path w="763270" h="1081404">
                <a:moveTo>
                  <a:pt x="196684" y="993381"/>
                </a:moveTo>
                <a:lnTo>
                  <a:pt x="194640" y="984631"/>
                </a:lnTo>
                <a:lnTo>
                  <a:pt x="200038" y="987986"/>
                </a:lnTo>
                <a:lnTo>
                  <a:pt x="196684" y="993381"/>
                </a:lnTo>
                <a:close/>
              </a:path>
              <a:path w="763270" h="1081404">
                <a:moveTo>
                  <a:pt x="200038" y="987986"/>
                </a:moveTo>
                <a:lnTo>
                  <a:pt x="194640" y="984631"/>
                </a:lnTo>
                <a:lnTo>
                  <a:pt x="202123" y="984631"/>
                </a:lnTo>
                <a:lnTo>
                  <a:pt x="200038" y="987986"/>
                </a:lnTo>
                <a:close/>
              </a:path>
              <a:path w="763270" h="1081404">
                <a:moveTo>
                  <a:pt x="208716" y="993381"/>
                </a:moveTo>
                <a:lnTo>
                  <a:pt x="196684" y="993381"/>
                </a:lnTo>
                <a:lnTo>
                  <a:pt x="200038" y="987986"/>
                </a:lnTo>
                <a:lnTo>
                  <a:pt x="208716" y="993381"/>
                </a:lnTo>
                <a:close/>
              </a:path>
              <a:path w="763270" h="1081404">
                <a:moveTo>
                  <a:pt x="248488" y="1033056"/>
                </a:moveTo>
                <a:lnTo>
                  <a:pt x="235460" y="1024958"/>
                </a:lnTo>
                <a:lnTo>
                  <a:pt x="250393" y="1021473"/>
                </a:lnTo>
                <a:lnTo>
                  <a:pt x="248488" y="1033056"/>
                </a:lnTo>
                <a:close/>
              </a:path>
              <a:path w="763270" h="1081404">
                <a:moveTo>
                  <a:pt x="256674" y="1033056"/>
                </a:moveTo>
                <a:lnTo>
                  <a:pt x="248488" y="1033056"/>
                </a:lnTo>
                <a:lnTo>
                  <a:pt x="250393" y="1021473"/>
                </a:lnTo>
                <a:lnTo>
                  <a:pt x="253909" y="1021473"/>
                </a:lnTo>
                <a:lnTo>
                  <a:pt x="268211" y="1030363"/>
                </a:lnTo>
                <a:lnTo>
                  <a:pt x="256674" y="1033056"/>
                </a:lnTo>
                <a:close/>
              </a:path>
              <a:path w="763270" h="1081404">
                <a:moveTo>
                  <a:pt x="89659" y="1072032"/>
                </a:moveTo>
                <a:lnTo>
                  <a:pt x="61671" y="1072032"/>
                </a:lnTo>
                <a:lnTo>
                  <a:pt x="60229" y="1065853"/>
                </a:lnTo>
                <a:lnTo>
                  <a:pt x="235460" y="1024958"/>
                </a:lnTo>
                <a:lnTo>
                  <a:pt x="248488" y="1033056"/>
                </a:lnTo>
                <a:lnTo>
                  <a:pt x="256674" y="1033056"/>
                </a:lnTo>
                <a:lnTo>
                  <a:pt x="89659" y="1072032"/>
                </a:lnTo>
                <a:close/>
              </a:path>
              <a:path w="763270" h="1081404">
                <a:moveTo>
                  <a:pt x="61671" y="1072032"/>
                </a:moveTo>
                <a:lnTo>
                  <a:pt x="54051" y="1067295"/>
                </a:lnTo>
                <a:lnTo>
                  <a:pt x="60229" y="1065853"/>
                </a:lnTo>
                <a:lnTo>
                  <a:pt x="61671" y="1072032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86044" y="2734055"/>
            <a:ext cx="3540252" cy="1895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1585" y="2674988"/>
            <a:ext cx="2074545" cy="54038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836294" algn="l"/>
              </a:tabLst>
            </a:pPr>
            <a:r>
              <a:rPr dirty="0" sz="3350" spc="40"/>
              <a:t>W</a:t>
            </a:r>
            <a:r>
              <a:rPr dirty="0" baseline="-24216" sz="2925" spc="60"/>
              <a:t>AB	</a:t>
            </a:r>
            <a:r>
              <a:rPr dirty="0" sz="3350" spc="15" i="0">
                <a:latin typeface="Symbol"/>
                <a:cs typeface="Symbol"/>
              </a:rPr>
              <a:t></a:t>
            </a:r>
            <a:r>
              <a:rPr dirty="0" sz="3350" spc="-140" i="0">
                <a:latin typeface="Times New Roman"/>
                <a:cs typeface="Times New Roman"/>
              </a:rPr>
              <a:t> </a:t>
            </a:r>
            <a:r>
              <a:rPr dirty="0" sz="3350" spc="130"/>
              <a:t>qU</a:t>
            </a:r>
            <a:r>
              <a:rPr dirty="0" baseline="-24216" sz="2925" spc="195"/>
              <a:t>AB</a:t>
            </a:r>
            <a:endParaRPr baseline="-24216" sz="292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902" y="3441941"/>
            <a:ext cx="2879725" cy="5467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846455" algn="l"/>
              </a:tabLst>
            </a:pPr>
            <a:r>
              <a:rPr dirty="0" sz="3400" spc="30" i="1">
                <a:latin typeface="Times New Roman"/>
                <a:cs typeface="Times New Roman"/>
              </a:rPr>
              <a:t>W</a:t>
            </a:r>
            <a:r>
              <a:rPr dirty="0" baseline="-23611" sz="3000" spc="44" i="1">
                <a:latin typeface="Times New Roman"/>
                <a:cs typeface="Times New Roman"/>
              </a:rPr>
              <a:t>AB	</a:t>
            </a:r>
            <a:r>
              <a:rPr dirty="0" sz="3400" spc="5">
                <a:latin typeface="Symbol"/>
                <a:cs typeface="Symbol"/>
              </a:rPr>
              <a:t></a:t>
            </a:r>
            <a:r>
              <a:rPr dirty="0" sz="3400" spc="5">
                <a:latin typeface="Times New Roman"/>
                <a:cs typeface="Times New Roman"/>
              </a:rPr>
              <a:t> </a:t>
            </a:r>
            <a:r>
              <a:rPr dirty="0" sz="3400" spc="5" i="1">
                <a:latin typeface="Times New Roman"/>
                <a:cs typeface="Times New Roman"/>
              </a:rPr>
              <a:t>Fd </a:t>
            </a:r>
            <a:r>
              <a:rPr dirty="0" sz="3400" spc="5">
                <a:latin typeface="Symbol"/>
                <a:cs typeface="Symbol"/>
              </a:rPr>
              <a:t></a:t>
            </a:r>
            <a:r>
              <a:rPr dirty="0" sz="3400" spc="204">
                <a:latin typeface="Times New Roman"/>
                <a:cs typeface="Times New Roman"/>
              </a:rPr>
              <a:t> </a:t>
            </a:r>
            <a:r>
              <a:rPr dirty="0" sz="3400" spc="5" i="1">
                <a:latin typeface="Times New Roman"/>
                <a:cs typeface="Times New Roman"/>
              </a:rPr>
              <a:t>qEd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83878" y="4330623"/>
            <a:ext cx="77978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205" algn="l"/>
              </a:tabLst>
            </a:pP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i="1">
                <a:latin typeface="Times New Roman"/>
                <a:cs typeface="Times New Roman"/>
              </a:rPr>
              <a:t>Ed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16810" y="4333875"/>
            <a:ext cx="1855470" cy="521970"/>
          </a:xfrm>
          <a:custGeom>
            <a:avLst/>
            <a:gdLst/>
            <a:ahLst/>
            <a:cxnLst/>
            <a:rect l="l" t="t" r="r" b="b"/>
            <a:pathLst>
              <a:path w="1855470" h="521970">
                <a:moveTo>
                  <a:pt x="1850707" y="521970"/>
                </a:moveTo>
                <a:lnTo>
                  <a:pt x="4762" y="521970"/>
                </a:lnTo>
                <a:lnTo>
                  <a:pt x="3289" y="521741"/>
                </a:lnTo>
                <a:lnTo>
                  <a:pt x="1968" y="521055"/>
                </a:lnTo>
                <a:lnTo>
                  <a:pt x="914" y="520001"/>
                </a:lnTo>
                <a:lnTo>
                  <a:pt x="228" y="518680"/>
                </a:lnTo>
                <a:lnTo>
                  <a:pt x="0" y="517207"/>
                </a:lnTo>
                <a:lnTo>
                  <a:pt x="0" y="4762"/>
                </a:lnTo>
                <a:lnTo>
                  <a:pt x="4762" y="0"/>
                </a:lnTo>
                <a:lnTo>
                  <a:pt x="1850707" y="0"/>
                </a:lnTo>
                <a:lnTo>
                  <a:pt x="1855469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12445"/>
                </a:lnTo>
                <a:lnTo>
                  <a:pt x="4762" y="512445"/>
                </a:lnTo>
                <a:lnTo>
                  <a:pt x="9525" y="517207"/>
                </a:lnTo>
                <a:lnTo>
                  <a:pt x="1855469" y="517207"/>
                </a:lnTo>
                <a:lnTo>
                  <a:pt x="1855241" y="518680"/>
                </a:lnTo>
                <a:lnTo>
                  <a:pt x="1854555" y="520001"/>
                </a:lnTo>
                <a:lnTo>
                  <a:pt x="1853501" y="521055"/>
                </a:lnTo>
                <a:lnTo>
                  <a:pt x="1852180" y="521741"/>
                </a:lnTo>
                <a:lnTo>
                  <a:pt x="1850707" y="521970"/>
                </a:lnTo>
                <a:close/>
              </a:path>
              <a:path w="1855470" h="52197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855470" h="521970">
                <a:moveTo>
                  <a:pt x="1845944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845944" y="4762"/>
                </a:lnTo>
                <a:lnTo>
                  <a:pt x="1845944" y="9525"/>
                </a:lnTo>
                <a:close/>
              </a:path>
              <a:path w="1855470" h="521970">
                <a:moveTo>
                  <a:pt x="1845944" y="517207"/>
                </a:moveTo>
                <a:lnTo>
                  <a:pt x="1845944" y="4762"/>
                </a:lnTo>
                <a:lnTo>
                  <a:pt x="1850707" y="9525"/>
                </a:lnTo>
                <a:lnTo>
                  <a:pt x="1855469" y="9525"/>
                </a:lnTo>
                <a:lnTo>
                  <a:pt x="1855469" y="512445"/>
                </a:lnTo>
                <a:lnTo>
                  <a:pt x="1850707" y="512445"/>
                </a:lnTo>
                <a:lnTo>
                  <a:pt x="1845944" y="517207"/>
                </a:lnTo>
                <a:close/>
              </a:path>
              <a:path w="1855470" h="521970">
                <a:moveTo>
                  <a:pt x="1855469" y="9525"/>
                </a:moveTo>
                <a:lnTo>
                  <a:pt x="1850707" y="9525"/>
                </a:lnTo>
                <a:lnTo>
                  <a:pt x="1845944" y="4762"/>
                </a:lnTo>
                <a:lnTo>
                  <a:pt x="1855469" y="4762"/>
                </a:lnTo>
                <a:lnTo>
                  <a:pt x="1855469" y="9525"/>
                </a:lnTo>
                <a:close/>
              </a:path>
              <a:path w="1855470" h="521970">
                <a:moveTo>
                  <a:pt x="9525" y="517207"/>
                </a:moveTo>
                <a:lnTo>
                  <a:pt x="4762" y="512445"/>
                </a:lnTo>
                <a:lnTo>
                  <a:pt x="9525" y="512445"/>
                </a:lnTo>
                <a:lnTo>
                  <a:pt x="9525" y="517207"/>
                </a:lnTo>
                <a:close/>
              </a:path>
              <a:path w="1855470" h="521970">
                <a:moveTo>
                  <a:pt x="1845944" y="517207"/>
                </a:moveTo>
                <a:lnTo>
                  <a:pt x="9525" y="517207"/>
                </a:lnTo>
                <a:lnTo>
                  <a:pt x="9525" y="512445"/>
                </a:lnTo>
                <a:lnTo>
                  <a:pt x="1845944" y="512445"/>
                </a:lnTo>
                <a:lnTo>
                  <a:pt x="1845944" y="517207"/>
                </a:lnTo>
                <a:close/>
              </a:path>
              <a:path w="1855470" h="521970">
                <a:moveTo>
                  <a:pt x="1855469" y="517207"/>
                </a:moveTo>
                <a:lnTo>
                  <a:pt x="1845944" y="517207"/>
                </a:lnTo>
                <a:lnTo>
                  <a:pt x="1850707" y="512445"/>
                </a:lnTo>
                <a:lnTo>
                  <a:pt x="1855469" y="512445"/>
                </a:lnTo>
                <a:lnTo>
                  <a:pt x="1855469" y="5172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58442" y="4419371"/>
            <a:ext cx="123825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3090" algn="l"/>
              </a:tabLst>
            </a:pPr>
            <a:r>
              <a:rPr dirty="0" baseline="15873" sz="4200" spc="-52">
                <a:latin typeface="Symbol"/>
                <a:cs typeface="Symbol"/>
              </a:rPr>
              <a:t></a:t>
            </a:r>
            <a:r>
              <a:rPr dirty="0" baseline="15873" sz="4200" spc="-52">
                <a:latin typeface="Times New Roman"/>
                <a:cs typeface="Times New Roman"/>
              </a:rPr>
              <a:t>	</a:t>
            </a:r>
            <a:r>
              <a:rPr dirty="0" baseline="13888" sz="4200" i="1">
                <a:latin typeface="Times New Roman"/>
                <a:cs typeface="Times New Roman"/>
              </a:rPr>
              <a:t>U</a:t>
            </a:r>
            <a:r>
              <a:rPr dirty="0" baseline="13888" sz="4200" spc="240" i="1">
                <a:latin typeface="Times New Roman"/>
                <a:cs typeface="Times New Roman"/>
              </a:rPr>
              <a:t> </a:t>
            </a:r>
            <a:r>
              <a:rPr dirty="0" sz="1600" spc="20" i="1">
                <a:latin typeface="Times New Roman"/>
                <a:cs typeface="Times New Roman"/>
              </a:rPr>
              <a:t>AB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6310" y="4838700"/>
            <a:ext cx="9981565" cy="878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华文楷体"/>
                <a:cs typeface="华文楷体"/>
              </a:rPr>
              <a:t>即：匀强电场中，两点间的电势差等于电场强度与这两点沿电</a:t>
            </a:r>
            <a:r>
              <a:rPr dirty="0" sz="2800" spc="-5">
                <a:latin typeface="华文楷体"/>
                <a:cs typeface="华文楷体"/>
              </a:rPr>
              <a:t>场 </a:t>
            </a:r>
            <a:r>
              <a:rPr dirty="0" sz="2800">
                <a:latin typeface="华文楷体"/>
                <a:cs typeface="华文楷体"/>
              </a:rPr>
              <a:t>方向的距离的乘积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129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49680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90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449324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453142" y="1774063"/>
            <a:ext cx="1549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探究过程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70292" y="2773679"/>
            <a:ext cx="3122676" cy="1967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10486" y="4419219"/>
            <a:ext cx="2003425" cy="694690"/>
          </a:xfrm>
          <a:custGeom>
            <a:avLst/>
            <a:gdLst/>
            <a:ahLst/>
            <a:cxnLst/>
            <a:rect l="l" t="t" r="r" b="b"/>
            <a:pathLst>
              <a:path w="2003425" h="694689">
                <a:moveTo>
                  <a:pt x="1998535" y="694181"/>
                </a:moveTo>
                <a:lnTo>
                  <a:pt x="4762" y="694181"/>
                </a:lnTo>
                <a:lnTo>
                  <a:pt x="3289" y="693953"/>
                </a:lnTo>
                <a:lnTo>
                  <a:pt x="1968" y="693267"/>
                </a:lnTo>
                <a:lnTo>
                  <a:pt x="914" y="692213"/>
                </a:lnTo>
                <a:lnTo>
                  <a:pt x="228" y="690892"/>
                </a:lnTo>
                <a:lnTo>
                  <a:pt x="0" y="689419"/>
                </a:lnTo>
                <a:lnTo>
                  <a:pt x="0" y="4762"/>
                </a:lnTo>
                <a:lnTo>
                  <a:pt x="4762" y="0"/>
                </a:lnTo>
                <a:lnTo>
                  <a:pt x="1998535" y="0"/>
                </a:lnTo>
                <a:lnTo>
                  <a:pt x="2003298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684656"/>
                </a:lnTo>
                <a:lnTo>
                  <a:pt x="4762" y="684656"/>
                </a:lnTo>
                <a:lnTo>
                  <a:pt x="9525" y="689419"/>
                </a:lnTo>
                <a:lnTo>
                  <a:pt x="2003298" y="689419"/>
                </a:lnTo>
                <a:lnTo>
                  <a:pt x="2003069" y="690892"/>
                </a:lnTo>
                <a:lnTo>
                  <a:pt x="2002383" y="692213"/>
                </a:lnTo>
                <a:lnTo>
                  <a:pt x="2001329" y="693267"/>
                </a:lnTo>
                <a:lnTo>
                  <a:pt x="2000008" y="693953"/>
                </a:lnTo>
                <a:lnTo>
                  <a:pt x="1998535" y="694181"/>
                </a:lnTo>
                <a:close/>
              </a:path>
              <a:path w="2003425" h="69468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003425" h="694689">
                <a:moveTo>
                  <a:pt x="1993773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993773" y="4762"/>
                </a:lnTo>
                <a:lnTo>
                  <a:pt x="1993773" y="9525"/>
                </a:lnTo>
                <a:close/>
              </a:path>
              <a:path w="2003425" h="694689">
                <a:moveTo>
                  <a:pt x="1993773" y="689419"/>
                </a:moveTo>
                <a:lnTo>
                  <a:pt x="1993773" y="4762"/>
                </a:lnTo>
                <a:lnTo>
                  <a:pt x="1998535" y="9525"/>
                </a:lnTo>
                <a:lnTo>
                  <a:pt x="2003298" y="9525"/>
                </a:lnTo>
                <a:lnTo>
                  <a:pt x="2003298" y="684656"/>
                </a:lnTo>
                <a:lnTo>
                  <a:pt x="1998535" y="684656"/>
                </a:lnTo>
                <a:lnTo>
                  <a:pt x="1993773" y="689419"/>
                </a:lnTo>
                <a:close/>
              </a:path>
              <a:path w="2003425" h="694689">
                <a:moveTo>
                  <a:pt x="2003298" y="9525"/>
                </a:moveTo>
                <a:lnTo>
                  <a:pt x="1998535" y="9525"/>
                </a:lnTo>
                <a:lnTo>
                  <a:pt x="1993773" y="4762"/>
                </a:lnTo>
                <a:lnTo>
                  <a:pt x="2003298" y="4762"/>
                </a:lnTo>
                <a:lnTo>
                  <a:pt x="2003298" y="9525"/>
                </a:lnTo>
                <a:close/>
              </a:path>
              <a:path w="2003425" h="694689">
                <a:moveTo>
                  <a:pt x="9525" y="689419"/>
                </a:moveTo>
                <a:lnTo>
                  <a:pt x="4762" y="684656"/>
                </a:lnTo>
                <a:lnTo>
                  <a:pt x="9525" y="684656"/>
                </a:lnTo>
                <a:lnTo>
                  <a:pt x="9525" y="689419"/>
                </a:lnTo>
                <a:close/>
              </a:path>
              <a:path w="2003425" h="694689">
                <a:moveTo>
                  <a:pt x="1993773" y="689419"/>
                </a:moveTo>
                <a:lnTo>
                  <a:pt x="9525" y="689419"/>
                </a:lnTo>
                <a:lnTo>
                  <a:pt x="9525" y="684656"/>
                </a:lnTo>
                <a:lnTo>
                  <a:pt x="1993773" y="684656"/>
                </a:lnTo>
                <a:lnTo>
                  <a:pt x="1993773" y="689419"/>
                </a:lnTo>
                <a:close/>
              </a:path>
              <a:path w="2003425" h="694689">
                <a:moveTo>
                  <a:pt x="2003298" y="689419"/>
                </a:moveTo>
                <a:lnTo>
                  <a:pt x="1993773" y="689419"/>
                </a:lnTo>
                <a:lnTo>
                  <a:pt x="1998535" y="684656"/>
                </a:lnTo>
                <a:lnTo>
                  <a:pt x="2003298" y="684656"/>
                </a:lnTo>
                <a:lnTo>
                  <a:pt x="2003298" y="6894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10486" y="4432934"/>
            <a:ext cx="2003425" cy="694690"/>
          </a:xfrm>
          <a:custGeom>
            <a:avLst/>
            <a:gdLst/>
            <a:ahLst/>
            <a:cxnLst/>
            <a:rect l="l" t="t" r="r" b="b"/>
            <a:pathLst>
              <a:path w="2003425" h="694689">
                <a:moveTo>
                  <a:pt x="1998535" y="694181"/>
                </a:moveTo>
                <a:lnTo>
                  <a:pt x="4762" y="694181"/>
                </a:lnTo>
                <a:lnTo>
                  <a:pt x="3289" y="693953"/>
                </a:lnTo>
                <a:lnTo>
                  <a:pt x="1968" y="693267"/>
                </a:lnTo>
                <a:lnTo>
                  <a:pt x="914" y="692213"/>
                </a:lnTo>
                <a:lnTo>
                  <a:pt x="228" y="690892"/>
                </a:lnTo>
                <a:lnTo>
                  <a:pt x="0" y="689419"/>
                </a:lnTo>
                <a:lnTo>
                  <a:pt x="0" y="4762"/>
                </a:lnTo>
                <a:lnTo>
                  <a:pt x="4762" y="0"/>
                </a:lnTo>
                <a:lnTo>
                  <a:pt x="1998535" y="0"/>
                </a:lnTo>
                <a:lnTo>
                  <a:pt x="2003298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684656"/>
                </a:lnTo>
                <a:lnTo>
                  <a:pt x="4762" y="684656"/>
                </a:lnTo>
                <a:lnTo>
                  <a:pt x="9525" y="689419"/>
                </a:lnTo>
                <a:lnTo>
                  <a:pt x="2003298" y="689419"/>
                </a:lnTo>
                <a:lnTo>
                  <a:pt x="2003069" y="690892"/>
                </a:lnTo>
                <a:lnTo>
                  <a:pt x="2002383" y="692213"/>
                </a:lnTo>
                <a:lnTo>
                  <a:pt x="2001329" y="693267"/>
                </a:lnTo>
                <a:lnTo>
                  <a:pt x="2000008" y="693953"/>
                </a:lnTo>
                <a:lnTo>
                  <a:pt x="1998535" y="694181"/>
                </a:lnTo>
                <a:close/>
              </a:path>
              <a:path w="2003425" h="69468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003425" h="694689">
                <a:moveTo>
                  <a:pt x="1993773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993773" y="4762"/>
                </a:lnTo>
                <a:lnTo>
                  <a:pt x="1993773" y="9525"/>
                </a:lnTo>
                <a:close/>
              </a:path>
              <a:path w="2003425" h="694689">
                <a:moveTo>
                  <a:pt x="1993773" y="689419"/>
                </a:moveTo>
                <a:lnTo>
                  <a:pt x="1993773" y="4762"/>
                </a:lnTo>
                <a:lnTo>
                  <a:pt x="1998535" y="9525"/>
                </a:lnTo>
                <a:lnTo>
                  <a:pt x="2003298" y="9525"/>
                </a:lnTo>
                <a:lnTo>
                  <a:pt x="2003298" y="684656"/>
                </a:lnTo>
                <a:lnTo>
                  <a:pt x="1998535" y="684656"/>
                </a:lnTo>
                <a:lnTo>
                  <a:pt x="1993773" y="689419"/>
                </a:lnTo>
                <a:close/>
              </a:path>
              <a:path w="2003425" h="694689">
                <a:moveTo>
                  <a:pt x="2003298" y="9525"/>
                </a:moveTo>
                <a:lnTo>
                  <a:pt x="1998535" y="9525"/>
                </a:lnTo>
                <a:lnTo>
                  <a:pt x="1993773" y="4762"/>
                </a:lnTo>
                <a:lnTo>
                  <a:pt x="2003298" y="4762"/>
                </a:lnTo>
                <a:lnTo>
                  <a:pt x="2003298" y="9525"/>
                </a:lnTo>
                <a:close/>
              </a:path>
              <a:path w="2003425" h="694689">
                <a:moveTo>
                  <a:pt x="9525" y="689419"/>
                </a:moveTo>
                <a:lnTo>
                  <a:pt x="4762" y="684656"/>
                </a:lnTo>
                <a:lnTo>
                  <a:pt x="9525" y="684656"/>
                </a:lnTo>
                <a:lnTo>
                  <a:pt x="9525" y="689419"/>
                </a:lnTo>
                <a:close/>
              </a:path>
              <a:path w="2003425" h="694689">
                <a:moveTo>
                  <a:pt x="1993773" y="689419"/>
                </a:moveTo>
                <a:lnTo>
                  <a:pt x="9525" y="689419"/>
                </a:lnTo>
                <a:lnTo>
                  <a:pt x="9525" y="684656"/>
                </a:lnTo>
                <a:lnTo>
                  <a:pt x="1993773" y="684656"/>
                </a:lnTo>
                <a:lnTo>
                  <a:pt x="1993773" y="689419"/>
                </a:lnTo>
                <a:close/>
              </a:path>
              <a:path w="2003425" h="694689">
                <a:moveTo>
                  <a:pt x="2003298" y="689419"/>
                </a:moveTo>
                <a:lnTo>
                  <a:pt x="1993773" y="689419"/>
                </a:lnTo>
                <a:lnTo>
                  <a:pt x="1998535" y="684656"/>
                </a:lnTo>
                <a:lnTo>
                  <a:pt x="2003298" y="684656"/>
                </a:lnTo>
                <a:lnTo>
                  <a:pt x="2003298" y="6894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129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49680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90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49324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37260" y="1774063"/>
            <a:ext cx="6247765" cy="3964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33375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试一试</a:t>
            </a:r>
            <a:endParaRPr sz="3000">
              <a:latin typeface="黑体"/>
              <a:cs typeface="黑体"/>
            </a:endParaRPr>
          </a:p>
          <a:p>
            <a:pPr marL="276860" indent="-228600">
              <a:lnSpc>
                <a:spcPct val="100000"/>
              </a:lnSpc>
              <a:spcBef>
                <a:spcPts val="2555"/>
              </a:spcBef>
              <a:buFont typeface="Arial"/>
              <a:buChar char="•"/>
              <a:tabLst>
                <a:tab pos="276860" algn="l"/>
              </a:tabLst>
            </a:pP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思考与讨论</a:t>
            </a:r>
            <a:r>
              <a:rPr dirty="0" sz="2800" spc="-10" b="1">
                <a:solidFill>
                  <a:srgbClr val="FF0000"/>
                </a:solidFill>
                <a:latin typeface="华文楷体"/>
                <a:cs typeface="华文楷体"/>
              </a:rPr>
              <a:t>：</a:t>
            </a:r>
            <a:endParaRPr sz="2800">
              <a:latin typeface="华文楷体"/>
              <a:cs typeface="华文楷体"/>
            </a:endParaRPr>
          </a:p>
          <a:p>
            <a:pPr marL="47625" marR="638175">
              <a:lnSpc>
                <a:spcPts val="2550"/>
              </a:lnSpc>
              <a:spcBef>
                <a:spcPts val="1145"/>
              </a:spcBef>
            </a:pPr>
            <a:r>
              <a:rPr dirty="0" sz="2400">
                <a:latin typeface="华文楷体"/>
                <a:cs typeface="华文楷体"/>
              </a:rPr>
              <a:t>如图所示，如果</a:t>
            </a:r>
            <a:r>
              <a:rPr dirty="0" sz="2400" spc="-245" i="1">
                <a:latin typeface="Times New Roman"/>
                <a:cs typeface="Times New Roman"/>
              </a:rPr>
              <a:t>A</a:t>
            </a:r>
            <a:r>
              <a:rPr dirty="0" sz="2500" spc="-860" i="1">
                <a:latin typeface="华文楷体"/>
                <a:cs typeface="华文楷体"/>
              </a:rPr>
              <a:t>、</a:t>
            </a:r>
            <a:r>
              <a:rPr dirty="0" sz="2400" spc="-5" i="1">
                <a:latin typeface="Times New Roman"/>
                <a:cs typeface="Times New Roman"/>
              </a:rPr>
              <a:t>B</a:t>
            </a:r>
            <a:r>
              <a:rPr dirty="0" sz="2400">
                <a:latin typeface="华文楷体"/>
                <a:cs typeface="华文楷体"/>
              </a:rPr>
              <a:t>两点不在同一条电场 线上，以上结论还成立吗？</a:t>
            </a:r>
            <a:endParaRPr sz="24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450">
              <a:latin typeface="Times New Roman"/>
              <a:cs typeface="Times New Roman"/>
            </a:endParaRPr>
          </a:p>
          <a:p>
            <a:pPr marL="709295">
              <a:lnSpc>
                <a:spcPct val="100000"/>
              </a:lnSpc>
              <a:tabLst>
                <a:tab pos="1622425" algn="l"/>
                <a:tab pos="3037205" algn="l"/>
              </a:tabLst>
            </a:pPr>
            <a:r>
              <a:rPr dirty="0" sz="3750" spc="80" b="1" i="1">
                <a:latin typeface="Times New Roman"/>
                <a:cs typeface="Times New Roman"/>
              </a:rPr>
              <a:t>U</a:t>
            </a:r>
            <a:r>
              <a:rPr dirty="0" baseline="-23989" sz="3300" spc="120" b="1" i="1">
                <a:latin typeface="Times New Roman"/>
                <a:cs typeface="Times New Roman"/>
              </a:rPr>
              <a:t>AB	</a:t>
            </a:r>
            <a:r>
              <a:rPr dirty="0" sz="3750" spc="5" b="1">
                <a:latin typeface="Symbol"/>
                <a:cs typeface="Symbol"/>
              </a:rPr>
              <a:t></a:t>
            </a:r>
            <a:r>
              <a:rPr dirty="0" sz="3750" spc="40" b="1">
                <a:latin typeface="Times New Roman"/>
                <a:cs typeface="Times New Roman"/>
              </a:rPr>
              <a:t> </a:t>
            </a:r>
            <a:r>
              <a:rPr dirty="0" sz="3750" spc="-100" b="1" i="1">
                <a:latin typeface="Times New Roman"/>
                <a:cs typeface="Times New Roman"/>
              </a:rPr>
              <a:t>Ed	</a:t>
            </a:r>
            <a:r>
              <a:rPr dirty="0" sz="3600" spc="-1800">
                <a:latin typeface="宋体"/>
                <a:cs typeface="宋体"/>
              </a:rPr>
              <a:t>？</a:t>
            </a:r>
            <a:r>
              <a:rPr dirty="0" baseline="-1543" sz="5400" spc="-2700">
                <a:latin typeface="Calibri"/>
                <a:cs typeface="Calibri"/>
              </a:rPr>
              <a:t>√</a:t>
            </a:r>
            <a:endParaRPr baseline="-1543" sz="5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dirty="0" sz="2800">
                <a:latin typeface="华文楷体"/>
                <a:cs typeface="华文楷体"/>
              </a:rPr>
              <a:t>注意：</a:t>
            </a:r>
            <a:r>
              <a:rPr dirty="0" sz="2800" spc="-5" i="1">
                <a:latin typeface="Times New Roman"/>
                <a:cs typeface="Times New Roman"/>
              </a:rPr>
              <a:t>d</a:t>
            </a:r>
            <a:r>
              <a:rPr dirty="0" sz="2800">
                <a:latin typeface="华文楷体"/>
                <a:cs typeface="华文楷体"/>
              </a:rPr>
              <a:t>一定是两点沿电场方向的距离</a:t>
            </a:r>
            <a:r>
              <a:rPr dirty="0" sz="2800" spc="-5">
                <a:latin typeface="华文楷体"/>
                <a:cs typeface="华文楷体"/>
              </a:rPr>
              <a:t>！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2025-04-19T12:41:58Z</dcterms:created>
  <dcterms:modified xsi:type="dcterms:W3CDTF">2025-04-19T12:41:58Z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2025-04-19T00:00:00Z</vt:filetime>
  </property>
</Properties>
</file>