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16296" y="1523441"/>
            <a:ext cx="155940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1094" y="1427213"/>
            <a:ext cx="19898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573" y="2991954"/>
            <a:ext cx="6008852" cy="144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2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1.jpg"/><Relationship Id="rId4" Type="http://schemas.openxmlformats.org/officeDocument/2006/relationships/image" Target="../media/image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4982" y="2073452"/>
            <a:ext cx="612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电势能和电势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1586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4843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玮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7028" y="2383891"/>
            <a:ext cx="613283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0" marR="5080" indent="-628650">
              <a:lnSpc>
                <a:spcPct val="107800"/>
              </a:lnSpc>
              <a:spcBef>
                <a:spcPts val="100"/>
              </a:spcBef>
            </a:pPr>
            <a:r>
              <a:rPr dirty="0" sz="2200" spc="-5">
                <a:latin typeface="华文楷体"/>
                <a:cs typeface="华文楷体"/>
              </a:rPr>
              <a:t>（</a:t>
            </a:r>
            <a:r>
              <a:rPr dirty="0" sz="2200" spc="-5">
                <a:latin typeface="Times New Roman"/>
                <a:cs typeface="Times New Roman"/>
              </a:rPr>
              <a:t>3</a:t>
            </a:r>
            <a:r>
              <a:rPr dirty="0" sz="2200" spc="-5">
                <a:latin typeface="华文楷体"/>
                <a:cs typeface="华文楷体"/>
              </a:rPr>
              <a:t>）</a:t>
            </a:r>
            <a:r>
              <a:rPr dirty="0" sz="2200">
                <a:latin typeface="华文楷体"/>
                <a:cs typeface="华文楷体"/>
              </a:rPr>
              <a:t>计算把</a:t>
            </a:r>
            <a:r>
              <a:rPr dirty="0" sz="2200" spc="-5" i="1">
                <a:latin typeface="Times New Roman"/>
                <a:cs typeface="Times New Roman"/>
              </a:rPr>
              <a:t>q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华文楷体"/>
                <a:cs typeface="华文楷体"/>
              </a:rPr>
              <a:t>沿任意曲</a:t>
            </a:r>
            <a:r>
              <a:rPr dirty="0" sz="2200" spc="-5">
                <a:latin typeface="华文楷体"/>
                <a:cs typeface="华文楷体"/>
              </a:rPr>
              <a:t>线 </a:t>
            </a:r>
            <a:r>
              <a:rPr dirty="0" sz="2200" spc="-5" i="1">
                <a:latin typeface="Times New Roman"/>
                <a:cs typeface="Times New Roman"/>
              </a:rPr>
              <a:t>ANB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华文楷体"/>
                <a:cs typeface="华文楷体"/>
              </a:rPr>
              <a:t>从 </a:t>
            </a:r>
            <a:r>
              <a:rPr dirty="0" sz="2200" spc="-5" i="1">
                <a:latin typeface="Times New Roman"/>
                <a:cs typeface="Times New Roman"/>
              </a:rPr>
              <a:t>A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华文楷体"/>
                <a:cs typeface="华文楷体"/>
              </a:rPr>
              <a:t>点移动</a:t>
            </a:r>
            <a:r>
              <a:rPr dirty="0" sz="2200" spc="-5">
                <a:latin typeface="华文楷体"/>
                <a:cs typeface="华文楷体"/>
              </a:rPr>
              <a:t>到 </a:t>
            </a:r>
            <a:r>
              <a:rPr dirty="0" sz="2200" spc="-5" i="1">
                <a:latin typeface="Times New Roman"/>
                <a:cs typeface="Times New Roman"/>
              </a:rPr>
              <a:t>B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华文楷体"/>
                <a:cs typeface="华文楷体"/>
              </a:rPr>
              <a:t>点 </a:t>
            </a:r>
            <a:r>
              <a:rPr dirty="0" sz="2200">
                <a:latin typeface="华文楷体"/>
                <a:cs typeface="华文楷体"/>
              </a:rPr>
              <a:t>静电力所做的功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5"/>
              </a:spcBef>
            </a:pPr>
            <a:r>
              <a:rPr dirty="0"/>
              <a:t>做一</a:t>
            </a:r>
            <a:r>
              <a:rPr dirty="0" spc="5"/>
              <a:t>做</a:t>
            </a:r>
          </a:p>
        </p:txBody>
      </p:sp>
      <p:sp>
        <p:nvSpPr>
          <p:cNvPr id="4" name="object 4"/>
          <p:cNvSpPr/>
          <p:nvPr/>
        </p:nvSpPr>
        <p:spPr>
          <a:xfrm>
            <a:off x="2912364" y="189890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0483" y="212293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4605" y="216980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4364" y="3429000"/>
            <a:ext cx="4044695" cy="222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055" y="2570988"/>
            <a:ext cx="4546092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8861" y="3013405"/>
            <a:ext cx="2493708" cy="18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8448" y="2788920"/>
            <a:ext cx="154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“微元法”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2117" y="4322622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1742" y="1499679"/>
            <a:ext cx="613283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0" marR="5080" indent="-628650">
              <a:lnSpc>
                <a:spcPct val="107800"/>
              </a:lnSpc>
              <a:spcBef>
                <a:spcPts val="100"/>
              </a:spcBef>
            </a:pPr>
            <a:r>
              <a:rPr dirty="0" sz="2200" spc="-5">
                <a:latin typeface="华文楷体"/>
                <a:cs typeface="华文楷体"/>
              </a:rPr>
              <a:t>（</a:t>
            </a:r>
            <a:r>
              <a:rPr dirty="0" sz="2200" spc="-5">
                <a:latin typeface="Times New Roman"/>
                <a:cs typeface="Times New Roman"/>
              </a:rPr>
              <a:t>3</a:t>
            </a:r>
            <a:r>
              <a:rPr dirty="0" sz="2200" spc="-5">
                <a:latin typeface="华文楷体"/>
                <a:cs typeface="华文楷体"/>
              </a:rPr>
              <a:t>）</a:t>
            </a:r>
            <a:r>
              <a:rPr dirty="0" sz="2200">
                <a:latin typeface="华文楷体"/>
                <a:cs typeface="华文楷体"/>
              </a:rPr>
              <a:t>计算把</a:t>
            </a:r>
            <a:r>
              <a:rPr dirty="0" sz="2200" spc="-5" i="1">
                <a:latin typeface="Times New Roman"/>
                <a:cs typeface="Times New Roman"/>
              </a:rPr>
              <a:t>q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>
                <a:latin typeface="华文楷体"/>
                <a:cs typeface="华文楷体"/>
              </a:rPr>
              <a:t>沿任意曲</a:t>
            </a:r>
            <a:r>
              <a:rPr dirty="0" sz="2200" spc="-5">
                <a:latin typeface="华文楷体"/>
                <a:cs typeface="华文楷体"/>
              </a:rPr>
              <a:t>线 </a:t>
            </a:r>
            <a:r>
              <a:rPr dirty="0" sz="2200" spc="-5" i="1">
                <a:latin typeface="Times New Roman"/>
                <a:cs typeface="Times New Roman"/>
              </a:rPr>
              <a:t>ANB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华文楷体"/>
                <a:cs typeface="华文楷体"/>
              </a:rPr>
              <a:t>从 </a:t>
            </a:r>
            <a:r>
              <a:rPr dirty="0" sz="2200" spc="-5" i="1">
                <a:latin typeface="Times New Roman"/>
                <a:cs typeface="Times New Roman"/>
              </a:rPr>
              <a:t>A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华文楷体"/>
                <a:cs typeface="华文楷体"/>
              </a:rPr>
              <a:t>点移动</a:t>
            </a:r>
            <a:r>
              <a:rPr dirty="0" sz="2200" spc="-5">
                <a:latin typeface="华文楷体"/>
                <a:cs typeface="华文楷体"/>
              </a:rPr>
              <a:t>到 </a:t>
            </a:r>
            <a:r>
              <a:rPr dirty="0" sz="2200" spc="-5" i="1">
                <a:latin typeface="Times New Roman"/>
                <a:cs typeface="Times New Roman"/>
              </a:rPr>
              <a:t>B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华文楷体"/>
                <a:cs typeface="华文楷体"/>
              </a:rPr>
              <a:t>点 </a:t>
            </a:r>
            <a:r>
              <a:rPr dirty="0" sz="2200">
                <a:latin typeface="华文楷体"/>
                <a:cs typeface="华文楷体"/>
              </a:rPr>
              <a:t>静电力所做的功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5484" y="3406787"/>
            <a:ext cx="539750" cy="76454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800" b="1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5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6963" y="4546358"/>
            <a:ext cx="283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Δ</a:t>
            </a:r>
            <a:r>
              <a:rPr dirty="0" sz="1800" b="1" i="1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1264" y="4187113"/>
            <a:ext cx="290512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20" i="1">
                <a:latin typeface="Times New Roman"/>
                <a:cs typeface="Times New Roman"/>
              </a:rPr>
              <a:t>qE</a:t>
            </a:r>
            <a:r>
              <a:rPr dirty="0" sz="2100" spc="20">
                <a:latin typeface="Times New Roman"/>
                <a:cs typeface="Times New Roman"/>
              </a:rPr>
              <a:t>(</a:t>
            </a:r>
            <a:r>
              <a:rPr dirty="0" sz="2100" spc="20">
                <a:latin typeface="Symbol"/>
                <a:cs typeface="Symbol"/>
              </a:rPr>
              <a:t></a:t>
            </a:r>
            <a:r>
              <a:rPr dirty="0" sz="2100" spc="20" i="1">
                <a:latin typeface="Times New Roman"/>
                <a:cs typeface="Times New Roman"/>
              </a:rPr>
              <a:t>d</a:t>
            </a:r>
            <a:r>
              <a:rPr dirty="0" baseline="-25462" sz="1800" spc="30">
                <a:latin typeface="Times New Roman"/>
                <a:cs typeface="Times New Roman"/>
              </a:rPr>
              <a:t>1 </a:t>
            </a:r>
            <a:r>
              <a:rPr dirty="0" sz="2100" spc="5">
                <a:latin typeface="Symbol"/>
                <a:cs typeface="Symbol"/>
              </a:rPr>
              <a:t>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</a:t>
            </a:r>
            <a:r>
              <a:rPr dirty="0" sz="2100" spc="15" i="1">
                <a:latin typeface="Times New Roman"/>
                <a:cs typeface="Times New Roman"/>
              </a:rPr>
              <a:t>d</a:t>
            </a:r>
            <a:r>
              <a:rPr dirty="0" baseline="-25462" sz="1800" spc="22">
                <a:latin typeface="Times New Roman"/>
                <a:cs typeface="Times New Roman"/>
              </a:rPr>
              <a:t>2 </a:t>
            </a:r>
            <a:r>
              <a:rPr dirty="0" sz="2100" spc="35">
                <a:latin typeface="Symbol"/>
                <a:cs typeface="Symbol"/>
              </a:rPr>
              <a:t></a:t>
            </a:r>
            <a:r>
              <a:rPr dirty="0" sz="2100" spc="35">
                <a:latin typeface="MT Extra"/>
                <a:cs typeface="MT Extra"/>
              </a:rPr>
              <a:t>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Symbol"/>
                <a:cs typeface="Symbol"/>
              </a:rPr>
              <a:t>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</a:t>
            </a:r>
            <a:r>
              <a:rPr dirty="0" sz="2100" spc="15" i="1">
                <a:latin typeface="Times New Roman"/>
                <a:cs typeface="Times New Roman"/>
              </a:rPr>
              <a:t>d</a:t>
            </a:r>
            <a:r>
              <a:rPr dirty="0" baseline="-25462" sz="1800" spc="22">
                <a:latin typeface="Times New Roman"/>
                <a:cs typeface="Times New Roman"/>
              </a:rPr>
              <a:t>n</a:t>
            </a:r>
            <a:r>
              <a:rPr dirty="0" baseline="-25462" sz="1800" spc="-142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0780" y="4866538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2635"/>
                </a:lnTo>
              </a:path>
            </a:pathLst>
          </a:custGeom>
          <a:ln w="13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55762" y="4866538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2635"/>
                </a:lnTo>
              </a:path>
            </a:pathLst>
          </a:custGeom>
          <a:ln w="13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07651" y="4813312"/>
            <a:ext cx="4100195" cy="765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qE</a:t>
            </a:r>
            <a:r>
              <a:rPr dirty="0" sz="2050" spc="235" i="1">
                <a:latin typeface="Times New Roman"/>
                <a:cs typeface="Times New Roman"/>
              </a:rPr>
              <a:t> </a:t>
            </a:r>
            <a:r>
              <a:rPr dirty="0" sz="2050" spc="10" i="1">
                <a:latin typeface="Times New Roman"/>
                <a:cs typeface="Times New Roman"/>
              </a:rPr>
              <a:t>AM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650" spc="-10">
                <a:latin typeface="Symbol"/>
                <a:cs typeface="Symbol"/>
              </a:rPr>
              <a:t></a:t>
            </a:r>
            <a:r>
              <a:rPr dirty="0" sz="2650" spc="-10" i="1">
                <a:latin typeface="Times New Roman"/>
                <a:cs typeface="Times New Roman"/>
              </a:rPr>
              <a:t>W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385">
                <a:latin typeface="Times New Roman"/>
                <a:cs typeface="Times New Roman"/>
              </a:rPr>
              <a:t> </a:t>
            </a:r>
            <a:r>
              <a:rPr dirty="0" sz="2650" spc="25" i="1">
                <a:latin typeface="Times New Roman"/>
                <a:cs typeface="Times New Roman"/>
              </a:rPr>
              <a:t>qE</a:t>
            </a:r>
            <a:r>
              <a:rPr dirty="0" sz="2650" spc="25">
                <a:latin typeface="Symbol"/>
                <a:cs typeface="Symbol"/>
              </a:rPr>
              <a:t></a:t>
            </a:r>
            <a:r>
              <a:rPr dirty="0" sz="2650" spc="25" i="1">
                <a:latin typeface="Times New Roman"/>
                <a:cs typeface="Times New Roman"/>
              </a:rPr>
              <a:t>d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12611" y="2864091"/>
            <a:ext cx="3561715" cy="9328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55" i="1">
                <a:latin typeface="Times New Roman"/>
                <a:cs typeface="Times New Roman"/>
              </a:rPr>
              <a:t>W</a:t>
            </a:r>
            <a:r>
              <a:rPr dirty="0" baseline="-25462" sz="1800" spc="-82">
                <a:latin typeface="Times New Roman"/>
                <a:cs typeface="Times New Roman"/>
              </a:rPr>
              <a:t>3 </a:t>
            </a:r>
            <a:r>
              <a:rPr dirty="0" sz="2100" spc="5">
                <a:latin typeface="Symbol"/>
                <a:cs typeface="Symbol"/>
              </a:rPr>
              <a:t>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65">
                <a:latin typeface="Symbol"/>
                <a:cs typeface="Symbol"/>
              </a:rPr>
              <a:t></a:t>
            </a:r>
            <a:r>
              <a:rPr dirty="0" sz="2100" spc="-65" i="1">
                <a:latin typeface="Times New Roman"/>
                <a:cs typeface="Times New Roman"/>
              </a:rPr>
              <a:t>W</a:t>
            </a:r>
            <a:r>
              <a:rPr dirty="0" baseline="-25462" sz="1800" spc="-97">
                <a:latin typeface="Times New Roman"/>
                <a:cs typeface="Times New Roman"/>
              </a:rPr>
              <a:t>1 </a:t>
            </a:r>
            <a:r>
              <a:rPr dirty="0" sz="2100" spc="5">
                <a:latin typeface="Symbol"/>
                <a:cs typeface="Symbol"/>
              </a:rPr>
              <a:t>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Symbol"/>
                <a:cs typeface="Symbol"/>
              </a:rPr>
              <a:t></a:t>
            </a:r>
            <a:r>
              <a:rPr dirty="0" sz="2100" spc="-20" i="1">
                <a:latin typeface="Times New Roman"/>
                <a:cs typeface="Times New Roman"/>
              </a:rPr>
              <a:t>W</a:t>
            </a:r>
            <a:r>
              <a:rPr dirty="0" baseline="-25462" sz="1800" spc="-30">
                <a:latin typeface="Times New Roman"/>
                <a:cs typeface="Times New Roman"/>
              </a:rPr>
              <a:t>2 </a:t>
            </a:r>
            <a:r>
              <a:rPr dirty="0" sz="2100" spc="55">
                <a:latin typeface="Symbol"/>
                <a:cs typeface="Symbol"/>
              </a:rPr>
              <a:t></a:t>
            </a:r>
            <a:r>
              <a:rPr dirty="0" sz="2100" spc="55">
                <a:latin typeface="MT Extra"/>
                <a:cs typeface="MT Extra"/>
              </a:rPr>
              <a:t></a:t>
            </a:r>
            <a:r>
              <a:rPr dirty="0" sz="2100" spc="-42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Symbol"/>
                <a:cs typeface="Symbol"/>
              </a:rPr>
              <a:t>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Symbol"/>
                <a:cs typeface="Symbol"/>
              </a:rPr>
              <a:t></a:t>
            </a:r>
            <a:r>
              <a:rPr dirty="0" sz="2100" spc="-20" i="1">
                <a:latin typeface="Times New Roman"/>
                <a:cs typeface="Times New Roman"/>
              </a:rPr>
              <a:t>W</a:t>
            </a:r>
            <a:r>
              <a:rPr dirty="0" baseline="-25462" sz="1800" spc="-30">
                <a:latin typeface="Times New Roman"/>
                <a:cs typeface="Times New Roman"/>
              </a:rPr>
              <a:t>n</a:t>
            </a:r>
            <a:endParaRPr baseline="-25462" sz="18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2205"/>
              </a:spcBef>
            </a:pP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30" i="1">
                <a:latin typeface="Times New Roman"/>
                <a:cs typeface="Times New Roman"/>
              </a:rPr>
              <a:t>qE</a:t>
            </a:r>
            <a:r>
              <a:rPr dirty="0" sz="2000" spc="30">
                <a:latin typeface="Symbol"/>
                <a:cs typeface="Symbol"/>
              </a:rPr>
              <a:t></a:t>
            </a:r>
            <a:r>
              <a:rPr dirty="0" sz="2000" spc="30" i="1">
                <a:latin typeface="Times New Roman"/>
                <a:cs typeface="Times New Roman"/>
              </a:rPr>
              <a:t>d</a:t>
            </a:r>
            <a:r>
              <a:rPr dirty="0" baseline="-26570" sz="1725" spc="44">
                <a:latin typeface="Times New Roman"/>
                <a:cs typeface="Times New Roman"/>
              </a:rPr>
              <a:t>1 </a:t>
            </a:r>
            <a:r>
              <a:rPr dirty="0" sz="2000" spc="15">
                <a:latin typeface="Symbol"/>
                <a:cs typeface="Symbol"/>
              </a:rPr>
              <a:t>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5" i="1">
                <a:latin typeface="Times New Roman"/>
                <a:cs typeface="Times New Roman"/>
              </a:rPr>
              <a:t>qE</a:t>
            </a:r>
            <a:r>
              <a:rPr dirty="0" sz="2000" spc="55">
                <a:latin typeface="Symbol"/>
                <a:cs typeface="Symbol"/>
              </a:rPr>
              <a:t></a:t>
            </a:r>
            <a:r>
              <a:rPr dirty="0" sz="2000" spc="55" i="1">
                <a:latin typeface="Times New Roman"/>
                <a:cs typeface="Times New Roman"/>
              </a:rPr>
              <a:t>d</a:t>
            </a:r>
            <a:r>
              <a:rPr dirty="0" baseline="-26570" sz="1725" spc="82">
                <a:latin typeface="Times New Roman"/>
                <a:cs typeface="Times New Roman"/>
              </a:rPr>
              <a:t>2 </a:t>
            </a:r>
            <a:r>
              <a:rPr dirty="0" sz="2000" spc="15">
                <a:latin typeface="Symbol"/>
                <a:cs typeface="Symbol"/>
              </a:rPr>
              <a:t>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MT Extra"/>
                <a:cs typeface="MT Extra"/>
              </a:rPr>
              <a:t></a:t>
            </a:r>
            <a:r>
              <a:rPr dirty="0" sz="2000" spc="85">
                <a:latin typeface="Symbol"/>
                <a:cs typeface="Symbol"/>
              </a:rPr>
              <a:t></a:t>
            </a:r>
            <a:r>
              <a:rPr dirty="0" sz="2000" spc="-315">
                <a:latin typeface="Times New Roman"/>
                <a:cs typeface="Times New Roman"/>
              </a:rPr>
              <a:t> </a:t>
            </a:r>
            <a:r>
              <a:rPr dirty="0" sz="2000" spc="55" i="1">
                <a:latin typeface="Times New Roman"/>
                <a:cs typeface="Times New Roman"/>
              </a:rPr>
              <a:t>qE</a:t>
            </a:r>
            <a:r>
              <a:rPr dirty="0" sz="2000" spc="55">
                <a:latin typeface="Symbol"/>
                <a:cs typeface="Symbol"/>
              </a:rPr>
              <a:t></a:t>
            </a:r>
            <a:r>
              <a:rPr dirty="0" sz="2000" spc="55" i="1">
                <a:latin typeface="Times New Roman"/>
                <a:cs typeface="Times New Roman"/>
              </a:rPr>
              <a:t>d</a:t>
            </a:r>
            <a:r>
              <a:rPr dirty="0" baseline="-26570" sz="1725" spc="82">
                <a:latin typeface="Times New Roman"/>
                <a:cs typeface="Times New Roman"/>
              </a:rPr>
              <a:t>n</a:t>
            </a:r>
            <a:endParaRPr baseline="-26570" sz="1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9" y="2446020"/>
            <a:ext cx="7284720" cy="1866900"/>
          </a:xfrm>
          <a:custGeom>
            <a:avLst/>
            <a:gdLst/>
            <a:ahLst/>
            <a:cxnLst/>
            <a:rect l="l" t="t" r="r" b="b"/>
            <a:pathLst>
              <a:path w="7284720" h="1866900">
                <a:moveTo>
                  <a:pt x="6972300" y="1866900"/>
                </a:moveTo>
                <a:lnTo>
                  <a:pt x="310895" y="1866900"/>
                </a:lnTo>
                <a:lnTo>
                  <a:pt x="264859" y="1863526"/>
                </a:lnTo>
                <a:lnTo>
                  <a:pt x="220930" y="1853726"/>
                </a:lnTo>
                <a:lnTo>
                  <a:pt x="179589" y="1837984"/>
                </a:lnTo>
                <a:lnTo>
                  <a:pt x="141321" y="1816780"/>
                </a:lnTo>
                <a:lnTo>
                  <a:pt x="106608" y="1790599"/>
                </a:lnTo>
                <a:lnTo>
                  <a:pt x="75931" y="1759923"/>
                </a:lnTo>
                <a:lnTo>
                  <a:pt x="49775" y="1725234"/>
                </a:lnTo>
                <a:lnTo>
                  <a:pt x="28621" y="1687015"/>
                </a:lnTo>
                <a:lnTo>
                  <a:pt x="12952" y="1645748"/>
                </a:lnTo>
                <a:lnTo>
                  <a:pt x="3250" y="1601917"/>
                </a:lnTo>
                <a:lnTo>
                  <a:pt x="0" y="1556003"/>
                </a:lnTo>
                <a:lnTo>
                  <a:pt x="0" y="310895"/>
                </a:lnTo>
                <a:lnTo>
                  <a:pt x="3250" y="264947"/>
                </a:lnTo>
                <a:lnTo>
                  <a:pt x="12952" y="221088"/>
                </a:lnTo>
                <a:lnTo>
                  <a:pt x="28621" y="179801"/>
                </a:lnTo>
                <a:lnTo>
                  <a:pt x="49775" y="141568"/>
                </a:lnTo>
                <a:lnTo>
                  <a:pt x="75931" y="106872"/>
                </a:lnTo>
                <a:lnTo>
                  <a:pt x="106608" y="76196"/>
                </a:lnTo>
                <a:lnTo>
                  <a:pt x="141321" y="50022"/>
                </a:lnTo>
                <a:lnTo>
                  <a:pt x="179589" y="28832"/>
                </a:lnTo>
                <a:lnTo>
                  <a:pt x="220930" y="13110"/>
                </a:lnTo>
                <a:lnTo>
                  <a:pt x="264859" y="3339"/>
                </a:lnTo>
                <a:lnTo>
                  <a:pt x="310895" y="0"/>
                </a:lnTo>
                <a:lnTo>
                  <a:pt x="6972300" y="0"/>
                </a:lnTo>
                <a:lnTo>
                  <a:pt x="7018469" y="3339"/>
                </a:lnTo>
                <a:lnTo>
                  <a:pt x="7062513" y="13110"/>
                </a:lnTo>
                <a:lnTo>
                  <a:pt x="7103954" y="28832"/>
                </a:lnTo>
                <a:lnTo>
                  <a:pt x="7142317" y="50022"/>
                </a:lnTo>
                <a:lnTo>
                  <a:pt x="7177127" y="76196"/>
                </a:lnTo>
                <a:lnTo>
                  <a:pt x="7207908" y="106872"/>
                </a:lnTo>
                <a:lnTo>
                  <a:pt x="7234183" y="141568"/>
                </a:lnTo>
                <a:lnTo>
                  <a:pt x="7255478" y="179801"/>
                </a:lnTo>
                <a:lnTo>
                  <a:pt x="7271316" y="221088"/>
                </a:lnTo>
                <a:lnTo>
                  <a:pt x="7281222" y="264947"/>
                </a:lnTo>
                <a:lnTo>
                  <a:pt x="7284720" y="310895"/>
                </a:lnTo>
                <a:lnTo>
                  <a:pt x="7284720" y="1556003"/>
                </a:lnTo>
                <a:lnTo>
                  <a:pt x="7281222" y="1601917"/>
                </a:lnTo>
                <a:lnTo>
                  <a:pt x="7271316" y="1645748"/>
                </a:lnTo>
                <a:lnTo>
                  <a:pt x="7255478" y="1687015"/>
                </a:lnTo>
                <a:lnTo>
                  <a:pt x="7234183" y="1725234"/>
                </a:lnTo>
                <a:lnTo>
                  <a:pt x="7207908" y="1759923"/>
                </a:lnTo>
                <a:lnTo>
                  <a:pt x="7177127" y="1790599"/>
                </a:lnTo>
                <a:lnTo>
                  <a:pt x="7142317" y="1816780"/>
                </a:lnTo>
                <a:lnTo>
                  <a:pt x="7103954" y="1837984"/>
                </a:lnTo>
                <a:lnTo>
                  <a:pt x="7062513" y="1853726"/>
                </a:lnTo>
                <a:lnTo>
                  <a:pt x="7018469" y="1863526"/>
                </a:lnTo>
                <a:lnTo>
                  <a:pt x="6972300" y="186690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4434" y="2439530"/>
            <a:ext cx="7297420" cy="1879600"/>
          </a:xfrm>
          <a:custGeom>
            <a:avLst/>
            <a:gdLst/>
            <a:ahLst/>
            <a:cxnLst/>
            <a:rect l="l" t="t" r="r" b="b"/>
            <a:pathLst>
              <a:path w="7297420" h="1879600">
                <a:moveTo>
                  <a:pt x="7074306" y="12700"/>
                </a:moveTo>
                <a:lnTo>
                  <a:pt x="223100" y="12700"/>
                </a:lnTo>
                <a:lnTo>
                  <a:pt x="230606" y="0"/>
                </a:lnTo>
                <a:lnTo>
                  <a:pt x="7066813" y="0"/>
                </a:lnTo>
                <a:lnTo>
                  <a:pt x="7074306" y="12700"/>
                </a:lnTo>
                <a:close/>
              </a:path>
              <a:path w="7297420" h="1879600">
                <a:moveTo>
                  <a:pt x="226796" y="25400"/>
                </a:moveTo>
                <a:lnTo>
                  <a:pt x="186842" y="25400"/>
                </a:lnTo>
                <a:lnTo>
                  <a:pt x="193929" y="12700"/>
                </a:lnTo>
                <a:lnTo>
                  <a:pt x="234149" y="12700"/>
                </a:lnTo>
                <a:lnTo>
                  <a:pt x="226796" y="25400"/>
                </a:lnTo>
                <a:close/>
              </a:path>
              <a:path w="7297420" h="1879600">
                <a:moveTo>
                  <a:pt x="7110564" y="25400"/>
                </a:moveTo>
                <a:lnTo>
                  <a:pt x="7070610" y="25400"/>
                </a:lnTo>
                <a:lnTo>
                  <a:pt x="7063270" y="12700"/>
                </a:lnTo>
                <a:lnTo>
                  <a:pt x="7103491" y="12700"/>
                </a:lnTo>
                <a:lnTo>
                  <a:pt x="7110564" y="25400"/>
                </a:lnTo>
                <a:close/>
              </a:path>
              <a:path w="7297420" h="1879600">
                <a:moveTo>
                  <a:pt x="192011" y="38100"/>
                </a:moveTo>
                <a:lnTo>
                  <a:pt x="166166" y="38100"/>
                </a:lnTo>
                <a:lnTo>
                  <a:pt x="172961" y="25400"/>
                </a:lnTo>
                <a:lnTo>
                  <a:pt x="198945" y="25400"/>
                </a:lnTo>
                <a:lnTo>
                  <a:pt x="192011" y="38100"/>
                </a:lnTo>
                <a:close/>
              </a:path>
              <a:path w="7297420" h="1879600">
                <a:moveTo>
                  <a:pt x="7131240" y="38100"/>
                </a:moveTo>
                <a:lnTo>
                  <a:pt x="7105408" y="38100"/>
                </a:lnTo>
                <a:lnTo>
                  <a:pt x="7098461" y="25400"/>
                </a:lnTo>
                <a:lnTo>
                  <a:pt x="7124446" y="25400"/>
                </a:lnTo>
                <a:lnTo>
                  <a:pt x="7131240" y="38100"/>
                </a:lnTo>
                <a:close/>
              </a:path>
              <a:path w="7297420" h="1879600">
                <a:moveTo>
                  <a:pt x="165735" y="50800"/>
                </a:moveTo>
                <a:lnTo>
                  <a:pt x="139992" y="50800"/>
                </a:lnTo>
                <a:lnTo>
                  <a:pt x="146380" y="38100"/>
                </a:lnTo>
                <a:lnTo>
                  <a:pt x="172300" y="38100"/>
                </a:lnTo>
                <a:lnTo>
                  <a:pt x="165735" y="50800"/>
                </a:lnTo>
                <a:close/>
              </a:path>
              <a:path w="7297420" h="1879600">
                <a:moveTo>
                  <a:pt x="7157427" y="50800"/>
                </a:moveTo>
                <a:lnTo>
                  <a:pt x="7131684" y="50800"/>
                </a:lnTo>
                <a:lnTo>
                  <a:pt x="7125119" y="38100"/>
                </a:lnTo>
                <a:lnTo>
                  <a:pt x="7151039" y="38100"/>
                </a:lnTo>
                <a:lnTo>
                  <a:pt x="7157427" y="50800"/>
                </a:lnTo>
                <a:close/>
              </a:path>
              <a:path w="7297420" h="1879600">
                <a:moveTo>
                  <a:pt x="147027" y="63500"/>
                </a:moveTo>
                <a:lnTo>
                  <a:pt x="121488" y="63500"/>
                </a:lnTo>
                <a:lnTo>
                  <a:pt x="127533" y="50800"/>
                </a:lnTo>
                <a:lnTo>
                  <a:pt x="153289" y="50800"/>
                </a:lnTo>
                <a:lnTo>
                  <a:pt x="147027" y="63500"/>
                </a:lnTo>
                <a:close/>
              </a:path>
              <a:path w="7297420" h="1879600">
                <a:moveTo>
                  <a:pt x="7175931" y="63500"/>
                </a:moveTo>
                <a:lnTo>
                  <a:pt x="7150379" y="63500"/>
                </a:lnTo>
                <a:lnTo>
                  <a:pt x="7144118" y="50800"/>
                </a:lnTo>
                <a:lnTo>
                  <a:pt x="7169873" y="50800"/>
                </a:lnTo>
                <a:lnTo>
                  <a:pt x="7175931" y="63500"/>
                </a:lnTo>
                <a:close/>
              </a:path>
              <a:path w="7297420" h="1879600">
                <a:moveTo>
                  <a:pt x="129273" y="76200"/>
                </a:moveTo>
                <a:lnTo>
                  <a:pt x="109728" y="76200"/>
                </a:lnTo>
                <a:lnTo>
                  <a:pt x="115544" y="63500"/>
                </a:lnTo>
                <a:lnTo>
                  <a:pt x="135204" y="63500"/>
                </a:lnTo>
                <a:lnTo>
                  <a:pt x="129273" y="76200"/>
                </a:lnTo>
                <a:close/>
              </a:path>
              <a:path w="7297420" h="1879600">
                <a:moveTo>
                  <a:pt x="7187692" y="76200"/>
                </a:moveTo>
                <a:lnTo>
                  <a:pt x="7168146" y="76200"/>
                </a:lnTo>
                <a:lnTo>
                  <a:pt x="7162203" y="63500"/>
                </a:lnTo>
                <a:lnTo>
                  <a:pt x="7181862" y="63500"/>
                </a:lnTo>
                <a:lnTo>
                  <a:pt x="7187692" y="76200"/>
                </a:lnTo>
                <a:close/>
              </a:path>
              <a:path w="7297420" h="1879600">
                <a:moveTo>
                  <a:pt x="112509" y="88900"/>
                </a:moveTo>
                <a:lnTo>
                  <a:pt x="93002" y="88900"/>
                </a:lnTo>
                <a:lnTo>
                  <a:pt x="98450" y="76200"/>
                </a:lnTo>
                <a:lnTo>
                  <a:pt x="118097" y="76200"/>
                </a:lnTo>
                <a:lnTo>
                  <a:pt x="112509" y="88900"/>
                </a:lnTo>
                <a:close/>
              </a:path>
              <a:path w="7297420" h="1879600">
                <a:moveTo>
                  <a:pt x="7204417" y="88900"/>
                </a:moveTo>
                <a:lnTo>
                  <a:pt x="7184898" y="88900"/>
                </a:lnTo>
                <a:lnTo>
                  <a:pt x="7179309" y="76200"/>
                </a:lnTo>
                <a:lnTo>
                  <a:pt x="7198969" y="76200"/>
                </a:lnTo>
                <a:lnTo>
                  <a:pt x="7204417" y="88900"/>
                </a:lnTo>
                <a:close/>
              </a:path>
              <a:path w="7297420" h="1879600">
                <a:moveTo>
                  <a:pt x="101930" y="101600"/>
                </a:moveTo>
                <a:lnTo>
                  <a:pt x="82486" y="101600"/>
                </a:lnTo>
                <a:lnTo>
                  <a:pt x="87680" y="88900"/>
                </a:lnTo>
                <a:lnTo>
                  <a:pt x="107264" y="88900"/>
                </a:lnTo>
                <a:lnTo>
                  <a:pt x="101930" y="101600"/>
                </a:lnTo>
                <a:close/>
              </a:path>
              <a:path w="7297420" h="1879600">
                <a:moveTo>
                  <a:pt x="7214920" y="101600"/>
                </a:moveTo>
                <a:lnTo>
                  <a:pt x="7195489" y="101600"/>
                </a:lnTo>
                <a:lnTo>
                  <a:pt x="7190143" y="88900"/>
                </a:lnTo>
                <a:lnTo>
                  <a:pt x="7209739" y="88900"/>
                </a:lnTo>
                <a:lnTo>
                  <a:pt x="7214920" y="101600"/>
                </a:lnTo>
                <a:close/>
              </a:path>
              <a:path w="7297420" h="1879600">
                <a:moveTo>
                  <a:pt x="86982" y="114300"/>
                </a:moveTo>
                <a:lnTo>
                  <a:pt x="72504" y="114300"/>
                </a:lnTo>
                <a:lnTo>
                  <a:pt x="77431" y="101600"/>
                </a:lnTo>
                <a:lnTo>
                  <a:pt x="91935" y="101600"/>
                </a:lnTo>
                <a:lnTo>
                  <a:pt x="86982" y="114300"/>
                </a:lnTo>
                <a:close/>
              </a:path>
              <a:path w="7297420" h="1879600">
                <a:moveTo>
                  <a:pt x="7224903" y="114300"/>
                </a:moveTo>
                <a:lnTo>
                  <a:pt x="7210437" y="114300"/>
                </a:lnTo>
                <a:lnTo>
                  <a:pt x="7205472" y="101600"/>
                </a:lnTo>
                <a:lnTo>
                  <a:pt x="7219988" y="101600"/>
                </a:lnTo>
                <a:lnTo>
                  <a:pt x="7224903" y="114300"/>
                </a:lnTo>
                <a:close/>
              </a:path>
              <a:path w="7297420" h="1879600">
                <a:moveTo>
                  <a:pt x="77660" y="127000"/>
                </a:moveTo>
                <a:lnTo>
                  <a:pt x="63080" y="127000"/>
                </a:lnTo>
                <a:lnTo>
                  <a:pt x="67729" y="114300"/>
                </a:lnTo>
                <a:lnTo>
                  <a:pt x="82346" y="114300"/>
                </a:lnTo>
                <a:lnTo>
                  <a:pt x="77660" y="127000"/>
                </a:lnTo>
                <a:close/>
              </a:path>
              <a:path w="7297420" h="1879600">
                <a:moveTo>
                  <a:pt x="7234326" y="127000"/>
                </a:moveTo>
                <a:lnTo>
                  <a:pt x="7219746" y="127000"/>
                </a:lnTo>
                <a:lnTo>
                  <a:pt x="7215060" y="114300"/>
                </a:lnTo>
                <a:lnTo>
                  <a:pt x="7229690" y="114300"/>
                </a:lnTo>
                <a:lnTo>
                  <a:pt x="7234326" y="127000"/>
                </a:lnTo>
                <a:close/>
              </a:path>
              <a:path w="7297420" h="1879600">
                <a:moveTo>
                  <a:pt x="68884" y="139700"/>
                </a:moveTo>
                <a:lnTo>
                  <a:pt x="54229" y="139700"/>
                </a:lnTo>
                <a:lnTo>
                  <a:pt x="58585" y="127000"/>
                </a:lnTo>
                <a:lnTo>
                  <a:pt x="73291" y="127000"/>
                </a:lnTo>
                <a:lnTo>
                  <a:pt x="68884" y="139700"/>
                </a:lnTo>
                <a:close/>
              </a:path>
              <a:path w="7297420" h="1879600">
                <a:moveTo>
                  <a:pt x="7243178" y="139700"/>
                </a:moveTo>
                <a:lnTo>
                  <a:pt x="7228522" y="139700"/>
                </a:lnTo>
                <a:lnTo>
                  <a:pt x="7224115" y="127000"/>
                </a:lnTo>
                <a:lnTo>
                  <a:pt x="7238834" y="127000"/>
                </a:lnTo>
                <a:lnTo>
                  <a:pt x="7243178" y="139700"/>
                </a:lnTo>
                <a:close/>
              </a:path>
              <a:path w="7297420" h="1879600">
                <a:moveTo>
                  <a:pt x="60667" y="152400"/>
                </a:moveTo>
                <a:lnTo>
                  <a:pt x="45974" y="152400"/>
                </a:lnTo>
                <a:lnTo>
                  <a:pt x="50025" y="139700"/>
                </a:lnTo>
                <a:lnTo>
                  <a:pt x="64795" y="139700"/>
                </a:lnTo>
                <a:lnTo>
                  <a:pt x="60667" y="152400"/>
                </a:lnTo>
                <a:close/>
              </a:path>
              <a:path w="7297420" h="1879600">
                <a:moveTo>
                  <a:pt x="7251446" y="152400"/>
                </a:moveTo>
                <a:lnTo>
                  <a:pt x="7236739" y="152400"/>
                </a:lnTo>
                <a:lnTo>
                  <a:pt x="7232611" y="139700"/>
                </a:lnTo>
                <a:lnTo>
                  <a:pt x="7247394" y="139700"/>
                </a:lnTo>
                <a:lnTo>
                  <a:pt x="7251446" y="152400"/>
                </a:lnTo>
                <a:close/>
              </a:path>
              <a:path w="7297420" h="1879600">
                <a:moveTo>
                  <a:pt x="53035" y="165100"/>
                </a:moveTo>
                <a:lnTo>
                  <a:pt x="38328" y="165100"/>
                </a:lnTo>
                <a:lnTo>
                  <a:pt x="42062" y="152400"/>
                </a:lnTo>
                <a:lnTo>
                  <a:pt x="56857" y="152400"/>
                </a:lnTo>
                <a:lnTo>
                  <a:pt x="53035" y="165100"/>
                </a:lnTo>
                <a:close/>
              </a:path>
              <a:path w="7297420" h="1879600">
                <a:moveTo>
                  <a:pt x="7259091" y="165100"/>
                </a:moveTo>
                <a:lnTo>
                  <a:pt x="7244372" y="165100"/>
                </a:lnTo>
                <a:lnTo>
                  <a:pt x="7240549" y="152400"/>
                </a:lnTo>
                <a:lnTo>
                  <a:pt x="7255344" y="152400"/>
                </a:lnTo>
                <a:lnTo>
                  <a:pt x="7259091" y="165100"/>
                </a:lnTo>
                <a:close/>
              </a:path>
              <a:path w="7297420" h="1879600">
                <a:moveTo>
                  <a:pt x="45999" y="177800"/>
                </a:moveTo>
                <a:lnTo>
                  <a:pt x="31305" y="177800"/>
                </a:lnTo>
                <a:lnTo>
                  <a:pt x="34734" y="165100"/>
                </a:lnTo>
                <a:lnTo>
                  <a:pt x="49517" y="165100"/>
                </a:lnTo>
                <a:lnTo>
                  <a:pt x="45999" y="177800"/>
                </a:lnTo>
                <a:close/>
              </a:path>
              <a:path w="7297420" h="1879600">
                <a:moveTo>
                  <a:pt x="7266101" y="177800"/>
                </a:moveTo>
                <a:lnTo>
                  <a:pt x="7251407" y="177800"/>
                </a:lnTo>
                <a:lnTo>
                  <a:pt x="7247890" y="165100"/>
                </a:lnTo>
                <a:lnTo>
                  <a:pt x="7262672" y="165100"/>
                </a:lnTo>
                <a:lnTo>
                  <a:pt x="7266101" y="177800"/>
                </a:lnTo>
                <a:close/>
              </a:path>
              <a:path w="7297420" h="1879600">
                <a:moveTo>
                  <a:pt x="39585" y="190500"/>
                </a:moveTo>
                <a:lnTo>
                  <a:pt x="24955" y="190500"/>
                </a:lnTo>
                <a:lnTo>
                  <a:pt x="28054" y="177800"/>
                </a:lnTo>
                <a:lnTo>
                  <a:pt x="42786" y="177800"/>
                </a:lnTo>
                <a:lnTo>
                  <a:pt x="39585" y="190500"/>
                </a:lnTo>
                <a:close/>
              </a:path>
              <a:path w="7297420" h="1879600">
                <a:moveTo>
                  <a:pt x="7272464" y="190500"/>
                </a:moveTo>
                <a:lnTo>
                  <a:pt x="7257821" y="190500"/>
                </a:lnTo>
                <a:lnTo>
                  <a:pt x="7254621" y="177800"/>
                </a:lnTo>
                <a:lnTo>
                  <a:pt x="7269365" y="177800"/>
                </a:lnTo>
                <a:lnTo>
                  <a:pt x="7272464" y="190500"/>
                </a:lnTo>
                <a:close/>
              </a:path>
              <a:path w="7297420" h="1879600">
                <a:moveTo>
                  <a:pt x="33807" y="203200"/>
                </a:moveTo>
                <a:lnTo>
                  <a:pt x="19265" y="203200"/>
                </a:lnTo>
                <a:lnTo>
                  <a:pt x="22021" y="190500"/>
                </a:lnTo>
                <a:lnTo>
                  <a:pt x="36677" y="190500"/>
                </a:lnTo>
                <a:lnTo>
                  <a:pt x="33807" y="203200"/>
                </a:lnTo>
                <a:close/>
              </a:path>
              <a:path w="7297420" h="1879600">
                <a:moveTo>
                  <a:pt x="7278141" y="203200"/>
                </a:moveTo>
                <a:lnTo>
                  <a:pt x="7263599" y="203200"/>
                </a:lnTo>
                <a:lnTo>
                  <a:pt x="7260729" y="190500"/>
                </a:lnTo>
                <a:lnTo>
                  <a:pt x="7275385" y="190500"/>
                </a:lnTo>
                <a:lnTo>
                  <a:pt x="7278141" y="203200"/>
                </a:lnTo>
                <a:close/>
              </a:path>
              <a:path w="7297420" h="1879600">
                <a:moveTo>
                  <a:pt x="24231" y="228600"/>
                </a:moveTo>
                <a:lnTo>
                  <a:pt x="12039" y="228600"/>
                </a:lnTo>
                <a:lnTo>
                  <a:pt x="14274" y="215900"/>
                </a:lnTo>
                <a:lnTo>
                  <a:pt x="16675" y="203200"/>
                </a:lnTo>
                <a:lnTo>
                  <a:pt x="31216" y="203200"/>
                </a:lnTo>
                <a:lnTo>
                  <a:pt x="28689" y="215900"/>
                </a:lnTo>
                <a:lnTo>
                  <a:pt x="26428" y="215900"/>
                </a:lnTo>
                <a:lnTo>
                  <a:pt x="24231" y="228600"/>
                </a:lnTo>
                <a:close/>
              </a:path>
              <a:path w="7297420" h="1879600">
                <a:moveTo>
                  <a:pt x="7285367" y="228600"/>
                </a:moveTo>
                <a:lnTo>
                  <a:pt x="7273175" y="228600"/>
                </a:lnTo>
                <a:lnTo>
                  <a:pt x="7270991" y="215900"/>
                </a:lnTo>
                <a:lnTo>
                  <a:pt x="7268730" y="215900"/>
                </a:lnTo>
                <a:lnTo>
                  <a:pt x="7266190" y="203200"/>
                </a:lnTo>
                <a:lnTo>
                  <a:pt x="7280732" y="203200"/>
                </a:lnTo>
                <a:lnTo>
                  <a:pt x="7283145" y="215900"/>
                </a:lnTo>
                <a:lnTo>
                  <a:pt x="7285367" y="228600"/>
                </a:lnTo>
                <a:close/>
              </a:path>
              <a:path w="7297420" h="1879600">
                <a:moveTo>
                  <a:pt x="20485" y="241300"/>
                </a:moveTo>
                <a:lnTo>
                  <a:pt x="8128" y="241300"/>
                </a:lnTo>
                <a:lnTo>
                  <a:pt x="9994" y="228600"/>
                </a:lnTo>
                <a:lnTo>
                  <a:pt x="22313" y="228600"/>
                </a:lnTo>
                <a:lnTo>
                  <a:pt x="20485" y="241300"/>
                </a:lnTo>
                <a:close/>
              </a:path>
              <a:path w="7297420" h="1879600">
                <a:moveTo>
                  <a:pt x="22275" y="241300"/>
                </a:moveTo>
                <a:lnTo>
                  <a:pt x="22313" y="228600"/>
                </a:lnTo>
                <a:lnTo>
                  <a:pt x="24282" y="228600"/>
                </a:lnTo>
                <a:lnTo>
                  <a:pt x="22275" y="241300"/>
                </a:lnTo>
                <a:close/>
              </a:path>
              <a:path w="7297420" h="1879600">
                <a:moveTo>
                  <a:pt x="7275144" y="241300"/>
                </a:moveTo>
                <a:lnTo>
                  <a:pt x="7273137" y="228600"/>
                </a:lnTo>
                <a:lnTo>
                  <a:pt x="7275106" y="228600"/>
                </a:lnTo>
                <a:lnTo>
                  <a:pt x="7275144" y="241300"/>
                </a:lnTo>
                <a:close/>
              </a:path>
              <a:path w="7297420" h="1879600">
                <a:moveTo>
                  <a:pt x="7289279" y="241300"/>
                </a:moveTo>
                <a:lnTo>
                  <a:pt x="7276922" y="241300"/>
                </a:lnTo>
                <a:lnTo>
                  <a:pt x="7275106" y="228600"/>
                </a:lnTo>
                <a:lnTo>
                  <a:pt x="7287425" y="228600"/>
                </a:lnTo>
                <a:lnTo>
                  <a:pt x="7289279" y="241300"/>
                </a:lnTo>
                <a:close/>
              </a:path>
              <a:path w="7297420" h="1879600">
                <a:moveTo>
                  <a:pt x="16192" y="266700"/>
                </a:moveTo>
                <a:lnTo>
                  <a:pt x="3657" y="266700"/>
                </a:lnTo>
                <a:lnTo>
                  <a:pt x="4953" y="254000"/>
                </a:lnTo>
                <a:lnTo>
                  <a:pt x="6451" y="241300"/>
                </a:lnTo>
                <a:lnTo>
                  <a:pt x="20523" y="241300"/>
                </a:lnTo>
                <a:lnTo>
                  <a:pt x="18872" y="254000"/>
                </a:lnTo>
                <a:lnTo>
                  <a:pt x="17475" y="254000"/>
                </a:lnTo>
                <a:lnTo>
                  <a:pt x="16192" y="266700"/>
                </a:lnTo>
                <a:close/>
              </a:path>
              <a:path w="7297420" h="1879600">
                <a:moveTo>
                  <a:pt x="7293762" y="266700"/>
                </a:moveTo>
                <a:lnTo>
                  <a:pt x="7281214" y="266700"/>
                </a:lnTo>
                <a:lnTo>
                  <a:pt x="7279944" y="254000"/>
                </a:lnTo>
                <a:lnTo>
                  <a:pt x="7278535" y="254000"/>
                </a:lnTo>
                <a:lnTo>
                  <a:pt x="7276896" y="241300"/>
                </a:lnTo>
                <a:lnTo>
                  <a:pt x="7290968" y="241300"/>
                </a:lnTo>
                <a:lnTo>
                  <a:pt x="7292454" y="254000"/>
                </a:lnTo>
                <a:lnTo>
                  <a:pt x="7293762" y="266700"/>
                </a:lnTo>
                <a:close/>
              </a:path>
              <a:path w="7297420" h="1879600">
                <a:moveTo>
                  <a:pt x="13576" y="292100"/>
                </a:moveTo>
                <a:lnTo>
                  <a:pt x="927" y="292100"/>
                </a:lnTo>
                <a:lnTo>
                  <a:pt x="1638" y="279400"/>
                </a:lnTo>
                <a:lnTo>
                  <a:pt x="2552" y="266700"/>
                </a:lnTo>
                <a:lnTo>
                  <a:pt x="15151" y="266700"/>
                </a:lnTo>
                <a:lnTo>
                  <a:pt x="14262" y="279400"/>
                </a:lnTo>
                <a:lnTo>
                  <a:pt x="13576" y="292100"/>
                </a:lnTo>
                <a:close/>
              </a:path>
              <a:path w="7297420" h="1879600">
                <a:moveTo>
                  <a:pt x="7296492" y="292100"/>
                </a:moveTo>
                <a:lnTo>
                  <a:pt x="7283831" y="292100"/>
                </a:lnTo>
                <a:lnTo>
                  <a:pt x="7283132" y="279400"/>
                </a:lnTo>
                <a:lnTo>
                  <a:pt x="7282256" y="266700"/>
                </a:lnTo>
                <a:lnTo>
                  <a:pt x="7294867" y="266700"/>
                </a:lnTo>
                <a:lnTo>
                  <a:pt x="7295781" y="279400"/>
                </a:lnTo>
                <a:lnTo>
                  <a:pt x="7296492" y="292100"/>
                </a:lnTo>
                <a:close/>
              </a:path>
              <a:path w="7297420" h="1879600">
                <a:moveTo>
                  <a:pt x="12788" y="304800"/>
                </a:moveTo>
                <a:lnTo>
                  <a:pt x="101" y="304800"/>
                </a:lnTo>
                <a:lnTo>
                  <a:pt x="406" y="292100"/>
                </a:lnTo>
                <a:lnTo>
                  <a:pt x="13093" y="292100"/>
                </a:lnTo>
                <a:lnTo>
                  <a:pt x="12788" y="304800"/>
                </a:lnTo>
                <a:close/>
              </a:path>
              <a:path w="7297420" h="1879600">
                <a:moveTo>
                  <a:pt x="7297420" y="1562100"/>
                </a:moveTo>
                <a:lnTo>
                  <a:pt x="7284720" y="1562100"/>
                </a:lnTo>
                <a:lnTo>
                  <a:pt x="7284618" y="304800"/>
                </a:lnTo>
                <a:lnTo>
                  <a:pt x="7284313" y="292100"/>
                </a:lnTo>
                <a:lnTo>
                  <a:pt x="7297000" y="292100"/>
                </a:lnTo>
                <a:lnTo>
                  <a:pt x="7297318" y="304800"/>
                </a:lnTo>
                <a:lnTo>
                  <a:pt x="7297420" y="1562100"/>
                </a:lnTo>
                <a:close/>
              </a:path>
              <a:path w="7297420" h="1879600">
                <a:moveTo>
                  <a:pt x="12700" y="1562100"/>
                </a:moveTo>
                <a:lnTo>
                  <a:pt x="0" y="1562100"/>
                </a:lnTo>
                <a:lnTo>
                  <a:pt x="0" y="304800"/>
                </a:lnTo>
                <a:lnTo>
                  <a:pt x="12801" y="304800"/>
                </a:lnTo>
                <a:lnTo>
                  <a:pt x="12700" y="1562100"/>
                </a:lnTo>
                <a:close/>
              </a:path>
              <a:path w="7297420" h="1879600">
                <a:moveTo>
                  <a:pt x="13093" y="1574800"/>
                </a:moveTo>
                <a:lnTo>
                  <a:pt x="406" y="1574800"/>
                </a:lnTo>
                <a:lnTo>
                  <a:pt x="101" y="1562100"/>
                </a:lnTo>
                <a:lnTo>
                  <a:pt x="12788" y="1562100"/>
                </a:lnTo>
                <a:lnTo>
                  <a:pt x="13093" y="1574800"/>
                </a:lnTo>
                <a:close/>
              </a:path>
              <a:path w="7297420" h="1879600">
                <a:moveTo>
                  <a:pt x="7297000" y="1574800"/>
                </a:moveTo>
                <a:lnTo>
                  <a:pt x="7284313" y="1574800"/>
                </a:lnTo>
                <a:lnTo>
                  <a:pt x="7284618" y="1562100"/>
                </a:lnTo>
                <a:lnTo>
                  <a:pt x="7297318" y="1562100"/>
                </a:lnTo>
                <a:lnTo>
                  <a:pt x="7297000" y="1574800"/>
                </a:lnTo>
                <a:close/>
              </a:path>
              <a:path w="7297420" h="1879600">
                <a:moveTo>
                  <a:pt x="15151" y="1600200"/>
                </a:moveTo>
                <a:lnTo>
                  <a:pt x="2552" y="1600200"/>
                </a:lnTo>
                <a:lnTo>
                  <a:pt x="1638" y="1587500"/>
                </a:lnTo>
                <a:lnTo>
                  <a:pt x="927" y="1574800"/>
                </a:lnTo>
                <a:lnTo>
                  <a:pt x="13576" y="1574800"/>
                </a:lnTo>
                <a:lnTo>
                  <a:pt x="14274" y="1587500"/>
                </a:lnTo>
                <a:lnTo>
                  <a:pt x="15151" y="1600200"/>
                </a:lnTo>
                <a:close/>
              </a:path>
              <a:path w="7297420" h="1879600">
                <a:moveTo>
                  <a:pt x="7294867" y="1600200"/>
                </a:moveTo>
                <a:lnTo>
                  <a:pt x="7282256" y="1600200"/>
                </a:lnTo>
                <a:lnTo>
                  <a:pt x="7283145" y="1587500"/>
                </a:lnTo>
                <a:lnTo>
                  <a:pt x="7283831" y="1574800"/>
                </a:lnTo>
                <a:lnTo>
                  <a:pt x="7296492" y="1574800"/>
                </a:lnTo>
                <a:lnTo>
                  <a:pt x="7295781" y="1587500"/>
                </a:lnTo>
                <a:lnTo>
                  <a:pt x="7294867" y="1600200"/>
                </a:lnTo>
                <a:close/>
              </a:path>
              <a:path w="7297420" h="1879600">
                <a:moveTo>
                  <a:pt x="20523" y="1625600"/>
                </a:moveTo>
                <a:lnTo>
                  <a:pt x="6451" y="1625600"/>
                </a:lnTo>
                <a:lnTo>
                  <a:pt x="4953" y="1612900"/>
                </a:lnTo>
                <a:lnTo>
                  <a:pt x="3657" y="1600200"/>
                </a:lnTo>
                <a:lnTo>
                  <a:pt x="16192" y="1600200"/>
                </a:lnTo>
                <a:lnTo>
                  <a:pt x="17475" y="1612900"/>
                </a:lnTo>
                <a:lnTo>
                  <a:pt x="18872" y="1612900"/>
                </a:lnTo>
                <a:lnTo>
                  <a:pt x="20523" y="1625600"/>
                </a:lnTo>
                <a:close/>
              </a:path>
              <a:path w="7297420" h="1879600">
                <a:moveTo>
                  <a:pt x="7290968" y="1625600"/>
                </a:moveTo>
                <a:lnTo>
                  <a:pt x="7276896" y="1625600"/>
                </a:lnTo>
                <a:lnTo>
                  <a:pt x="7278535" y="1612900"/>
                </a:lnTo>
                <a:lnTo>
                  <a:pt x="7279944" y="1612900"/>
                </a:lnTo>
                <a:lnTo>
                  <a:pt x="7281214" y="1600200"/>
                </a:lnTo>
                <a:lnTo>
                  <a:pt x="7293762" y="1600200"/>
                </a:lnTo>
                <a:lnTo>
                  <a:pt x="7292454" y="1612900"/>
                </a:lnTo>
                <a:lnTo>
                  <a:pt x="7290968" y="1625600"/>
                </a:lnTo>
                <a:close/>
              </a:path>
              <a:path w="7297420" h="1879600">
                <a:moveTo>
                  <a:pt x="22313" y="1638300"/>
                </a:moveTo>
                <a:lnTo>
                  <a:pt x="9994" y="1638300"/>
                </a:lnTo>
                <a:lnTo>
                  <a:pt x="8128" y="1625600"/>
                </a:lnTo>
                <a:lnTo>
                  <a:pt x="20485" y="1625600"/>
                </a:lnTo>
                <a:lnTo>
                  <a:pt x="22313" y="1638300"/>
                </a:lnTo>
                <a:close/>
              </a:path>
              <a:path w="7297420" h="1879600">
                <a:moveTo>
                  <a:pt x="7287425" y="1638300"/>
                </a:moveTo>
                <a:lnTo>
                  <a:pt x="7275106" y="1638300"/>
                </a:lnTo>
                <a:lnTo>
                  <a:pt x="7276922" y="1625600"/>
                </a:lnTo>
                <a:lnTo>
                  <a:pt x="7289279" y="1625600"/>
                </a:lnTo>
                <a:lnTo>
                  <a:pt x="7287425" y="1638300"/>
                </a:lnTo>
                <a:close/>
              </a:path>
              <a:path w="7297420" h="1879600">
                <a:moveTo>
                  <a:pt x="31216" y="1663700"/>
                </a:moveTo>
                <a:lnTo>
                  <a:pt x="16675" y="1663700"/>
                </a:lnTo>
                <a:lnTo>
                  <a:pt x="14274" y="1651000"/>
                </a:lnTo>
                <a:lnTo>
                  <a:pt x="12039" y="1638300"/>
                </a:lnTo>
                <a:lnTo>
                  <a:pt x="24231" y="1638300"/>
                </a:lnTo>
                <a:lnTo>
                  <a:pt x="26428" y="1651000"/>
                </a:lnTo>
                <a:lnTo>
                  <a:pt x="28689" y="1651000"/>
                </a:lnTo>
                <a:lnTo>
                  <a:pt x="31216" y="1663700"/>
                </a:lnTo>
                <a:close/>
              </a:path>
              <a:path w="7297420" h="1879600">
                <a:moveTo>
                  <a:pt x="7280732" y="1663700"/>
                </a:moveTo>
                <a:lnTo>
                  <a:pt x="7266190" y="1663700"/>
                </a:lnTo>
                <a:lnTo>
                  <a:pt x="7268730" y="1651000"/>
                </a:lnTo>
                <a:lnTo>
                  <a:pt x="7270991" y="1651000"/>
                </a:lnTo>
                <a:lnTo>
                  <a:pt x="7273175" y="1638300"/>
                </a:lnTo>
                <a:lnTo>
                  <a:pt x="7285367" y="1638300"/>
                </a:lnTo>
                <a:lnTo>
                  <a:pt x="7283145" y="1651000"/>
                </a:lnTo>
                <a:lnTo>
                  <a:pt x="7280732" y="1663700"/>
                </a:lnTo>
                <a:close/>
              </a:path>
              <a:path w="7297420" h="1879600">
                <a:moveTo>
                  <a:pt x="36677" y="1676400"/>
                </a:moveTo>
                <a:lnTo>
                  <a:pt x="22021" y="1676400"/>
                </a:lnTo>
                <a:lnTo>
                  <a:pt x="19265" y="1663700"/>
                </a:lnTo>
                <a:lnTo>
                  <a:pt x="33807" y="1663700"/>
                </a:lnTo>
                <a:lnTo>
                  <a:pt x="36677" y="1676400"/>
                </a:lnTo>
                <a:close/>
              </a:path>
              <a:path w="7297420" h="1879600">
                <a:moveTo>
                  <a:pt x="7275385" y="1676400"/>
                </a:moveTo>
                <a:lnTo>
                  <a:pt x="7260729" y="1676400"/>
                </a:lnTo>
                <a:lnTo>
                  <a:pt x="7263599" y="1663700"/>
                </a:lnTo>
                <a:lnTo>
                  <a:pt x="7278141" y="1663700"/>
                </a:lnTo>
                <a:lnTo>
                  <a:pt x="7275385" y="1676400"/>
                </a:lnTo>
                <a:close/>
              </a:path>
              <a:path w="7297420" h="1879600">
                <a:moveTo>
                  <a:pt x="42786" y="1689100"/>
                </a:moveTo>
                <a:lnTo>
                  <a:pt x="28054" y="1689100"/>
                </a:lnTo>
                <a:lnTo>
                  <a:pt x="24955" y="1676400"/>
                </a:lnTo>
                <a:lnTo>
                  <a:pt x="39585" y="1676400"/>
                </a:lnTo>
                <a:lnTo>
                  <a:pt x="42786" y="1689100"/>
                </a:lnTo>
                <a:close/>
              </a:path>
              <a:path w="7297420" h="1879600">
                <a:moveTo>
                  <a:pt x="7269365" y="1689100"/>
                </a:moveTo>
                <a:lnTo>
                  <a:pt x="7254621" y="1689100"/>
                </a:lnTo>
                <a:lnTo>
                  <a:pt x="7257821" y="1676400"/>
                </a:lnTo>
                <a:lnTo>
                  <a:pt x="7272464" y="1676400"/>
                </a:lnTo>
                <a:lnTo>
                  <a:pt x="7269365" y="1689100"/>
                </a:lnTo>
                <a:close/>
              </a:path>
              <a:path w="7297420" h="1879600">
                <a:moveTo>
                  <a:pt x="49517" y="1701800"/>
                </a:moveTo>
                <a:lnTo>
                  <a:pt x="34734" y="1701800"/>
                </a:lnTo>
                <a:lnTo>
                  <a:pt x="31305" y="1689100"/>
                </a:lnTo>
                <a:lnTo>
                  <a:pt x="45999" y="1689100"/>
                </a:lnTo>
                <a:lnTo>
                  <a:pt x="49517" y="1701800"/>
                </a:lnTo>
                <a:close/>
              </a:path>
              <a:path w="7297420" h="1879600">
                <a:moveTo>
                  <a:pt x="7262672" y="1701800"/>
                </a:moveTo>
                <a:lnTo>
                  <a:pt x="7247890" y="1701800"/>
                </a:lnTo>
                <a:lnTo>
                  <a:pt x="7251407" y="1689100"/>
                </a:lnTo>
                <a:lnTo>
                  <a:pt x="7266101" y="1689100"/>
                </a:lnTo>
                <a:lnTo>
                  <a:pt x="7262672" y="1701800"/>
                </a:lnTo>
                <a:close/>
              </a:path>
              <a:path w="7297420" h="1879600">
                <a:moveTo>
                  <a:pt x="56857" y="1714500"/>
                </a:moveTo>
                <a:lnTo>
                  <a:pt x="42062" y="1714500"/>
                </a:lnTo>
                <a:lnTo>
                  <a:pt x="38328" y="1701800"/>
                </a:lnTo>
                <a:lnTo>
                  <a:pt x="53035" y="1701800"/>
                </a:lnTo>
                <a:lnTo>
                  <a:pt x="56857" y="1714500"/>
                </a:lnTo>
                <a:close/>
              </a:path>
              <a:path w="7297420" h="1879600">
                <a:moveTo>
                  <a:pt x="7255344" y="1714500"/>
                </a:moveTo>
                <a:lnTo>
                  <a:pt x="7240549" y="1714500"/>
                </a:lnTo>
                <a:lnTo>
                  <a:pt x="7244372" y="1701800"/>
                </a:lnTo>
                <a:lnTo>
                  <a:pt x="7259091" y="1701800"/>
                </a:lnTo>
                <a:lnTo>
                  <a:pt x="7255344" y="1714500"/>
                </a:lnTo>
                <a:close/>
              </a:path>
              <a:path w="7297420" h="1879600">
                <a:moveTo>
                  <a:pt x="64795" y="1727200"/>
                </a:moveTo>
                <a:lnTo>
                  <a:pt x="50025" y="1727200"/>
                </a:lnTo>
                <a:lnTo>
                  <a:pt x="45974" y="1714500"/>
                </a:lnTo>
                <a:lnTo>
                  <a:pt x="60667" y="1714500"/>
                </a:lnTo>
                <a:lnTo>
                  <a:pt x="64795" y="1727200"/>
                </a:lnTo>
                <a:close/>
              </a:path>
              <a:path w="7297420" h="1879600">
                <a:moveTo>
                  <a:pt x="7247394" y="1727200"/>
                </a:moveTo>
                <a:lnTo>
                  <a:pt x="7232611" y="1727200"/>
                </a:lnTo>
                <a:lnTo>
                  <a:pt x="7236739" y="1714500"/>
                </a:lnTo>
                <a:lnTo>
                  <a:pt x="7251446" y="1714500"/>
                </a:lnTo>
                <a:lnTo>
                  <a:pt x="7247394" y="1727200"/>
                </a:lnTo>
                <a:close/>
              </a:path>
              <a:path w="7297420" h="1879600">
                <a:moveTo>
                  <a:pt x="73291" y="1739900"/>
                </a:moveTo>
                <a:lnTo>
                  <a:pt x="58585" y="1739900"/>
                </a:lnTo>
                <a:lnTo>
                  <a:pt x="54229" y="1727200"/>
                </a:lnTo>
                <a:lnTo>
                  <a:pt x="68884" y="1727200"/>
                </a:lnTo>
                <a:lnTo>
                  <a:pt x="73291" y="1739900"/>
                </a:lnTo>
                <a:close/>
              </a:path>
              <a:path w="7297420" h="1879600">
                <a:moveTo>
                  <a:pt x="7238834" y="1739900"/>
                </a:moveTo>
                <a:lnTo>
                  <a:pt x="7224115" y="1739900"/>
                </a:lnTo>
                <a:lnTo>
                  <a:pt x="7228522" y="1727200"/>
                </a:lnTo>
                <a:lnTo>
                  <a:pt x="7243178" y="1727200"/>
                </a:lnTo>
                <a:lnTo>
                  <a:pt x="7238834" y="1739900"/>
                </a:lnTo>
                <a:close/>
              </a:path>
              <a:path w="7297420" h="1879600">
                <a:moveTo>
                  <a:pt x="82346" y="1752600"/>
                </a:moveTo>
                <a:lnTo>
                  <a:pt x="67729" y="1752600"/>
                </a:lnTo>
                <a:lnTo>
                  <a:pt x="63080" y="1739900"/>
                </a:lnTo>
                <a:lnTo>
                  <a:pt x="77660" y="1739900"/>
                </a:lnTo>
                <a:lnTo>
                  <a:pt x="82346" y="1752600"/>
                </a:lnTo>
                <a:close/>
              </a:path>
              <a:path w="7297420" h="1879600">
                <a:moveTo>
                  <a:pt x="7229690" y="1752600"/>
                </a:moveTo>
                <a:lnTo>
                  <a:pt x="7215060" y="1752600"/>
                </a:lnTo>
                <a:lnTo>
                  <a:pt x="7219746" y="1739900"/>
                </a:lnTo>
                <a:lnTo>
                  <a:pt x="7234326" y="1739900"/>
                </a:lnTo>
                <a:lnTo>
                  <a:pt x="7229690" y="1752600"/>
                </a:lnTo>
                <a:close/>
              </a:path>
              <a:path w="7297420" h="1879600">
                <a:moveTo>
                  <a:pt x="91935" y="1765300"/>
                </a:moveTo>
                <a:lnTo>
                  <a:pt x="77431" y="1765300"/>
                </a:lnTo>
                <a:lnTo>
                  <a:pt x="72504" y="1752600"/>
                </a:lnTo>
                <a:lnTo>
                  <a:pt x="86982" y="1752600"/>
                </a:lnTo>
                <a:lnTo>
                  <a:pt x="91935" y="1765300"/>
                </a:lnTo>
                <a:close/>
              </a:path>
              <a:path w="7297420" h="1879600">
                <a:moveTo>
                  <a:pt x="7219988" y="1765300"/>
                </a:moveTo>
                <a:lnTo>
                  <a:pt x="7205472" y="1765300"/>
                </a:lnTo>
                <a:lnTo>
                  <a:pt x="7210437" y="1752600"/>
                </a:lnTo>
                <a:lnTo>
                  <a:pt x="7224903" y="1752600"/>
                </a:lnTo>
                <a:lnTo>
                  <a:pt x="7219988" y="1765300"/>
                </a:lnTo>
                <a:close/>
              </a:path>
              <a:path w="7297420" h="1879600">
                <a:moveTo>
                  <a:pt x="107264" y="1778000"/>
                </a:moveTo>
                <a:lnTo>
                  <a:pt x="87680" y="1778000"/>
                </a:lnTo>
                <a:lnTo>
                  <a:pt x="82486" y="1765300"/>
                </a:lnTo>
                <a:lnTo>
                  <a:pt x="101930" y="1765300"/>
                </a:lnTo>
                <a:lnTo>
                  <a:pt x="107264" y="1778000"/>
                </a:lnTo>
                <a:close/>
              </a:path>
              <a:path w="7297420" h="1879600">
                <a:moveTo>
                  <a:pt x="7209739" y="1778000"/>
                </a:moveTo>
                <a:lnTo>
                  <a:pt x="7190143" y="1778000"/>
                </a:lnTo>
                <a:lnTo>
                  <a:pt x="7195489" y="1765300"/>
                </a:lnTo>
                <a:lnTo>
                  <a:pt x="7214920" y="1765300"/>
                </a:lnTo>
                <a:lnTo>
                  <a:pt x="7209739" y="1778000"/>
                </a:lnTo>
                <a:close/>
              </a:path>
              <a:path w="7297420" h="1879600">
                <a:moveTo>
                  <a:pt x="118097" y="1790700"/>
                </a:moveTo>
                <a:lnTo>
                  <a:pt x="98450" y="1790700"/>
                </a:lnTo>
                <a:lnTo>
                  <a:pt x="93002" y="1778000"/>
                </a:lnTo>
                <a:lnTo>
                  <a:pt x="112509" y="1778000"/>
                </a:lnTo>
                <a:lnTo>
                  <a:pt x="118097" y="1790700"/>
                </a:lnTo>
                <a:close/>
              </a:path>
              <a:path w="7297420" h="1879600">
                <a:moveTo>
                  <a:pt x="7198969" y="1790700"/>
                </a:moveTo>
                <a:lnTo>
                  <a:pt x="7179309" y="1790700"/>
                </a:lnTo>
                <a:lnTo>
                  <a:pt x="7184898" y="1778000"/>
                </a:lnTo>
                <a:lnTo>
                  <a:pt x="7204417" y="1778000"/>
                </a:lnTo>
                <a:lnTo>
                  <a:pt x="7198969" y="1790700"/>
                </a:lnTo>
                <a:close/>
              </a:path>
              <a:path w="7297420" h="1879600">
                <a:moveTo>
                  <a:pt x="135204" y="1803400"/>
                </a:moveTo>
                <a:lnTo>
                  <a:pt x="115544" y="1803400"/>
                </a:lnTo>
                <a:lnTo>
                  <a:pt x="109728" y="1790700"/>
                </a:lnTo>
                <a:lnTo>
                  <a:pt x="129273" y="1790700"/>
                </a:lnTo>
                <a:lnTo>
                  <a:pt x="135204" y="1803400"/>
                </a:lnTo>
                <a:close/>
              </a:path>
              <a:path w="7297420" h="1879600">
                <a:moveTo>
                  <a:pt x="7181862" y="1803400"/>
                </a:moveTo>
                <a:lnTo>
                  <a:pt x="7162203" y="1803400"/>
                </a:lnTo>
                <a:lnTo>
                  <a:pt x="7168146" y="1790700"/>
                </a:lnTo>
                <a:lnTo>
                  <a:pt x="7187692" y="1790700"/>
                </a:lnTo>
                <a:lnTo>
                  <a:pt x="7181862" y="1803400"/>
                </a:lnTo>
                <a:close/>
              </a:path>
              <a:path w="7297420" h="1879600">
                <a:moveTo>
                  <a:pt x="153289" y="1816100"/>
                </a:moveTo>
                <a:lnTo>
                  <a:pt x="127533" y="1816100"/>
                </a:lnTo>
                <a:lnTo>
                  <a:pt x="121488" y="1803400"/>
                </a:lnTo>
                <a:lnTo>
                  <a:pt x="147027" y="1803400"/>
                </a:lnTo>
                <a:lnTo>
                  <a:pt x="153289" y="1816100"/>
                </a:lnTo>
                <a:close/>
              </a:path>
              <a:path w="7297420" h="1879600">
                <a:moveTo>
                  <a:pt x="7169873" y="1816100"/>
                </a:moveTo>
                <a:lnTo>
                  <a:pt x="7144118" y="1816100"/>
                </a:lnTo>
                <a:lnTo>
                  <a:pt x="7150379" y="1803400"/>
                </a:lnTo>
                <a:lnTo>
                  <a:pt x="7175931" y="1803400"/>
                </a:lnTo>
                <a:lnTo>
                  <a:pt x="7169873" y="1816100"/>
                </a:lnTo>
                <a:close/>
              </a:path>
              <a:path w="7297420" h="1879600">
                <a:moveTo>
                  <a:pt x="172300" y="1828800"/>
                </a:moveTo>
                <a:lnTo>
                  <a:pt x="146380" y="1828800"/>
                </a:lnTo>
                <a:lnTo>
                  <a:pt x="139992" y="1816100"/>
                </a:lnTo>
                <a:lnTo>
                  <a:pt x="165735" y="1816100"/>
                </a:lnTo>
                <a:lnTo>
                  <a:pt x="172300" y="1828800"/>
                </a:lnTo>
                <a:close/>
              </a:path>
              <a:path w="7297420" h="1879600">
                <a:moveTo>
                  <a:pt x="7151039" y="1828800"/>
                </a:moveTo>
                <a:lnTo>
                  <a:pt x="7125119" y="1828800"/>
                </a:lnTo>
                <a:lnTo>
                  <a:pt x="7131684" y="1816100"/>
                </a:lnTo>
                <a:lnTo>
                  <a:pt x="7157427" y="1816100"/>
                </a:lnTo>
                <a:lnTo>
                  <a:pt x="7151039" y="1828800"/>
                </a:lnTo>
                <a:close/>
              </a:path>
              <a:path w="7297420" h="1879600">
                <a:moveTo>
                  <a:pt x="198945" y="1841500"/>
                </a:moveTo>
                <a:lnTo>
                  <a:pt x="172961" y="1841500"/>
                </a:lnTo>
                <a:lnTo>
                  <a:pt x="166166" y="1828800"/>
                </a:lnTo>
                <a:lnTo>
                  <a:pt x="192011" y="1828800"/>
                </a:lnTo>
                <a:lnTo>
                  <a:pt x="198945" y="1841500"/>
                </a:lnTo>
                <a:close/>
              </a:path>
              <a:path w="7297420" h="1879600">
                <a:moveTo>
                  <a:pt x="7124446" y="1841500"/>
                </a:moveTo>
                <a:lnTo>
                  <a:pt x="7098461" y="1841500"/>
                </a:lnTo>
                <a:lnTo>
                  <a:pt x="7105408" y="1828800"/>
                </a:lnTo>
                <a:lnTo>
                  <a:pt x="7131240" y="1828800"/>
                </a:lnTo>
                <a:lnTo>
                  <a:pt x="7124446" y="1841500"/>
                </a:lnTo>
                <a:close/>
              </a:path>
              <a:path w="7297420" h="1879600">
                <a:moveTo>
                  <a:pt x="234149" y="1854200"/>
                </a:moveTo>
                <a:lnTo>
                  <a:pt x="193929" y="1854200"/>
                </a:lnTo>
                <a:lnTo>
                  <a:pt x="186842" y="1841500"/>
                </a:lnTo>
                <a:lnTo>
                  <a:pt x="226796" y="1841500"/>
                </a:lnTo>
                <a:lnTo>
                  <a:pt x="234149" y="1854200"/>
                </a:lnTo>
                <a:close/>
              </a:path>
              <a:path w="7297420" h="1879600">
                <a:moveTo>
                  <a:pt x="7103491" y="1854200"/>
                </a:moveTo>
                <a:lnTo>
                  <a:pt x="7063270" y="1854200"/>
                </a:lnTo>
                <a:lnTo>
                  <a:pt x="7070610" y="1841500"/>
                </a:lnTo>
                <a:lnTo>
                  <a:pt x="7110564" y="1841500"/>
                </a:lnTo>
                <a:lnTo>
                  <a:pt x="7103491" y="1854200"/>
                </a:lnTo>
                <a:close/>
              </a:path>
              <a:path w="7297420" h="1879600">
                <a:moveTo>
                  <a:pt x="309740" y="1866900"/>
                </a:moveTo>
                <a:lnTo>
                  <a:pt x="230606" y="1866900"/>
                </a:lnTo>
                <a:lnTo>
                  <a:pt x="223100" y="1854200"/>
                </a:lnTo>
                <a:lnTo>
                  <a:pt x="301752" y="1854200"/>
                </a:lnTo>
                <a:lnTo>
                  <a:pt x="309740" y="1866900"/>
                </a:lnTo>
                <a:close/>
              </a:path>
              <a:path w="7297420" h="1879600">
                <a:moveTo>
                  <a:pt x="7066813" y="1866900"/>
                </a:moveTo>
                <a:lnTo>
                  <a:pt x="6987679" y="1866900"/>
                </a:lnTo>
                <a:lnTo>
                  <a:pt x="6995655" y="1854200"/>
                </a:lnTo>
                <a:lnTo>
                  <a:pt x="7074306" y="1854200"/>
                </a:lnTo>
                <a:lnTo>
                  <a:pt x="7066813" y="1866900"/>
                </a:lnTo>
                <a:close/>
              </a:path>
              <a:path w="7297420" h="1879600">
                <a:moveTo>
                  <a:pt x="6988073" y="1879600"/>
                </a:moveTo>
                <a:lnTo>
                  <a:pt x="309333" y="1879600"/>
                </a:lnTo>
                <a:lnTo>
                  <a:pt x="301193" y="1866900"/>
                </a:lnTo>
                <a:lnTo>
                  <a:pt x="6996226" y="1866900"/>
                </a:lnTo>
                <a:lnTo>
                  <a:pt x="6988073" y="18796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7888" y="1579371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一、静电力做功的特点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3288791" y="4450079"/>
            <a:ext cx="3169919" cy="126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0012" y="1683080"/>
            <a:ext cx="180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黑体"/>
                <a:cs typeface="黑体"/>
              </a:rPr>
              <a:t>类比：重力做</a:t>
            </a:r>
            <a:r>
              <a:rPr dirty="0" sz="2000" spc="5">
                <a:latin typeface="黑体"/>
                <a:cs typeface="黑体"/>
              </a:rPr>
              <a:t>功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0874" y="1637093"/>
            <a:ext cx="731693" cy="458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67888" y="2370784"/>
            <a:ext cx="6642100" cy="28689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16510" indent="571500">
              <a:lnSpc>
                <a:spcPct val="149600"/>
              </a:lnSpc>
              <a:spcBef>
                <a:spcPts val="75"/>
              </a:spcBef>
            </a:pPr>
            <a:r>
              <a:rPr dirty="0" sz="2000">
                <a:latin typeface="华文楷体"/>
                <a:cs typeface="华文楷体"/>
              </a:rPr>
              <a:t>在电场中不论电荷经由什么路径</a:t>
            </a:r>
            <a:r>
              <a:rPr dirty="0" sz="2000" spc="5">
                <a:latin typeface="华文楷体"/>
                <a:cs typeface="华文楷体"/>
              </a:rPr>
              <a:t>从</a:t>
            </a:r>
            <a:r>
              <a:rPr dirty="0" sz="2000" spc="-50">
                <a:latin typeface="华文楷体"/>
                <a:cs typeface="华文楷体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>
                <a:latin typeface="华文楷体"/>
                <a:cs typeface="华文楷体"/>
              </a:rPr>
              <a:t>点移动</a:t>
            </a:r>
            <a:r>
              <a:rPr dirty="0" sz="2000" spc="5">
                <a:latin typeface="华文楷体"/>
                <a:cs typeface="华文楷体"/>
              </a:rPr>
              <a:t>到</a:t>
            </a:r>
            <a:r>
              <a:rPr dirty="0" sz="2000" spc="-50">
                <a:latin typeface="华文楷体"/>
                <a:cs typeface="华文楷体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B</a:t>
            </a:r>
            <a:r>
              <a:rPr dirty="0" sz="2000">
                <a:latin typeface="华文楷体"/>
                <a:cs typeface="华文楷体"/>
              </a:rPr>
              <a:t>点，</a:t>
            </a:r>
            <a:r>
              <a:rPr dirty="0" sz="2000" spc="5">
                <a:latin typeface="华文楷体"/>
                <a:cs typeface="华文楷体"/>
              </a:rPr>
              <a:t>静 </a:t>
            </a:r>
            <a:r>
              <a:rPr dirty="0" sz="2000">
                <a:latin typeface="华文楷体"/>
                <a:cs typeface="华文楷体"/>
              </a:rPr>
              <a:t>电力所做的功都是一样的。因此，在电场中移动电荷时，</a:t>
            </a:r>
            <a:r>
              <a:rPr dirty="0" sz="2000">
                <a:latin typeface="华文楷体"/>
                <a:cs typeface="华文楷体"/>
              </a:rPr>
              <a:t>静 </a:t>
            </a:r>
            <a:r>
              <a:rPr dirty="0" sz="2000">
                <a:latin typeface="华文楷体"/>
                <a:cs typeface="华文楷体"/>
              </a:rPr>
              <a:t>电力所做的功只与电荷的起始位置和终止位置有关，与电</a:t>
            </a:r>
            <a:r>
              <a:rPr dirty="0" sz="2000">
                <a:latin typeface="华文楷体"/>
                <a:cs typeface="华文楷体"/>
              </a:rPr>
              <a:t>荷 </a:t>
            </a:r>
            <a:r>
              <a:rPr dirty="0" sz="2000">
                <a:latin typeface="华文楷体"/>
                <a:cs typeface="华文楷体"/>
              </a:rPr>
              <a:t>经过的路径无关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80765">
              <a:lnSpc>
                <a:spcPct val="100000"/>
              </a:lnSpc>
              <a:spcBef>
                <a:spcPts val="218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其他静电场也是适用的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2295144"/>
            <a:ext cx="1298448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1750" y="2276094"/>
            <a:ext cx="1336675" cy="1727200"/>
          </a:xfrm>
          <a:custGeom>
            <a:avLst/>
            <a:gdLst/>
            <a:ahLst/>
            <a:cxnLst/>
            <a:rect l="l" t="t" r="r" b="b"/>
            <a:pathLst>
              <a:path w="1336675" h="1727200">
                <a:moveTo>
                  <a:pt x="1336548" y="1726691"/>
                </a:moveTo>
                <a:lnTo>
                  <a:pt x="0" y="1726691"/>
                </a:lnTo>
                <a:lnTo>
                  <a:pt x="0" y="0"/>
                </a:lnTo>
                <a:lnTo>
                  <a:pt x="1336548" y="0"/>
                </a:lnTo>
                <a:lnTo>
                  <a:pt x="1336548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1707641"/>
                </a:lnTo>
                <a:lnTo>
                  <a:pt x="9525" y="1707641"/>
                </a:lnTo>
                <a:lnTo>
                  <a:pt x="19050" y="1717166"/>
                </a:lnTo>
                <a:lnTo>
                  <a:pt x="1336548" y="1717166"/>
                </a:lnTo>
                <a:lnTo>
                  <a:pt x="1336548" y="1726691"/>
                </a:lnTo>
                <a:close/>
              </a:path>
              <a:path w="1336675" h="172720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1336675" h="1727200">
                <a:moveTo>
                  <a:pt x="1317498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1317498" y="9524"/>
                </a:lnTo>
                <a:lnTo>
                  <a:pt x="1317498" y="19049"/>
                </a:lnTo>
                <a:close/>
              </a:path>
              <a:path w="1336675" h="1727200">
                <a:moveTo>
                  <a:pt x="1317498" y="1717166"/>
                </a:moveTo>
                <a:lnTo>
                  <a:pt x="1317498" y="9524"/>
                </a:lnTo>
                <a:lnTo>
                  <a:pt x="1327023" y="19049"/>
                </a:lnTo>
                <a:lnTo>
                  <a:pt x="1336548" y="19049"/>
                </a:lnTo>
                <a:lnTo>
                  <a:pt x="1336548" y="1707641"/>
                </a:lnTo>
                <a:lnTo>
                  <a:pt x="1327023" y="1707641"/>
                </a:lnTo>
                <a:lnTo>
                  <a:pt x="1317498" y="1717166"/>
                </a:lnTo>
                <a:close/>
              </a:path>
              <a:path w="1336675" h="1727200">
                <a:moveTo>
                  <a:pt x="1336548" y="19049"/>
                </a:moveTo>
                <a:lnTo>
                  <a:pt x="1327023" y="19049"/>
                </a:lnTo>
                <a:lnTo>
                  <a:pt x="1317498" y="9524"/>
                </a:lnTo>
                <a:lnTo>
                  <a:pt x="1336548" y="9524"/>
                </a:lnTo>
                <a:lnTo>
                  <a:pt x="1336548" y="19049"/>
                </a:lnTo>
                <a:close/>
              </a:path>
              <a:path w="1336675" h="1727200">
                <a:moveTo>
                  <a:pt x="19050" y="1717166"/>
                </a:moveTo>
                <a:lnTo>
                  <a:pt x="9525" y="1707641"/>
                </a:lnTo>
                <a:lnTo>
                  <a:pt x="19050" y="1707641"/>
                </a:lnTo>
                <a:lnTo>
                  <a:pt x="19050" y="1717166"/>
                </a:lnTo>
                <a:close/>
              </a:path>
              <a:path w="1336675" h="1727200">
                <a:moveTo>
                  <a:pt x="1317498" y="1717166"/>
                </a:moveTo>
                <a:lnTo>
                  <a:pt x="19050" y="1717166"/>
                </a:lnTo>
                <a:lnTo>
                  <a:pt x="19050" y="1707641"/>
                </a:lnTo>
                <a:lnTo>
                  <a:pt x="1317498" y="1707641"/>
                </a:lnTo>
                <a:lnTo>
                  <a:pt x="1317498" y="1717166"/>
                </a:lnTo>
                <a:close/>
              </a:path>
              <a:path w="1336675" h="1727200">
                <a:moveTo>
                  <a:pt x="1336548" y="1717166"/>
                </a:moveTo>
                <a:lnTo>
                  <a:pt x="1317498" y="1717166"/>
                </a:lnTo>
                <a:lnTo>
                  <a:pt x="1327023" y="1707641"/>
                </a:lnTo>
                <a:lnTo>
                  <a:pt x="1336548" y="1707641"/>
                </a:lnTo>
                <a:lnTo>
                  <a:pt x="1336548" y="1717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6615" y="2304288"/>
            <a:ext cx="2417064" cy="1688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5619" y="2275332"/>
            <a:ext cx="2260092" cy="1688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91704" y="3328365"/>
            <a:ext cx="210616" cy="1694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68730" y="3308222"/>
            <a:ext cx="118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2646" y="4610976"/>
            <a:ext cx="2513965" cy="490855"/>
          </a:xfrm>
          <a:custGeom>
            <a:avLst/>
            <a:gdLst/>
            <a:ahLst/>
            <a:cxnLst/>
            <a:rect l="l" t="t" r="r" b="b"/>
            <a:pathLst>
              <a:path w="2513965" h="490854">
                <a:moveTo>
                  <a:pt x="2513850" y="490232"/>
                </a:moveTo>
                <a:lnTo>
                  <a:pt x="0" y="490232"/>
                </a:lnTo>
                <a:lnTo>
                  <a:pt x="0" y="0"/>
                </a:lnTo>
                <a:lnTo>
                  <a:pt x="2513850" y="0"/>
                </a:lnTo>
                <a:lnTo>
                  <a:pt x="25138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57"/>
                </a:lnTo>
                <a:lnTo>
                  <a:pt x="14287" y="461657"/>
                </a:lnTo>
                <a:lnTo>
                  <a:pt x="28575" y="475945"/>
                </a:lnTo>
                <a:lnTo>
                  <a:pt x="2513850" y="475945"/>
                </a:lnTo>
                <a:lnTo>
                  <a:pt x="2513850" y="490232"/>
                </a:lnTo>
                <a:close/>
              </a:path>
              <a:path w="2513965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513965" h="490854">
                <a:moveTo>
                  <a:pt x="24852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85275" y="14287"/>
                </a:lnTo>
                <a:lnTo>
                  <a:pt x="2485275" y="28575"/>
                </a:lnTo>
                <a:close/>
              </a:path>
              <a:path w="2513965" h="490854">
                <a:moveTo>
                  <a:pt x="2485275" y="475945"/>
                </a:moveTo>
                <a:lnTo>
                  <a:pt x="2485275" y="14287"/>
                </a:lnTo>
                <a:lnTo>
                  <a:pt x="2499563" y="28575"/>
                </a:lnTo>
                <a:lnTo>
                  <a:pt x="2513850" y="28575"/>
                </a:lnTo>
                <a:lnTo>
                  <a:pt x="2513850" y="461657"/>
                </a:lnTo>
                <a:lnTo>
                  <a:pt x="2499563" y="461657"/>
                </a:lnTo>
                <a:lnTo>
                  <a:pt x="2485275" y="475945"/>
                </a:lnTo>
                <a:close/>
              </a:path>
              <a:path w="2513965" h="490854">
                <a:moveTo>
                  <a:pt x="2513850" y="28575"/>
                </a:moveTo>
                <a:lnTo>
                  <a:pt x="2499563" y="28575"/>
                </a:lnTo>
                <a:lnTo>
                  <a:pt x="2485275" y="14287"/>
                </a:lnTo>
                <a:lnTo>
                  <a:pt x="2513850" y="14287"/>
                </a:lnTo>
                <a:lnTo>
                  <a:pt x="2513850" y="28575"/>
                </a:lnTo>
                <a:close/>
              </a:path>
              <a:path w="2513965" h="490854">
                <a:moveTo>
                  <a:pt x="28575" y="475945"/>
                </a:moveTo>
                <a:lnTo>
                  <a:pt x="14287" y="461657"/>
                </a:lnTo>
                <a:lnTo>
                  <a:pt x="28575" y="461657"/>
                </a:lnTo>
                <a:lnTo>
                  <a:pt x="28575" y="475945"/>
                </a:lnTo>
                <a:close/>
              </a:path>
              <a:path w="2513965" h="490854">
                <a:moveTo>
                  <a:pt x="2485275" y="475945"/>
                </a:moveTo>
                <a:lnTo>
                  <a:pt x="28575" y="475945"/>
                </a:lnTo>
                <a:lnTo>
                  <a:pt x="28575" y="461657"/>
                </a:lnTo>
                <a:lnTo>
                  <a:pt x="2485275" y="461657"/>
                </a:lnTo>
                <a:lnTo>
                  <a:pt x="2485275" y="475945"/>
                </a:lnTo>
                <a:close/>
              </a:path>
              <a:path w="2513965" h="490854">
                <a:moveTo>
                  <a:pt x="2513850" y="475945"/>
                </a:moveTo>
                <a:lnTo>
                  <a:pt x="2485275" y="475945"/>
                </a:lnTo>
                <a:lnTo>
                  <a:pt x="2499563" y="461657"/>
                </a:lnTo>
                <a:lnTo>
                  <a:pt x="2513850" y="461657"/>
                </a:lnTo>
                <a:lnTo>
                  <a:pt x="2513850" y="475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1788" y="2248877"/>
            <a:ext cx="1337310" cy="1743075"/>
          </a:xfrm>
          <a:custGeom>
            <a:avLst/>
            <a:gdLst/>
            <a:ahLst/>
            <a:cxnLst/>
            <a:rect l="l" t="t" r="r" b="b"/>
            <a:pathLst>
              <a:path w="1337310" h="1743075">
                <a:moveTo>
                  <a:pt x="1336840" y="1742846"/>
                </a:moveTo>
                <a:lnTo>
                  <a:pt x="0" y="1742846"/>
                </a:lnTo>
                <a:lnTo>
                  <a:pt x="0" y="0"/>
                </a:lnTo>
                <a:lnTo>
                  <a:pt x="1336840" y="0"/>
                </a:lnTo>
                <a:lnTo>
                  <a:pt x="133684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704746"/>
                </a:lnTo>
                <a:lnTo>
                  <a:pt x="19050" y="1704746"/>
                </a:lnTo>
                <a:lnTo>
                  <a:pt x="38100" y="1723796"/>
                </a:lnTo>
                <a:lnTo>
                  <a:pt x="1336840" y="1723796"/>
                </a:lnTo>
                <a:lnTo>
                  <a:pt x="1336840" y="1742846"/>
                </a:lnTo>
                <a:close/>
              </a:path>
              <a:path w="1337310" h="174307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337310" h="1743075">
                <a:moveTo>
                  <a:pt x="129874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298740" y="19050"/>
                </a:lnTo>
                <a:lnTo>
                  <a:pt x="1298740" y="38100"/>
                </a:lnTo>
                <a:close/>
              </a:path>
              <a:path w="1337310" h="1743075">
                <a:moveTo>
                  <a:pt x="1298740" y="1723796"/>
                </a:moveTo>
                <a:lnTo>
                  <a:pt x="1298740" y="19050"/>
                </a:lnTo>
                <a:lnTo>
                  <a:pt x="1317790" y="38100"/>
                </a:lnTo>
                <a:lnTo>
                  <a:pt x="1336840" y="38100"/>
                </a:lnTo>
                <a:lnTo>
                  <a:pt x="1336840" y="1704746"/>
                </a:lnTo>
                <a:lnTo>
                  <a:pt x="1317790" y="1704746"/>
                </a:lnTo>
                <a:lnTo>
                  <a:pt x="1298740" y="1723796"/>
                </a:lnTo>
                <a:close/>
              </a:path>
              <a:path w="1337310" h="1743075">
                <a:moveTo>
                  <a:pt x="1336840" y="38100"/>
                </a:moveTo>
                <a:lnTo>
                  <a:pt x="1317790" y="38100"/>
                </a:lnTo>
                <a:lnTo>
                  <a:pt x="1298740" y="19050"/>
                </a:lnTo>
                <a:lnTo>
                  <a:pt x="1336840" y="19050"/>
                </a:lnTo>
                <a:lnTo>
                  <a:pt x="1336840" y="38100"/>
                </a:lnTo>
                <a:close/>
              </a:path>
              <a:path w="1337310" h="1743075">
                <a:moveTo>
                  <a:pt x="38100" y="1723796"/>
                </a:moveTo>
                <a:lnTo>
                  <a:pt x="19050" y="1704746"/>
                </a:lnTo>
                <a:lnTo>
                  <a:pt x="38100" y="1704746"/>
                </a:lnTo>
                <a:lnTo>
                  <a:pt x="38100" y="1723796"/>
                </a:lnTo>
                <a:close/>
              </a:path>
              <a:path w="1337310" h="1743075">
                <a:moveTo>
                  <a:pt x="1298740" y="1723796"/>
                </a:moveTo>
                <a:lnTo>
                  <a:pt x="38100" y="1723796"/>
                </a:lnTo>
                <a:lnTo>
                  <a:pt x="38100" y="1704746"/>
                </a:lnTo>
                <a:lnTo>
                  <a:pt x="1298740" y="1704746"/>
                </a:lnTo>
                <a:lnTo>
                  <a:pt x="1298740" y="1723796"/>
                </a:lnTo>
                <a:close/>
              </a:path>
              <a:path w="1337310" h="1743075">
                <a:moveTo>
                  <a:pt x="1336840" y="1723796"/>
                </a:moveTo>
                <a:lnTo>
                  <a:pt x="1298740" y="1723796"/>
                </a:lnTo>
                <a:lnTo>
                  <a:pt x="1317790" y="1704746"/>
                </a:lnTo>
                <a:lnTo>
                  <a:pt x="1336840" y="1704746"/>
                </a:lnTo>
                <a:lnTo>
                  <a:pt x="1336840" y="17237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7515" y="2264181"/>
            <a:ext cx="2454910" cy="1739900"/>
          </a:xfrm>
          <a:custGeom>
            <a:avLst/>
            <a:gdLst/>
            <a:ahLst/>
            <a:cxnLst/>
            <a:rect l="l" t="t" r="r" b="b"/>
            <a:pathLst>
              <a:path w="2454909" h="1739900">
                <a:moveTo>
                  <a:pt x="2454414" y="1739811"/>
                </a:moveTo>
                <a:lnTo>
                  <a:pt x="0" y="1739811"/>
                </a:lnTo>
                <a:lnTo>
                  <a:pt x="0" y="0"/>
                </a:lnTo>
                <a:lnTo>
                  <a:pt x="2454414" y="0"/>
                </a:lnTo>
                <a:lnTo>
                  <a:pt x="2454414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1701711"/>
                </a:lnTo>
                <a:lnTo>
                  <a:pt x="19050" y="1701711"/>
                </a:lnTo>
                <a:lnTo>
                  <a:pt x="38100" y="1720761"/>
                </a:lnTo>
                <a:lnTo>
                  <a:pt x="2454414" y="1720761"/>
                </a:lnTo>
                <a:lnTo>
                  <a:pt x="2454414" y="1739811"/>
                </a:lnTo>
                <a:close/>
              </a:path>
              <a:path w="2454909" h="1739900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2454909" h="1739900">
                <a:moveTo>
                  <a:pt x="2416314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2416314" y="19049"/>
                </a:lnTo>
                <a:lnTo>
                  <a:pt x="2416314" y="38099"/>
                </a:lnTo>
                <a:close/>
              </a:path>
              <a:path w="2454909" h="1739900">
                <a:moveTo>
                  <a:pt x="2416314" y="1720761"/>
                </a:moveTo>
                <a:lnTo>
                  <a:pt x="2416314" y="19049"/>
                </a:lnTo>
                <a:lnTo>
                  <a:pt x="2435364" y="38099"/>
                </a:lnTo>
                <a:lnTo>
                  <a:pt x="2454414" y="38099"/>
                </a:lnTo>
                <a:lnTo>
                  <a:pt x="2454414" y="1701711"/>
                </a:lnTo>
                <a:lnTo>
                  <a:pt x="2435364" y="1701711"/>
                </a:lnTo>
                <a:lnTo>
                  <a:pt x="2416314" y="1720761"/>
                </a:lnTo>
                <a:close/>
              </a:path>
              <a:path w="2454909" h="1739900">
                <a:moveTo>
                  <a:pt x="2454414" y="38099"/>
                </a:moveTo>
                <a:lnTo>
                  <a:pt x="2435364" y="38099"/>
                </a:lnTo>
                <a:lnTo>
                  <a:pt x="2416314" y="19049"/>
                </a:lnTo>
                <a:lnTo>
                  <a:pt x="2454414" y="19049"/>
                </a:lnTo>
                <a:lnTo>
                  <a:pt x="2454414" y="38099"/>
                </a:lnTo>
                <a:close/>
              </a:path>
              <a:path w="2454909" h="1739900">
                <a:moveTo>
                  <a:pt x="38100" y="1720761"/>
                </a:moveTo>
                <a:lnTo>
                  <a:pt x="19050" y="1701711"/>
                </a:lnTo>
                <a:lnTo>
                  <a:pt x="38100" y="1701711"/>
                </a:lnTo>
                <a:lnTo>
                  <a:pt x="38100" y="1720761"/>
                </a:lnTo>
                <a:close/>
              </a:path>
              <a:path w="2454909" h="1739900">
                <a:moveTo>
                  <a:pt x="2416314" y="1720761"/>
                </a:moveTo>
                <a:lnTo>
                  <a:pt x="38100" y="1720761"/>
                </a:lnTo>
                <a:lnTo>
                  <a:pt x="38100" y="1701711"/>
                </a:lnTo>
                <a:lnTo>
                  <a:pt x="2416314" y="1701711"/>
                </a:lnTo>
                <a:lnTo>
                  <a:pt x="2416314" y="1720761"/>
                </a:lnTo>
                <a:close/>
              </a:path>
              <a:path w="2454909" h="1739900">
                <a:moveTo>
                  <a:pt x="2454414" y="1720761"/>
                </a:moveTo>
                <a:lnTo>
                  <a:pt x="2416314" y="1720761"/>
                </a:lnTo>
                <a:lnTo>
                  <a:pt x="2435364" y="1701711"/>
                </a:lnTo>
                <a:lnTo>
                  <a:pt x="2454414" y="1701711"/>
                </a:lnTo>
                <a:lnTo>
                  <a:pt x="2454414" y="17207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27837" y="2231669"/>
            <a:ext cx="2339340" cy="1739900"/>
          </a:xfrm>
          <a:custGeom>
            <a:avLst/>
            <a:gdLst/>
            <a:ahLst/>
            <a:cxnLst/>
            <a:rect l="l" t="t" r="r" b="b"/>
            <a:pathLst>
              <a:path w="2339340" h="1739900">
                <a:moveTo>
                  <a:pt x="2338844" y="1739798"/>
                </a:moveTo>
                <a:lnTo>
                  <a:pt x="0" y="1739798"/>
                </a:lnTo>
                <a:lnTo>
                  <a:pt x="0" y="0"/>
                </a:lnTo>
                <a:lnTo>
                  <a:pt x="2338844" y="0"/>
                </a:lnTo>
                <a:lnTo>
                  <a:pt x="233884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701698"/>
                </a:lnTo>
                <a:lnTo>
                  <a:pt x="19050" y="1701698"/>
                </a:lnTo>
                <a:lnTo>
                  <a:pt x="38100" y="1720748"/>
                </a:lnTo>
                <a:lnTo>
                  <a:pt x="2338844" y="1720748"/>
                </a:lnTo>
                <a:lnTo>
                  <a:pt x="2338844" y="1739798"/>
                </a:lnTo>
                <a:close/>
              </a:path>
              <a:path w="2339340" h="17399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339340" h="1739900">
                <a:moveTo>
                  <a:pt x="230074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300744" y="19050"/>
                </a:lnTo>
                <a:lnTo>
                  <a:pt x="2300744" y="38100"/>
                </a:lnTo>
                <a:close/>
              </a:path>
              <a:path w="2339340" h="1739900">
                <a:moveTo>
                  <a:pt x="2300744" y="1720748"/>
                </a:moveTo>
                <a:lnTo>
                  <a:pt x="2300744" y="19050"/>
                </a:lnTo>
                <a:lnTo>
                  <a:pt x="2319794" y="38100"/>
                </a:lnTo>
                <a:lnTo>
                  <a:pt x="2338844" y="38100"/>
                </a:lnTo>
                <a:lnTo>
                  <a:pt x="2338844" y="1701698"/>
                </a:lnTo>
                <a:lnTo>
                  <a:pt x="2319794" y="1701698"/>
                </a:lnTo>
                <a:lnTo>
                  <a:pt x="2300744" y="1720748"/>
                </a:lnTo>
                <a:close/>
              </a:path>
              <a:path w="2339340" h="1739900">
                <a:moveTo>
                  <a:pt x="2338844" y="38100"/>
                </a:moveTo>
                <a:lnTo>
                  <a:pt x="2319794" y="38100"/>
                </a:lnTo>
                <a:lnTo>
                  <a:pt x="2300744" y="19050"/>
                </a:lnTo>
                <a:lnTo>
                  <a:pt x="2338844" y="19050"/>
                </a:lnTo>
                <a:lnTo>
                  <a:pt x="2338844" y="38100"/>
                </a:lnTo>
                <a:close/>
              </a:path>
              <a:path w="2339340" h="1739900">
                <a:moveTo>
                  <a:pt x="38100" y="1720748"/>
                </a:moveTo>
                <a:lnTo>
                  <a:pt x="19050" y="1701698"/>
                </a:lnTo>
                <a:lnTo>
                  <a:pt x="38100" y="1701698"/>
                </a:lnTo>
                <a:lnTo>
                  <a:pt x="38100" y="1720748"/>
                </a:lnTo>
                <a:close/>
              </a:path>
              <a:path w="2339340" h="1739900">
                <a:moveTo>
                  <a:pt x="2300744" y="1720748"/>
                </a:moveTo>
                <a:lnTo>
                  <a:pt x="38100" y="1720748"/>
                </a:lnTo>
                <a:lnTo>
                  <a:pt x="38100" y="1701698"/>
                </a:lnTo>
                <a:lnTo>
                  <a:pt x="2300744" y="1701698"/>
                </a:lnTo>
                <a:lnTo>
                  <a:pt x="2300744" y="1720748"/>
                </a:lnTo>
                <a:close/>
              </a:path>
              <a:path w="2339340" h="1739900">
                <a:moveTo>
                  <a:pt x="2338844" y="1720748"/>
                </a:moveTo>
                <a:lnTo>
                  <a:pt x="2300744" y="1720748"/>
                </a:lnTo>
                <a:lnTo>
                  <a:pt x="2319794" y="1701698"/>
                </a:lnTo>
                <a:lnTo>
                  <a:pt x="2338844" y="1701698"/>
                </a:lnTo>
                <a:lnTo>
                  <a:pt x="2338844" y="17207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25673" y="4097716"/>
            <a:ext cx="6899275" cy="138938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075305">
              <a:lnSpc>
                <a:spcPct val="100000"/>
              </a:lnSpc>
              <a:spcBef>
                <a:spcPts val="840"/>
              </a:spcBef>
            </a:pPr>
            <a:r>
              <a:rPr dirty="0" sz="2000">
                <a:latin typeface="宋体"/>
                <a:cs typeface="宋体"/>
              </a:rPr>
              <a:t>定义重力势能</a:t>
            </a:r>
            <a:r>
              <a:rPr dirty="0" sz="2000" spc="-130" i="1">
                <a:latin typeface="Times New Roman"/>
                <a:cs typeface="Times New Roman"/>
              </a:rPr>
              <a:t>E</a:t>
            </a:r>
            <a:r>
              <a:rPr dirty="0" baseline="-17094" sz="1950" spc="-195">
                <a:latin typeface="Times New Roman"/>
                <a:cs typeface="Times New Roman"/>
              </a:rPr>
              <a:t>p</a:t>
            </a:r>
            <a:r>
              <a:rPr dirty="0" sz="2100" spc="-130" i="1">
                <a:latin typeface="宋体"/>
                <a:cs typeface="宋体"/>
              </a:rPr>
              <a:t>＝</a:t>
            </a:r>
            <a:r>
              <a:rPr dirty="0" sz="2000" spc="-130" i="1">
                <a:latin typeface="Times New Roman"/>
                <a:cs typeface="Times New Roman"/>
              </a:rPr>
              <a:t>mgh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400" spc="-145" i="1">
                <a:latin typeface="Times New Roman"/>
                <a:cs typeface="Times New Roman"/>
              </a:rPr>
              <a:t>W</a:t>
            </a:r>
            <a:r>
              <a:rPr dirty="0" baseline="-17921" sz="2325" spc="-217">
                <a:latin typeface="Times New Roman"/>
                <a:cs typeface="Times New Roman"/>
              </a:rPr>
              <a:t>G</a:t>
            </a:r>
            <a:r>
              <a:rPr dirty="0" sz="2500" spc="-145" i="1">
                <a:latin typeface="宋体"/>
                <a:cs typeface="宋体"/>
              </a:rPr>
              <a:t>＝</a:t>
            </a:r>
            <a:r>
              <a:rPr dirty="0" sz="2400" spc="-145" i="1">
                <a:latin typeface="Times New Roman"/>
                <a:cs typeface="Times New Roman"/>
              </a:rPr>
              <a:t>mgh</a:t>
            </a:r>
            <a:r>
              <a:rPr dirty="0" baseline="-17921" sz="2325" spc="-217">
                <a:latin typeface="Times New Roman"/>
                <a:cs typeface="Times New Roman"/>
              </a:rPr>
              <a:t>1</a:t>
            </a:r>
            <a:r>
              <a:rPr dirty="0" sz="2500" spc="-145" i="1">
                <a:latin typeface="宋体"/>
                <a:cs typeface="宋体"/>
              </a:rPr>
              <a:t>－</a:t>
            </a:r>
            <a:r>
              <a:rPr dirty="0" sz="2400" spc="-145" i="1">
                <a:latin typeface="Times New Roman"/>
                <a:cs typeface="Times New Roman"/>
              </a:rPr>
              <a:t>mgh</a:t>
            </a:r>
            <a:r>
              <a:rPr dirty="0" baseline="-17921" sz="2325" spc="-217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  <a:p>
            <a:pPr marL="3075305">
              <a:lnSpc>
                <a:spcPct val="100000"/>
              </a:lnSpc>
              <a:spcBef>
                <a:spcPts val="1170"/>
              </a:spcBef>
            </a:pPr>
            <a:r>
              <a:rPr dirty="0" sz="2000">
                <a:latin typeface="宋体"/>
                <a:cs typeface="宋体"/>
              </a:rPr>
              <a:t>重力做的功等于重力势能的减少</a:t>
            </a:r>
            <a:r>
              <a:rPr dirty="0" sz="2000" spc="5">
                <a:latin typeface="宋体"/>
                <a:cs typeface="宋体"/>
              </a:rPr>
              <a:t>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18253" y="1613776"/>
            <a:ext cx="2513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重力做功的特</a:t>
            </a:r>
            <a:r>
              <a:rPr dirty="0" sz="2800" spc="-5"/>
              <a:t>点</a:t>
            </a:r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5262460" y="4402226"/>
            <a:ext cx="549910" cy="259715"/>
          </a:xfrm>
          <a:custGeom>
            <a:avLst/>
            <a:gdLst/>
            <a:ahLst/>
            <a:cxnLst/>
            <a:rect l="l" t="t" r="r" b="b"/>
            <a:pathLst>
              <a:path w="549910" h="259714">
                <a:moveTo>
                  <a:pt x="469106" y="34280"/>
                </a:moveTo>
                <a:lnTo>
                  <a:pt x="423100" y="28422"/>
                </a:lnTo>
                <a:lnTo>
                  <a:pt x="410655" y="13627"/>
                </a:lnTo>
                <a:lnTo>
                  <a:pt x="410997" y="10972"/>
                </a:lnTo>
                <a:lnTo>
                  <a:pt x="423722" y="0"/>
                </a:lnTo>
                <a:lnTo>
                  <a:pt x="426707" y="76"/>
                </a:lnTo>
                <a:lnTo>
                  <a:pt x="533100" y="13627"/>
                </a:lnTo>
                <a:lnTo>
                  <a:pt x="517766" y="13627"/>
                </a:lnTo>
                <a:lnTo>
                  <a:pt x="469106" y="34280"/>
                </a:lnTo>
                <a:close/>
              </a:path>
              <a:path w="549910" h="259714">
                <a:moveTo>
                  <a:pt x="497246" y="37863"/>
                </a:moveTo>
                <a:lnTo>
                  <a:pt x="469106" y="34280"/>
                </a:lnTo>
                <a:lnTo>
                  <a:pt x="517766" y="13627"/>
                </a:lnTo>
                <a:lnTo>
                  <a:pt x="519722" y="18237"/>
                </a:lnTo>
                <a:lnTo>
                  <a:pt x="511898" y="18237"/>
                </a:lnTo>
                <a:lnTo>
                  <a:pt x="497246" y="37863"/>
                </a:lnTo>
                <a:close/>
              </a:path>
              <a:path w="549910" h="259714">
                <a:moveTo>
                  <a:pt x="465289" y="120535"/>
                </a:moveTo>
                <a:lnTo>
                  <a:pt x="449694" y="106121"/>
                </a:lnTo>
                <a:lnTo>
                  <a:pt x="450037" y="103149"/>
                </a:lnTo>
                <a:lnTo>
                  <a:pt x="451002" y="100329"/>
                </a:lnTo>
                <a:lnTo>
                  <a:pt x="452526" y="97764"/>
                </a:lnTo>
                <a:lnTo>
                  <a:pt x="480280" y="60588"/>
                </a:lnTo>
                <a:lnTo>
                  <a:pt x="528929" y="39941"/>
                </a:lnTo>
                <a:lnTo>
                  <a:pt x="517766" y="13627"/>
                </a:lnTo>
                <a:lnTo>
                  <a:pt x="533100" y="13627"/>
                </a:lnTo>
                <a:lnTo>
                  <a:pt x="549452" y="15709"/>
                </a:lnTo>
                <a:lnTo>
                  <a:pt x="475424" y="114858"/>
                </a:lnTo>
                <a:lnTo>
                  <a:pt x="473405" y="117043"/>
                </a:lnTo>
                <a:lnTo>
                  <a:pt x="470954" y="118770"/>
                </a:lnTo>
                <a:lnTo>
                  <a:pt x="468210" y="119951"/>
                </a:lnTo>
                <a:lnTo>
                  <a:pt x="465289" y="120535"/>
                </a:lnTo>
                <a:close/>
              </a:path>
              <a:path w="549910" h="259714">
                <a:moveTo>
                  <a:pt x="521550" y="40957"/>
                </a:moveTo>
                <a:lnTo>
                  <a:pt x="497246" y="37863"/>
                </a:lnTo>
                <a:lnTo>
                  <a:pt x="511898" y="18237"/>
                </a:lnTo>
                <a:lnTo>
                  <a:pt x="521550" y="40957"/>
                </a:lnTo>
                <a:close/>
              </a:path>
              <a:path w="549910" h="259714">
                <a:moveTo>
                  <a:pt x="526535" y="40957"/>
                </a:moveTo>
                <a:lnTo>
                  <a:pt x="521550" y="40957"/>
                </a:lnTo>
                <a:lnTo>
                  <a:pt x="511898" y="18237"/>
                </a:lnTo>
                <a:lnTo>
                  <a:pt x="519722" y="18237"/>
                </a:lnTo>
                <a:lnTo>
                  <a:pt x="528929" y="39941"/>
                </a:lnTo>
                <a:lnTo>
                  <a:pt x="526535" y="40957"/>
                </a:lnTo>
                <a:close/>
              </a:path>
              <a:path w="549910" h="259714">
                <a:moveTo>
                  <a:pt x="11163" y="259689"/>
                </a:moveTo>
                <a:lnTo>
                  <a:pt x="0" y="233387"/>
                </a:lnTo>
                <a:lnTo>
                  <a:pt x="469106" y="34280"/>
                </a:lnTo>
                <a:lnTo>
                  <a:pt x="497246" y="37863"/>
                </a:lnTo>
                <a:lnTo>
                  <a:pt x="480280" y="60588"/>
                </a:lnTo>
                <a:lnTo>
                  <a:pt x="11163" y="259689"/>
                </a:lnTo>
                <a:close/>
              </a:path>
              <a:path w="549910" h="259714">
                <a:moveTo>
                  <a:pt x="480280" y="60588"/>
                </a:moveTo>
                <a:lnTo>
                  <a:pt x="497246" y="37863"/>
                </a:lnTo>
                <a:lnTo>
                  <a:pt x="521550" y="40957"/>
                </a:lnTo>
                <a:lnTo>
                  <a:pt x="526535" y="40957"/>
                </a:lnTo>
                <a:lnTo>
                  <a:pt x="480280" y="605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62956" y="5123916"/>
            <a:ext cx="549275" cy="241300"/>
          </a:xfrm>
          <a:custGeom>
            <a:avLst/>
            <a:gdLst/>
            <a:ahLst/>
            <a:cxnLst/>
            <a:rect l="l" t="t" r="r" b="b"/>
            <a:pathLst>
              <a:path w="549275" h="241300">
                <a:moveTo>
                  <a:pt x="467984" y="205087"/>
                </a:moveTo>
                <a:lnTo>
                  <a:pt x="0" y="26695"/>
                </a:lnTo>
                <a:lnTo>
                  <a:pt x="10172" y="0"/>
                </a:lnTo>
                <a:lnTo>
                  <a:pt x="478160" y="178377"/>
                </a:lnTo>
                <a:lnTo>
                  <a:pt x="495961" y="200456"/>
                </a:lnTo>
                <a:lnTo>
                  <a:pt x="467984" y="205087"/>
                </a:lnTo>
                <a:close/>
              </a:path>
              <a:path w="549275" h="241300">
                <a:moveTo>
                  <a:pt x="529290" y="223913"/>
                </a:moveTo>
                <a:lnTo>
                  <a:pt x="517372" y="223913"/>
                </a:lnTo>
                <a:lnTo>
                  <a:pt x="527558" y="197205"/>
                </a:lnTo>
                <a:lnTo>
                  <a:pt x="478160" y="178377"/>
                </a:lnTo>
                <a:lnTo>
                  <a:pt x="449046" y="142265"/>
                </a:lnTo>
                <a:lnTo>
                  <a:pt x="447433" y="139763"/>
                </a:lnTo>
                <a:lnTo>
                  <a:pt x="446366" y="136969"/>
                </a:lnTo>
                <a:lnTo>
                  <a:pt x="445897" y="134010"/>
                </a:lnTo>
                <a:lnTo>
                  <a:pt x="446062" y="131038"/>
                </a:lnTo>
                <a:lnTo>
                  <a:pt x="460946" y="119037"/>
                </a:lnTo>
                <a:lnTo>
                  <a:pt x="463892" y="119506"/>
                </a:lnTo>
                <a:lnTo>
                  <a:pt x="466686" y="120586"/>
                </a:lnTo>
                <a:lnTo>
                  <a:pt x="469188" y="122212"/>
                </a:lnTo>
                <a:lnTo>
                  <a:pt x="471297" y="124332"/>
                </a:lnTo>
                <a:lnTo>
                  <a:pt x="548957" y="220662"/>
                </a:lnTo>
                <a:lnTo>
                  <a:pt x="529290" y="223913"/>
                </a:lnTo>
                <a:close/>
              </a:path>
              <a:path w="549275" h="241300">
                <a:moveTo>
                  <a:pt x="495961" y="200456"/>
                </a:moveTo>
                <a:lnTo>
                  <a:pt x="478160" y="178377"/>
                </a:lnTo>
                <a:lnTo>
                  <a:pt x="525592" y="196456"/>
                </a:lnTo>
                <a:lnTo>
                  <a:pt x="520128" y="196456"/>
                </a:lnTo>
                <a:lnTo>
                  <a:pt x="495961" y="200456"/>
                </a:lnTo>
                <a:close/>
              </a:path>
              <a:path w="549275" h="241300">
                <a:moveTo>
                  <a:pt x="511340" y="219532"/>
                </a:moveTo>
                <a:lnTo>
                  <a:pt x="495961" y="200456"/>
                </a:lnTo>
                <a:lnTo>
                  <a:pt x="520128" y="196456"/>
                </a:lnTo>
                <a:lnTo>
                  <a:pt x="511340" y="219532"/>
                </a:lnTo>
                <a:close/>
              </a:path>
              <a:path w="549275" h="241300">
                <a:moveTo>
                  <a:pt x="519043" y="219532"/>
                </a:moveTo>
                <a:lnTo>
                  <a:pt x="511340" y="219532"/>
                </a:lnTo>
                <a:lnTo>
                  <a:pt x="520128" y="196456"/>
                </a:lnTo>
                <a:lnTo>
                  <a:pt x="525592" y="196456"/>
                </a:lnTo>
                <a:lnTo>
                  <a:pt x="527558" y="197205"/>
                </a:lnTo>
                <a:lnTo>
                  <a:pt x="519043" y="219532"/>
                </a:lnTo>
                <a:close/>
              </a:path>
              <a:path w="549275" h="241300">
                <a:moveTo>
                  <a:pt x="517372" y="223913"/>
                </a:moveTo>
                <a:lnTo>
                  <a:pt x="467984" y="205087"/>
                </a:lnTo>
                <a:lnTo>
                  <a:pt x="495961" y="200456"/>
                </a:lnTo>
                <a:lnTo>
                  <a:pt x="511340" y="219532"/>
                </a:lnTo>
                <a:lnTo>
                  <a:pt x="519043" y="219532"/>
                </a:lnTo>
                <a:lnTo>
                  <a:pt x="517372" y="223913"/>
                </a:lnTo>
                <a:close/>
              </a:path>
              <a:path w="549275" h="241300">
                <a:moveTo>
                  <a:pt x="423900" y="241020"/>
                </a:moveTo>
                <a:lnTo>
                  <a:pt x="410286" y="227596"/>
                </a:lnTo>
                <a:lnTo>
                  <a:pt x="410425" y="224612"/>
                </a:lnTo>
                <a:lnTo>
                  <a:pt x="467984" y="205087"/>
                </a:lnTo>
                <a:lnTo>
                  <a:pt x="517372" y="223913"/>
                </a:lnTo>
                <a:lnTo>
                  <a:pt x="529290" y="223913"/>
                </a:lnTo>
                <a:lnTo>
                  <a:pt x="426885" y="240842"/>
                </a:lnTo>
                <a:lnTo>
                  <a:pt x="423900" y="241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02741" y="3272282"/>
            <a:ext cx="59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′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27585" y="4587214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 h="0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07227" y="5537377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 h="0">
                <a:moveTo>
                  <a:pt x="0" y="0"/>
                </a:moveTo>
                <a:lnTo>
                  <a:pt x="3677958" y="0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132" y="4097769"/>
            <a:ext cx="3215915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34007" y="3366223"/>
            <a:ext cx="83282" cy="8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8834" y="3554590"/>
            <a:ext cx="129286" cy="128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95004" y="3787482"/>
            <a:ext cx="211842" cy="210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69397" y="3545065"/>
            <a:ext cx="147624" cy="147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4436" y="4263897"/>
            <a:ext cx="2159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这是一种什么形 式的能量呢？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3623" y="4444962"/>
            <a:ext cx="1974850" cy="412750"/>
          </a:xfrm>
          <a:custGeom>
            <a:avLst/>
            <a:gdLst/>
            <a:ahLst/>
            <a:cxnLst/>
            <a:rect l="l" t="t" r="r" b="b"/>
            <a:pathLst>
              <a:path w="1974850" h="412750">
                <a:moveTo>
                  <a:pt x="1768347" y="114668"/>
                </a:moveTo>
                <a:lnTo>
                  <a:pt x="1768347" y="0"/>
                </a:lnTo>
                <a:lnTo>
                  <a:pt x="1791347" y="22999"/>
                </a:lnTo>
                <a:lnTo>
                  <a:pt x="1787397" y="22999"/>
                </a:lnTo>
                <a:lnTo>
                  <a:pt x="1771141" y="29730"/>
                </a:lnTo>
                <a:lnTo>
                  <a:pt x="1787397" y="45986"/>
                </a:lnTo>
                <a:lnTo>
                  <a:pt x="1787397" y="105143"/>
                </a:lnTo>
                <a:lnTo>
                  <a:pt x="1777872" y="105143"/>
                </a:lnTo>
                <a:lnTo>
                  <a:pt x="1768347" y="114668"/>
                </a:lnTo>
                <a:close/>
              </a:path>
              <a:path w="1974850" h="412750">
                <a:moveTo>
                  <a:pt x="1787397" y="45986"/>
                </a:moveTo>
                <a:lnTo>
                  <a:pt x="1771141" y="29730"/>
                </a:lnTo>
                <a:lnTo>
                  <a:pt x="1787397" y="22999"/>
                </a:lnTo>
                <a:lnTo>
                  <a:pt x="1787397" y="45986"/>
                </a:lnTo>
                <a:close/>
              </a:path>
              <a:path w="1974850" h="412750">
                <a:moveTo>
                  <a:pt x="1947767" y="206355"/>
                </a:moveTo>
                <a:lnTo>
                  <a:pt x="1787397" y="45986"/>
                </a:lnTo>
                <a:lnTo>
                  <a:pt x="1787397" y="22999"/>
                </a:lnTo>
                <a:lnTo>
                  <a:pt x="1791347" y="22999"/>
                </a:lnTo>
                <a:lnTo>
                  <a:pt x="1967966" y="199618"/>
                </a:lnTo>
                <a:lnTo>
                  <a:pt x="1954504" y="199618"/>
                </a:lnTo>
                <a:lnTo>
                  <a:pt x="1947767" y="206355"/>
                </a:lnTo>
                <a:close/>
              </a:path>
              <a:path w="1974850" h="412750">
                <a:moveTo>
                  <a:pt x="101200" y="206355"/>
                </a:moveTo>
                <a:lnTo>
                  <a:pt x="0" y="105143"/>
                </a:lnTo>
                <a:lnTo>
                  <a:pt x="1768347" y="105143"/>
                </a:lnTo>
                <a:lnTo>
                  <a:pt x="1768347" y="107937"/>
                </a:lnTo>
                <a:lnTo>
                  <a:pt x="29730" y="107937"/>
                </a:lnTo>
                <a:lnTo>
                  <a:pt x="22999" y="124193"/>
                </a:lnTo>
                <a:lnTo>
                  <a:pt x="45986" y="124193"/>
                </a:lnTo>
                <a:lnTo>
                  <a:pt x="121412" y="199618"/>
                </a:lnTo>
                <a:lnTo>
                  <a:pt x="107937" y="199618"/>
                </a:lnTo>
                <a:lnTo>
                  <a:pt x="101200" y="206355"/>
                </a:lnTo>
                <a:close/>
              </a:path>
              <a:path w="1974850" h="412750">
                <a:moveTo>
                  <a:pt x="1787397" y="114668"/>
                </a:moveTo>
                <a:lnTo>
                  <a:pt x="1768347" y="114668"/>
                </a:lnTo>
                <a:lnTo>
                  <a:pt x="1777872" y="105143"/>
                </a:lnTo>
                <a:lnTo>
                  <a:pt x="1787397" y="105143"/>
                </a:lnTo>
                <a:lnTo>
                  <a:pt x="1787397" y="114668"/>
                </a:lnTo>
                <a:close/>
              </a:path>
              <a:path w="1974850" h="412750">
                <a:moveTo>
                  <a:pt x="45986" y="124193"/>
                </a:moveTo>
                <a:lnTo>
                  <a:pt x="22999" y="124193"/>
                </a:lnTo>
                <a:lnTo>
                  <a:pt x="29730" y="107937"/>
                </a:lnTo>
                <a:lnTo>
                  <a:pt x="45986" y="124193"/>
                </a:lnTo>
                <a:close/>
              </a:path>
              <a:path w="1974850" h="412750">
                <a:moveTo>
                  <a:pt x="1787397" y="124193"/>
                </a:moveTo>
                <a:lnTo>
                  <a:pt x="45986" y="124193"/>
                </a:lnTo>
                <a:lnTo>
                  <a:pt x="29730" y="107937"/>
                </a:lnTo>
                <a:lnTo>
                  <a:pt x="1768347" y="107937"/>
                </a:lnTo>
                <a:lnTo>
                  <a:pt x="1768347" y="114668"/>
                </a:lnTo>
                <a:lnTo>
                  <a:pt x="1787397" y="114668"/>
                </a:lnTo>
                <a:lnTo>
                  <a:pt x="1787397" y="124193"/>
                </a:lnTo>
                <a:close/>
              </a:path>
              <a:path w="1974850" h="412750">
                <a:moveTo>
                  <a:pt x="107937" y="213093"/>
                </a:moveTo>
                <a:lnTo>
                  <a:pt x="101206" y="206349"/>
                </a:lnTo>
                <a:lnTo>
                  <a:pt x="107937" y="199618"/>
                </a:lnTo>
                <a:lnTo>
                  <a:pt x="107937" y="213093"/>
                </a:lnTo>
                <a:close/>
              </a:path>
              <a:path w="1974850" h="412750">
                <a:moveTo>
                  <a:pt x="121399" y="213093"/>
                </a:moveTo>
                <a:lnTo>
                  <a:pt x="107937" y="213093"/>
                </a:lnTo>
                <a:lnTo>
                  <a:pt x="107937" y="199618"/>
                </a:lnTo>
                <a:lnTo>
                  <a:pt x="121412" y="199618"/>
                </a:lnTo>
                <a:lnTo>
                  <a:pt x="128136" y="206355"/>
                </a:lnTo>
                <a:lnTo>
                  <a:pt x="121399" y="213093"/>
                </a:lnTo>
                <a:close/>
              </a:path>
              <a:path w="1974850" h="412750">
                <a:moveTo>
                  <a:pt x="1954504" y="213093"/>
                </a:moveTo>
                <a:lnTo>
                  <a:pt x="1947773" y="206349"/>
                </a:lnTo>
                <a:lnTo>
                  <a:pt x="1954504" y="199618"/>
                </a:lnTo>
                <a:lnTo>
                  <a:pt x="1954504" y="213093"/>
                </a:lnTo>
                <a:close/>
              </a:path>
              <a:path w="1974850" h="412750">
                <a:moveTo>
                  <a:pt x="1967953" y="213093"/>
                </a:moveTo>
                <a:lnTo>
                  <a:pt x="1954504" y="213093"/>
                </a:lnTo>
                <a:lnTo>
                  <a:pt x="1954504" y="199618"/>
                </a:lnTo>
                <a:lnTo>
                  <a:pt x="1967966" y="199618"/>
                </a:lnTo>
                <a:lnTo>
                  <a:pt x="1974691" y="206355"/>
                </a:lnTo>
                <a:lnTo>
                  <a:pt x="1967953" y="213093"/>
                </a:lnTo>
                <a:close/>
              </a:path>
              <a:path w="1974850" h="412750">
                <a:moveTo>
                  <a:pt x="1768347" y="307555"/>
                </a:moveTo>
                <a:lnTo>
                  <a:pt x="0" y="307555"/>
                </a:lnTo>
                <a:lnTo>
                  <a:pt x="101200" y="206355"/>
                </a:lnTo>
                <a:lnTo>
                  <a:pt x="107937" y="213093"/>
                </a:lnTo>
                <a:lnTo>
                  <a:pt x="121399" y="213093"/>
                </a:lnTo>
                <a:lnTo>
                  <a:pt x="45986" y="288505"/>
                </a:lnTo>
                <a:lnTo>
                  <a:pt x="22999" y="288505"/>
                </a:lnTo>
                <a:lnTo>
                  <a:pt x="29730" y="304761"/>
                </a:lnTo>
                <a:lnTo>
                  <a:pt x="1768347" y="304761"/>
                </a:lnTo>
                <a:lnTo>
                  <a:pt x="1768347" y="307555"/>
                </a:lnTo>
                <a:close/>
              </a:path>
              <a:path w="1974850" h="412750">
                <a:moveTo>
                  <a:pt x="1791335" y="389712"/>
                </a:moveTo>
                <a:lnTo>
                  <a:pt x="1787397" y="389712"/>
                </a:lnTo>
                <a:lnTo>
                  <a:pt x="1787397" y="366713"/>
                </a:lnTo>
                <a:lnTo>
                  <a:pt x="1947767" y="206355"/>
                </a:lnTo>
                <a:lnTo>
                  <a:pt x="1954504" y="213093"/>
                </a:lnTo>
                <a:lnTo>
                  <a:pt x="1967953" y="213093"/>
                </a:lnTo>
                <a:lnTo>
                  <a:pt x="1791335" y="389712"/>
                </a:lnTo>
                <a:close/>
              </a:path>
              <a:path w="1974850" h="412750">
                <a:moveTo>
                  <a:pt x="29730" y="304761"/>
                </a:moveTo>
                <a:lnTo>
                  <a:pt x="22999" y="288505"/>
                </a:lnTo>
                <a:lnTo>
                  <a:pt x="45986" y="288505"/>
                </a:lnTo>
                <a:lnTo>
                  <a:pt x="29730" y="304761"/>
                </a:lnTo>
                <a:close/>
              </a:path>
              <a:path w="1974850" h="412750">
                <a:moveTo>
                  <a:pt x="1768347" y="304761"/>
                </a:moveTo>
                <a:lnTo>
                  <a:pt x="29730" y="304761"/>
                </a:lnTo>
                <a:lnTo>
                  <a:pt x="45986" y="288505"/>
                </a:lnTo>
                <a:lnTo>
                  <a:pt x="1787397" y="288505"/>
                </a:lnTo>
                <a:lnTo>
                  <a:pt x="1787397" y="298030"/>
                </a:lnTo>
                <a:lnTo>
                  <a:pt x="1768347" y="298030"/>
                </a:lnTo>
                <a:lnTo>
                  <a:pt x="1768347" y="304761"/>
                </a:lnTo>
                <a:close/>
              </a:path>
              <a:path w="1974850" h="412750">
                <a:moveTo>
                  <a:pt x="1768347" y="412699"/>
                </a:moveTo>
                <a:lnTo>
                  <a:pt x="1768347" y="298030"/>
                </a:lnTo>
                <a:lnTo>
                  <a:pt x="1777872" y="307555"/>
                </a:lnTo>
                <a:lnTo>
                  <a:pt x="1787397" y="307555"/>
                </a:lnTo>
                <a:lnTo>
                  <a:pt x="1787397" y="366713"/>
                </a:lnTo>
                <a:lnTo>
                  <a:pt x="1771141" y="382968"/>
                </a:lnTo>
                <a:lnTo>
                  <a:pt x="1787397" y="389712"/>
                </a:lnTo>
                <a:lnTo>
                  <a:pt x="1791335" y="389712"/>
                </a:lnTo>
                <a:lnTo>
                  <a:pt x="1768347" y="412699"/>
                </a:lnTo>
                <a:close/>
              </a:path>
              <a:path w="1974850" h="412750">
                <a:moveTo>
                  <a:pt x="1787397" y="307555"/>
                </a:moveTo>
                <a:lnTo>
                  <a:pt x="1777872" y="307555"/>
                </a:lnTo>
                <a:lnTo>
                  <a:pt x="1768347" y="298030"/>
                </a:lnTo>
                <a:lnTo>
                  <a:pt x="1787397" y="298030"/>
                </a:lnTo>
                <a:lnTo>
                  <a:pt x="1787397" y="307555"/>
                </a:lnTo>
                <a:close/>
              </a:path>
              <a:path w="1974850" h="412750">
                <a:moveTo>
                  <a:pt x="1787397" y="389712"/>
                </a:moveTo>
                <a:lnTo>
                  <a:pt x="1771141" y="382968"/>
                </a:lnTo>
                <a:lnTo>
                  <a:pt x="1787397" y="366713"/>
                </a:lnTo>
                <a:lnTo>
                  <a:pt x="1787397" y="3897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13167" y="4369828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动能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5363" y="2561513"/>
            <a:ext cx="3646170" cy="1812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635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静电力所做的功与电 荷经过的路径无关。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静电力做功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95327" y="1325511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想一想</a:t>
            </a:r>
            <a:endParaRPr sz="3000"/>
          </a:p>
        </p:txBody>
      </p:sp>
      <p:sp>
        <p:nvSpPr>
          <p:cNvPr id="12" name="object 12"/>
          <p:cNvSpPr/>
          <p:nvPr/>
        </p:nvSpPr>
        <p:spPr>
          <a:xfrm>
            <a:off x="3038855" y="169926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8500" y="19232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01377" y="196997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32888" y="2537460"/>
            <a:ext cx="3666744" cy="1427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20395" y="2523426"/>
            <a:ext cx="2835910" cy="887094"/>
          </a:xfrm>
          <a:custGeom>
            <a:avLst/>
            <a:gdLst/>
            <a:ahLst/>
            <a:cxnLst/>
            <a:rect l="l" t="t" r="r" b="b"/>
            <a:pathLst>
              <a:path w="2835909" h="887095">
                <a:moveTo>
                  <a:pt x="2835313" y="886548"/>
                </a:moveTo>
                <a:lnTo>
                  <a:pt x="0" y="886548"/>
                </a:lnTo>
                <a:lnTo>
                  <a:pt x="0" y="0"/>
                </a:lnTo>
                <a:lnTo>
                  <a:pt x="2835313" y="0"/>
                </a:lnTo>
                <a:lnTo>
                  <a:pt x="283531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57973"/>
                </a:lnTo>
                <a:lnTo>
                  <a:pt x="14287" y="857973"/>
                </a:lnTo>
                <a:lnTo>
                  <a:pt x="28575" y="872261"/>
                </a:lnTo>
                <a:lnTo>
                  <a:pt x="2835313" y="872261"/>
                </a:lnTo>
                <a:lnTo>
                  <a:pt x="2835313" y="886548"/>
                </a:lnTo>
                <a:close/>
              </a:path>
              <a:path w="2835909" h="88709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835909" h="887095">
                <a:moveTo>
                  <a:pt x="280673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806738" y="14287"/>
                </a:lnTo>
                <a:lnTo>
                  <a:pt x="2806738" y="28575"/>
                </a:lnTo>
                <a:close/>
              </a:path>
              <a:path w="2835909" h="887095">
                <a:moveTo>
                  <a:pt x="2806738" y="872261"/>
                </a:moveTo>
                <a:lnTo>
                  <a:pt x="2806738" y="14287"/>
                </a:lnTo>
                <a:lnTo>
                  <a:pt x="2821025" y="28575"/>
                </a:lnTo>
                <a:lnTo>
                  <a:pt x="2835313" y="28575"/>
                </a:lnTo>
                <a:lnTo>
                  <a:pt x="2835313" y="857973"/>
                </a:lnTo>
                <a:lnTo>
                  <a:pt x="2821025" y="857973"/>
                </a:lnTo>
                <a:lnTo>
                  <a:pt x="2806738" y="872261"/>
                </a:lnTo>
                <a:close/>
              </a:path>
              <a:path w="2835909" h="887095">
                <a:moveTo>
                  <a:pt x="2835313" y="28575"/>
                </a:moveTo>
                <a:lnTo>
                  <a:pt x="2821025" y="28575"/>
                </a:lnTo>
                <a:lnTo>
                  <a:pt x="2806738" y="14287"/>
                </a:lnTo>
                <a:lnTo>
                  <a:pt x="2835313" y="14287"/>
                </a:lnTo>
                <a:lnTo>
                  <a:pt x="2835313" y="28575"/>
                </a:lnTo>
                <a:close/>
              </a:path>
              <a:path w="2835909" h="887095">
                <a:moveTo>
                  <a:pt x="28575" y="872261"/>
                </a:moveTo>
                <a:lnTo>
                  <a:pt x="14287" y="857973"/>
                </a:lnTo>
                <a:lnTo>
                  <a:pt x="28575" y="857973"/>
                </a:lnTo>
                <a:lnTo>
                  <a:pt x="28575" y="872261"/>
                </a:lnTo>
                <a:close/>
              </a:path>
              <a:path w="2835909" h="887095">
                <a:moveTo>
                  <a:pt x="2806738" y="872261"/>
                </a:moveTo>
                <a:lnTo>
                  <a:pt x="28575" y="872261"/>
                </a:lnTo>
                <a:lnTo>
                  <a:pt x="28575" y="857973"/>
                </a:lnTo>
                <a:lnTo>
                  <a:pt x="2806738" y="857973"/>
                </a:lnTo>
                <a:lnTo>
                  <a:pt x="2806738" y="872261"/>
                </a:lnTo>
                <a:close/>
              </a:path>
              <a:path w="2835909" h="887095">
                <a:moveTo>
                  <a:pt x="2835313" y="872261"/>
                </a:moveTo>
                <a:lnTo>
                  <a:pt x="2806738" y="872261"/>
                </a:lnTo>
                <a:lnTo>
                  <a:pt x="2821025" y="857973"/>
                </a:lnTo>
                <a:lnTo>
                  <a:pt x="2835313" y="857973"/>
                </a:lnTo>
                <a:lnTo>
                  <a:pt x="2835313" y="872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83985" y="2987865"/>
            <a:ext cx="210185" cy="935355"/>
          </a:xfrm>
          <a:custGeom>
            <a:avLst/>
            <a:gdLst/>
            <a:ahLst/>
            <a:cxnLst/>
            <a:rect l="l" t="t" r="r" b="b"/>
            <a:pathLst>
              <a:path w="210185" h="935354">
                <a:moveTo>
                  <a:pt x="28562" y="935215"/>
                </a:moveTo>
                <a:lnTo>
                  <a:pt x="0" y="934377"/>
                </a:lnTo>
                <a:lnTo>
                  <a:pt x="23025" y="153974"/>
                </a:lnTo>
                <a:lnTo>
                  <a:pt x="190766" y="0"/>
                </a:lnTo>
                <a:lnTo>
                  <a:pt x="210096" y="21043"/>
                </a:lnTo>
                <a:lnTo>
                  <a:pt x="57811" y="160845"/>
                </a:lnTo>
                <a:lnTo>
                  <a:pt x="51409" y="160845"/>
                </a:lnTo>
                <a:lnTo>
                  <a:pt x="46799" y="170954"/>
                </a:lnTo>
                <a:lnTo>
                  <a:pt x="51111" y="170954"/>
                </a:lnTo>
                <a:lnTo>
                  <a:pt x="28562" y="935215"/>
                </a:lnTo>
                <a:close/>
              </a:path>
              <a:path w="210185" h="935354">
                <a:moveTo>
                  <a:pt x="46799" y="170954"/>
                </a:moveTo>
                <a:lnTo>
                  <a:pt x="51409" y="160845"/>
                </a:lnTo>
                <a:lnTo>
                  <a:pt x="51231" y="166886"/>
                </a:lnTo>
                <a:lnTo>
                  <a:pt x="46799" y="170954"/>
                </a:lnTo>
                <a:close/>
              </a:path>
              <a:path w="210185" h="935354">
                <a:moveTo>
                  <a:pt x="51231" y="166886"/>
                </a:moveTo>
                <a:lnTo>
                  <a:pt x="51409" y="160845"/>
                </a:lnTo>
                <a:lnTo>
                  <a:pt x="57811" y="160845"/>
                </a:lnTo>
                <a:lnTo>
                  <a:pt x="51231" y="166886"/>
                </a:lnTo>
                <a:close/>
              </a:path>
              <a:path w="210185" h="935354">
                <a:moveTo>
                  <a:pt x="51111" y="170954"/>
                </a:moveTo>
                <a:lnTo>
                  <a:pt x="46799" y="170954"/>
                </a:lnTo>
                <a:lnTo>
                  <a:pt x="51231" y="166886"/>
                </a:lnTo>
                <a:lnTo>
                  <a:pt x="51111" y="1709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7302" y="3035287"/>
            <a:ext cx="1324610" cy="280035"/>
          </a:xfrm>
          <a:custGeom>
            <a:avLst/>
            <a:gdLst/>
            <a:ahLst/>
            <a:cxnLst/>
            <a:rect l="l" t="t" r="r" b="b"/>
            <a:pathLst>
              <a:path w="1324609" h="280035">
                <a:moveTo>
                  <a:pt x="1184681" y="81457"/>
                </a:moveTo>
                <a:lnTo>
                  <a:pt x="1184681" y="0"/>
                </a:lnTo>
                <a:lnTo>
                  <a:pt x="1207668" y="22986"/>
                </a:lnTo>
                <a:lnTo>
                  <a:pt x="1203731" y="22986"/>
                </a:lnTo>
                <a:lnTo>
                  <a:pt x="1187475" y="29730"/>
                </a:lnTo>
                <a:lnTo>
                  <a:pt x="1203731" y="45986"/>
                </a:lnTo>
                <a:lnTo>
                  <a:pt x="1203731" y="71932"/>
                </a:lnTo>
                <a:lnTo>
                  <a:pt x="1194206" y="71932"/>
                </a:lnTo>
                <a:lnTo>
                  <a:pt x="1184681" y="81457"/>
                </a:lnTo>
                <a:close/>
              </a:path>
              <a:path w="1324609" h="280035">
                <a:moveTo>
                  <a:pt x="1203731" y="45986"/>
                </a:moveTo>
                <a:lnTo>
                  <a:pt x="1187475" y="29730"/>
                </a:lnTo>
                <a:lnTo>
                  <a:pt x="1203731" y="22986"/>
                </a:lnTo>
                <a:lnTo>
                  <a:pt x="1203731" y="45986"/>
                </a:lnTo>
                <a:close/>
              </a:path>
              <a:path w="1324609" h="280035">
                <a:moveTo>
                  <a:pt x="1297654" y="139909"/>
                </a:moveTo>
                <a:lnTo>
                  <a:pt x="1203731" y="45986"/>
                </a:lnTo>
                <a:lnTo>
                  <a:pt x="1203731" y="22986"/>
                </a:lnTo>
                <a:lnTo>
                  <a:pt x="1207668" y="22986"/>
                </a:lnTo>
                <a:lnTo>
                  <a:pt x="1317853" y="133172"/>
                </a:lnTo>
                <a:lnTo>
                  <a:pt x="1304391" y="133172"/>
                </a:lnTo>
                <a:lnTo>
                  <a:pt x="1297654" y="139909"/>
                </a:lnTo>
                <a:close/>
              </a:path>
              <a:path w="1324609" h="280035">
                <a:moveTo>
                  <a:pt x="67988" y="139910"/>
                </a:moveTo>
                <a:lnTo>
                  <a:pt x="0" y="71932"/>
                </a:lnTo>
                <a:lnTo>
                  <a:pt x="1184681" y="71932"/>
                </a:lnTo>
                <a:lnTo>
                  <a:pt x="1184681" y="74714"/>
                </a:lnTo>
                <a:lnTo>
                  <a:pt x="29730" y="74714"/>
                </a:lnTo>
                <a:lnTo>
                  <a:pt x="22999" y="90982"/>
                </a:lnTo>
                <a:lnTo>
                  <a:pt x="45999" y="90982"/>
                </a:lnTo>
                <a:lnTo>
                  <a:pt x="88188" y="133172"/>
                </a:lnTo>
                <a:lnTo>
                  <a:pt x="74726" y="133172"/>
                </a:lnTo>
                <a:lnTo>
                  <a:pt x="67988" y="139910"/>
                </a:lnTo>
                <a:close/>
              </a:path>
              <a:path w="1324609" h="280035">
                <a:moveTo>
                  <a:pt x="1203731" y="81457"/>
                </a:moveTo>
                <a:lnTo>
                  <a:pt x="1184681" y="81457"/>
                </a:lnTo>
                <a:lnTo>
                  <a:pt x="1194206" y="71932"/>
                </a:lnTo>
                <a:lnTo>
                  <a:pt x="1203731" y="71932"/>
                </a:lnTo>
                <a:lnTo>
                  <a:pt x="1203731" y="81457"/>
                </a:lnTo>
                <a:close/>
              </a:path>
              <a:path w="1324609" h="280035">
                <a:moveTo>
                  <a:pt x="45999" y="90982"/>
                </a:moveTo>
                <a:lnTo>
                  <a:pt x="22999" y="90982"/>
                </a:lnTo>
                <a:lnTo>
                  <a:pt x="29730" y="74714"/>
                </a:lnTo>
                <a:lnTo>
                  <a:pt x="45999" y="90982"/>
                </a:lnTo>
                <a:close/>
              </a:path>
              <a:path w="1324609" h="280035">
                <a:moveTo>
                  <a:pt x="1203731" y="90982"/>
                </a:moveTo>
                <a:lnTo>
                  <a:pt x="45999" y="90982"/>
                </a:lnTo>
                <a:lnTo>
                  <a:pt x="29730" y="74714"/>
                </a:lnTo>
                <a:lnTo>
                  <a:pt x="1184681" y="74714"/>
                </a:lnTo>
                <a:lnTo>
                  <a:pt x="1184681" y="81457"/>
                </a:lnTo>
                <a:lnTo>
                  <a:pt x="1203731" y="81457"/>
                </a:lnTo>
                <a:lnTo>
                  <a:pt x="1203731" y="90982"/>
                </a:lnTo>
                <a:close/>
              </a:path>
              <a:path w="1324609" h="280035">
                <a:moveTo>
                  <a:pt x="74726" y="146646"/>
                </a:moveTo>
                <a:lnTo>
                  <a:pt x="67989" y="139909"/>
                </a:lnTo>
                <a:lnTo>
                  <a:pt x="74726" y="133172"/>
                </a:lnTo>
                <a:lnTo>
                  <a:pt x="74726" y="146646"/>
                </a:lnTo>
                <a:close/>
              </a:path>
              <a:path w="1324609" h="280035">
                <a:moveTo>
                  <a:pt x="88200" y="146646"/>
                </a:moveTo>
                <a:lnTo>
                  <a:pt x="74726" y="146646"/>
                </a:lnTo>
                <a:lnTo>
                  <a:pt x="74726" y="133172"/>
                </a:lnTo>
                <a:lnTo>
                  <a:pt x="88188" y="133172"/>
                </a:lnTo>
                <a:lnTo>
                  <a:pt x="94932" y="139915"/>
                </a:lnTo>
                <a:lnTo>
                  <a:pt x="88200" y="146646"/>
                </a:lnTo>
                <a:close/>
              </a:path>
              <a:path w="1324609" h="280035">
                <a:moveTo>
                  <a:pt x="1304391" y="146646"/>
                </a:moveTo>
                <a:lnTo>
                  <a:pt x="1297654" y="139909"/>
                </a:lnTo>
                <a:lnTo>
                  <a:pt x="1304391" y="133172"/>
                </a:lnTo>
                <a:lnTo>
                  <a:pt x="1304391" y="146646"/>
                </a:lnTo>
                <a:close/>
              </a:path>
              <a:path w="1324609" h="280035">
                <a:moveTo>
                  <a:pt x="1317866" y="146646"/>
                </a:moveTo>
                <a:lnTo>
                  <a:pt x="1304391" y="146646"/>
                </a:lnTo>
                <a:lnTo>
                  <a:pt x="1304391" y="133172"/>
                </a:lnTo>
                <a:lnTo>
                  <a:pt x="1317853" y="133172"/>
                </a:lnTo>
                <a:lnTo>
                  <a:pt x="1324597" y="139915"/>
                </a:lnTo>
                <a:lnTo>
                  <a:pt x="1317866" y="146646"/>
                </a:lnTo>
                <a:close/>
              </a:path>
              <a:path w="1324609" h="280035">
                <a:moveTo>
                  <a:pt x="1207681" y="256832"/>
                </a:moveTo>
                <a:lnTo>
                  <a:pt x="1203731" y="256832"/>
                </a:lnTo>
                <a:lnTo>
                  <a:pt x="1203731" y="233843"/>
                </a:lnTo>
                <a:lnTo>
                  <a:pt x="1297660" y="139915"/>
                </a:lnTo>
                <a:lnTo>
                  <a:pt x="1304391" y="146646"/>
                </a:lnTo>
                <a:lnTo>
                  <a:pt x="1317866" y="146646"/>
                </a:lnTo>
                <a:lnTo>
                  <a:pt x="1207681" y="256832"/>
                </a:lnTo>
                <a:close/>
              </a:path>
              <a:path w="1324609" h="280035">
                <a:moveTo>
                  <a:pt x="1184681" y="207898"/>
                </a:moveTo>
                <a:lnTo>
                  <a:pt x="0" y="207898"/>
                </a:lnTo>
                <a:lnTo>
                  <a:pt x="67994" y="139915"/>
                </a:lnTo>
                <a:lnTo>
                  <a:pt x="74726" y="146646"/>
                </a:lnTo>
                <a:lnTo>
                  <a:pt x="88200" y="146646"/>
                </a:lnTo>
                <a:lnTo>
                  <a:pt x="45989" y="188848"/>
                </a:lnTo>
                <a:lnTo>
                  <a:pt x="22999" y="188848"/>
                </a:lnTo>
                <a:lnTo>
                  <a:pt x="29730" y="205104"/>
                </a:lnTo>
                <a:lnTo>
                  <a:pt x="1184681" y="205104"/>
                </a:lnTo>
                <a:lnTo>
                  <a:pt x="1184681" y="207898"/>
                </a:lnTo>
                <a:close/>
              </a:path>
              <a:path w="1324609" h="280035">
                <a:moveTo>
                  <a:pt x="29730" y="205104"/>
                </a:moveTo>
                <a:lnTo>
                  <a:pt x="22999" y="188848"/>
                </a:lnTo>
                <a:lnTo>
                  <a:pt x="45989" y="188848"/>
                </a:lnTo>
                <a:lnTo>
                  <a:pt x="29730" y="205104"/>
                </a:lnTo>
                <a:close/>
              </a:path>
              <a:path w="1324609" h="280035">
                <a:moveTo>
                  <a:pt x="1184681" y="205104"/>
                </a:moveTo>
                <a:lnTo>
                  <a:pt x="29730" y="205104"/>
                </a:lnTo>
                <a:lnTo>
                  <a:pt x="45989" y="188848"/>
                </a:lnTo>
                <a:lnTo>
                  <a:pt x="1203731" y="188848"/>
                </a:lnTo>
                <a:lnTo>
                  <a:pt x="1203731" y="198373"/>
                </a:lnTo>
                <a:lnTo>
                  <a:pt x="1184681" y="198373"/>
                </a:lnTo>
                <a:lnTo>
                  <a:pt x="1184681" y="205104"/>
                </a:lnTo>
                <a:close/>
              </a:path>
              <a:path w="1324609" h="280035">
                <a:moveTo>
                  <a:pt x="1184681" y="279831"/>
                </a:moveTo>
                <a:lnTo>
                  <a:pt x="1184681" y="198373"/>
                </a:lnTo>
                <a:lnTo>
                  <a:pt x="1194206" y="207898"/>
                </a:lnTo>
                <a:lnTo>
                  <a:pt x="1203731" y="207898"/>
                </a:lnTo>
                <a:lnTo>
                  <a:pt x="1203731" y="233843"/>
                </a:lnTo>
                <a:lnTo>
                  <a:pt x="1187475" y="250101"/>
                </a:lnTo>
                <a:lnTo>
                  <a:pt x="1203731" y="256832"/>
                </a:lnTo>
                <a:lnTo>
                  <a:pt x="1207681" y="256832"/>
                </a:lnTo>
                <a:lnTo>
                  <a:pt x="1184681" y="279831"/>
                </a:lnTo>
                <a:close/>
              </a:path>
              <a:path w="1324609" h="280035">
                <a:moveTo>
                  <a:pt x="1203731" y="207898"/>
                </a:moveTo>
                <a:lnTo>
                  <a:pt x="1194206" y="207898"/>
                </a:lnTo>
                <a:lnTo>
                  <a:pt x="1184681" y="198373"/>
                </a:lnTo>
                <a:lnTo>
                  <a:pt x="1203731" y="198373"/>
                </a:lnTo>
                <a:lnTo>
                  <a:pt x="1203731" y="207898"/>
                </a:lnTo>
                <a:close/>
              </a:path>
              <a:path w="1324609" h="280035">
                <a:moveTo>
                  <a:pt x="1203731" y="256832"/>
                </a:moveTo>
                <a:lnTo>
                  <a:pt x="1187475" y="250101"/>
                </a:lnTo>
                <a:lnTo>
                  <a:pt x="1203731" y="233843"/>
                </a:lnTo>
                <a:lnTo>
                  <a:pt x="1203731" y="2568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88679" y="2910420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动</a:t>
            </a:r>
            <a:r>
              <a:rPr dirty="0" sz="2400" spc="-5" b="1">
                <a:latin typeface="华文楷体"/>
                <a:cs typeface="华文楷体"/>
              </a:rPr>
              <a:t>能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0099" y="2620975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静电力做功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0284" y="2799435"/>
            <a:ext cx="1188085" cy="500380"/>
          </a:xfrm>
          <a:custGeom>
            <a:avLst/>
            <a:gdLst/>
            <a:ahLst/>
            <a:cxnLst/>
            <a:rect l="l" t="t" r="r" b="b"/>
            <a:pathLst>
              <a:path w="1188084" h="500379">
                <a:moveTo>
                  <a:pt x="1168501" y="499770"/>
                </a:moveTo>
                <a:lnTo>
                  <a:pt x="19050" y="499770"/>
                </a:lnTo>
                <a:lnTo>
                  <a:pt x="15735" y="499478"/>
                </a:lnTo>
                <a:lnTo>
                  <a:pt x="0" y="480720"/>
                </a:lnTo>
                <a:lnTo>
                  <a:pt x="0" y="19050"/>
                </a:lnTo>
                <a:lnTo>
                  <a:pt x="19050" y="0"/>
                </a:lnTo>
                <a:lnTo>
                  <a:pt x="1168501" y="0"/>
                </a:lnTo>
                <a:lnTo>
                  <a:pt x="1186440" y="12700"/>
                </a:lnTo>
                <a:lnTo>
                  <a:pt x="25400" y="12700"/>
                </a:lnTo>
                <a:lnTo>
                  <a:pt x="23190" y="12903"/>
                </a:lnTo>
                <a:lnTo>
                  <a:pt x="12700" y="25400"/>
                </a:lnTo>
                <a:lnTo>
                  <a:pt x="12700" y="474370"/>
                </a:lnTo>
                <a:lnTo>
                  <a:pt x="25400" y="487070"/>
                </a:lnTo>
                <a:lnTo>
                  <a:pt x="1186440" y="487070"/>
                </a:lnTo>
                <a:lnTo>
                  <a:pt x="1186395" y="487235"/>
                </a:lnTo>
                <a:lnTo>
                  <a:pt x="1171803" y="499478"/>
                </a:lnTo>
                <a:lnTo>
                  <a:pt x="1168501" y="499770"/>
                </a:lnTo>
                <a:close/>
              </a:path>
              <a:path w="1188084" h="500379">
                <a:moveTo>
                  <a:pt x="1186440" y="487070"/>
                </a:moveTo>
                <a:lnTo>
                  <a:pt x="1162151" y="487070"/>
                </a:lnTo>
                <a:lnTo>
                  <a:pt x="1164348" y="486879"/>
                </a:lnTo>
                <a:lnTo>
                  <a:pt x="1166494" y="486308"/>
                </a:lnTo>
                <a:lnTo>
                  <a:pt x="1174851" y="474370"/>
                </a:lnTo>
                <a:lnTo>
                  <a:pt x="1174851" y="25400"/>
                </a:lnTo>
                <a:lnTo>
                  <a:pt x="1162151" y="12700"/>
                </a:lnTo>
                <a:lnTo>
                  <a:pt x="1186440" y="12700"/>
                </a:lnTo>
                <a:lnTo>
                  <a:pt x="1187259" y="15748"/>
                </a:lnTo>
                <a:lnTo>
                  <a:pt x="1187551" y="19050"/>
                </a:lnTo>
                <a:lnTo>
                  <a:pt x="1187551" y="480720"/>
                </a:lnTo>
                <a:lnTo>
                  <a:pt x="1187242" y="484098"/>
                </a:lnTo>
                <a:lnTo>
                  <a:pt x="1186440" y="487070"/>
                </a:lnTo>
                <a:close/>
              </a:path>
              <a:path w="1188084" h="500379">
                <a:moveTo>
                  <a:pt x="1155801" y="474370"/>
                </a:moveTo>
                <a:lnTo>
                  <a:pt x="31750" y="474370"/>
                </a:lnTo>
                <a:lnTo>
                  <a:pt x="30645" y="474268"/>
                </a:lnTo>
                <a:lnTo>
                  <a:pt x="25488" y="469125"/>
                </a:lnTo>
                <a:lnTo>
                  <a:pt x="25488" y="30657"/>
                </a:lnTo>
                <a:lnTo>
                  <a:pt x="31750" y="25400"/>
                </a:lnTo>
                <a:lnTo>
                  <a:pt x="1155801" y="25400"/>
                </a:lnTo>
                <a:lnTo>
                  <a:pt x="1162151" y="38100"/>
                </a:lnTo>
                <a:lnTo>
                  <a:pt x="38100" y="38100"/>
                </a:lnTo>
                <a:lnTo>
                  <a:pt x="38100" y="461670"/>
                </a:lnTo>
                <a:lnTo>
                  <a:pt x="1162151" y="461670"/>
                </a:lnTo>
                <a:lnTo>
                  <a:pt x="1162049" y="469125"/>
                </a:lnTo>
                <a:lnTo>
                  <a:pt x="1156906" y="474268"/>
                </a:lnTo>
                <a:lnTo>
                  <a:pt x="1155801" y="474370"/>
                </a:lnTo>
                <a:close/>
              </a:path>
              <a:path w="1188084" h="500379">
                <a:moveTo>
                  <a:pt x="1162151" y="461670"/>
                </a:moveTo>
                <a:lnTo>
                  <a:pt x="1149451" y="461670"/>
                </a:lnTo>
                <a:lnTo>
                  <a:pt x="1149451" y="38100"/>
                </a:lnTo>
                <a:lnTo>
                  <a:pt x="1162151" y="38100"/>
                </a:lnTo>
                <a:lnTo>
                  <a:pt x="1162151" y="461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8075" y="2834373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电势能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6174" y="1716887"/>
            <a:ext cx="4291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类比：重力做功与重力势</a:t>
            </a:r>
            <a:r>
              <a:rPr dirty="0" sz="2800" spc="-5"/>
              <a:t>能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903479" y="1670672"/>
            <a:ext cx="690163" cy="56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4632" y="4152290"/>
            <a:ext cx="4472305" cy="500380"/>
          </a:xfrm>
          <a:custGeom>
            <a:avLst/>
            <a:gdLst/>
            <a:ahLst/>
            <a:cxnLst/>
            <a:rect l="l" t="t" r="r" b="b"/>
            <a:pathLst>
              <a:path w="4472305" h="500379">
                <a:moveTo>
                  <a:pt x="4452912" y="499757"/>
                </a:moveTo>
                <a:lnTo>
                  <a:pt x="19050" y="499757"/>
                </a:lnTo>
                <a:lnTo>
                  <a:pt x="15748" y="499478"/>
                </a:lnTo>
                <a:lnTo>
                  <a:pt x="0" y="480707"/>
                </a:lnTo>
                <a:lnTo>
                  <a:pt x="0" y="19050"/>
                </a:lnTo>
                <a:lnTo>
                  <a:pt x="19050" y="0"/>
                </a:lnTo>
                <a:lnTo>
                  <a:pt x="4452912" y="0"/>
                </a:lnTo>
                <a:lnTo>
                  <a:pt x="4470863" y="12700"/>
                </a:lnTo>
                <a:lnTo>
                  <a:pt x="25400" y="12700"/>
                </a:lnTo>
                <a:lnTo>
                  <a:pt x="23190" y="12890"/>
                </a:lnTo>
                <a:lnTo>
                  <a:pt x="12700" y="25400"/>
                </a:lnTo>
                <a:lnTo>
                  <a:pt x="12700" y="474357"/>
                </a:lnTo>
                <a:lnTo>
                  <a:pt x="25400" y="487057"/>
                </a:lnTo>
                <a:lnTo>
                  <a:pt x="4470863" y="487057"/>
                </a:lnTo>
                <a:lnTo>
                  <a:pt x="4470819" y="487222"/>
                </a:lnTo>
                <a:lnTo>
                  <a:pt x="4456226" y="499478"/>
                </a:lnTo>
                <a:lnTo>
                  <a:pt x="4452912" y="499757"/>
                </a:lnTo>
                <a:close/>
              </a:path>
              <a:path w="4472305" h="500379">
                <a:moveTo>
                  <a:pt x="4470863" y="487057"/>
                </a:moveTo>
                <a:lnTo>
                  <a:pt x="4446562" y="487057"/>
                </a:lnTo>
                <a:lnTo>
                  <a:pt x="4448771" y="486867"/>
                </a:lnTo>
                <a:lnTo>
                  <a:pt x="4450905" y="486295"/>
                </a:lnTo>
                <a:lnTo>
                  <a:pt x="4459262" y="474357"/>
                </a:lnTo>
                <a:lnTo>
                  <a:pt x="4459262" y="25400"/>
                </a:lnTo>
                <a:lnTo>
                  <a:pt x="4446562" y="12700"/>
                </a:lnTo>
                <a:lnTo>
                  <a:pt x="4470863" y="12700"/>
                </a:lnTo>
                <a:lnTo>
                  <a:pt x="4471682" y="15735"/>
                </a:lnTo>
                <a:lnTo>
                  <a:pt x="4471962" y="19050"/>
                </a:lnTo>
                <a:lnTo>
                  <a:pt x="4471962" y="480707"/>
                </a:lnTo>
                <a:lnTo>
                  <a:pt x="4471665" y="484085"/>
                </a:lnTo>
                <a:lnTo>
                  <a:pt x="4470863" y="487057"/>
                </a:lnTo>
                <a:close/>
              </a:path>
              <a:path w="4472305" h="500379">
                <a:moveTo>
                  <a:pt x="4440212" y="474357"/>
                </a:moveTo>
                <a:lnTo>
                  <a:pt x="31750" y="474357"/>
                </a:lnTo>
                <a:lnTo>
                  <a:pt x="30645" y="474268"/>
                </a:lnTo>
                <a:lnTo>
                  <a:pt x="25501" y="469112"/>
                </a:lnTo>
                <a:lnTo>
                  <a:pt x="25501" y="30645"/>
                </a:lnTo>
                <a:lnTo>
                  <a:pt x="31750" y="25400"/>
                </a:lnTo>
                <a:lnTo>
                  <a:pt x="4440212" y="25400"/>
                </a:lnTo>
                <a:lnTo>
                  <a:pt x="4446562" y="38100"/>
                </a:lnTo>
                <a:lnTo>
                  <a:pt x="38100" y="38100"/>
                </a:lnTo>
                <a:lnTo>
                  <a:pt x="38100" y="461657"/>
                </a:lnTo>
                <a:lnTo>
                  <a:pt x="4446562" y="461657"/>
                </a:lnTo>
                <a:lnTo>
                  <a:pt x="4446473" y="469112"/>
                </a:lnTo>
                <a:lnTo>
                  <a:pt x="4441317" y="474268"/>
                </a:lnTo>
                <a:lnTo>
                  <a:pt x="4440212" y="474357"/>
                </a:lnTo>
                <a:close/>
              </a:path>
              <a:path w="4472305" h="500379">
                <a:moveTo>
                  <a:pt x="4446562" y="461657"/>
                </a:moveTo>
                <a:lnTo>
                  <a:pt x="4433862" y="461657"/>
                </a:lnTo>
                <a:lnTo>
                  <a:pt x="4433862" y="38100"/>
                </a:lnTo>
                <a:lnTo>
                  <a:pt x="4446562" y="38100"/>
                </a:lnTo>
                <a:lnTo>
                  <a:pt x="4446562" y="4616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59461" y="3341230"/>
            <a:ext cx="2963545" cy="815975"/>
          </a:xfrm>
          <a:custGeom>
            <a:avLst/>
            <a:gdLst/>
            <a:ahLst/>
            <a:cxnLst/>
            <a:rect l="l" t="t" r="r" b="b"/>
            <a:pathLst>
              <a:path w="2963545" h="815975">
                <a:moveTo>
                  <a:pt x="2907806" y="48173"/>
                </a:moveTo>
                <a:lnTo>
                  <a:pt x="2836176" y="28016"/>
                </a:lnTo>
                <a:lnTo>
                  <a:pt x="2825775" y="14833"/>
                </a:lnTo>
                <a:lnTo>
                  <a:pt x="2825965" y="11849"/>
                </a:lnTo>
                <a:lnTo>
                  <a:pt x="2840977" y="0"/>
                </a:lnTo>
                <a:lnTo>
                  <a:pt x="2843923" y="508"/>
                </a:lnTo>
                <a:lnTo>
                  <a:pt x="2939205" y="27317"/>
                </a:lnTo>
                <a:lnTo>
                  <a:pt x="2931998" y="27317"/>
                </a:lnTo>
                <a:lnTo>
                  <a:pt x="2904261" y="34505"/>
                </a:lnTo>
                <a:lnTo>
                  <a:pt x="2907806" y="48173"/>
                </a:lnTo>
                <a:close/>
              </a:path>
              <a:path w="2963545" h="815975">
                <a:moveTo>
                  <a:pt x="2908136" y="48266"/>
                </a:moveTo>
                <a:lnTo>
                  <a:pt x="2907806" y="48173"/>
                </a:lnTo>
                <a:lnTo>
                  <a:pt x="2904261" y="34505"/>
                </a:lnTo>
                <a:lnTo>
                  <a:pt x="2931998" y="27317"/>
                </a:lnTo>
                <a:lnTo>
                  <a:pt x="2932953" y="31000"/>
                </a:lnTo>
                <a:lnTo>
                  <a:pt x="2925521" y="31000"/>
                </a:lnTo>
                <a:lnTo>
                  <a:pt x="2908136" y="48266"/>
                </a:lnTo>
                <a:close/>
              </a:path>
              <a:path w="2963545" h="815975">
                <a:moveTo>
                  <a:pt x="2934692" y="62166"/>
                </a:moveTo>
                <a:lnTo>
                  <a:pt x="2911436" y="62166"/>
                </a:lnTo>
                <a:lnTo>
                  <a:pt x="2939173" y="54978"/>
                </a:lnTo>
                <a:lnTo>
                  <a:pt x="2931998" y="27317"/>
                </a:lnTo>
                <a:lnTo>
                  <a:pt x="2939205" y="27317"/>
                </a:lnTo>
                <a:lnTo>
                  <a:pt x="2963037" y="34023"/>
                </a:lnTo>
                <a:lnTo>
                  <a:pt x="2934692" y="62166"/>
                </a:lnTo>
                <a:close/>
              </a:path>
              <a:path w="2963545" h="815975">
                <a:moveTo>
                  <a:pt x="2931718" y="54902"/>
                </a:moveTo>
                <a:lnTo>
                  <a:pt x="2908136" y="48266"/>
                </a:lnTo>
                <a:lnTo>
                  <a:pt x="2925521" y="31000"/>
                </a:lnTo>
                <a:lnTo>
                  <a:pt x="2931718" y="54902"/>
                </a:lnTo>
                <a:close/>
              </a:path>
              <a:path w="2963545" h="815975">
                <a:moveTo>
                  <a:pt x="2939153" y="54902"/>
                </a:moveTo>
                <a:lnTo>
                  <a:pt x="2931718" y="54902"/>
                </a:lnTo>
                <a:lnTo>
                  <a:pt x="2925521" y="31000"/>
                </a:lnTo>
                <a:lnTo>
                  <a:pt x="2932953" y="31000"/>
                </a:lnTo>
                <a:lnTo>
                  <a:pt x="2939153" y="54902"/>
                </a:lnTo>
                <a:close/>
              </a:path>
              <a:path w="2963545" h="815975">
                <a:moveTo>
                  <a:pt x="2907893" y="48507"/>
                </a:moveTo>
                <a:lnTo>
                  <a:pt x="2907806" y="48173"/>
                </a:lnTo>
                <a:lnTo>
                  <a:pt x="2908136" y="48266"/>
                </a:lnTo>
                <a:lnTo>
                  <a:pt x="2907893" y="48507"/>
                </a:lnTo>
                <a:close/>
              </a:path>
              <a:path w="2963545" h="815975">
                <a:moveTo>
                  <a:pt x="2911436" y="62166"/>
                </a:moveTo>
                <a:lnTo>
                  <a:pt x="2907893" y="48507"/>
                </a:lnTo>
                <a:lnTo>
                  <a:pt x="2908136" y="48266"/>
                </a:lnTo>
                <a:lnTo>
                  <a:pt x="2931718" y="54902"/>
                </a:lnTo>
                <a:lnTo>
                  <a:pt x="2939153" y="54902"/>
                </a:lnTo>
                <a:lnTo>
                  <a:pt x="2911436" y="62166"/>
                </a:lnTo>
                <a:close/>
              </a:path>
              <a:path w="2963545" h="815975">
                <a:moveTo>
                  <a:pt x="2864357" y="125336"/>
                </a:moveTo>
                <a:lnTo>
                  <a:pt x="2850896" y="111772"/>
                </a:lnTo>
                <a:lnTo>
                  <a:pt x="2851061" y="108788"/>
                </a:lnTo>
                <a:lnTo>
                  <a:pt x="2851848" y="105905"/>
                </a:lnTo>
                <a:lnTo>
                  <a:pt x="2853207" y="103250"/>
                </a:lnTo>
                <a:lnTo>
                  <a:pt x="2855099" y="100939"/>
                </a:lnTo>
                <a:lnTo>
                  <a:pt x="2907893" y="48507"/>
                </a:lnTo>
                <a:lnTo>
                  <a:pt x="2911436" y="62166"/>
                </a:lnTo>
                <a:lnTo>
                  <a:pt x="2934692" y="62166"/>
                </a:lnTo>
                <a:lnTo>
                  <a:pt x="2875229" y="121208"/>
                </a:lnTo>
                <a:lnTo>
                  <a:pt x="2872905" y="123088"/>
                </a:lnTo>
                <a:lnTo>
                  <a:pt x="2870238" y="124434"/>
                </a:lnTo>
                <a:lnTo>
                  <a:pt x="2867342" y="125196"/>
                </a:lnTo>
                <a:lnTo>
                  <a:pt x="2864357" y="125336"/>
                </a:lnTo>
                <a:close/>
              </a:path>
              <a:path w="2963545" h="815975">
                <a:moveTo>
                  <a:pt x="2717812" y="112395"/>
                </a:moveTo>
                <a:lnTo>
                  <a:pt x="2710637" y="84734"/>
                </a:lnTo>
                <a:lnTo>
                  <a:pt x="2821279" y="56032"/>
                </a:lnTo>
                <a:lnTo>
                  <a:pt x="2828455" y="83692"/>
                </a:lnTo>
                <a:lnTo>
                  <a:pt x="2717812" y="112395"/>
                </a:lnTo>
                <a:close/>
              </a:path>
              <a:path w="2963545" h="815975">
                <a:moveTo>
                  <a:pt x="7175" y="815505"/>
                </a:moveTo>
                <a:lnTo>
                  <a:pt x="0" y="787844"/>
                </a:lnTo>
                <a:lnTo>
                  <a:pt x="110629" y="759142"/>
                </a:lnTo>
                <a:lnTo>
                  <a:pt x="117805" y="786803"/>
                </a:lnTo>
                <a:lnTo>
                  <a:pt x="7175" y="815505"/>
                </a:lnTo>
                <a:close/>
              </a:path>
              <a:path w="2963545" h="815975">
                <a:moveTo>
                  <a:pt x="200787" y="765276"/>
                </a:moveTo>
                <a:lnTo>
                  <a:pt x="193611" y="737615"/>
                </a:lnTo>
                <a:lnTo>
                  <a:pt x="304253" y="708926"/>
                </a:lnTo>
                <a:lnTo>
                  <a:pt x="311429" y="736587"/>
                </a:lnTo>
                <a:lnTo>
                  <a:pt x="200787" y="765276"/>
                </a:lnTo>
                <a:close/>
              </a:path>
              <a:path w="2963545" h="815975">
                <a:moveTo>
                  <a:pt x="394411" y="715060"/>
                </a:moveTo>
                <a:lnTo>
                  <a:pt x="387235" y="687400"/>
                </a:lnTo>
                <a:lnTo>
                  <a:pt x="497865" y="658698"/>
                </a:lnTo>
                <a:lnTo>
                  <a:pt x="505040" y="686358"/>
                </a:lnTo>
                <a:lnTo>
                  <a:pt x="394411" y="715060"/>
                </a:lnTo>
                <a:close/>
              </a:path>
              <a:path w="2963545" h="815975">
                <a:moveTo>
                  <a:pt x="588022" y="664832"/>
                </a:moveTo>
                <a:lnTo>
                  <a:pt x="580847" y="637171"/>
                </a:lnTo>
                <a:lnTo>
                  <a:pt x="691489" y="608482"/>
                </a:lnTo>
                <a:lnTo>
                  <a:pt x="698665" y="636142"/>
                </a:lnTo>
                <a:lnTo>
                  <a:pt x="588022" y="664832"/>
                </a:lnTo>
                <a:close/>
              </a:path>
              <a:path w="2963545" h="815975">
                <a:moveTo>
                  <a:pt x="781646" y="614616"/>
                </a:moveTo>
                <a:lnTo>
                  <a:pt x="774471" y="586955"/>
                </a:lnTo>
                <a:lnTo>
                  <a:pt x="885101" y="558253"/>
                </a:lnTo>
                <a:lnTo>
                  <a:pt x="892276" y="585914"/>
                </a:lnTo>
                <a:lnTo>
                  <a:pt x="781646" y="614616"/>
                </a:lnTo>
                <a:close/>
              </a:path>
              <a:path w="2963545" h="815975">
                <a:moveTo>
                  <a:pt x="975258" y="564388"/>
                </a:moveTo>
                <a:lnTo>
                  <a:pt x="968082" y="536727"/>
                </a:lnTo>
                <a:lnTo>
                  <a:pt x="1078725" y="508038"/>
                </a:lnTo>
                <a:lnTo>
                  <a:pt x="1085900" y="535698"/>
                </a:lnTo>
                <a:lnTo>
                  <a:pt x="975258" y="564388"/>
                </a:lnTo>
                <a:close/>
              </a:path>
              <a:path w="2963545" h="815975">
                <a:moveTo>
                  <a:pt x="1168882" y="514172"/>
                </a:moveTo>
                <a:lnTo>
                  <a:pt x="1161707" y="486511"/>
                </a:lnTo>
                <a:lnTo>
                  <a:pt x="1272336" y="457809"/>
                </a:lnTo>
                <a:lnTo>
                  <a:pt x="1279512" y="485470"/>
                </a:lnTo>
                <a:lnTo>
                  <a:pt x="1168882" y="514172"/>
                </a:lnTo>
                <a:close/>
              </a:path>
              <a:path w="2963545" h="815975">
                <a:moveTo>
                  <a:pt x="1362494" y="463943"/>
                </a:moveTo>
                <a:lnTo>
                  <a:pt x="1355318" y="436283"/>
                </a:lnTo>
                <a:lnTo>
                  <a:pt x="1465961" y="407593"/>
                </a:lnTo>
                <a:lnTo>
                  <a:pt x="1473136" y="435254"/>
                </a:lnTo>
                <a:lnTo>
                  <a:pt x="1362494" y="463943"/>
                </a:lnTo>
                <a:close/>
              </a:path>
              <a:path w="2963545" h="815975">
                <a:moveTo>
                  <a:pt x="1556105" y="413727"/>
                </a:moveTo>
                <a:lnTo>
                  <a:pt x="1548942" y="386067"/>
                </a:lnTo>
                <a:lnTo>
                  <a:pt x="1659572" y="357365"/>
                </a:lnTo>
                <a:lnTo>
                  <a:pt x="1666748" y="385025"/>
                </a:lnTo>
                <a:lnTo>
                  <a:pt x="1556105" y="413727"/>
                </a:lnTo>
                <a:close/>
              </a:path>
              <a:path w="2963545" h="815975">
                <a:moveTo>
                  <a:pt x="1749729" y="363499"/>
                </a:moveTo>
                <a:lnTo>
                  <a:pt x="1742554" y="335838"/>
                </a:lnTo>
                <a:lnTo>
                  <a:pt x="1853196" y="307149"/>
                </a:lnTo>
                <a:lnTo>
                  <a:pt x="1860372" y="334810"/>
                </a:lnTo>
                <a:lnTo>
                  <a:pt x="1749729" y="363499"/>
                </a:lnTo>
                <a:close/>
              </a:path>
              <a:path w="2963545" h="815975">
                <a:moveTo>
                  <a:pt x="1943341" y="313283"/>
                </a:moveTo>
                <a:lnTo>
                  <a:pt x="1936165" y="285623"/>
                </a:lnTo>
                <a:lnTo>
                  <a:pt x="2046808" y="256921"/>
                </a:lnTo>
                <a:lnTo>
                  <a:pt x="2053983" y="284581"/>
                </a:lnTo>
                <a:lnTo>
                  <a:pt x="1943341" y="313283"/>
                </a:lnTo>
                <a:close/>
              </a:path>
              <a:path w="2963545" h="815975">
                <a:moveTo>
                  <a:pt x="2136965" y="263055"/>
                </a:moveTo>
                <a:lnTo>
                  <a:pt x="2129790" y="235394"/>
                </a:lnTo>
                <a:lnTo>
                  <a:pt x="2240432" y="206705"/>
                </a:lnTo>
                <a:lnTo>
                  <a:pt x="2247607" y="234365"/>
                </a:lnTo>
                <a:lnTo>
                  <a:pt x="2136965" y="263055"/>
                </a:lnTo>
                <a:close/>
              </a:path>
              <a:path w="2963545" h="815975">
                <a:moveTo>
                  <a:pt x="2330577" y="212839"/>
                </a:moveTo>
                <a:lnTo>
                  <a:pt x="2323401" y="185178"/>
                </a:lnTo>
                <a:lnTo>
                  <a:pt x="2434043" y="156476"/>
                </a:lnTo>
                <a:lnTo>
                  <a:pt x="2441219" y="184137"/>
                </a:lnTo>
                <a:lnTo>
                  <a:pt x="2330577" y="212839"/>
                </a:lnTo>
                <a:close/>
              </a:path>
              <a:path w="2963545" h="815975">
                <a:moveTo>
                  <a:pt x="2524201" y="162610"/>
                </a:moveTo>
                <a:lnTo>
                  <a:pt x="2517025" y="134950"/>
                </a:lnTo>
                <a:lnTo>
                  <a:pt x="2627668" y="106260"/>
                </a:lnTo>
                <a:lnTo>
                  <a:pt x="2634843" y="133921"/>
                </a:lnTo>
                <a:lnTo>
                  <a:pt x="2524201" y="16261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8409" y="3433851"/>
            <a:ext cx="446405" cy="724535"/>
          </a:xfrm>
          <a:custGeom>
            <a:avLst/>
            <a:gdLst/>
            <a:ahLst/>
            <a:cxnLst/>
            <a:rect l="l" t="t" r="r" b="b"/>
            <a:pathLst>
              <a:path w="446404" h="724535">
                <a:moveTo>
                  <a:pt x="76238" y="625868"/>
                </a:moveTo>
                <a:lnTo>
                  <a:pt x="51803" y="611073"/>
                </a:lnTo>
                <a:lnTo>
                  <a:pt x="111010" y="513295"/>
                </a:lnTo>
                <a:lnTo>
                  <a:pt x="135445" y="528104"/>
                </a:lnTo>
                <a:lnTo>
                  <a:pt x="76238" y="625868"/>
                </a:lnTo>
                <a:close/>
              </a:path>
              <a:path w="446404" h="724535">
                <a:moveTo>
                  <a:pt x="0" y="724179"/>
                </a:moveTo>
                <a:lnTo>
                  <a:pt x="2031" y="600468"/>
                </a:lnTo>
                <a:lnTo>
                  <a:pt x="15062" y="586460"/>
                </a:lnTo>
                <a:lnTo>
                  <a:pt x="18046" y="586511"/>
                </a:lnTo>
                <a:lnTo>
                  <a:pt x="30606" y="600938"/>
                </a:lnTo>
                <a:lnTo>
                  <a:pt x="29373" y="675672"/>
                </a:lnTo>
                <a:lnTo>
                  <a:pt x="13347" y="684390"/>
                </a:lnTo>
                <a:lnTo>
                  <a:pt x="7391" y="684390"/>
                </a:lnTo>
                <a:lnTo>
                  <a:pt x="2463" y="692530"/>
                </a:lnTo>
                <a:lnTo>
                  <a:pt x="26911" y="707326"/>
                </a:lnTo>
                <a:lnTo>
                  <a:pt x="30986" y="707326"/>
                </a:lnTo>
                <a:lnTo>
                  <a:pt x="0" y="724179"/>
                </a:lnTo>
                <a:close/>
              </a:path>
              <a:path w="446404" h="724535">
                <a:moveTo>
                  <a:pt x="30986" y="707326"/>
                </a:moveTo>
                <a:lnTo>
                  <a:pt x="26911" y="707326"/>
                </a:lnTo>
                <a:lnTo>
                  <a:pt x="31838" y="699198"/>
                </a:lnTo>
                <a:lnTo>
                  <a:pt x="29012" y="697486"/>
                </a:lnTo>
                <a:lnTo>
                  <a:pt x="29373" y="675672"/>
                </a:lnTo>
                <a:lnTo>
                  <a:pt x="95034" y="639952"/>
                </a:lnTo>
                <a:lnTo>
                  <a:pt x="97802" y="638810"/>
                </a:lnTo>
                <a:lnTo>
                  <a:pt x="100736" y="638263"/>
                </a:lnTo>
                <a:lnTo>
                  <a:pt x="103720" y="638340"/>
                </a:lnTo>
                <a:lnTo>
                  <a:pt x="116154" y="652868"/>
                </a:lnTo>
                <a:lnTo>
                  <a:pt x="115760" y="655827"/>
                </a:lnTo>
                <a:lnTo>
                  <a:pt x="30986" y="707326"/>
                </a:lnTo>
                <a:close/>
              </a:path>
              <a:path w="446404" h="724535">
                <a:moveTo>
                  <a:pt x="29012" y="697486"/>
                </a:moveTo>
                <a:lnTo>
                  <a:pt x="10209" y="686097"/>
                </a:lnTo>
                <a:lnTo>
                  <a:pt x="29373" y="675672"/>
                </a:lnTo>
                <a:lnTo>
                  <a:pt x="29012" y="697486"/>
                </a:lnTo>
                <a:close/>
              </a:path>
              <a:path w="446404" h="724535">
                <a:moveTo>
                  <a:pt x="26911" y="707326"/>
                </a:moveTo>
                <a:lnTo>
                  <a:pt x="2463" y="692530"/>
                </a:lnTo>
                <a:lnTo>
                  <a:pt x="7391" y="684390"/>
                </a:lnTo>
                <a:lnTo>
                  <a:pt x="10209" y="686097"/>
                </a:lnTo>
                <a:lnTo>
                  <a:pt x="7861" y="687374"/>
                </a:lnTo>
                <a:lnTo>
                  <a:pt x="28968" y="700163"/>
                </a:lnTo>
                <a:lnTo>
                  <a:pt x="31253" y="700163"/>
                </a:lnTo>
                <a:lnTo>
                  <a:pt x="26911" y="707326"/>
                </a:lnTo>
                <a:close/>
              </a:path>
              <a:path w="446404" h="724535">
                <a:moveTo>
                  <a:pt x="10209" y="686097"/>
                </a:moveTo>
                <a:lnTo>
                  <a:pt x="7391" y="684390"/>
                </a:lnTo>
                <a:lnTo>
                  <a:pt x="13347" y="684390"/>
                </a:lnTo>
                <a:lnTo>
                  <a:pt x="10209" y="686097"/>
                </a:lnTo>
                <a:close/>
              </a:path>
              <a:path w="446404" h="724535">
                <a:moveTo>
                  <a:pt x="28968" y="700163"/>
                </a:moveTo>
                <a:lnTo>
                  <a:pt x="7861" y="687374"/>
                </a:lnTo>
                <a:lnTo>
                  <a:pt x="10209" y="686097"/>
                </a:lnTo>
                <a:lnTo>
                  <a:pt x="29012" y="697486"/>
                </a:lnTo>
                <a:lnTo>
                  <a:pt x="28968" y="700163"/>
                </a:lnTo>
                <a:close/>
              </a:path>
              <a:path w="446404" h="724535">
                <a:moveTo>
                  <a:pt x="31253" y="700163"/>
                </a:moveTo>
                <a:lnTo>
                  <a:pt x="28968" y="700163"/>
                </a:lnTo>
                <a:lnTo>
                  <a:pt x="29012" y="697486"/>
                </a:lnTo>
                <a:lnTo>
                  <a:pt x="31838" y="699198"/>
                </a:lnTo>
                <a:lnTo>
                  <a:pt x="31253" y="700163"/>
                </a:lnTo>
                <a:close/>
              </a:path>
              <a:path w="446404" h="724535">
                <a:moveTo>
                  <a:pt x="387083" y="112572"/>
                </a:moveTo>
                <a:lnTo>
                  <a:pt x="362635" y="97777"/>
                </a:lnTo>
                <a:lnTo>
                  <a:pt x="421843" y="0"/>
                </a:lnTo>
                <a:lnTo>
                  <a:pt x="446290" y="14808"/>
                </a:lnTo>
                <a:lnTo>
                  <a:pt x="387083" y="112572"/>
                </a:lnTo>
                <a:close/>
              </a:path>
              <a:path w="446404" h="724535">
                <a:moveTo>
                  <a:pt x="283463" y="283679"/>
                </a:moveTo>
                <a:lnTo>
                  <a:pt x="259029" y="268871"/>
                </a:lnTo>
                <a:lnTo>
                  <a:pt x="318236" y="171107"/>
                </a:lnTo>
                <a:lnTo>
                  <a:pt x="342671" y="185902"/>
                </a:lnTo>
                <a:lnTo>
                  <a:pt x="283463" y="283679"/>
                </a:lnTo>
                <a:close/>
              </a:path>
              <a:path w="446404" h="724535">
                <a:moveTo>
                  <a:pt x="179857" y="454774"/>
                </a:moveTo>
                <a:lnTo>
                  <a:pt x="155409" y="439966"/>
                </a:lnTo>
                <a:lnTo>
                  <a:pt x="214617" y="342201"/>
                </a:lnTo>
                <a:lnTo>
                  <a:pt x="239064" y="356997"/>
                </a:lnTo>
                <a:lnTo>
                  <a:pt x="179857" y="454774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62072" y="2561844"/>
            <a:ext cx="3139440" cy="122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12422" y="3491064"/>
            <a:ext cx="4140200" cy="108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类比重力做功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dirty="0" sz="2400">
                <a:latin typeface="黑体"/>
                <a:cs typeface="黑体"/>
              </a:rPr>
              <a:t>静电力做的功=电势能的减少量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54340" y="3307079"/>
            <a:ext cx="241300" cy="835660"/>
          </a:xfrm>
          <a:custGeom>
            <a:avLst/>
            <a:gdLst/>
            <a:ahLst/>
            <a:cxnLst/>
            <a:rect l="l" t="t" r="r" b="b"/>
            <a:pathLst>
              <a:path w="241300" h="835660">
                <a:moveTo>
                  <a:pt x="181355" y="716280"/>
                </a:moveTo>
                <a:lnTo>
                  <a:pt x="60959" y="716280"/>
                </a:lnTo>
                <a:lnTo>
                  <a:pt x="60959" y="0"/>
                </a:lnTo>
                <a:lnTo>
                  <a:pt x="120395" y="59436"/>
                </a:lnTo>
                <a:lnTo>
                  <a:pt x="181355" y="59436"/>
                </a:lnTo>
                <a:lnTo>
                  <a:pt x="181355" y="716280"/>
                </a:lnTo>
                <a:close/>
              </a:path>
              <a:path w="241300" h="835660">
                <a:moveTo>
                  <a:pt x="181355" y="59436"/>
                </a:moveTo>
                <a:lnTo>
                  <a:pt x="120395" y="59436"/>
                </a:lnTo>
                <a:lnTo>
                  <a:pt x="181355" y="0"/>
                </a:lnTo>
                <a:lnTo>
                  <a:pt x="181355" y="59436"/>
                </a:lnTo>
                <a:close/>
              </a:path>
              <a:path w="241300" h="835660">
                <a:moveTo>
                  <a:pt x="120395" y="835152"/>
                </a:moveTo>
                <a:lnTo>
                  <a:pt x="0" y="716280"/>
                </a:lnTo>
                <a:lnTo>
                  <a:pt x="240791" y="716280"/>
                </a:lnTo>
                <a:lnTo>
                  <a:pt x="120395" y="83515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39569" y="3291903"/>
            <a:ext cx="271145" cy="860425"/>
          </a:xfrm>
          <a:custGeom>
            <a:avLst/>
            <a:gdLst/>
            <a:ahLst/>
            <a:cxnLst/>
            <a:rect l="l" t="t" r="r" b="b"/>
            <a:pathLst>
              <a:path w="271145" h="860425">
                <a:moveTo>
                  <a:pt x="68986" y="730973"/>
                </a:moveTo>
                <a:lnTo>
                  <a:pt x="68986" y="0"/>
                </a:lnTo>
                <a:lnTo>
                  <a:pt x="84315" y="15328"/>
                </a:lnTo>
                <a:lnTo>
                  <a:pt x="81686" y="15328"/>
                </a:lnTo>
                <a:lnTo>
                  <a:pt x="70853" y="19824"/>
                </a:lnTo>
                <a:lnTo>
                  <a:pt x="81686" y="30657"/>
                </a:lnTo>
                <a:lnTo>
                  <a:pt x="81686" y="724623"/>
                </a:lnTo>
                <a:lnTo>
                  <a:pt x="75336" y="724623"/>
                </a:lnTo>
                <a:lnTo>
                  <a:pt x="68986" y="730973"/>
                </a:lnTo>
                <a:close/>
              </a:path>
              <a:path w="271145" h="860425">
                <a:moveTo>
                  <a:pt x="148831" y="70853"/>
                </a:moveTo>
                <a:lnTo>
                  <a:pt x="139839" y="70853"/>
                </a:lnTo>
                <a:lnTo>
                  <a:pt x="135350" y="66364"/>
                </a:lnTo>
                <a:lnTo>
                  <a:pt x="201726" y="0"/>
                </a:lnTo>
                <a:lnTo>
                  <a:pt x="201726" y="15328"/>
                </a:lnTo>
                <a:lnTo>
                  <a:pt x="189026" y="15328"/>
                </a:lnTo>
                <a:lnTo>
                  <a:pt x="189026" y="30657"/>
                </a:lnTo>
                <a:lnTo>
                  <a:pt x="148831" y="70853"/>
                </a:lnTo>
                <a:close/>
              </a:path>
              <a:path w="271145" h="860425">
                <a:moveTo>
                  <a:pt x="81686" y="30657"/>
                </a:moveTo>
                <a:lnTo>
                  <a:pt x="70853" y="19824"/>
                </a:lnTo>
                <a:lnTo>
                  <a:pt x="81686" y="15328"/>
                </a:lnTo>
                <a:lnTo>
                  <a:pt x="81686" y="30657"/>
                </a:lnTo>
                <a:close/>
              </a:path>
              <a:path w="271145" h="860425">
                <a:moveTo>
                  <a:pt x="135356" y="84328"/>
                </a:moveTo>
                <a:lnTo>
                  <a:pt x="81686" y="30657"/>
                </a:lnTo>
                <a:lnTo>
                  <a:pt x="81686" y="15328"/>
                </a:lnTo>
                <a:lnTo>
                  <a:pt x="84315" y="15328"/>
                </a:lnTo>
                <a:lnTo>
                  <a:pt x="135350" y="66364"/>
                </a:lnTo>
                <a:lnTo>
                  <a:pt x="130860" y="70853"/>
                </a:lnTo>
                <a:lnTo>
                  <a:pt x="148831" y="70853"/>
                </a:lnTo>
                <a:lnTo>
                  <a:pt x="135356" y="84328"/>
                </a:lnTo>
                <a:close/>
              </a:path>
              <a:path w="271145" h="860425">
                <a:moveTo>
                  <a:pt x="189026" y="30657"/>
                </a:moveTo>
                <a:lnTo>
                  <a:pt x="189026" y="15328"/>
                </a:lnTo>
                <a:lnTo>
                  <a:pt x="199859" y="19824"/>
                </a:lnTo>
                <a:lnTo>
                  <a:pt x="189026" y="30657"/>
                </a:lnTo>
                <a:close/>
              </a:path>
              <a:path w="271145" h="860425">
                <a:moveTo>
                  <a:pt x="240054" y="737323"/>
                </a:moveTo>
                <a:lnTo>
                  <a:pt x="189026" y="737323"/>
                </a:lnTo>
                <a:lnTo>
                  <a:pt x="189026" y="30657"/>
                </a:lnTo>
                <a:lnTo>
                  <a:pt x="199859" y="19824"/>
                </a:lnTo>
                <a:lnTo>
                  <a:pt x="189026" y="15328"/>
                </a:lnTo>
                <a:lnTo>
                  <a:pt x="201726" y="15328"/>
                </a:lnTo>
                <a:lnTo>
                  <a:pt x="201726" y="724623"/>
                </a:lnTo>
                <a:lnTo>
                  <a:pt x="195376" y="724623"/>
                </a:lnTo>
                <a:lnTo>
                  <a:pt x="201726" y="730973"/>
                </a:lnTo>
                <a:lnTo>
                  <a:pt x="246404" y="730973"/>
                </a:lnTo>
                <a:lnTo>
                  <a:pt x="240054" y="737323"/>
                </a:lnTo>
                <a:close/>
              </a:path>
              <a:path w="271145" h="860425">
                <a:moveTo>
                  <a:pt x="139839" y="70853"/>
                </a:moveTo>
                <a:lnTo>
                  <a:pt x="130860" y="70853"/>
                </a:lnTo>
                <a:lnTo>
                  <a:pt x="135350" y="66364"/>
                </a:lnTo>
                <a:lnTo>
                  <a:pt x="139839" y="70853"/>
                </a:lnTo>
                <a:close/>
              </a:path>
              <a:path w="271145" h="860425">
                <a:moveTo>
                  <a:pt x="135356" y="859980"/>
                </a:moveTo>
                <a:lnTo>
                  <a:pt x="0" y="724623"/>
                </a:lnTo>
                <a:lnTo>
                  <a:pt x="68986" y="724623"/>
                </a:lnTo>
                <a:lnTo>
                  <a:pt x="68986" y="726478"/>
                </a:lnTo>
                <a:lnTo>
                  <a:pt x="19811" y="726478"/>
                </a:lnTo>
                <a:lnTo>
                  <a:pt x="15328" y="737323"/>
                </a:lnTo>
                <a:lnTo>
                  <a:pt x="30657" y="737323"/>
                </a:lnTo>
                <a:lnTo>
                  <a:pt x="135350" y="842016"/>
                </a:lnTo>
                <a:lnTo>
                  <a:pt x="130860" y="846505"/>
                </a:lnTo>
                <a:lnTo>
                  <a:pt x="148831" y="846505"/>
                </a:lnTo>
                <a:lnTo>
                  <a:pt x="135356" y="859980"/>
                </a:lnTo>
                <a:close/>
              </a:path>
              <a:path w="271145" h="860425">
                <a:moveTo>
                  <a:pt x="81686" y="730973"/>
                </a:moveTo>
                <a:lnTo>
                  <a:pt x="68986" y="730973"/>
                </a:lnTo>
                <a:lnTo>
                  <a:pt x="75336" y="724623"/>
                </a:lnTo>
                <a:lnTo>
                  <a:pt x="81686" y="724623"/>
                </a:lnTo>
                <a:lnTo>
                  <a:pt x="81686" y="730973"/>
                </a:lnTo>
                <a:close/>
              </a:path>
              <a:path w="271145" h="860425">
                <a:moveTo>
                  <a:pt x="201726" y="730973"/>
                </a:moveTo>
                <a:lnTo>
                  <a:pt x="195376" y="724623"/>
                </a:lnTo>
                <a:lnTo>
                  <a:pt x="201726" y="724623"/>
                </a:lnTo>
                <a:lnTo>
                  <a:pt x="201726" y="730973"/>
                </a:lnTo>
                <a:close/>
              </a:path>
              <a:path w="271145" h="860425">
                <a:moveTo>
                  <a:pt x="246404" y="730973"/>
                </a:moveTo>
                <a:lnTo>
                  <a:pt x="201726" y="730973"/>
                </a:lnTo>
                <a:lnTo>
                  <a:pt x="201726" y="724623"/>
                </a:lnTo>
                <a:lnTo>
                  <a:pt x="270713" y="724623"/>
                </a:lnTo>
                <a:lnTo>
                  <a:pt x="268858" y="726478"/>
                </a:lnTo>
                <a:lnTo>
                  <a:pt x="250901" y="726478"/>
                </a:lnTo>
                <a:lnTo>
                  <a:pt x="246404" y="730973"/>
                </a:lnTo>
                <a:close/>
              </a:path>
              <a:path w="271145" h="860425">
                <a:moveTo>
                  <a:pt x="30657" y="737323"/>
                </a:moveTo>
                <a:lnTo>
                  <a:pt x="15328" y="737323"/>
                </a:lnTo>
                <a:lnTo>
                  <a:pt x="19811" y="726478"/>
                </a:lnTo>
                <a:lnTo>
                  <a:pt x="30657" y="737323"/>
                </a:lnTo>
                <a:close/>
              </a:path>
              <a:path w="271145" h="860425">
                <a:moveTo>
                  <a:pt x="81686" y="737323"/>
                </a:moveTo>
                <a:lnTo>
                  <a:pt x="30657" y="737323"/>
                </a:lnTo>
                <a:lnTo>
                  <a:pt x="19811" y="726478"/>
                </a:lnTo>
                <a:lnTo>
                  <a:pt x="68986" y="726478"/>
                </a:lnTo>
                <a:lnTo>
                  <a:pt x="68986" y="730973"/>
                </a:lnTo>
                <a:lnTo>
                  <a:pt x="81686" y="730973"/>
                </a:lnTo>
                <a:lnTo>
                  <a:pt x="81686" y="737323"/>
                </a:lnTo>
                <a:close/>
              </a:path>
              <a:path w="271145" h="860425">
                <a:moveTo>
                  <a:pt x="148831" y="846505"/>
                </a:moveTo>
                <a:lnTo>
                  <a:pt x="139839" y="846505"/>
                </a:lnTo>
                <a:lnTo>
                  <a:pt x="135350" y="842016"/>
                </a:lnTo>
                <a:lnTo>
                  <a:pt x="250901" y="726478"/>
                </a:lnTo>
                <a:lnTo>
                  <a:pt x="255384" y="737323"/>
                </a:lnTo>
                <a:lnTo>
                  <a:pt x="258013" y="737323"/>
                </a:lnTo>
                <a:lnTo>
                  <a:pt x="148831" y="846505"/>
                </a:lnTo>
                <a:close/>
              </a:path>
              <a:path w="271145" h="860425">
                <a:moveTo>
                  <a:pt x="258013" y="737323"/>
                </a:moveTo>
                <a:lnTo>
                  <a:pt x="255384" y="737323"/>
                </a:lnTo>
                <a:lnTo>
                  <a:pt x="250901" y="726478"/>
                </a:lnTo>
                <a:lnTo>
                  <a:pt x="268858" y="726478"/>
                </a:lnTo>
                <a:lnTo>
                  <a:pt x="258013" y="737323"/>
                </a:lnTo>
                <a:close/>
              </a:path>
              <a:path w="271145" h="860425">
                <a:moveTo>
                  <a:pt x="139839" y="846505"/>
                </a:moveTo>
                <a:lnTo>
                  <a:pt x="130860" y="846505"/>
                </a:lnTo>
                <a:lnTo>
                  <a:pt x="135350" y="842016"/>
                </a:lnTo>
                <a:lnTo>
                  <a:pt x="139839" y="84650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4938" y="3328847"/>
            <a:ext cx="2856865" cy="551815"/>
          </a:xfrm>
          <a:custGeom>
            <a:avLst/>
            <a:gdLst/>
            <a:ahLst/>
            <a:cxnLst/>
            <a:rect l="l" t="t" r="r" b="b"/>
            <a:pathLst>
              <a:path w="2856865" h="551814">
                <a:moveTo>
                  <a:pt x="2842488" y="551802"/>
                </a:moveTo>
                <a:lnTo>
                  <a:pt x="14287" y="551802"/>
                </a:lnTo>
                <a:lnTo>
                  <a:pt x="11493" y="551522"/>
                </a:lnTo>
                <a:lnTo>
                  <a:pt x="0" y="537514"/>
                </a:lnTo>
                <a:lnTo>
                  <a:pt x="0" y="14287"/>
                </a:lnTo>
                <a:lnTo>
                  <a:pt x="14287" y="0"/>
                </a:lnTo>
                <a:lnTo>
                  <a:pt x="2842488" y="0"/>
                </a:lnTo>
                <a:lnTo>
                  <a:pt x="2856776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23227"/>
                </a:lnTo>
                <a:lnTo>
                  <a:pt x="14287" y="523227"/>
                </a:lnTo>
                <a:lnTo>
                  <a:pt x="28575" y="537514"/>
                </a:lnTo>
                <a:lnTo>
                  <a:pt x="2856776" y="537514"/>
                </a:lnTo>
                <a:lnTo>
                  <a:pt x="2856509" y="540296"/>
                </a:lnTo>
                <a:lnTo>
                  <a:pt x="2845282" y="551522"/>
                </a:lnTo>
                <a:lnTo>
                  <a:pt x="2842488" y="551802"/>
                </a:lnTo>
                <a:close/>
              </a:path>
              <a:path w="2856865" h="5518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856865" h="551814">
                <a:moveTo>
                  <a:pt x="2828201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828201" y="14287"/>
                </a:lnTo>
                <a:lnTo>
                  <a:pt x="2828201" y="28575"/>
                </a:lnTo>
                <a:close/>
              </a:path>
              <a:path w="2856865" h="551814">
                <a:moveTo>
                  <a:pt x="2828201" y="537514"/>
                </a:moveTo>
                <a:lnTo>
                  <a:pt x="2828201" y="14287"/>
                </a:lnTo>
                <a:lnTo>
                  <a:pt x="2842488" y="28575"/>
                </a:lnTo>
                <a:lnTo>
                  <a:pt x="2856776" y="28575"/>
                </a:lnTo>
                <a:lnTo>
                  <a:pt x="2856776" y="523227"/>
                </a:lnTo>
                <a:lnTo>
                  <a:pt x="2842488" y="523227"/>
                </a:lnTo>
                <a:lnTo>
                  <a:pt x="2828201" y="537514"/>
                </a:lnTo>
                <a:close/>
              </a:path>
              <a:path w="2856865" h="551814">
                <a:moveTo>
                  <a:pt x="2856776" y="28575"/>
                </a:moveTo>
                <a:lnTo>
                  <a:pt x="2842488" y="28575"/>
                </a:lnTo>
                <a:lnTo>
                  <a:pt x="2828201" y="14287"/>
                </a:lnTo>
                <a:lnTo>
                  <a:pt x="2856776" y="14287"/>
                </a:lnTo>
                <a:lnTo>
                  <a:pt x="2856776" y="28575"/>
                </a:lnTo>
                <a:close/>
              </a:path>
              <a:path w="2856865" h="551814">
                <a:moveTo>
                  <a:pt x="28575" y="537514"/>
                </a:moveTo>
                <a:lnTo>
                  <a:pt x="14287" y="523227"/>
                </a:lnTo>
                <a:lnTo>
                  <a:pt x="28575" y="523227"/>
                </a:lnTo>
                <a:lnTo>
                  <a:pt x="28575" y="537514"/>
                </a:lnTo>
                <a:close/>
              </a:path>
              <a:path w="2856865" h="551814">
                <a:moveTo>
                  <a:pt x="2828201" y="537514"/>
                </a:moveTo>
                <a:lnTo>
                  <a:pt x="28575" y="537514"/>
                </a:lnTo>
                <a:lnTo>
                  <a:pt x="28575" y="523227"/>
                </a:lnTo>
                <a:lnTo>
                  <a:pt x="2828201" y="523227"/>
                </a:lnTo>
                <a:lnTo>
                  <a:pt x="2828201" y="537514"/>
                </a:lnTo>
                <a:close/>
              </a:path>
              <a:path w="2856865" h="551814">
                <a:moveTo>
                  <a:pt x="2856776" y="537514"/>
                </a:moveTo>
                <a:lnTo>
                  <a:pt x="2828201" y="537514"/>
                </a:lnTo>
                <a:lnTo>
                  <a:pt x="2842488" y="523227"/>
                </a:lnTo>
                <a:lnTo>
                  <a:pt x="2856776" y="523227"/>
                </a:lnTo>
                <a:lnTo>
                  <a:pt x="2856776" y="5375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8964" y="1434083"/>
            <a:ext cx="6707505" cy="1813560"/>
          </a:xfrm>
          <a:custGeom>
            <a:avLst/>
            <a:gdLst/>
            <a:ahLst/>
            <a:cxnLst/>
            <a:rect l="l" t="t" r="r" b="b"/>
            <a:pathLst>
              <a:path w="6707505" h="1813560">
                <a:moveTo>
                  <a:pt x="6405371" y="1813559"/>
                </a:moveTo>
                <a:lnTo>
                  <a:pt x="301752" y="1813559"/>
                </a:lnTo>
                <a:lnTo>
                  <a:pt x="252794" y="1809766"/>
                </a:lnTo>
                <a:lnTo>
                  <a:pt x="206338" y="1798437"/>
                </a:lnTo>
                <a:lnTo>
                  <a:pt x="163010" y="1780199"/>
                </a:lnTo>
                <a:lnTo>
                  <a:pt x="123438" y="1755682"/>
                </a:lnTo>
                <a:lnTo>
                  <a:pt x="88249" y="1725510"/>
                </a:lnTo>
                <a:lnTo>
                  <a:pt x="58069" y="1690313"/>
                </a:lnTo>
                <a:lnTo>
                  <a:pt x="33528" y="1650717"/>
                </a:lnTo>
                <a:lnTo>
                  <a:pt x="15250" y="1607349"/>
                </a:lnTo>
                <a:lnTo>
                  <a:pt x="3865" y="1560837"/>
                </a:lnTo>
                <a:lnTo>
                  <a:pt x="0" y="1511808"/>
                </a:lnTo>
                <a:lnTo>
                  <a:pt x="0" y="301751"/>
                </a:lnTo>
                <a:lnTo>
                  <a:pt x="3865" y="252688"/>
                </a:lnTo>
                <a:lnTo>
                  <a:pt x="15250" y="206149"/>
                </a:lnTo>
                <a:lnTo>
                  <a:pt x="33528" y="162762"/>
                </a:lnTo>
                <a:lnTo>
                  <a:pt x="58069" y="123155"/>
                </a:lnTo>
                <a:lnTo>
                  <a:pt x="88249" y="87953"/>
                </a:lnTo>
                <a:lnTo>
                  <a:pt x="123438" y="57786"/>
                </a:lnTo>
                <a:lnTo>
                  <a:pt x="163010" y="33280"/>
                </a:lnTo>
                <a:lnTo>
                  <a:pt x="206338" y="15061"/>
                </a:lnTo>
                <a:lnTo>
                  <a:pt x="252794" y="3759"/>
                </a:lnTo>
                <a:lnTo>
                  <a:pt x="301752" y="0"/>
                </a:lnTo>
                <a:lnTo>
                  <a:pt x="6405371" y="0"/>
                </a:lnTo>
                <a:lnTo>
                  <a:pt x="6454288" y="3759"/>
                </a:lnTo>
                <a:lnTo>
                  <a:pt x="6500712" y="15061"/>
                </a:lnTo>
                <a:lnTo>
                  <a:pt x="6544017" y="33280"/>
                </a:lnTo>
                <a:lnTo>
                  <a:pt x="6583575" y="57786"/>
                </a:lnTo>
                <a:lnTo>
                  <a:pt x="6618760" y="87953"/>
                </a:lnTo>
                <a:lnTo>
                  <a:pt x="6648944" y="123155"/>
                </a:lnTo>
                <a:lnTo>
                  <a:pt x="6673499" y="162762"/>
                </a:lnTo>
                <a:lnTo>
                  <a:pt x="6691799" y="206149"/>
                </a:lnTo>
                <a:lnTo>
                  <a:pt x="6703216" y="252688"/>
                </a:lnTo>
                <a:lnTo>
                  <a:pt x="6707124" y="301751"/>
                </a:lnTo>
                <a:lnTo>
                  <a:pt x="6707124" y="1511808"/>
                </a:lnTo>
                <a:lnTo>
                  <a:pt x="6703216" y="1560837"/>
                </a:lnTo>
                <a:lnTo>
                  <a:pt x="6691799" y="1607349"/>
                </a:lnTo>
                <a:lnTo>
                  <a:pt x="6673499" y="1650717"/>
                </a:lnTo>
                <a:lnTo>
                  <a:pt x="6648944" y="1690313"/>
                </a:lnTo>
                <a:lnTo>
                  <a:pt x="6618760" y="1725510"/>
                </a:lnTo>
                <a:lnTo>
                  <a:pt x="6583575" y="1755682"/>
                </a:lnTo>
                <a:lnTo>
                  <a:pt x="6544017" y="1780199"/>
                </a:lnTo>
                <a:lnTo>
                  <a:pt x="6500712" y="1798437"/>
                </a:lnTo>
                <a:lnTo>
                  <a:pt x="6454288" y="1809766"/>
                </a:lnTo>
                <a:lnTo>
                  <a:pt x="6405371" y="1813559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72372" y="1426997"/>
            <a:ext cx="6720205" cy="1816100"/>
          </a:xfrm>
          <a:custGeom>
            <a:avLst/>
            <a:gdLst/>
            <a:ahLst/>
            <a:cxnLst/>
            <a:rect l="l" t="t" r="r" b="b"/>
            <a:pathLst>
              <a:path w="6720205" h="1816100">
                <a:moveTo>
                  <a:pt x="6503250" y="12700"/>
                </a:moveTo>
                <a:lnTo>
                  <a:pt x="216903" y="12700"/>
                </a:lnTo>
                <a:lnTo>
                  <a:pt x="224193" y="0"/>
                </a:lnTo>
                <a:lnTo>
                  <a:pt x="6495961" y="0"/>
                </a:lnTo>
                <a:lnTo>
                  <a:pt x="6503250" y="12700"/>
                </a:lnTo>
                <a:close/>
              </a:path>
              <a:path w="6720205" h="1816100">
                <a:moveTo>
                  <a:pt x="220599" y="25400"/>
                </a:moveTo>
                <a:lnTo>
                  <a:pt x="181635" y="25400"/>
                </a:lnTo>
                <a:lnTo>
                  <a:pt x="188518" y="12700"/>
                </a:lnTo>
                <a:lnTo>
                  <a:pt x="227736" y="12700"/>
                </a:lnTo>
                <a:lnTo>
                  <a:pt x="220599" y="25400"/>
                </a:lnTo>
                <a:close/>
              </a:path>
              <a:path w="6720205" h="1816100">
                <a:moveTo>
                  <a:pt x="6538506" y="25400"/>
                </a:moveTo>
                <a:lnTo>
                  <a:pt x="6499555" y="25400"/>
                </a:lnTo>
                <a:lnTo>
                  <a:pt x="6492405" y="12700"/>
                </a:lnTo>
                <a:lnTo>
                  <a:pt x="6531622" y="12700"/>
                </a:lnTo>
                <a:lnTo>
                  <a:pt x="6538506" y="25400"/>
                </a:lnTo>
                <a:close/>
              </a:path>
              <a:path w="6720205" h="1816100">
                <a:moveTo>
                  <a:pt x="186804" y="38100"/>
                </a:moveTo>
                <a:lnTo>
                  <a:pt x="155003" y="38100"/>
                </a:lnTo>
                <a:lnTo>
                  <a:pt x="161518" y="25400"/>
                </a:lnTo>
                <a:lnTo>
                  <a:pt x="193548" y="25400"/>
                </a:lnTo>
                <a:lnTo>
                  <a:pt x="186804" y="38100"/>
                </a:lnTo>
                <a:close/>
              </a:path>
              <a:path w="6720205" h="1816100">
                <a:moveTo>
                  <a:pt x="6565138" y="38100"/>
                </a:moveTo>
                <a:lnTo>
                  <a:pt x="6533349" y="38100"/>
                </a:lnTo>
                <a:lnTo>
                  <a:pt x="6526606" y="25400"/>
                </a:lnTo>
                <a:lnTo>
                  <a:pt x="6558622" y="25400"/>
                </a:lnTo>
                <a:lnTo>
                  <a:pt x="6565138" y="38100"/>
                </a:lnTo>
                <a:close/>
              </a:path>
              <a:path w="6720205" h="1816100">
                <a:moveTo>
                  <a:pt x="161277" y="50800"/>
                </a:moveTo>
                <a:lnTo>
                  <a:pt x="136055" y="50800"/>
                </a:lnTo>
                <a:lnTo>
                  <a:pt x="142278" y="38100"/>
                </a:lnTo>
                <a:lnTo>
                  <a:pt x="167652" y="38100"/>
                </a:lnTo>
                <a:lnTo>
                  <a:pt x="161277" y="50800"/>
                </a:lnTo>
                <a:close/>
              </a:path>
              <a:path w="6720205" h="1816100">
                <a:moveTo>
                  <a:pt x="6584086" y="50800"/>
                </a:moveTo>
                <a:lnTo>
                  <a:pt x="6558876" y="50800"/>
                </a:lnTo>
                <a:lnTo>
                  <a:pt x="6552501" y="38100"/>
                </a:lnTo>
                <a:lnTo>
                  <a:pt x="6577876" y="38100"/>
                </a:lnTo>
                <a:lnTo>
                  <a:pt x="6584086" y="50800"/>
                </a:lnTo>
                <a:close/>
              </a:path>
              <a:path w="6720205" h="1816100">
                <a:moveTo>
                  <a:pt x="137248" y="63500"/>
                </a:moveTo>
                <a:lnTo>
                  <a:pt x="118059" y="63500"/>
                </a:lnTo>
                <a:lnTo>
                  <a:pt x="123952" y="50800"/>
                </a:lnTo>
                <a:lnTo>
                  <a:pt x="143230" y="50800"/>
                </a:lnTo>
                <a:lnTo>
                  <a:pt x="137248" y="63500"/>
                </a:lnTo>
                <a:close/>
              </a:path>
              <a:path w="6720205" h="1816100">
                <a:moveTo>
                  <a:pt x="6602082" y="63500"/>
                </a:moveTo>
                <a:lnTo>
                  <a:pt x="6582905" y="63500"/>
                </a:lnTo>
                <a:lnTo>
                  <a:pt x="6576923" y="50800"/>
                </a:lnTo>
                <a:lnTo>
                  <a:pt x="6596202" y="50800"/>
                </a:lnTo>
                <a:lnTo>
                  <a:pt x="6602082" y="63500"/>
                </a:lnTo>
                <a:close/>
              </a:path>
              <a:path w="6720205" h="1816100">
                <a:moveTo>
                  <a:pt x="120307" y="76200"/>
                </a:moveTo>
                <a:lnTo>
                  <a:pt x="101079" y="76200"/>
                </a:lnTo>
                <a:lnTo>
                  <a:pt x="106629" y="63500"/>
                </a:lnTo>
                <a:lnTo>
                  <a:pt x="125971" y="63500"/>
                </a:lnTo>
                <a:lnTo>
                  <a:pt x="120307" y="76200"/>
                </a:lnTo>
                <a:close/>
              </a:path>
              <a:path w="6720205" h="1816100">
                <a:moveTo>
                  <a:pt x="6619062" y="76200"/>
                </a:moveTo>
                <a:lnTo>
                  <a:pt x="6599834" y="76200"/>
                </a:lnTo>
                <a:lnTo>
                  <a:pt x="6594182" y="63500"/>
                </a:lnTo>
                <a:lnTo>
                  <a:pt x="6613525" y="63500"/>
                </a:lnTo>
                <a:lnTo>
                  <a:pt x="6619062" y="76200"/>
                </a:lnTo>
                <a:close/>
              </a:path>
              <a:path w="6720205" h="1816100">
                <a:moveTo>
                  <a:pt x="109562" y="88900"/>
                </a:moveTo>
                <a:lnTo>
                  <a:pt x="90360" y="88900"/>
                </a:lnTo>
                <a:lnTo>
                  <a:pt x="95656" y="76200"/>
                </a:lnTo>
                <a:lnTo>
                  <a:pt x="114998" y="76200"/>
                </a:lnTo>
                <a:lnTo>
                  <a:pt x="109562" y="88900"/>
                </a:lnTo>
                <a:close/>
              </a:path>
              <a:path w="6720205" h="1816100">
                <a:moveTo>
                  <a:pt x="6629793" y="88900"/>
                </a:moveTo>
                <a:lnTo>
                  <a:pt x="6610578" y="88900"/>
                </a:lnTo>
                <a:lnTo>
                  <a:pt x="6605155" y="76200"/>
                </a:lnTo>
                <a:lnTo>
                  <a:pt x="6624497" y="76200"/>
                </a:lnTo>
                <a:lnTo>
                  <a:pt x="6629793" y="88900"/>
                </a:lnTo>
                <a:close/>
              </a:path>
              <a:path w="6720205" h="1816100">
                <a:moveTo>
                  <a:pt x="94322" y="101600"/>
                </a:moveTo>
                <a:lnTo>
                  <a:pt x="75209" y="101600"/>
                </a:lnTo>
                <a:lnTo>
                  <a:pt x="80137" y="88900"/>
                </a:lnTo>
                <a:lnTo>
                  <a:pt x="99390" y="88900"/>
                </a:lnTo>
                <a:lnTo>
                  <a:pt x="94322" y="101600"/>
                </a:lnTo>
                <a:close/>
              </a:path>
              <a:path w="6720205" h="1816100">
                <a:moveTo>
                  <a:pt x="6644932" y="101600"/>
                </a:moveTo>
                <a:lnTo>
                  <a:pt x="6625831" y="101600"/>
                </a:lnTo>
                <a:lnTo>
                  <a:pt x="6620763" y="88900"/>
                </a:lnTo>
                <a:lnTo>
                  <a:pt x="6640017" y="88900"/>
                </a:lnTo>
                <a:lnTo>
                  <a:pt x="6644932" y="101600"/>
                </a:lnTo>
                <a:close/>
              </a:path>
              <a:path w="6720205" h="1816100">
                <a:moveTo>
                  <a:pt x="84759" y="114300"/>
                </a:moveTo>
                <a:lnTo>
                  <a:pt x="65773" y="114300"/>
                </a:lnTo>
                <a:lnTo>
                  <a:pt x="70421" y="101600"/>
                </a:lnTo>
                <a:lnTo>
                  <a:pt x="89585" y="101600"/>
                </a:lnTo>
                <a:lnTo>
                  <a:pt x="84759" y="114300"/>
                </a:lnTo>
                <a:close/>
              </a:path>
              <a:path w="6720205" h="1816100">
                <a:moveTo>
                  <a:pt x="6654380" y="114300"/>
                </a:moveTo>
                <a:lnTo>
                  <a:pt x="6635381" y="114300"/>
                </a:lnTo>
                <a:lnTo>
                  <a:pt x="6630568" y="101600"/>
                </a:lnTo>
                <a:lnTo>
                  <a:pt x="6649719" y="101600"/>
                </a:lnTo>
                <a:lnTo>
                  <a:pt x="6654380" y="114300"/>
                </a:lnTo>
                <a:close/>
              </a:path>
              <a:path w="6720205" h="1816100">
                <a:moveTo>
                  <a:pt x="71386" y="127000"/>
                </a:moveTo>
                <a:lnTo>
                  <a:pt x="56883" y="127000"/>
                </a:lnTo>
                <a:lnTo>
                  <a:pt x="61264" y="114300"/>
                </a:lnTo>
                <a:lnTo>
                  <a:pt x="75806" y="114300"/>
                </a:lnTo>
                <a:lnTo>
                  <a:pt x="71386" y="127000"/>
                </a:lnTo>
                <a:close/>
              </a:path>
              <a:path w="6720205" h="1816100">
                <a:moveTo>
                  <a:pt x="6663270" y="127000"/>
                </a:moveTo>
                <a:lnTo>
                  <a:pt x="6648767" y="127000"/>
                </a:lnTo>
                <a:lnTo>
                  <a:pt x="6644347" y="114300"/>
                </a:lnTo>
                <a:lnTo>
                  <a:pt x="6658889" y="114300"/>
                </a:lnTo>
                <a:lnTo>
                  <a:pt x="6663270" y="127000"/>
                </a:lnTo>
                <a:close/>
              </a:path>
              <a:path w="6720205" h="1816100">
                <a:moveTo>
                  <a:pt x="63131" y="139700"/>
                </a:moveTo>
                <a:lnTo>
                  <a:pt x="48564" y="139700"/>
                </a:lnTo>
                <a:lnTo>
                  <a:pt x="52654" y="127000"/>
                </a:lnTo>
                <a:lnTo>
                  <a:pt x="67271" y="127000"/>
                </a:lnTo>
                <a:lnTo>
                  <a:pt x="63131" y="139700"/>
                </a:lnTo>
                <a:close/>
              </a:path>
              <a:path w="6720205" h="1816100">
                <a:moveTo>
                  <a:pt x="6671589" y="139700"/>
                </a:moveTo>
                <a:lnTo>
                  <a:pt x="6657022" y="139700"/>
                </a:lnTo>
                <a:lnTo>
                  <a:pt x="6652869" y="127000"/>
                </a:lnTo>
                <a:lnTo>
                  <a:pt x="6667500" y="127000"/>
                </a:lnTo>
                <a:lnTo>
                  <a:pt x="6671589" y="139700"/>
                </a:lnTo>
                <a:close/>
              </a:path>
              <a:path w="6720205" h="1816100">
                <a:moveTo>
                  <a:pt x="55435" y="152400"/>
                </a:moveTo>
                <a:lnTo>
                  <a:pt x="40817" y="152400"/>
                </a:lnTo>
                <a:lnTo>
                  <a:pt x="44615" y="139700"/>
                </a:lnTo>
                <a:lnTo>
                  <a:pt x="59296" y="139700"/>
                </a:lnTo>
                <a:lnTo>
                  <a:pt x="55435" y="152400"/>
                </a:lnTo>
                <a:close/>
              </a:path>
              <a:path w="6720205" h="1816100">
                <a:moveTo>
                  <a:pt x="6679323" y="152400"/>
                </a:moveTo>
                <a:lnTo>
                  <a:pt x="6664718" y="152400"/>
                </a:lnTo>
                <a:lnTo>
                  <a:pt x="6660857" y="139700"/>
                </a:lnTo>
                <a:lnTo>
                  <a:pt x="6675539" y="139700"/>
                </a:lnTo>
                <a:lnTo>
                  <a:pt x="6679323" y="152400"/>
                </a:lnTo>
                <a:close/>
              </a:path>
              <a:path w="6720205" h="1816100">
                <a:moveTo>
                  <a:pt x="48298" y="165100"/>
                </a:moveTo>
                <a:lnTo>
                  <a:pt x="33693" y="165100"/>
                </a:lnTo>
                <a:lnTo>
                  <a:pt x="37172" y="152400"/>
                </a:lnTo>
                <a:lnTo>
                  <a:pt x="51866" y="152400"/>
                </a:lnTo>
                <a:lnTo>
                  <a:pt x="48298" y="165100"/>
                </a:lnTo>
                <a:close/>
              </a:path>
              <a:path w="6720205" h="1816100">
                <a:moveTo>
                  <a:pt x="6686461" y="165100"/>
                </a:moveTo>
                <a:lnTo>
                  <a:pt x="6671843" y="165100"/>
                </a:lnTo>
                <a:lnTo>
                  <a:pt x="6668274" y="152400"/>
                </a:lnTo>
                <a:lnTo>
                  <a:pt x="6682968" y="152400"/>
                </a:lnTo>
                <a:lnTo>
                  <a:pt x="6686461" y="165100"/>
                </a:lnTo>
                <a:close/>
              </a:path>
              <a:path w="6720205" h="1816100">
                <a:moveTo>
                  <a:pt x="41770" y="177800"/>
                </a:moveTo>
                <a:lnTo>
                  <a:pt x="27190" y="177800"/>
                </a:lnTo>
                <a:lnTo>
                  <a:pt x="30353" y="165100"/>
                </a:lnTo>
                <a:lnTo>
                  <a:pt x="45034" y="165100"/>
                </a:lnTo>
                <a:lnTo>
                  <a:pt x="41770" y="177800"/>
                </a:lnTo>
                <a:close/>
              </a:path>
              <a:path w="6720205" h="1816100">
                <a:moveTo>
                  <a:pt x="6692963" y="177800"/>
                </a:moveTo>
                <a:lnTo>
                  <a:pt x="6678383" y="177800"/>
                </a:lnTo>
                <a:lnTo>
                  <a:pt x="6675119" y="165100"/>
                </a:lnTo>
                <a:lnTo>
                  <a:pt x="6689788" y="165100"/>
                </a:lnTo>
                <a:lnTo>
                  <a:pt x="6692963" y="177800"/>
                </a:lnTo>
                <a:close/>
              </a:path>
              <a:path w="6720205" h="1816100">
                <a:moveTo>
                  <a:pt x="35839" y="190500"/>
                </a:moveTo>
                <a:lnTo>
                  <a:pt x="21323" y="190500"/>
                </a:lnTo>
                <a:lnTo>
                  <a:pt x="24168" y="177800"/>
                </a:lnTo>
                <a:lnTo>
                  <a:pt x="38785" y="177800"/>
                </a:lnTo>
                <a:lnTo>
                  <a:pt x="35839" y="190500"/>
                </a:lnTo>
                <a:close/>
              </a:path>
              <a:path w="6720205" h="1816100">
                <a:moveTo>
                  <a:pt x="6698830" y="190500"/>
                </a:moveTo>
                <a:lnTo>
                  <a:pt x="6684314" y="190500"/>
                </a:lnTo>
                <a:lnTo>
                  <a:pt x="6681355" y="177800"/>
                </a:lnTo>
                <a:lnTo>
                  <a:pt x="6695973" y="177800"/>
                </a:lnTo>
                <a:lnTo>
                  <a:pt x="6698830" y="190500"/>
                </a:lnTo>
                <a:close/>
              </a:path>
              <a:path w="6720205" h="1816100">
                <a:moveTo>
                  <a:pt x="25895" y="215900"/>
                </a:moveTo>
                <a:lnTo>
                  <a:pt x="13779" y="215900"/>
                </a:lnTo>
                <a:lnTo>
                  <a:pt x="16129" y="203200"/>
                </a:lnTo>
                <a:lnTo>
                  <a:pt x="18643" y="190500"/>
                </a:lnTo>
                <a:lnTo>
                  <a:pt x="33172" y="190500"/>
                </a:lnTo>
                <a:lnTo>
                  <a:pt x="30543" y="203200"/>
                </a:lnTo>
                <a:lnTo>
                  <a:pt x="28181" y="203200"/>
                </a:lnTo>
                <a:lnTo>
                  <a:pt x="25895" y="215900"/>
                </a:lnTo>
                <a:close/>
              </a:path>
              <a:path w="6720205" h="1816100">
                <a:moveTo>
                  <a:pt x="6706361" y="215900"/>
                </a:moveTo>
                <a:lnTo>
                  <a:pt x="6694258" y="215900"/>
                </a:lnTo>
                <a:lnTo>
                  <a:pt x="6691972" y="203200"/>
                </a:lnTo>
                <a:lnTo>
                  <a:pt x="6689610" y="203200"/>
                </a:lnTo>
                <a:lnTo>
                  <a:pt x="6686981" y="190500"/>
                </a:lnTo>
                <a:lnTo>
                  <a:pt x="6701510" y="190500"/>
                </a:lnTo>
                <a:lnTo>
                  <a:pt x="6704025" y="203200"/>
                </a:lnTo>
                <a:lnTo>
                  <a:pt x="6706361" y="215900"/>
                </a:lnTo>
                <a:close/>
              </a:path>
              <a:path w="6720205" h="1816100">
                <a:moveTo>
                  <a:pt x="21907" y="228600"/>
                </a:moveTo>
                <a:lnTo>
                  <a:pt x="9626" y="228600"/>
                </a:lnTo>
                <a:lnTo>
                  <a:pt x="11620" y="215900"/>
                </a:lnTo>
                <a:lnTo>
                  <a:pt x="23850" y="215900"/>
                </a:lnTo>
                <a:lnTo>
                  <a:pt x="21907" y="228600"/>
                </a:lnTo>
                <a:close/>
              </a:path>
              <a:path w="6720205" h="1816100">
                <a:moveTo>
                  <a:pt x="6710527" y="228600"/>
                </a:moveTo>
                <a:lnTo>
                  <a:pt x="6698246" y="228600"/>
                </a:lnTo>
                <a:lnTo>
                  <a:pt x="6696290" y="215900"/>
                </a:lnTo>
                <a:lnTo>
                  <a:pt x="6708533" y="215900"/>
                </a:lnTo>
                <a:lnTo>
                  <a:pt x="6710527" y="228600"/>
                </a:lnTo>
                <a:close/>
              </a:path>
              <a:path w="6720205" h="1816100">
                <a:moveTo>
                  <a:pt x="17208" y="254000"/>
                </a:moveTo>
                <a:lnTo>
                  <a:pt x="4724" y="254000"/>
                </a:lnTo>
                <a:lnTo>
                  <a:pt x="6172" y="241300"/>
                </a:lnTo>
                <a:lnTo>
                  <a:pt x="7810" y="228600"/>
                </a:lnTo>
                <a:lnTo>
                  <a:pt x="21945" y="228600"/>
                </a:lnTo>
                <a:lnTo>
                  <a:pt x="20167" y="241300"/>
                </a:lnTo>
                <a:lnTo>
                  <a:pt x="18630" y="241300"/>
                </a:lnTo>
                <a:lnTo>
                  <a:pt x="17208" y="254000"/>
                </a:lnTo>
                <a:close/>
              </a:path>
              <a:path w="6720205" h="1816100">
                <a:moveTo>
                  <a:pt x="6715429" y="254000"/>
                </a:moveTo>
                <a:lnTo>
                  <a:pt x="6702933" y="254000"/>
                </a:lnTo>
                <a:lnTo>
                  <a:pt x="6701523" y="241300"/>
                </a:lnTo>
                <a:lnTo>
                  <a:pt x="6699986" y="241300"/>
                </a:lnTo>
                <a:lnTo>
                  <a:pt x="6698208" y="228600"/>
                </a:lnTo>
                <a:lnTo>
                  <a:pt x="6712343" y="228600"/>
                </a:lnTo>
                <a:lnTo>
                  <a:pt x="6713982" y="241300"/>
                </a:lnTo>
                <a:lnTo>
                  <a:pt x="6715429" y="254000"/>
                </a:lnTo>
                <a:close/>
              </a:path>
              <a:path w="6720205" h="1816100">
                <a:moveTo>
                  <a:pt x="14973" y="266700"/>
                </a:moveTo>
                <a:lnTo>
                  <a:pt x="2374" y="266700"/>
                </a:lnTo>
                <a:lnTo>
                  <a:pt x="3454" y="254000"/>
                </a:lnTo>
                <a:lnTo>
                  <a:pt x="16027" y="254000"/>
                </a:lnTo>
                <a:lnTo>
                  <a:pt x="14973" y="266700"/>
                </a:lnTo>
                <a:close/>
              </a:path>
              <a:path w="6720205" h="1816100">
                <a:moveTo>
                  <a:pt x="6717766" y="266700"/>
                </a:moveTo>
                <a:lnTo>
                  <a:pt x="6705180" y="266700"/>
                </a:lnTo>
                <a:lnTo>
                  <a:pt x="6704126" y="254000"/>
                </a:lnTo>
                <a:lnTo>
                  <a:pt x="6716687" y="254000"/>
                </a:lnTo>
                <a:lnTo>
                  <a:pt x="6717766" y="266700"/>
                </a:lnTo>
                <a:close/>
              </a:path>
              <a:path w="6720205" h="1816100">
                <a:moveTo>
                  <a:pt x="12979" y="292100"/>
                </a:moveTo>
                <a:lnTo>
                  <a:pt x="304" y="292100"/>
                </a:lnTo>
                <a:lnTo>
                  <a:pt x="800" y="279400"/>
                </a:lnTo>
                <a:lnTo>
                  <a:pt x="1498" y="266700"/>
                </a:lnTo>
                <a:lnTo>
                  <a:pt x="14135" y="266700"/>
                </a:lnTo>
                <a:lnTo>
                  <a:pt x="13462" y="279400"/>
                </a:lnTo>
                <a:lnTo>
                  <a:pt x="12979" y="292100"/>
                </a:lnTo>
                <a:close/>
              </a:path>
              <a:path w="6720205" h="1816100">
                <a:moveTo>
                  <a:pt x="6719849" y="292100"/>
                </a:moveTo>
                <a:lnTo>
                  <a:pt x="6707174" y="292100"/>
                </a:lnTo>
                <a:lnTo>
                  <a:pt x="6706679" y="279400"/>
                </a:lnTo>
                <a:lnTo>
                  <a:pt x="6706019" y="266700"/>
                </a:lnTo>
                <a:lnTo>
                  <a:pt x="6718655" y="266700"/>
                </a:lnTo>
                <a:lnTo>
                  <a:pt x="6719354" y="279400"/>
                </a:lnTo>
                <a:lnTo>
                  <a:pt x="6719849" y="292100"/>
                </a:lnTo>
                <a:close/>
              </a:path>
              <a:path w="6720205" h="1816100">
                <a:moveTo>
                  <a:pt x="12700" y="1524000"/>
                </a:moveTo>
                <a:lnTo>
                  <a:pt x="0" y="1524000"/>
                </a:lnTo>
                <a:lnTo>
                  <a:pt x="0" y="292100"/>
                </a:lnTo>
                <a:lnTo>
                  <a:pt x="12700" y="292100"/>
                </a:lnTo>
                <a:lnTo>
                  <a:pt x="12700" y="1524000"/>
                </a:lnTo>
                <a:close/>
              </a:path>
              <a:path w="6720205" h="1816100">
                <a:moveTo>
                  <a:pt x="6720154" y="1524000"/>
                </a:moveTo>
                <a:lnTo>
                  <a:pt x="6707454" y="1524000"/>
                </a:lnTo>
                <a:lnTo>
                  <a:pt x="6707454" y="292100"/>
                </a:lnTo>
                <a:lnTo>
                  <a:pt x="6720154" y="292100"/>
                </a:lnTo>
                <a:lnTo>
                  <a:pt x="6720154" y="1524000"/>
                </a:lnTo>
                <a:close/>
              </a:path>
              <a:path w="6720205" h="1816100">
                <a:moveTo>
                  <a:pt x="14986" y="1549400"/>
                </a:moveTo>
                <a:lnTo>
                  <a:pt x="1498" y="1549400"/>
                </a:lnTo>
                <a:lnTo>
                  <a:pt x="800" y="1536700"/>
                </a:lnTo>
                <a:lnTo>
                  <a:pt x="304" y="1524000"/>
                </a:lnTo>
                <a:lnTo>
                  <a:pt x="12979" y="1524000"/>
                </a:lnTo>
                <a:lnTo>
                  <a:pt x="13474" y="1536700"/>
                </a:lnTo>
                <a:lnTo>
                  <a:pt x="14122" y="1536700"/>
                </a:lnTo>
                <a:lnTo>
                  <a:pt x="14986" y="1549400"/>
                </a:lnTo>
                <a:close/>
              </a:path>
              <a:path w="6720205" h="1816100">
                <a:moveTo>
                  <a:pt x="6718655" y="1549400"/>
                </a:moveTo>
                <a:lnTo>
                  <a:pt x="6705155" y="1549400"/>
                </a:lnTo>
                <a:lnTo>
                  <a:pt x="6706031" y="1536700"/>
                </a:lnTo>
                <a:lnTo>
                  <a:pt x="6706679" y="1536700"/>
                </a:lnTo>
                <a:lnTo>
                  <a:pt x="6707174" y="1524000"/>
                </a:lnTo>
                <a:lnTo>
                  <a:pt x="6719849" y="1524000"/>
                </a:lnTo>
                <a:lnTo>
                  <a:pt x="6719354" y="1536700"/>
                </a:lnTo>
                <a:lnTo>
                  <a:pt x="6718655" y="1549400"/>
                </a:lnTo>
                <a:close/>
              </a:path>
              <a:path w="6720205" h="1816100">
                <a:moveTo>
                  <a:pt x="16027" y="1562100"/>
                </a:moveTo>
                <a:lnTo>
                  <a:pt x="3454" y="1562100"/>
                </a:lnTo>
                <a:lnTo>
                  <a:pt x="2374" y="1549400"/>
                </a:lnTo>
                <a:lnTo>
                  <a:pt x="14973" y="1549400"/>
                </a:lnTo>
                <a:lnTo>
                  <a:pt x="16027" y="1562100"/>
                </a:lnTo>
                <a:close/>
              </a:path>
              <a:path w="6720205" h="1816100">
                <a:moveTo>
                  <a:pt x="6716687" y="1562100"/>
                </a:moveTo>
                <a:lnTo>
                  <a:pt x="6704126" y="1562100"/>
                </a:lnTo>
                <a:lnTo>
                  <a:pt x="6705180" y="1549400"/>
                </a:lnTo>
                <a:lnTo>
                  <a:pt x="6717766" y="1549400"/>
                </a:lnTo>
                <a:lnTo>
                  <a:pt x="6716687" y="1562100"/>
                </a:lnTo>
                <a:close/>
              </a:path>
              <a:path w="6720205" h="1816100">
                <a:moveTo>
                  <a:pt x="21945" y="1587500"/>
                </a:moveTo>
                <a:lnTo>
                  <a:pt x="7810" y="1587500"/>
                </a:lnTo>
                <a:lnTo>
                  <a:pt x="6172" y="1574800"/>
                </a:lnTo>
                <a:lnTo>
                  <a:pt x="4724" y="1562100"/>
                </a:lnTo>
                <a:lnTo>
                  <a:pt x="17208" y="1562100"/>
                </a:lnTo>
                <a:lnTo>
                  <a:pt x="18630" y="1574800"/>
                </a:lnTo>
                <a:lnTo>
                  <a:pt x="20167" y="1574800"/>
                </a:lnTo>
                <a:lnTo>
                  <a:pt x="21945" y="1587500"/>
                </a:lnTo>
                <a:close/>
              </a:path>
              <a:path w="6720205" h="1816100">
                <a:moveTo>
                  <a:pt x="6712343" y="1587500"/>
                </a:moveTo>
                <a:lnTo>
                  <a:pt x="6698208" y="1587500"/>
                </a:lnTo>
                <a:lnTo>
                  <a:pt x="6699986" y="1574800"/>
                </a:lnTo>
                <a:lnTo>
                  <a:pt x="6701523" y="1574800"/>
                </a:lnTo>
                <a:lnTo>
                  <a:pt x="6702933" y="1562100"/>
                </a:lnTo>
                <a:lnTo>
                  <a:pt x="6715429" y="1562100"/>
                </a:lnTo>
                <a:lnTo>
                  <a:pt x="6713982" y="1574800"/>
                </a:lnTo>
                <a:lnTo>
                  <a:pt x="6712343" y="1587500"/>
                </a:lnTo>
                <a:close/>
              </a:path>
              <a:path w="6720205" h="1816100">
                <a:moveTo>
                  <a:pt x="25933" y="1600200"/>
                </a:moveTo>
                <a:lnTo>
                  <a:pt x="11620" y="1600200"/>
                </a:lnTo>
                <a:lnTo>
                  <a:pt x="9626" y="1587500"/>
                </a:lnTo>
                <a:lnTo>
                  <a:pt x="23812" y="1587500"/>
                </a:lnTo>
                <a:lnTo>
                  <a:pt x="25933" y="1600200"/>
                </a:lnTo>
                <a:close/>
              </a:path>
              <a:path w="6720205" h="1816100">
                <a:moveTo>
                  <a:pt x="6708533" y="1600200"/>
                </a:moveTo>
                <a:lnTo>
                  <a:pt x="6694208" y="1600200"/>
                </a:lnTo>
                <a:lnTo>
                  <a:pt x="6696341" y="1587500"/>
                </a:lnTo>
                <a:lnTo>
                  <a:pt x="6710527" y="1587500"/>
                </a:lnTo>
                <a:lnTo>
                  <a:pt x="6708533" y="1600200"/>
                </a:lnTo>
                <a:close/>
              </a:path>
              <a:path w="6720205" h="1816100">
                <a:moveTo>
                  <a:pt x="28181" y="1612900"/>
                </a:moveTo>
                <a:lnTo>
                  <a:pt x="16129" y="1612900"/>
                </a:lnTo>
                <a:lnTo>
                  <a:pt x="13779" y="1600200"/>
                </a:lnTo>
                <a:lnTo>
                  <a:pt x="25895" y="1600200"/>
                </a:lnTo>
                <a:lnTo>
                  <a:pt x="28181" y="1612900"/>
                </a:lnTo>
                <a:close/>
              </a:path>
              <a:path w="6720205" h="1816100">
                <a:moveTo>
                  <a:pt x="6704025" y="1612900"/>
                </a:moveTo>
                <a:lnTo>
                  <a:pt x="6691972" y="1612900"/>
                </a:lnTo>
                <a:lnTo>
                  <a:pt x="6694258" y="1600200"/>
                </a:lnTo>
                <a:lnTo>
                  <a:pt x="6706361" y="1600200"/>
                </a:lnTo>
                <a:lnTo>
                  <a:pt x="6704025" y="1612900"/>
                </a:lnTo>
                <a:close/>
              </a:path>
              <a:path w="6720205" h="1816100">
                <a:moveTo>
                  <a:pt x="38785" y="1638300"/>
                </a:moveTo>
                <a:lnTo>
                  <a:pt x="24168" y="1638300"/>
                </a:lnTo>
                <a:lnTo>
                  <a:pt x="21323" y="1625600"/>
                </a:lnTo>
                <a:lnTo>
                  <a:pt x="18643" y="1612900"/>
                </a:lnTo>
                <a:lnTo>
                  <a:pt x="30543" y="1612900"/>
                </a:lnTo>
                <a:lnTo>
                  <a:pt x="33172" y="1625600"/>
                </a:lnTo>
                <a:lnTo>
                  <a:pt x="35839" y="1625600"/>
                </a:lnTo>
                <a:lnTo>
                  <a:pt x="38785" y="1638300"/>
                </a:lnTo>
                <a:close/>
              </a:path>
              <a:path w="6720205" h="1816100">
                <a:moveTo>
                  <a:pt x="6695973" y="1638300"/>
                </a:moveTo>
                <a:lnTo>
                  <a:pt x="6681355" y="1638300"/>
                </a:lnTo>
                <a:lnTo>
                  <a:pt x="6684314" y="1625600"/>
                </a:lnTo>
                <a:lnTo>
                  <a:pt x="6686981" y="1625600"/>
                </a:lnTo>
                <a:lnTo>
                  <a:pt x="6689610" y="1612900"/>
                </a:lnTo>
                <a:lnTo>
                  <a:pt x="6701510" y="1612900"/>
                </a:lnTo>
                <a:lnTo>
                  <a:pt x="6698830" y="1625600"/>
                </a:lnTo>
                <a:lnTo>
                  <a:pt x="6695973" y="1638300"/>
                </a:lnTo>
                <a:close/>
              </a:path>
              <a:path w="6720205" h="1816100">
                <a:moveTo>
                  <a:pt x="45034" y="1651000"/>
                </a:moveTo>
                <a:lnTo>
                  <a:pt x="30353" y="1651000"/>
                </a:lnTo>
                <a:lnTo>
                  <a:pt x="27190" y="1638300"/>
                </a:lnTo>
                <a:lnTo>
                  <a:pt x="41770" y="1638300"/>
                </a:lnTo>
                <a:lnTo>
                  <a:pt x="45034" y="1651000"/>
                </a:lnTo>
                <a:close/>
              </a:path>
              <a:path w="6720205" h="1816100">
                <a:moveTo>
                  <a:pt x="6689788" y="1651000"/>
                </a:moveTo>
                <a:lnTo>
                  <a:pt x="6675119" y="1651000"/>
                </a:lnTo>
                <a:lnTo>
                  <a:pt x="6678383" y="1638300"/>
                </a:lnTo>
                <a:lnTo>
                  <a:pt x="6692963" y="1638300"/>
                </a:lnTo>
                <a:lnTo>
                  <a:pt x="6689788" y="1651000"/>
                </a:lnTo>
                <a:close/>
              </a:path>
              <a:path w="6720205" h="1816100">
                <a:moveTo>
                  <a:pt x="51866" y="1663700"/>
                </a:moveTo>
                <a:lnTo>
                  <a:pt x="37172" y="1663700"/>
                </a:lnTo>
                <a:lnTo>
                  <a:pt x="33693" y="1651000"/>
                </a:lnTo>
                <a:lnTo>
                  <a:pt x="48298" y="1651000"/>
                </a:lnTo>
                <a:lnTo>
                  <a:pt x="51866" y="1663700"/>
                </a:lnTo>
                <a:close/>
              </a:path>
              <a:path w="6720205" h="1816100">
                <a:moveTo>
                  <a:pt x="6682968" y="1663700"/>
                </a:moveTo>
                <a:lnTo>
                  <a:pt x="6668274" y="1663700"/>
                </a:lnTo>
                <a:lnTo>
                  <a:pt x="6671843" y="1651000"/>
                </a:lnTo>
                <a:lnTo>
                  <a:pt x="6686461" y="1651000"/>
                </a:lnTo>
                <a:lnTo>
                  <a:pt x="6682968" y="1663700"/>
                </a:lnTo>
                <a:close/>
              </a:path>
              <a:path w="6720205" h="1816100">
                <a:moveTo>
                  <a:pt x="59296" y="1676400"/>
                </a:moveTo>
                <a:lnTo>
                  <a:pt x="44615" y="1676400"/>
                </a:lnTo>
                <a:lnTo>
                  <a:pt x="40817" y="1663700"/>
                </a:lnTo>
                <a:lnTo>
                  <a:pt x="55435" y="1663700"/>
                </a:lnTo>
                <a:lnTo>
                  <a:pt x="59296" y="1676400"/>
                </a:lnTo>
                <a:close/>
              </a:path>
              <a:path w="6720205" h="1816100">
                <a:moveTo>
                  <a:pt x="6675539" y="1676400"/>
                </a:moveTo>
                <a:lnTo>
                  <a:pt x="6660857" y="1676400"/>
                </a:lnTo>
                <a:lnTo>
                  <a:pt x="6664718" y="1663700"/>
                </a:lnTo>
                <a:lnTo>
                  <a:pt x="6679323" y="1663700"/>
                </a:lnTo>
                <a:lnTo>
                  <a:pt x="6675539" y="1676400"/>
                </a:lnTo>
                <a:close/>
              </a:path>
              <a:path w="6720205" h="1816100">
                <a:moveTo>
                  <a:pt x="67271" y="1689100"/>
                </a:moveTo>
                <a:lnTo>
                  <a:pt x="52654" y="1689100"/>
                </a:lnTo>
                <a:lnTo>
                  <a:pt x="48564" y="1676400"/>
                </a:lnTo>
                <a:lnTo>
                  <a:pt x="63131" y="1676400"/>
                </a:lnTo>
                <a:lnTo>
                  <a:pt x="67271" y="1689100"/>
                </a:lnTo>
                <a:close/>
              </a:path>
              <a:path w="6720205" h="1816100">
                <a:moveTo>
                  <a:pt x="6667500" y="1689100"/>
                </a:moveTo>
                <a:lnTo>
                  <a:pt x="6652869" y="1689100"/>
                </a:lnTo>
                <a:lnTo>
                  <a:pt x="6657022" y="1676400"/>
                </a:lnTo>
                <a:lnTo>
                  <a:pt x="6671589" y="1676400"/>
                </a:lnTo>
                <a:lnTo>
                  <a:pt x="6667500" y="1689100"/>
                </a:lnTo>
                <a:close/>
              </a:path>
              <a:path w="6720205" h="1816100">
                <a:moveTo>
                  <a:pt x="80264" y="1701800"/>
                </a:moveTo>
                <a:lnTo>
                  <a:pt x="61264" y="1701800"/>
                </a:lnTo>
                <a:lnTo>
                  <a:pt x="56883" y="1689100"/>
                </a:lnTo>
                <a:lnTo>
                  <a:pt x="75717" y="1689100"/>
                </a:lnTo>
                <a:lnTo>
                  <a:pt x="80264" y="1701800"/>
                </a:lnTo>
                <a:close/>
              </a:path>
              <a:path w="6720205" h="1816100">
                <a:moveTo>
                  <a:pt x="6658889" y="1701800"/>
                </a:moveTo>
                <a:lnTo>
                  <a:pt x="6639877" y="1701800"/>
                </a:lnTo>
                <a:lnTo>
                  <a:pt x="6644436" y="1689100"/>
                </a:lnTo>
                <a:lnTo>
                  <a:pt x="6663270" y="1689100"/>
                </a:lnTo>
                <a:lnTo>
                  <a:pt x="6658889" y="1701800"/>
                </a:lnTo>
                <a:close/>
              </a:path>
              <a:path w="6720205" h="1816100">
                <a:moveTo>
                  <a:pt x="89585" y="1714500"/>
                </a:moveTo>
                <a:lnTo>
                  <a:pt x="70421" y="1714500"/>
                </a:lnTo>
                <a:lnTo>
                  <a:pt x="65773" y="1701800"/>
                </a:lnTo>
                <a:lnTo>
                  <a:pt x="84759" y="1701800"/>
                </a:lnTo>
                <a:lnTo>
                  <a:pt x="89585" y="1714500"/>
                </a:lnTo>
                <a:close/>
              </a:path>
              <a:path w="6720205" h="1816100">
                <a:moveTo>
                  <a:pt x="6649719" y="1714500"/>
                </a:moveTo>
                <a:lnTo>
                  <a:pt x="6630568" y="1714500"/>
                </a:lnTo>
                <a:lnTo>
                  <a:pt x="6635381" y="1701800"/>
                </a:lnTo>
                <a:lnTo>
                  <a:pt x="6654380" y="1701800"/>
                </a:lnTo>
                <a:lnTo>
                  <a:pt x="6649719" y="1714500"/>
                </a:lnTo>
                <a:close/>
              </a:path>
              <a:path w="6720205" h="1816100">
                <a:moveTo>
                  <a:pt x="99390" y="1727200"/>
                </a:moveTo>
                <a:lnTo>
                  <a:pt x="85178" y="1727200"/>
                </a:lnTo>
                <a:lnTo>
                  <a:pt x="80137" y="1714500"/>
                </a:lnTo>
                <a:lnTo>
                  <a:pt x="94322" y="1714500"/>
                </a:lnTo>
                <a:lnTo>
                  <a:pt x="99390" y="1727200"/>
                </a:lnTo>
                <a:close/>
              </a:path>
              <a:path w="6720205" h="1816100">
                <a:moveTo>
                  <a:pt x="6634975" y="1727200"/>
                </a:moveTo>
                <a:lnTo>
                  <a:pt x="6620763" y="1727200"/>
                </a:lnTo>
                <a:lnTo>
                  <a:pt x="6625831" y="1714500"/>
                </a:lnTo>
                <a:lnTo>
                  <a:pt x="6640017" y="1714500"/>
                </a:lnTo>
                <a:lnTo>
                  <a:pt x="6634975" y="1727200"/>
                </a:lnTo>
                <a:close/>
              </a:path>
              <a:path w="6720205" h="1816100">
                <a:moveTo>
                  <a:pt x="114998" y="1739900"/>
                </a:moveTo>
                <a:lnTo>
                  <a:pt x="95656" y="1739900"/>
                </a:lnTo>
                <a:lnTo>
                  <a:pt x="90360" y="1727200"/>
                </a:lnTo>
                <a:lnTo>
                  <a:pt x="109562" y="1727200"/>
                </a:lnTo>
                <a:lnTo>
                  <a:pt x="114998" y="1739900"/>
                </a:lnTo>
                <a:close/>
              </a:path>
              <a:path w="6720205" h="1816100">
                <a:moveTo>
                  <a:pt x="6624497" y="1739900"/>
                </a:moveTo>
                <a:lnTo>
                  <a:pt x="6605155" y="1739900"/>
                </a:lnTo>
                <a:lnTo>
                  <a:pt x="6610578" y="1727200"/>
                </a:lnTo>
                <a:lnTo>
                  <a:pt x="6629793" y="1727200"/>
                </a:lnTo>
                <a:lnTo>
                  <a:pt x="6624497" y="1739900"/>
                </a:lnTo>
                <a:close/>
              </a:path>
              <a:path w="6720205" h="1816100">
                <a:moveTo>
                  <a:pt x="131622" y="1752600"/>
                </a:moveTo>
                <a:lnTo>
                  <a:pt x="112280" y="1752600"/>
                </a:lnTo>
                <a:lnTo>
                  <a:pt x="106629" y="1739900"/>
                </a:lnTo>
                <a:lnTo>
                  <a:pt x="125844" y="1739900"/>
                </a:lnTo>
                <a:lnTo>
                  <a:pt x="131622" y="1752600"/>
                </a:lnTo>
                <a:close/>
              </a:path>
              <a:path w="6720205" h="1816100">
                <a:moveTo>
                  <a:pt x="6607860" y="1752600"/>
                </a:moveTo>
                <a:lnTo>
                  <a:pt x="6588531" y="1752600"/>
                </a:lnTo>
                <a:lnTo>
                  <a:pt x="6594297" y="1739900"/>
                </a:lnTo>
                <a:lnTo>
                  <a:pt x="6613525" y="1739900"/>
                </a:lnTo>
                <a:lnTo>
                  <a:pt x="6607860" y="1752600"/>
                </a:lnTo>
                <a:close/>
              </a:path>
              <a:path w="6720205" h="1816100">
                <a:moveTo>
                  <a:pt x="149186" y="1765300"/>
                </a:moveTo>
                <a:lnTo>
                  <a:pt x="123952" y="1765300"/>
                </a:lnTo>
                <a:lnTo>
                  <a:pt x="118059" y="1752600"/>
                </a:lnTo>
                <a:lnTo>
                  <a:pt x="143103" y="1752600"/>
                </a:lnTo>
                <a:lnTo>
                  <a:pt x="149186" y="1765300"/>
                </a:lnTo>
                <a:close/>
              </a:path>
              <a:path w="6720205" h="1816100">
                <a:moveTo>
                  <a:pt x="6596202" y="1765300"/>
                </a:moveTo>
                <a:lnTo>
                  <a:pt x="6570954" y="1765300"/>
                </a:lnTo>
                <a:lnTo>
                  <a:pt x="6577037" y="1752600"/>
                </a:lnTo>
                <a:lnTo>
                  <a:pt x="6602082" y="1752600"/>
                </a:lnTo>
                <a:lnTo>
                  <a:pt x="6596202" y="1765300"/>
                </a:lnTo>
                <a:close/>
              </a:path>
              <a:path w="6720205" h="1816100">
                <a:moveTo>
                  <a:pt x="167652" y="1778000"/>
                </a:moveTo>
                <a:lnTo>
                  <a:pt x="142278" y="1778000"/>
                </a:lnTo>
                <a:lnTo>
                  <a:pt x="136055" y="1765300"/>
                </a:lnTo>
                <a:lnTo>
                  <a:pt x="161277" y="1765300"/>
                </a:lnTo>
                <a:lnTo>
                  <a:pt x="167652" y="1778000"/>
                </a:lnTo>
                <a:close/>
              </a:path>
              <a:path w="6720205" h="1816100">
                <a:moveTo>
                  <a:pt x="6577876" y="1778000"/>
                </a:moveTo>
                <a:lnTo>
                  <a:pt x="6552501" y="1778000"/>
                </a:lnTo>
                <a:lnTo>
                  <a:pt x="6558876" y="1765300"/>
                </a:lnTo>
                <a:lnTo>
                  <a:pt x="6584086" y="1765300"/>
                </a:lnTo>
                <a:lnTo>
                  <a:pt x="6577876" y="1778000"/>
                </a:lnTo>
                <a:close/>
              </a:path>
              <a:path w="6720205" h="1816100">
                <a:moveTo>
                  <a:pt x="193548" y="1790700"/>
                </a:moveTo>
                <a:lnTo>
                  <a:pt x="168135" y="1790700"/>
                </a:lnTo>
                <a:lnTo>
                  <a:pt x="161518" y="1778000"/>
                </a:lnTo>
                <a:lnTo>
                  <a:pt x="186804" y="1778000"/>
                </a:lnTo>
                <a:lnTo>
                  <a:pt x="193548" y="1790700"/>
                </a:lnTo>
                <a:close/>
              </a:path>
              <a:path w="6720205" h="1816100">
                <a:moveTo>
                  <a:pt x="6552018" y="1790700"/>
                </a:moveTo>
                <a:lnTo>
                  <a:pt x="6526606" y="1790700"/>
                </a:lnTo>
                <a:lnTo>
                  <a:pt x="6533349" y="1778000"/>
                </a:lnTo>
                <a:lnTo>
                  <a:pt x="6558622" y="1778000"/>
                </a:lnTo>
                <a:lnTo>
                  <a:pt x="6552018" y="1790700"/>
                </a:lnTo>
                <a:close/>
              </a:path>
              <a:path w="6720205" h="1816100">
                <a:moveTo>
                  <a:pt x="227736" y="1803400"/>
                </a:moveTo>
                <a:lnTo>
                  <a:pt x="195491" y="1803400"/>
                </a:lnTo>
                <a:lnTo>
                  <a:pt x="188518" y="1790700"/>
                </a:lnTo>
                <a:lnTo>
                  <a:pt x="220599" y="1790700"/>
                </a:lnTo>
                <a:lnTo>
                  <a:pt x="227736" y="1803400"/>
                </a:lnTo>
                <a:close/>
              </a:path>
              <a:path w="6720205" h="1816100">
                <a:moveTo>
                  <a:pt x="6524650" y="1803400"/>
                </a:moveTo>
                <a:lnTo>
                  <a:pt x="6492405" y="1803400"/>
                </a:lnTo>
                <a:lnTo>
                  <a:pt x="6499555" y="1790700"/>
                </a:lnTo>
                <a:lnTo>
                  <a:pt x="6531622" y="1790700"/>
                </a:lnTo>
                <a:lnTo>
                  <a:pt x="6524650" y="1803400"/>
                </a:lnTo>
                <a:close/>
              </a:path>
              <a:path w="6720205" h="1816100">
                <a:moveTo>
                  <a:pt x="6488595" y="1816100"/>
                </a:moveTo>
                <a:lnTo>
                  <a:pt x="231559" y="1816100"/>
                </a:lnTo>
                <a:lnTo>
                  <a:pt x="224193" y="1803400"/>
                </a:lnTo>
                <a:lnTo>
                  <a:pt x="6495961" y="1803400"/>
                </a:lnTo>
                <a:lnTo>
                  <a:pt x="6488595" y="18161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9944" y="1810740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二、电荷在电场中具有电势能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11944" y="2496540"/>
            <a:ext cx="5740400" cy="1381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静电力做的功等于电势能的减少量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</a:pPr>
            <a:r>
              <a:rPr dirty="0" baseline="10912" sz="4200" spc="7" i="1">
                <a:latin typeface="Times New Roman"/>
                <a:cs typeface="Times New Roman"/>
              </a:rPr>
              <a:t>W</a:t>
            </a:r>
            <a:r>
              <a:rPr dirty="0" sz="1800" spc="5" i="1">
                <a:latin typeface="Times New Roman"/>
                <a:cs typeface="Times New Roman"/>
              </a:rPr>
              <a:t>AB </a:t>
            </a:r>
            <a:r>
              <a:rPr dirty="0" baseline="10912" sz="4200" spc="-7">
                <a:latin typeface="宋体"/>
                <a:cs typeface="宋体"/>
              </a:rPr>
              <a:t>＝ </a:t>
            </a:r>
            <a:r>
              <a:rPr dirty="0" baseline="10912" sz="4200" spc="7" i="1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5" i="1">
                <a:latin typeface="Times New Roman"/>
                <a:cs typeface="Times New Roman"/>
              </a:rPr>
              <a:t>A </a:t>
            </a:r>
            <a:r>
              <a:rPr dirty="0" baseline="10912" sz="4200" spc="-7">
                <a:latin typeface="宋体"/>
                <a:cs typeface="宋体"/>
              </a:rPr>
              <a:t>－</a:t>
            </a:r>
            <a:r>
              <a:rPr dirty="0" baseline="10912" sz="4200" spc="-1380">
                <a:latin typeface="宋体"/>
                <a:cs typeface="宋体"/>
              </a:rPr>
              <a:t> </a:t>
            </a:r>
            <a:r>
              <a:rPr dirty="0" baseline="10912" sz="4200" spc="7" i="1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5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1944" y="4242638"/>
            <a:ext cx="4162425" cy="1028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W</a:t>
            </a:r>
            <a:r>
              <a:rPr dirty="0" baseline="-17094" sz="1950" spc="-7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为正值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A</a:t>
            </a:r>
            <a:r>
              <a:rPr dirty="0" baseline="-17094" sz="1950" spc="202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&gt;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电势能减少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dirty="0" sz="2000" spc="-5" i="1">
                <a:latin typeface="Times New Roman"/>
                <a:cs typeface="Times New Roman"/>
              </a:rPr>
              <a:t>W</a:t>
            </a:r>
            <a:r>
              <a:rPr dirty="0" baseline="-17094" sz="1950" spc="-7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为负值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A</a:t>
            </a:r>
            <a:r>
              <a:rPr dirty="0" baseline="-17094" sz="1950" spc="179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&lt;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电势能增加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627" y="1942655"/>
            <a:ext cx="3782695" cy="1487170"/>
          </a:xfrm>
          <a:custGeom>
            <a:avLst/>
            <a:gdLst/>
            <a:ahLst/>
            <a:cxnLst/>
            <a:rect l="l" t="t" r="r" b="b"/>
            <a:pathLst>
              <a:path w="3782695" h="1487170">
                <a:moveTo>
                  <a:pt x="4762" y="1482089"/>
                </a:moveTo>
                <a:lnTo>
                  <a:pt x="0" y="1482089"/>
                </a:lnTo>
                <a:lnTo>
                  <a:pt x="0" y="1443989"/>
                </a:lnTo>
                <a:lnTo>
                  <a:pt x="9525" y="1443989"/>
                </a:lnTo>
                <a:lnTo>
                  <a:pt x="9525" y="1477327"/>
                </a:lnTo>
                <a:lnTo>
                  <a:pt x="4762" y="1477327"/>
                </a:lnTo>
                <a:lnTo>
                  <a:pt x="4762" y="1482089"/>
                </a:lnTo>
                <a:close/>
              </a:path>
              <a:path w="3782695" h="1487170">
                <a:moveTo>
                  <a:pt x="36842" y="1486852"/>
                </a:moveTo>
                <a:lnTo>
                  <a:pt x="4762" y="1486852"/>
                </a:lnTo>
                <a:lnTo>
                  <a:pt x="4762" y="1477327"/>
                </a:lnTo>
                <a:lnTo>
                  <a:pt x="9525" y="1477327"/>
                </a:lnTo>
                <a:lnTo>
                  <a:pt x="9525" y="1482089"/>
                </a:lnTo>
                <a:lnTo>
                  <a:pt x="36842" y="1482089"/>
                </a:lnTo>
                <a:lnTo>
                  <a:pt x="36842" y="1486852"/>
                </a:lnTo>
                <a:close/>
              </a:path>
              <a:path w="3782695" h="1487170">
                <a:moveTo>
                  <a:pt x="36842" y="1482089"/>
                </a:moveTo>
                <a:lnTo>
                  <a:pt x="9525" y="1482089"/>
                </a:lnTo>
                <a:lnTo>
                  <a:pt x="9525" y="1477327"/>
                </a:lnTo>
                <a:lnTo>
                  <a:pt x="36842" y="1477327"/>
                </a:lnTo>
                <a:lnTo>
                  <a:pt x="36842" y="1482089"/>
                </a:lnTo>
                <a:close/>
              </a:path>
              <a:path w="3782695" h="1487170">
                <a:moveTo>
                  <a:pt x="9525" y="1415414"/>
                </a:moveTo>
                <a:lnTo>
                  <a:pt x="0" y="1415414"/>
                </a:lnTo>
                <a:lnTo>
                  <a:pt x="0" y="1377314"/>
                </a:lnTo>
                <a:lnTo>
                  <a:pt x="9525" y="1377314"/>
                </a:lnTo>
                <a:lnTo>
                  <a:pt x="9525" y="1415414"/>
                </a:lnTo>
                <a:close/>
              </a:path>
              <a:path w="3782695" h="1487170">
                <a:moveTo>
                  <a:pt x="9525" y="1348739"/>
                </a:moveTo>
                <a:lnTo>
                  <a:pt x="0" y="1348739"/>
                </a:lnTo>
                <a:lnTo>
                  <a:pt x="0" y="1310639"/>
                </a:lnTo>
                <a:lnTo>
                  <a:pt x="9525" y="1310639"/>
                </a:lnTo>
                <a:lnTo>
                  <a:pt x="9525" y="1348739"/>
                </a:lnTo>
                <a:close/>
              </a:path>
              <a:path w="3782695" h="1487170">
                <a:moveTo>
                  <a:pt x="9525" y="1282064"/>
                </a:moveTo>
                <a:lnTo>
                  <a:pt x="0" y="1282064"/>
                </a:lnTo>
                <a:lnTo>
                  <a:pt x="0" y="1243964"/>
                </a:lnTo>
                <a:lnTo>
                  <a:pt x="9525" y="1243964"/>
                </a:lnTo>
                <a:lnTo>
                  <a:pt x="9525" y="1282064"/>
                </a:lnTo>
                <a:close/>
              </a:path>
              <a:path w="3782695" h="1487170">
                <a:moveTo>
                  <a:pt x="9525" y="1215389"/>
                </a:moveTo>
                <a:lnTo>
                  <a:pt x="0" y="1215389"/>
                </a:lnTo>
                <a:lnTo>
                  <a:pt x="0" y="1177289"/>
                </a:lnTo>
                <a:lnTo>
                  <a:pt x="9525" y="1177289"/>
                </a:lnTo>
                <a:lnTo>
                  <a:pt x="9525" y="1215389"/>
                </a:lnTo>
                <a:close/>
              </a:path>
              <a:path w="3782695" h="1487170">
                <a:moveTo>
                  <a:pt x="9525" y="1148714"/>
                </a:moveTo>
                <a:lnTo>
                  <a:pt x="0" y="1148714"/>
                </a:lnTo>
                <a:lnTo>
                  <a:pt x="0" y="1110614"/>
                </a:lnTo>
                <a:lnTo>
                  <a:pt x="9525" y="1110614"/>
                </a:lnTo>
                <a:lnTo>
                  <a:pt x="9525" y="1148714"/>
                </a:lnTo>
                <a:close/>
              </a:path>
              <a:path w="3782695" h="1487170">
                <a:moveTo>
                  <a:pt x="9525" y="1082039"/>
                </a:moveTo>
                <a:lnTo>
                  <a:pt x="0" y="1082039"/>
                </a:lnTo>
                <a:lnTo>
                  <a:pt x="0" y="1043939"/>
                </a:lnTo>
                <a:lnTo>
                  <a:pt x="9525" y="1043939"/>
                </a:lnTo>
                <a:lnTo>
                  <a:pt x="9525" y="1082039"/>
                </a:lnTo>
                <a:close/>
              </a:path>
              <a:path w="3782695" h="1487170">
                <a:moveTo>
                  <a:pt x="9525" y="1015364"/>
                </a:moveTo>
                <a:lnTo>
                  <a:pt x="0" y="1015364"/>
                </a:lnTo>
                <a:lnTo>
                  <a:pt x="0" y="977264"/>
                </a:lnTo>
                <a:lnTo>
                  <a:pt x="9525" y="977264"/>
                </a:lnTo>
                <a:lnTo>
                  <a:pt x="9525" y="1015364"/>
                </a:lnTo>
                <a:close/>
              </a:path>
              <a:path w="3782695" h="1487170">
                <a:moveTo>
                  <a:pt x="9525" y="948689"/>
                </a:moveTo>
                <a:lnTo>
                  <a:pt x="0" y="948689"/>
                </a:lnTo>
                <a:lnTo>
                  <a:pt x="0" y="910589"/>
                </a:lnTo>
                <a:lnTo>
                  <a:pt x="9525" y="910589"/>
                </a:lnTo>
                <a:lnTo>
                  <a:pt x="9525" y="948689"/>
                </a:lnTo>
                <a:close/>
              </a:path>
              <a:path w="3782695" h="1487170">
                <a:moveTo>
                  <a:pt x="9525" y="882014"/>
                </a:moveTo>
                <a:lnTo>
                  <a:pt x="0" y="882014"/>
                </a:lnTo>
                <a:lnTo>
                  <a:pt x="0" y="843914"/>
                </a:lnTo>
                <a:lnTo>
                  <a:pt x="9525" y="843914"/>
                </a:lnTo>
                <a:lnTo>
                  <a:pt x="9525" y="882014"/>
                </a:lnTo>
                <a:close/>
              </a:path>
              <a:path w="3782695" h="1487170">
                <a:moveTo>
                  <a:pt x="9525" y="815339"/>
                </a:moveTo>
                <a:lnTo>
                  <a:pt x="0" y="815339"/>
                </a:lnTo>
                <a:lnTo>
                  <a:pt x="0" y="777239"/>
                </a:lnTo>
                <a:lnTo>
                  <a:pt x="9525" y="777239"/>
                </a:lnTo>
                <a:lnTo>
                  <a:pt x="9525" y="815339"/>
                </a:lnTo>
                <a:close/>
              </a:path>
              <a:path w="3782695" h="1487170">
                <a:moveTo>
                  <a:pt x="9525" y="748664"/>
                </a:moveTo>
                <a:lnTo>
                  <a:pt x="0" y="748664"/>
                </a:lnTo>
                <a:lnTo>
                  <a:pt x="0" y="710564"/>
                </a:lnTo>
                <a:lnTo>
                  <a:pt x="9525" y="710564"/>
                </a:lnTo>
                <a:lnTo>
                  <a:pt x="9525" y="748664"/>
                </a:lnTo>
                <a:close/>
              </a:path>
              <a:path w="3782695" h="1487170">
                <a:moveTo>
                  <a:pt x="9525" y="681989"/>
                </a:moveTo>
                <a:lnTo>
                  <a:pt x="0" y="681989"/>
                </a:lnTo>
                <a:lnTo>
                  <a:pt x="0" y="643889"/>
                </a:lnTo>
                <a:lnTo>
                  <a:pt x="9525" y="643889"/>
                </a:lnTo>
                <a:lnTo>
                  <a:pt x="9525" y="681989"/>
                </a:lnTo>
                <a:close/>
              </a:path>
              <a:path w="3782695" h="1487170">
                <a:moveTo>
                  <a:pt x="9525" y="615314"/>
                </a:moveTo>
                <a:lnTo>
                  <a:pt x="0" y="615314"/>
                </a:lnTo>
                <a:lnTo>
                  <a:pt x="0" y="577214"/>
                </a:lnTo>
                <a:lnTo>
                  <a:pt x="9525" y="577214"/>
                </a:lnTo>
                <a:lnTo>
                  <a:pt x="9525" y="615314"/>
                </a:lnTo>
                <a:close/>
              </a:path>
              <a:path w="3782695" h="1487170">
                <a:moveTo>
                  <a:pt x="9525" y="548639"/>
                </a:moveTo>
                <a:lnTo>
                  <a:pt x="0" y="548639"/>
                </a:lnTo>
                <a:lnTo>
                  <a:pt x="0" y="510539"/>
                </a:lnTo>
                <a:lnTo>
                  <a:pt x="9525" y="510539"/>
                </a:lnTo>
                <a:lnTo>
                  <a:pt x="9525" y="548639"/>
                </a:lnTo>
                <a:close/>
              </a:path>
              <a:path w="3782695" h="1487170">
                <a:moveTo>
                  <a:pt x="9525" y="481964"/>
                </a:moveTo>
                <a:lnTo>
                  <a:pt x="0" y="481964"/>
                </a:lnTo>
                <a:lnTo>
                  <a:pt x="0" y="443864"/>
                </a:lnTo>
                <a:lnTo>
                  <a:pt x="9525" y="443864"/>
                </a:lnTo>
                <a:lnTo>
                  <a:pt x="9525" y="481964"/>
                </a:lnTo>
                <a:close/>
              </a:path>
              <a:path w="3782695" h="1487170">
                <a:moveTo>
                  <a:pt x="9525" y="415289"/>
                </a:moveTo>
                <a:lnTo>
                  <a:pt x="0" y="415289"/>
                </a:lnTo>
                <a:lnTo>
                  <a:pt x="0" y="377189"/>
                </a:lnTo>
                <a:lnTo>
                  <a:pt x="9525" y="377189"/>
                </a:lnTo>
                <a:lnTo>
                  <a:pt x="9525" y="415289"/>
                </a:lnTo>
                <a:close/>
              </a:path>
              <a:path w="3782695" h="1487170">
                <a:moveTo>
                  <a:pt x="9525" y="348614"/>
                </a:moveTo>
                <a:lnTo>
                  <a:pt x="0" y="348614"/>
                </a:lnTo>
                <a:lnTo>
                  <a:pt x="0" y="310514"/>
                </a:lnTo>
                <a:lnTo>
                  <a:pt x="9525" y="310514"/>
                </a:lnTo>
                <a:lnTo>
                  <a:pt x="9525" y="348614"/>
                </a:lnTo>
                <a:close/>
              </a:path>
              <a:path w="3782695" h="1487170">
                <a:moveTo>
                  <a:pt x="9525" y="281939"/>
                </a:moveTo>
                <a:lnTo>
                  <a:pt x="0" y="281939"/>
                </a:lnTo>
                <a:lnTo>
                  <a:pt x="0" y="243839"/>
                </a:lnTo>
                <a:lnTo>
                  <a:pt x="9525" y="243839"/>
                </a:lnTo>
                <a:lnTo>
                  <a:pt x="9525" y="281939"/>
                </a:lnTo>
                <a:close/>
              </a:path>
              <a:path w="3782695" h="1487170">
                <a:moveTo>
                  <a:pt x="9525" y="215264"/>
                </a:moveTo>
                <a:lnTo>
                  <a:pt x="0" y="215264"/>
                </a:lnTo>
                <a:lnTo>
                  <a:pt x="0" y="177164"/>
                </a:lnTo>
                <a:lnTo>
                  <a:pt x="9525" y="177164"/>
                </a:lnTo>
                <a:lnTo>
                  <a:pt x="9525" y="215264"/>
                </a:lnTo>
                <a:close/>
              </a:path>
              <a:path w="3782695" h="1487170">
                <a:moveTo>
                  <a:pt x="9525" y="148589"/>
                </a:moveTo>
                <a:lnTo>
                  <a:pt x="0" y="148589"/>
                </a:lnTo>
                <a:lnTo>
                  <a:pt x="0" y="110489"/>
                </a:lnTo>
                <a:lnTo>
                  <a:pt x="9525" y="110489"/>
                </a:lnTo>
                <a:lnTo>
                  <a:pt x="9525" y="148589"/>
                </a:lnTo>
                <a:close/>
              </a:path>
              <a:path w="3782695" h="1487170">
                <a:moveTo>
                  <a:pt x="9525" y="81914"/>
                </a:moveTo>
                <a:lnTo>
                  <a:pt x="0" y="81914"/>
                </a:lnTo>
                <a:lnTo>
                  <a:pt x="0" y="43814"/>
                </a:lnTo>
                <a:lnTo>
                  <a:pt x="9525" y="43814"/>
                </a:lnTo>
                <a:lnTo>
                  <a:pt x="9525" y="81914"/>
                </a:lnTo>
                <a:close/>
              </a:path>
              <a:path w="3782695" h="1487170">
                <a:moveTo>
                  <a:pt x="9525" y="15239"/>
                </a:moveTo>
                <a:lnTo>
                  <a:pt x="0" y="15239"/>
                </a:lnTo>
                <a:lnTo>
                  <a:pt x="0" y="4762"/>
                </a:lnTo>
                <a:lnTo>
                  <a:pt x="4762" y="0"/>
                </a:lnTo>
                <a:lnTo>
                  <a:pt x="32385" y="0"/>
                </a:lnTo>
                <a:lnTo>
                  <a:pt x="3238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5239"/>
                </a:lnTo>
                <a:close/>
              </a:path>
              <a:path w="3782695" h="148717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3782695" h="1487170">
                <a:moveTo>
                  <a:pt x="3238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32385" y="4762"/>
                </a:lnTo>
                <a:lnTo>
                  <a:pt x="32385" y="9524"/>
                </a:lnTo>
                <a:close/>
              </a:path>
              <a:path w="3782695" h="1487170">
                <a:moveTo>
                  <a:pt x="99060" y="9524"/>
                </a:moveTo>
                <a:lnTo>
                  <a:pt x="60960" y="9524"/>
                </a:lnTo>
                <a:lnTo>
                  <a:pt x="60960" y="0"/>
                </a:lnTo>
                <a:lnTo>
                  <a:pt x="99060" y="0"/>
                </a:lnTo>
                <a:lnTo>
                  <a:pt x="99060" y="9524"/>
                </a:lnTo>
                <a:close/>
              </a:path>
              <a:path w="3782695" h="1487170">
                <a:moveTo>
                  <a:pt x="165735" y="9524"/>
                </a:moveTo>
                <a:lnTo>
                  <a:pt x="127635" y="9524"/>
                </a:lnTo>
                <a:lnTo>
                  <a:pt x="127635" y="0"/>
                </a:lnTo>
                <a:lnTo>
                  <a:pt x="165735" y="0"/>
                </a:lnTo>
                <a:lnTo>
                  <a:pt x="165735" y="9524"/>
                </a:lnTo>
                <a:close/>
              </a:path>
              <a:path w="3782695" h="1487170">
                <a:moveTo>
                  <a:pt x="232410" y="9524"/>
                </a:moveTo>
                <a:lnTo>
                  <a:pt x="194310" y="9524"/>
                </a:lnTo>
                <a:lnTo>
                  <a:pt x="194310" y="0"/>
                </a:lnTo>
                <a:lnTo>
                  <a:pt x="232410" y="0"/>
                </a:lnTo>
                <a:lnTo>
                  <a:pt x="232410" y="9524"/>
                </a:lnTo>
                <a:close/>
              </a:path>
              <a:path w="3782695" h="1487170">
                <a:moveTo>
                  <a:pt x="299085" y="9524"/>
                </a:moveTo>
                <a:lnTo>
                  <a:pt x="260985" y="9524"/>
                </a:lnTo>
                <a:lnTo>
                  <a:pt x="260985" y="0"/>
                </a:lnTo>
                <a:lnTo>
                  <a:pt x="299085" y="0"/>
                </a:lnTo>
                <a:lnTo>
                  <a:pt x="299085" y="9524"/>
                </a:lnTo>
                <a:close/>
              </a:path>
              <a:path w="3782695" h="1487170">
                <a:moveTo>
                  <a:pt x="365760" y="9524"/>
                </a:moveTo>
                <a:lnTo>
                  <a:pt x="327660" y="9524"/>
                </a:lnTo>
                <a:lnTo>
                  <a:pt x="327660" y="0"/>
                </a:lnTo>
                <a:lnTo>
                  <a:pt x="365760" y="0"/>
                </a:lnTo>
                <a:lnTo>
                  <a:pt x="365760" y="9524"/>
                </a:lnTo>
                <a:close/>
              </a:path>
              <a:path w="3782695" h="1487170">
                <a:moveTo>
                  <a:pt x="432435" y="9524"/>
                </a:moveTo>
                <a:lnTo>
                  <a:pt x="394335" y="9524"/>
                </a:lnTo>
                <a:lnTo>
                  <a:pt x="394335" y="0"/>
                </a:lnTo>
                <a:lnTo>
                  <a:pt x="432435" y="0"/>
                </a:lnTo>
                <a:lnTo>
                  <a:pt x="432435" y="9524"/>
                </a:lnTo>
                <a:close/>
              </a:path>
              <a:path w="3782695" h="1487170">
                <a:moveTo>
                  <a:pt x="499110" y="9524"/>
                </a:moveTo>
                <a:lnTo>
                  <a:pt x="461010" y="9524"/>
                </a:lnTo>
                <a:lnTo>
                  <a:pt x="461010" y="0"/>
                </a:lnTo>
                <a:lnTo>
                  <a:pt x="499110" y="0"/>
                </a:lnTo>
                <a:lnTo>
                  <a:pt x="499110" y="9524"/>
                </a:lnTo>
                <a:close/>
              </a:path>
              <a:path w="3782695" h="1487170">
                <a:moveTo>
                  <a:pt x="565785" y="9524"/>
                </a:moveTo>
                <a:lnTo>
                  <a:pt x="527685" y="9524"/>
                </a:lnTo>
                <a:lnTo>
                  <a:pt x="527685" y="0"/>
                </a:lnTo>
                <a:lnTo>
                  <a:pt x="565785" y="0"/>
                </a:lnTo>
                <a:lnTo>
                  <a:pt x="565785" y="9524"/>
                </a:lnTo>
                <a:close/>
              </a:path>
              <a:path w="3782695" h="1487170">
                <a:moveTo>
                  <a:pt x="632460" y="9524"/>
                </a:moveTo>
                <a:lnTo>
                  <a:pt x="594360" y="9524"/>
                </a:lnTo>
                <a:lnTo>
                  <a:pt x="594360" y="0"/>
                </a:lnTo>
                <a:lnTo>
                  <a:pt x="632460" y="0"/>
                </a:lnTo>
                <a:lnTo>
                  <a:pt x="632460" y="9524"/>
                </a:lnTo>
                <a:close/>
              </a:path>
              <a:path w="3782695" h="1487170">
                <a:moveTo>
                  <a:pt x="699135" y="9524"/>
                </a:moveTo>
                <a:lnTo>
                  <a:pt x="661035" y="9524"/>
                </a:lnTo>
                <a:lnTo>
                  <a:pt x="661035" y="0"/>
                </a:lnTo>
                <a:lnTo>
                  <a:pt x="699135" y="0"/>
                </a:lnTo>
                <a:lnTo>
                  <a:pt x="699135" y="9524"/>
                </a:lnTo>
                <a:close/>
              </a:path>
              <a:path w="3782695" h="1487170">
                <a:moveTo>
                  <a:pt x="765810" y="9524"/>
                </a:moveTo>
                <a:lnTo>
                  <a:pt x="727710" y="9524"/>
                </a:lnTo>
                <a:lnTo>
                  <a:pt x="727710" y="0"/>
                </a:lnTo>
                <a:lnTo>
                  <a:pt x="765810" y="0"/>
                </a:lnTo>
                <a:lnTo>
                  <a:pt x="765810" y="9524"/>
                </a:lnTo>
                <a:close/>
              </a:path>
              <a:path w="3782695" h="1487170">
                <a:moveTo>
                  <a:pt x="832485" y="9524"/>
                </a:moveTo>
                <a:lnTo>
                  <a:pt x="794385" y="9524"/>
                </a:lnTo>
                <a:lnTo>
                  <a:pt x="794385" y="0"/>
                </a:lnTo>
                <a:lnTo>
                  <a:pt x="832485" y="0"/>
                </a:lnTo>
                <a:lnTo>
                  <a:pt x="832485" y="9524"/>
                </a:lnTo>
                <a:close/>
              </a:path>
              <a:path w="3782695" h="1487170">
                <a:moveTo>
                  <a:pt x="899160" y="9524"/>
                </a:moveTo>
                <a:lnTo>
                  <a:pt x="861060" y="9524"/>
                </a:lnTo>
                <a:lnTo>
                  <a:pt x="861060" y="0"/>
                </a:lnTo>
                <a:lnTo>
                  <a:pt x="899160" y="0"/>
                </a:lnTo>
                <a:lnTo>
                  <a:pt x="899160" y="9524"/>
                </a:lnTo>
                <a:close/>
              </a:path>
              <a:path w="3782695" h="1487170">
                <a:moveTo>
                  <a:pt x="965835" y="9524"/>
                </a:moveTo>
                <a:lnTo>
                  <a:pt x="927735" y="9524"/>
                </a:lnTo>
                <a:lnTo>
                  <a:pt x="927735" y="0"/>
                </a:lnTo>
                <a:lnTo>
                  <a:pt x="965835" y="0"/>
                </a:lnTo>
                <a:lnTo>
                  <a:pt x="965835" y="9524"/>
                </a:lnTo>
                <a:close/>
              </a:path>
              <a:path w="3782695" h="1487170">
                <a:moveTo>
                  <a:pt x="1032510" y="9524"/>
                </a:moveTo>
                <a:lnTo>
                  <a:pt x="994410" y="9524"/>
                </a:lnTo>
                <a:lnTo>
                  <a:pt x="994410" y="0"/>
                </a:lnTo>
                <a:lnTo>
                  <a:pt x="1032510" y="0"/>
                </a:lnTo>
                <a:lnTo>
                  <a:pt x="1032510" y="9524"/>
                </a:lnTo>
                <a:close/>
              </a:path>
              <a:path w="3782695" h="1487170">
                <a:moveTo>
                  <a:pt x="1099185" y="9524"/>
                </a:moveTo>
                <a:lnTo>
                  <a:pt x="1061085" y="9524"/>
                </a:lnTo>
                <a:lnTo>
                  <a:pt x="1061085" y="0"/>
                </a:lnTo>
                <a:lnTo>
                  <a:pt x="1099185" y="0"/>
                </a:lnTo>
                <a:lnTo>
                  <a:pt x="1099185" y="9524"/>
                </a:lnTo>
                <a:close/>
              </a:path>
              <a:path w="3782695" h="1487170">
                <a:moveTo>
                  <a:pt x="1165860" y="9524"/>
                </a:moveTo>
                <a:lnTo>
                  <a:pt x="1127760" y="9524"/>
                </a:lnTo>
                <a:lnTo>
                  <a:pt x="1127760" y="0"/>
                </a:lnTo>
                <a:lnTo>
                  <a:pt x="1165860" y="0"/>
                </a:lnTo>
                <a:lnTo>
                  <a:pt x="1165860" y="9524"/>
                </a:lnTo>
                <a:close/>
              </a:path>
              <a:path w="3782695" h="1487170">
                <a:moveTo>
                  <a:pt x="1232535" y="9524"/>
                </a:moveTo>
                <a:lnTo>
                  <a:pt x="1194435" y="9524"/>
                </a:lnTo>
                <a:lnTo>
                  <a:pt x="1194435" y="0"/>
                </a:lnTo>
                <a:lnTo>
                  <a:pt x="1232535" y="0"/>
                </a:lnTo>
                <a:lnTo>
                  <a:pt x="1232535" y="9524"/>
                </a:lnTo>
                <a:close/>
              </a:path>
              <a:path w="3782695" h="1487170">
                <a:moveTo>
                  <a:pt x="1299210" y="9524"/>
                </a:moveTo>
                <a:lnTo>
                  <a:pt x="1261110" y="9524"/>
                </a:lnTo>
                <a:lnTo>
                  <a:pt x="1261110" y="0"/>
                </a:lnTo>
                <a:lnTo>
                  <a:pt x="1299210" y="0"/>
                </a:lnTo>
                <a:lnTo>
                  <a:pt x="1299210" y="9524"/>
                </a:lnTo>
                <a:close/>
              </a:path>
              <a:path w="3782695" h="1487170">
                <a:moveTo>
                  <a:pt x="1365885" y="9524"/>
                </a:moveTo>
                <a:lnTo>
                  <a:pt x="1327785" y="9524"/>
                </a:lnTo>
                <a:lnTo>
                  <a:pt x="1327785" y="0"/>
                </a:lnTo>
                <a:lnTo>
                  <a:pt x="1365885" y="0"/>
                </a:lnTo>
                <a:lnTo>
                  <a:pt x="1365885" y="9524"/>
                </a:lnTo>
                <a:close/>
              </a:path>
              <a:path w="3782695" h="1487170">
                <a:moveTo>
                  <a:pt x="1432560" y="9524"/>
                </a:moveTo>
                <a:lnTo>
                  <a:pt x="1394460" y="9524"/>
                </a:lnTo>
                <a:lnTo>
                  <a:pt x="1394460" y="0"/>
                </a:lnTo>
                <a:lnTo>
                  <a:pt x="1432560" y="0"/>
                </a:lnTo>
                <a:lnTo>
                  <a:pt x="1432560" y="9524"/>
                </a:lnTo>
                <a:close/>
              </a:path>
              <a:path w="3782695" h="1487170">
                <a:moveTo>
                  <a:pt x="1499235" y="9524"/>
                </a:moveTo>
                <a:lnTo>
                  <a:pt x="1461135" y="9524"/>
                </a:lnTo>
                <a:lnTo>
                  <a:pt x="1461135" y="0"/>
                </a:lnTo>
                <a:lnTo>
                  <a:pt x="1499235" y="0"/>
                </a:lnTo>
                <a:lnTo>
                  <a:pt x="1499235" y="9524"/>
                </a:lnTo>
                <a:close/>
              </a:path>
              <a:path w="3782695" h="1487170">
                <a:moveTo>
                  <a:pt x="1565910" y="9524"/>
                </a:moveTo>
                <a:lnTo>
                  <a:pt x="1527810" y="9524"/>
                </a:lnTo>
                <a:lnTo>
                  <a:pt x="1527810" y="0"/>
                </a:lnTo>
                <a:lnTo>
                  <a:pt x="1565910" y="0"/>
                </a:lnTo>
                <a:lnTo>
                  <a:pt x="1565910" y="9524"/>
                </a:lnTo>
                <a:close/>
              </a:path>
              <a:path w="3782695" h="1487170">
                <a:moveTo>
                  <a:pt x="1632585" y="9524"/>
                </a:moveTo>
                <a:lnTo>
                  <a:pt x="1594485" y="9524"/>
                </a:lnTo>
                <a:lnTo>
                  <a:pt x="1594485" y="0"/>
                </a:lnTo>
                <a:lnTo>
                  <a:pt x="1632585" y="0"/>
                </a:lnTo>
                <a:lnTo>
                  <a:pt x="1632585" y="9524"/>
                </a:lnTo>
                <a:close/>
              </a:path>
              <a:path w="3782695" h="1487170">
                <a:moveTo>
                  <a:pt x="1699260" y="9524"/>
                </a:moveTo>
                <a:lnTo>
                  <a:pt x="1661160" y="9524"/>
                </a:lnTo>
                <a:lnTo>
                  <a:pt x="1661160" y="0"/>
                </a:lnTo>
                <a:lnTo>
                  <a:pt x="1699260" y="0"/>
                </a:lnTo>
                <a:lnTo>
                  <a:pt x="1699260" y="9524"/>
                </a:lnTo>
                <a:close/>
              </a:path>
              <a:path w="3782695" h="1487170">
                <a:moveTo>
                  <a:pt x="1765935" y="9524"/>
                </a:moveTo>
                <a:lnTo>
                  <a:pt x="1727835" y="9524"/>
                </a:lnTo>
                <a:lnTo>
                  <a:pt x="1727835" y="0"/>
                </a:lnTo>
                <a:lnTo>
                  <a:pt x="1765935" y="0"/>
                </a:lnTo>
                <a:lnTo>
                  <a:pt x="1765935" y="9524"/>
                </a:lnTo>
                <a:close/>
              </a:path>
              <a:path w="3782695" h="1487170">
                <a:moveTo>
                  <a:pt x="1832610" y="9524"/>
                </a:moveTo>
                <a:lnTo>
                  <a:pt x="1794510" y="9524"/>
                </a:lnTo>
                <a:lnTo>
                  <a:pt x="1794510" y="0"/>
                </a:lnTo>
                <a:lnTo>
                  <a:pt x="1832610" y="0"/>
                </a:lnTo>
                <a:lnTo>
                  <a:pt x="1832610" y="9524"/>
                </a:lnTo>
                <a:close/>
              </a:path>
              <a:path w="3782695" h="1487170">
                <a:moveTo>
                  <a:pt x="1899285" y="9524"/>
                </a:moveTo>
                <a:lnTo>
                  <a:pt x="1861185" y="9524"/>
                </a:lnTo>
                <a:lnTo>
                  <a:pt x="1861185" y="0"/>
                </a:lnTo>
                <a:lnTo>
                  <a:pt x="1899285" y="0"/>
                </a:lnTo>
                <a:lnTo>
                  <a:pt x="1899285" y="9524"/>
                </a:lnTo>
                <a:close/>
              </a:path>
              <a:path w="3782695" h="1487170">
                <a:moveTo>
                  <a:pt x="1965960" y="9524"/>
                </a:moveTo>
                <a:lnTo>
                  <a:pt x="1927860" y="9524"/>
                </a:lnTo>
                <a:lnTo>
                  <a:pt x="1927860" y="0"/>
                </a:lnTo>
                <a:lnTo>
                  <a:pt x="1965960" y="0"/>
                </a:lnTo>
                <a:lnTo>
                  <a:pt x="1965960" y="9524"/>
                </a:lnTo>
                <a:close/>
              </a:path>
              <a:path w="3782695" h="1487170">
                <a:moveTo>
                  <a:pt x="2032635" y="9524"/>
                </a:moveTo>
                <a:lnTo>
                  <a:pt x="1994535" y="9524"/>
                </a:lnTo>
                <a:lnTo>
                  <a:pt x="1994535" y="0"/>
                </a:lnTo>
                <a:lnTo>
                  <a:pt x="2032635" y="0"/>
                </a:lnTo>
                <a:lnTo>
                  <a:pt x="2032635" y="9524"/>
                </a:lnTo>
                <a:close/>
              </a:path>
              <a:path w="3782695" h="1487170">
                <a:moveTo>
                  <a:pt x="2099310" y="9524"/>
                </a:moveTo>
                <a:lnTo>
                  <a:pt x="2061210" y="9524"/>
                </a:lnTo>
                <a:lnTo>
                  <a:pt x="2061210" y="0"/>
                </a:lnTo>
                <a:lnTo>
                  <a:pt x="2099310" y="0"/>
                </a:lnTo>
                <a:lnTo>
                  <a:pt x="2099310" y="9524"/>
                </a:lnTo>
                <a:close/>
              </a:path>
              <a:path w="3782695" h="1487170">
                <a:moveTo>
                  <a:pt x="2165985" y="9524"/>
                </a:moveTo>
                <a:lnTo>
                  <a:pt x="2127885" y="9524"/>
                </a:lnTo>
                <a:lnTo>
                  <a:pt x="2127885" y="0"/>
                </a:lnTo>
                <a:lnTo>
                  <a:pt x="2165985" y="0"/>
                </a:lnTo>
                <a:lnTo>
                  <a:pt x="2165985" y="9524"/>
                </a:lnTo>
                <a:close/>
              </a:path>
              <a:path w="3782695" h="1487170">
                <a:moveTo>
                  <a:pt x="2232660" y="9524"/>
                </a:moveTo>
                <a:lnTo>
                  <a:pt x="2194560" y="9524"/>
                </a:lnTo>
                <a:lnTo>
                  <a:pt x="2194560" y="0"/>
                </a:lnTo>
                <a:lnTo>
                  <a:pt x="2232660" y="0"/>
                </a:lnTo>
                <a:lnTo>
                  <a:pt x="2232660" y="9524"/>
                </a:lnTo>
                <a:close/>
              </a:path>
              <a:path w="3782695" h="1487170">
                <a:moveTo>
                  <a:pt x="2299335" y="9524"/>
                </a:moveTo>
                <a:lnTo>
                  <a:pt x="2261235" y="9524"/>
                </a:lnTo>
                <a:lnTo>
                  <a:pt x="2261235" y="0"/>
                </a:lnTo>
                <a:lnTo>
                  <a:pt x="2299335" y="0"/>
                </a:lnTo>
                <a:lnTo>
                  <a:pt x="2299335" y="9524"/>
                </a:lnTo>
                <a:close/>
              </a:path>
              <a:path w="3782695" h="1487170">
                <a:moveTo>
                  <a:pt x="2366010" y="9524"/>
                </a:moveTo>
                <a:lnTo>
                  <a:pt x="2327910" y="9524"/>
                </a:lnTo>
                <a:lnTo>
                  <a:pt x="2327910" y="0"/>
                </a:lnTo>
                <a:lnTo>
                  <a:pt x="2366010" y="0"/>
                </a:lnTo>
                <a:lnTo>
                  <a:pt x="2366010" y="9524"/>
                </a:lnTo>
                <a:close/>
              </a:path>
              <a:path w="3782695" h="1487170">
                <a:moveTo>
                  <a:pt x="2432685" y="9524"/>
                </a:moveTo>
                <a:lnTo>
                  <a:pt x="2394585" y="9524"/>
                </a:lnTo>
                <a:lnTo>
                  <a:pt x="2394585" y="0"/>
                </a:lnTo>
                <a:lnTo>
                  <a:pt x="2432685" y="0"/>
                </a:lnTo>
                <a:lnTo>
                  <a:pt x="2432685" y="9524"/>
                </a:lnTo>
                <a:close/>
              </a:path>
              <a:path w="3782695" h="1487170">
                <a:moveTo>
                  <a:pt x="2499360" y="9524"/>
                </a:moveTo>
                <a:lnTo>
                  <a:pt x="2461260" y="9524"/>
                </a:lnTo>
                <a:lnTo>
                  <a:pt x="2461260" y="0"/>
                </a:lnTo>
                <a:lnTo>
                  <a:pt x="2499360" y="0"/>
                </a:lnTo>
                <a:lnTo>
                  <a:pt x="2499360" y="9524"/>
                </a:lnTo>
                <a:close/>
              </a:path>
              <a:path w="3782695" h="1487170">
                <a:moveTo>
                  <a:pt x="2566035" y="9524"/>
                </a:moveTo>
                <a:lnTo>
                  <a:pt x="2527935" y="9524"/>
                </a:lnTo>
                <a:lnTo>
                  <a:pt x="2527935" y="0"/>
                </a:lnTo>
                <a:lnTo>
                  <a:pt x="2566035" y="0"/>
                </a:lnTo>
                <a:lnTo>
                  <a:pt x="2566035" y="9524"/>
                </a:lnTo>
                <a:close/>
              </a:path>
              <a:path w="3782695" h="1487170">
                <a:moveTo>
                  <a:pt x="2632710" y="9524"/>
                </a:moveTo>
                <a:lnTo>
                  <a:pt x="2594610" y="9524"/>
                </a:lnTo>
                <a:lnTo>
                  <a:pt x="2594610" y="0"/>
                </a:lnTo>
                <a:lnTo>
                  <a:pt x="2632710" y="0"/>
                </a:lnTo>
                <a:lnTo>
                  <a:pt x="2632710" y="9524"/>
                </a:lnTo>
                <a:close/>
              </a:path>
              <a:path w="3782695" h="1487170">
                <a:moveTo>
                  <a:pt x="2699385" y="9524"/>
                </a:moveTo>
                <a:lnTo>
                  <a:pt x="2661285" y="9524"/>
                </a:lnTo>
                <a:lnTo>
                  <a:pt x="2661285" y="0"/>
                </a:lnTo>
                <a:lnTo>
                  <a:pt x="2699385" y="0"/>
                </a:lnTo>
                <a:lnTo>
                  <a:pt x="2699385" y="9524"/>
                </a:lnTo>
                <a:close/>
              </a:path>
              <a:path w="3782695" h="1487170">
                <a:moveTo>
                  <a:pt x="2766060" y="9524"/>
                </a:moveTo>
                <a:lnTo>
                  <a:pt x="2727960" y="9524"/>
                </a:lnTo>
                <a:lnTo>
                  <a:pt x="2727960" y="0"/>
                </a:lnTo>
                <a:lnTo>
                  <a:pt x="2766060" y="0"/>
                </a:lnTo>
                <a:lnTo>
                  <a:pt x="2766060" y="9524"/>
                </a:lnTo>
                <a:close/>
              </a:path>
              <a:path w="3782695" h="1487170">
                <a:moveTo>
                  <a:pt x="2832735" y="9524"/>
                </a:moveTo>
                <a:lnTo>
                  <a:pt x="2794635" y="9524"/>
                </a:lnTo>
                <a:lnTo>
                  <a:pt x="2794635" y="0"/>
                </a:lnTo>
                <a:lnTo>
                  <a:pt x="2832735" y="0"/>
                </a:lnTo>
                <a:lnTo>
                  <a:pt x="2832735" y="9524"/>
                </a:lnTo>
                <a:close/>
              </a:path>
              <a:path w="3782695" h="1487170">
                <a:moveTo>
                  <a:pt x="2899410" y="9524"/>
                </a:moveTo>
                <a:lnTo>
                  <a:pt x="2861310" y="9524"/>
                </a:lnTo>
                <a:lnTo>
                  <a:pt x="2861310" y="0"/>
                </a:lnTo>
                <a:lnTo>
                  <a:pt x="2899410" y="0"/>
                </a:lnTo>
                <a:lnTo>
                  <a:pt x="2899410" y="9524"/>
                </a:lnTo>
                <a:close/>
              </a:path>
              <a:path w="3782695" h="1487170">
                <a:moveTo>
                  <a:pt x="2966085" y="9524"/>
                </a:moveTo>
                <a:lnTo>
                  <a:pt x="2927985" y="9524"/>
                </a:lnTo>
                <a:lnTo>
                  <a:pt x="2927985" y="0"/>
                </a:lnTo>
                <a:lnTo>
                  <a:pt x="2966085" y="0"/>
                </a:lnTo>
                <a:lnTo>
                  <a:pt x="2966085" y="9524"/>
                </a:lnTo>
                <a:close/>
              </a:path>
              <a:path w="3782695" h="1487170">
                <a:moveTo>
                  <a:pt x="3032760" y="9524"/>
                </a:moveTo>
                <a:lnTo>
                  <a:pt x="2994660" y="9524"/>
                </a:lnTo>
                <a:lnTo>
                  <a:pt x="2994660" y="0"/>
                </a:lnTo>
                <a:lnTo>
                  <a:pt x="3032760" y="0"/>
                </a:lnTo>
                <a:lnTo>
                  <a:pt x="3032760" y="9524"/>
                </a:lnTo>
                <a:close/>
              </a:path>
              <a:path w="3782695" h="1487170">
                <a:moveTo>
                  <a:pt x="3099435" y="9524"/>
                </a:moveTo>
                <a:lnTo>
                  <a:pt x="3061335" y="9524"/>
                </a:lnTo>
                <a:lnTo>
                  <a:pt x="3061335" y="0"/>
                </a:lnTo>
                <a:lnTo>
                  <a:pt x="3099435" y="0"/>
                </a:lnTo>
                <a:lnTo>
                  <a:pt x="3099435" y="9524"/>
                </a:lnTo>
                <a:close/>
              </a:path>
              <a:path w="3782695" h="1487170">
                <a:moveTo>
                  <a:pt x="3166110" y="9524"/>
                </a:moveTo>
                <a:lnTo>
                  <a:pt x="3128010" y="9524"/>
                </a:lnTo>
                <a:lnTo>
                  <a:pt x="3128010" y="0"/>
                </a:lnTo>
                <a:lnTo>
                  <a:pt x="3166110" y="0"/>
                </a:lnTo>
                <a:lnTo>
                  <a:pt x="3166110" y="9524"/>
                </a:lnTo>
                <a:close/>
              </a:path>
              <a:path w="3782695" h="1487170">
                <a:moveTo>
                  <a:pt x="3232785" y="9524"/>
                </a:moveTo>
                <a:lnTo>
                  <a:pt x="3194685" y="9524"/>
                </a:lnTo>
                <a:lnTo>
                  <a:pt x="3194685" y="0"/>
                </a:lnTo>
                <a:lnTo>
                  <a:pt x="3232785" y="0"/>
                </a:lnTo>
                <a:lnTo>
                  <a:pt x="3232785" y="9524"/>
                </a:lnTo>
                <a:close/>
              </a:path>
              <a:path w="3782695" h="1487170">
                <a:moveTo>
                  <a:pt x="3299460" y="9524"/>
                </a:moveTo>
                <a:lnTo>
                  <a:pt x="3261360" y="9524"/>
                </a:lnTo>
                <a:lnTo>
                  <a:pt x="3261360" y="0"/>
                </a:lnTo>
                <a:lnTo>
                  <a:pt x="3299460" y="0"/>
                </a:lnTo>
                <a:lnTo>
                  <a:pt x="3299460" y="9524"/>
                </a:lnTo>
                <a:close/>
              </a:path>
              <a:path w="3782695" h="1487170">
                <a:moveTo>
                  <a:pt x="3366135" y="9524"/>
                </a:moveTo>
                <a:lnTo>
                  <a:pt x="3328035" y="9524"/>
                </a:lnTo>
                <a:lnTo>
                  <a:pt x="3328035" y="0"/>
                </a:lnTo>
                <a:lnTo>
                  <a:pt x="3366135" y="0"/>
                </a:lnTo>
                <a:lnTo>
                  <a:pt x="3366135" y="9524"/>
                </a:lnTo>
                <a:close/>
              </a:path>
              <a:path w="3782695" h="1487170">
                <a:moveTo>
                  <a:pt x="3432810" y="9524"/>
                </a:moveTo>
                <a:lnTo>
                  <a:pt x="3394710" y="9524"/>
                </a:lnTo>
                <a:lnTo>
                  <a:pt x="3394710" y="0"/>
                </a:lnTo>
                <a:lnTo>
                  <a:pt x="3432810" y="0"/>
                </a:lnTo>
                <a:lnTo>
                  <a:pt x="3432810" y="9524"/>
                </a:lnTo>
                <a:close/>
              </a:path>
              <a:path w="3782695" h="1487170">
                <a:moveTo>
                  <a:pt x="3499485" y="9524"/>
                </a:moveTo>
                <a:lnTo>
                  <a:pt x="3461385" y="9524"/>
                </a:lnTo>
                <a:lnTo>
                  <a:pt x="3461385" y="0"/>
                </a:lnTo>
                <a:lnTo>
                  <a:pt x="3499485" y="0"/>
                </a:lnTo>
                <a:lnTo>
                  <a:pt x="3499485" y="9524"/>
                </a:lnTo>
                <a:close/>
              </a:path>
              <a:path w="3782695" h="1487170">
                <a:moveTo>
                  <a:pt x="3566160" y="9524"/>
                </a:moveTo>
                <a:lnTo>
                  <a:pt x="3528060" y="9524"/>
                </a:lnTo>
                <a:lnTo>
                  <a:pt x="3528060" y="0"/>
                </a:lnTo>
                <a:lnTo>
                  <a:pt x="3566160" y="0"/>
                </a:lnTo>
                <a:lnTo>
                  <a:pt x="3566160" y="9524"/>
                </a:lnTo>
                <a:close/>
              </a:path>
              <a:path w="3782695" h="1487170">
                <a:moveTo>
                  <a:pt x="3632835" y="9524"/>
                </a:moveTo>
                <a:lnTo>
                  <a:pt x="3594735" y="9524"/>
                </a:lnTo>
                <a:lnTo>
                  <a:pt x="3594735" y="0"/>
                </a:lnTo>
                <a:lnTo>
                  <a:pt x="3632835" y="0"/>
                </a:lnTo>
                <a:lnTo>
                  <a:pt x="3632835" y="9524"/>
                </a:lnTo>
                <a:close/>
              </a:path>
              <a:path w="3782695" h="1487170">
                <a:moveTo>
                  <a:pt x="3699510" y="9524"/>
                </a:moveTo>
                <a:lnTo>
                  <a:pt x="3661410" y="9524"/>
                </a:lnTo>
                <a:lnTo>
                  <a:pt x="3661410" y="0"/>
                </a:lnTo>
                <a:lnTo>
                  <a:pt x="3699510" y="0"/>
                </a:lnTo>
                <a:lnTo>
                  <a:pt x="3699510" y="9524"/>
                </a:lnTo>
                <a:close/>
              </a:path>
              <a:path w="3782695" h="1487170">
                <a:moveTo>
                  <a:pt x="3766185" y="9524"/>
                </a:moveTo>
                <a:lnTo>
                  <a:pt x="3728085" y="9524"/>
                </a:lnTo>
                <a:lnTo>
                  <a:pt x="3728085" y="0"/>
                </a:lnTo>
                <a:lnTo>
                  <a:pt x="3766185" y="0"/>
                </a:lnTo>
                <a:lnTo>
                  <a:pt x="3766185" y="9524"/>
                </a:lnTo>
                <a:close/>
              </a:path>
              <a:path w="3782695" h="1487170">
                <a:moveTo>
                  <a:pt x="3782225" y="60159"/>
                </a:moveTo>
                <a:lnTo>
                  <a:pt x="3772700" y="60159"/>
                </a:lnTo>
                <a:lnTo>
                  <a:pt x="3772700" y="22059"/>
                </a:lnTo>
                <a:lnTo>
                  <a:pt x="3782225" y="22059"/>
                </a:lnTo>
                <a:lnTo>
                  <a:pt x="3782225" y="60159"/>
                </a:lnTo>
                <a:close/>
              </a:path>
              <a:path w="3782695" h="1487170">
                <a:moveTo>
                  <a:pt x="3782225" y="126834"/>
                </a:moveTo>
                <a:lnTo>
                  <a:pt x="3772700" y="126834"/>
                </a:lnTo>
                <a:lnTo>
                  <a:pt x="3772700" y="88734"/>
                </a:lnTo>
                <a:lnTo>
                  <a:pt x="3782225" y="88734"/>
                </a:lnTo>
                <a:lnTo>
                  <a:pt x="3782225" y="126834"/>
                </a:lnTo>
                <a:close/>
              </a:path>
              <a:path w="3782695" h="1487170">
                <a:moveTo>
                  <a:pt x="3782225" y="193509"/>
                </a:moveTo>
                <a:lnTo>
                  <a:pt x="3772700" y="193509"/>
                </a:lnTo>
                <a:lnTo>
                  <a:pt x="3772700" y="155409"/>
                </a:lnTo>
                <a:lnTo>
                  <a:pt x="3782225" y="155409"/>
                </a:lnTo>
                <a:lnTo>
                  <a:pt x="3782225" y="193509"/>
                </a:lnTo>
                <a:close/>
              </a:path>
              <a:path w="3782695" h="1487170">
                <a:moveTo>
                  <a:pt x="3782225" y="260184"/>
                </a:moveTo>
                <a:lnTo>
                  <a:pt x="3772700" y="260184"/>
                </a:lnTo>
                <a:lnTo>
                  <a:pt x="3772700" y="222084"/>
                </a:lnTo>
                <a:lnTo>
                  <a:pt x="3782225" y="222084"/>
                </a:lnTo>
                <a:lnTo>
                  <a:pt x="3782225" y="260184"/>
                </a:lnTo>
                <a:close/>
              </a:path>
              <a:path w="3782695" h="1487170">
                <a:moveTo>
                  <a:pt x="3782225" y="326859"/>
                </a:moveTo>
                <a:lnTo>
                  <a:pt x="3772700" y="326859"/>
                </a:lnTo>
                <a:lnTo>
                  <a:pt x="3772700" y="288759"/>
                </a:lnTo>
                <a:lnTo>
                  <a:pt x="3782225" y="288759"/>
                </a:lnTo>
                <a:lnTo>
                  <a:pt x="3782225" y="326859"/>
                </a:lnTo>
                <a:close/>
              </a:path>
              <a:path w="3782695" h="1487170">
                <a:moveTo>
                  <a:pt x="3782225" y="393534"/>
                </a:moveTo>
                <a:lnTo>
                  <a:pt x="3772700" y="393534"/>
                </a:lnTo>
                <a:lnTo>
                  <a:pt x="3772700" y="355434"/>
                </a:lnTo>
                <a:lnTo>
                  <a:pt x="3782225" y="355434"/>
                </a:lnTo>
                <a:lnTo>
                  <a:pt x="3782225" y="393534"/>
                </a:lnTo>
                <a:close/>
              </a:path>
              <a:path w="3782695" h="1487170">
                <a:moveTo>
                  <a:pt x="3782225" y="460209"/>
                </a:moveTo>
                <a:lnTo>
                  <a:pt x="3772700" y="460209"/>
                </a:lnTo>
                <a:lnTo>
                  <a:pt x="3772700" y="422109"/>
                </a:lnTo>
                <a:lnTo>
                  <a:pt x="3782225" y="422109"/>
                </a:lnTo>
                <a:lnTo>
                  <a:pt x="3782225" y="460209"/>
                </a:lnTo>
                <a:close/>
              </a:path>
              <a:path w="3782695" h="1487170">
                <a:moveTo>
                  <a:pt x="3782225" y="526884"/>
                </a:moveTo>
                <a:lnTo>
                  <a:pt x="3772700" y="526884"/>
                </a:lnTo>
                <a:lnTo>
                  <a:pt x="3772700" y="488784"/>
                </a:lnTo>
                <a:lnTo>
                  <a:pt x="3782225" y="488784"/>
                </a:lnTo>
                <a:lnTo>
                  <a:pt x="3782225" y="526884"/>
                </a:lnTo>
                <a:close/>
              </a:path>
              <a:path w="3782695" h="1487170">
                <a:moveTo>
                  <a:pt x="3782225" y="593559"/>
                </a:moveTo>
                <a:lnTo>
                  <a:pt x="3772700" y="593559"/>
                </a:lnTo>
                <a:lnTo>
                  <a:pt x="3772700" y="555459"/>
                </a:lnTo>
                <a:lnTo>
                  <a:pt x="3782225" y="555459"/>
                </a:lnTo>
                <a:lnTo>
                  <a:pt x="3782225" y="593559"/>
                </a:lnTo>
                <a:close/>
              </a:path>
              <a:path w="3782695" h="1487170">
                <a:moveTo>
                  <a:pt x="3782225" y="660234"/>
                </a:moveTo>
                <a:lnTo>
                  <a:pt x="3772700" y="660234"/>
                </a:lnTo>
                <a:lnTo>
                  <a:pt x="3772700" y="622134"/>
                </a:lnTo>
                <a:lnTo>
                  <a:pt x="3782225" y="622134"/>
                </a:lnTo>
                <a:lnTo>
                  <a:pt x="3782225" y="660234"/>
                </a:lnTo>
                <a:close/>
              </a:path>
              <a:path w="3782695" h="1487170">
                <a:moveTo>
                  <a:pt x="3782225" y="726909"/>
                </a:moveTo>
                <a:lnTo>
                  <a:pt x="3772700" y="726909"/>
                </a:lnTo>
                <a:lnTo>
                  <a:pt x="3772700" y="688809"/>
                </a:lnTo>
                <a:lnTo>
                  <a:pt x="3782225" y="688809"/>
                </a:lnTo>
                <a:lnTo>
                  <a:pt x="3782225" y="726909"/>
                </a:lnTo>
                <a:close/>
              </a:path>
              <a:path w="3782695" h="1487170">
                <a:moveTo>
                  <a:pt x="3782225" y="793584"/>
                </a:moveTo>
                <a:lnTo>
                  <a:pt x="3772700" y="793584"/>
                </a:lnTo>
                <a:lnTo>
                  <a:pt x="3772700" y="755484"/>
                </a:lnTo>
                <a:lnTo>
                  <a:pt x="3782225" y="755484"/>
                </a:lnTo>
                <a:lnTo>
                  <a:pt x="3782225" y="793584"/>
                </a:lnTo>
                <a:close/>
              </a:path>
              <a:path w="3782695" h="1487170">
                <a:moveTo>
                  <a:pt x="3782225" y="860259"/>
                </a:moveTo>
                <a:lnTo>
                  <a:pt x="3772700" y="860259"/>
                </a:lnTo>
                <a:lnTo>
                  <a:pt x="3772700" y="822159"/>
                </a:lnTo>
                <a:lnTo>
                  <a:pt x="3782225" y="822159"/>
                </a:lnTo>
                <a:lnTo>
                  <a:pt x="3782225" y="860259"/>
                </a:lnTo>
                <a:close/>
              </a:path>
              <a:path w="3782695" h="1487170">
                <a:moveTo>
                  <a:pt x="3782225" y="926934"/>
                </a:moveTo>
                <a:lnTo>
                  <a:pt x="3772700" y="926934"/>
                </a:lnTo>
                <a:lnTo>
                  <a:pt x="3772700" y="888834"/>
                </a:lnTo>
                <a:lnTo>
                  <a:pt x="3782225" y="888834"/>
                </a:lnTo>
                <a:lnTo>
                  <a:pt x="3782225" y="926934"/>
                </a:lnTo>
                <a:close/>
              </a:path>
              <a:path w="3782695" h="1487170">
                <a:moveTo>
                  <a:pt x="3782225" y="993609"/>
                </a:moveTo>
                <a:lnTo>
                  <a:pt x="3772700" y="993609"/>
                </a:lnTo>
                <a:lnTo>
                  <a:pt x="3772700" y="955509"/>
                </a:lnTo>
                <a:lnTo>
                  <a:pt x="3782225" y="955509"/>
                </a:lnTo>
                <a:lnTo>
                  <a:pt x="3782225" y="993609"/>
                </a:lnTo>
                <a:close/>
              </a:path>
              <a:path w="3782695" h="1487170">
                <a:moveTo>
                  <a:pt x="3782225" y="1060284"/>
                </a:moveTo>
                <a:lnTo>
                  <a:pt x="3772700" y="1060284"/>
                </a:lnTo>
                <a:lnTo>
                  <a:pt x="3772700" y="1022184"/>
                </a:lnTo>
                <a:lnTo>
                  <a:pt x="3782225" y="1022184"/>
                </a:lnTo>
                <a:lnTo>
                  <a:pt x="3782225" y="1060284"/>
                </a:lnTo>
                <a:close/>
              </a:path>
              <a:path w="3782695" h="1487170">
                <a:moveTo>
                  <a:pt x="3782225" y="1126959"/>
                </a:moveTo>
                <a:lnTo>
                  <a:pt x="3772700" y="1126959"/>
                </a:lnTo>
                <a:lnTo>
                  <a:pt x="3772700" y="1088859"/>
                </a:lnTo>
                <a:lnTo>
                  <a:pt x="3782225" y="1088859"/>
                </a:lnTo>
                <a:lnTo>
                  <a:pt x="3782225" y="1126959"/>
                </a:lnTo>
                <a:close/>
              </a:path>
              <a:path w="3782695" h="1487170">
                <a:moveTo>
                  <a:pt x="3782225" y="1193634"/>
                </a:moveTo>
                <a:lnTo>
                  <a:pt x="3772700" y="1193634"/>
                </a:lnTo>
                <a:lnTo>
                  <a:pt x="3772700" y="1155534"/>
                </a:lnTo>
                <a:lnTo>
                  <a:pt x="3782225" y="1155534"/>
                </a:lnTo>
                <a:lnTo>
                  <a:pt x="3782225" y="1193634"/>
                </a:lnTo>
                <a:close/>
              </a:path>
              <a:path w="3782695" h="1487170">
                <a:moveTo>
                  <a:pt x="3782225" y="1260309"/>
                </a:moveTo>
                <a:lnTo>
                  <a:pt x="3772700" y="1260309"/>
                </a:lnTo>
                <a:lnTo>
                  <a:pt x="3772700" y="1222209"/>
                </a:lnTo>
                <a:lnTo>
                  <a:pt x="3782225" y="1222209"/>
                </a:lnTo>
                <a:lnTo>
                  <a:pt x="3782225" y="1260309"/>
                </a:lnTo>
                <a:close/>
              </a:path>
              <a:path w="3782695" h="1487170">
                <a:moveTo>
                  <a:pt x="3782225" y="1326984"/>
                </a:moveTo>
                <a:lnTo>
                  <a:pt x="3772700" y="1326984"/>
                </a:lnTo>
                <a:lnTo>
                  <a:pt x="3772700" y="1288884"/>
                </a:lnTo>
                <a:lnTo>
                  <a:pt x="3782225" y="1288884"/>
                </a:lnTo>
                <a:lnTo>
                  <a:pt x="3782225" y="1326984"/>
                </a:lnTo>
                <a:close/>
              </a:path>
              <a:path w="3782695" h="1487170">
                <a:moveTo>
                  <a:pt x="3782225" y="1393659"/>
                </a:moveTo>
                <a:lnTo>
                  <a:pt x="3772700" y="1393659"/>
                </a:lnTo>
                <a:lnTo>
                  <a:pt x="3772700" y="1355559"/>
                </a:lnTo>
                <a:lnTo>
                  <a:pt x="3782225" y="1355559"/>
                </a:lnTo>
                <a:lnTo>
                  <a:pt x="3782225" y="1393659"/>
                </a:lnTo>
                <a:close/>
              </a:path>
              <a:path w="3782695" h="1487170">
                <a:moveTo>
                  <a:pt x="3782225" y="1460334"/>
                </a:moveTo>
                <a:lnTo>
                  <a:pt x="3772700" y="1460334"/>
                </a:lnTo>
                <a:lnTo>
                  <a:pt x="3772700" y="1422234"/>
                </a:lnTo>
                <a:lnTo>
                  <a:pt x="3782225" y="1422234"/>
                </a:lnTo>
                <a:lnTo>
                  <a:pt x="3782225" y="1460334"/>
                </a:lnTo>
                <a:close/>
              </a:path>
              <a:path w="3782695" h="1487170">
                <a:moveTo>
                  <a:pt x="3770642" y="1486852"/>
                </a:moveTo>
                <a:lnTo>
                  <a:pt x="3732542" y="1486852"/>
                </a:lnTo>
                <a:lnTo>
                  <a:pt x="3732542" y="1477327"/>
                </a:lnTo>
                <a:lnTo>
                  <a:pt x="3770642" y="1477327"/>
                </a:lnTo>
                <a:lnTo>
                  <a:pt x="3770642" y="1486852"/>
                </a:lnTo>
                <a:close/>
              </a:path>
              <a:path w="3782695" h="1487170">
                <a:moveTo>
                  <a:pt x="3703967" y="1486852"/>
                </a:moveTo>
                <a:lnTo>
                  <a:pt x="3665867" y="1486852"/>
                </a:lnTo>
                <a:lnTo>
                  <a:pt x="3665867" y="1477327"/>
                </a:lnTo>
                <a:lnTo>
                  <a:pt x="3703967" y="1477327"/>
                </a:lnTo>
                <a:lnTo>
                  <a:pt x="3703967" y="1486852"/>
                </a:lnTo>
                <a:close/>
              </a:path>
              <a:path w="3782695" h="1487170">
                <a:moveTo>
                  <a:pt x="3637292" y="1486852"/>
                </a:moveTo>
                <a:lnTo>
                  <a:pt x="3599192" y="1486852"/>
                </a:lnTo>
                <a:lnTo>
                  <a:pt x="3599192" y="1477327"/>
                </a:lnTo>
                <a:lnTo>
                  <a:pt x="3637292" y="1477327"/>
                </a:lnTo>
                <a:lnTo>
                  <a:pt x="3637292" y="1486852"/>
                </a:lnTo>
                <a:close/>
              </a:path>
              <a:path w="3782695" h="1487170">
                <a:moveTo>
                  <a:pt x="3570617" y="1486852"/>
                </a:moveTo>
                <a:lnTo>
                  <a:pt x="3532517" y="1486852"/>
                </a:lnTo>
                <a:lnTo>
                  <a:pt x="3532517" y="1477327"/>
                </a:lnTo>
                <a:lnTo>
                  <a:pt x="3570617" y="1477327"/>
                </a:lnTo>
                <a:lnTo>
                  <a:pt x="3570617" y="1486852"/>
                </a:lnTo>
                <a:close/>
              </a:path>
              <a:path w="3782695" h="1487170">
                <a:moveTo>
                  <a:pt x="3503942" y="1486852"/>
                </a:moveTo>
                <a:lnTo>
                  <a:pt x="3465842" y="1486852"/>
                </a:lnTo>
                <a:lnTo>
                  <a:pt x="3465842" y="1477327"/>
                </a:lnTo>
                <a:lnTo>
                  <a:pt x="3503942" y="1477327"/>
                </a:lnTo>
                <a:lnTo>
                  <a:pt x="3503942" y="1486852"/>
                </a:lnTo>
                <a:close/>
              </a:path>
              <a:path w="3782695" h="1487170">
                <a:moveTo>
                  <a:pt x="3437267" y="1486852"/>
                </a:moveTo>
                <a:lnTo>
                  <a:pt x="3399167" y="1486852"/>
                </a:lnTo>
                <a:lnTo>
                  <a:pt x="3399167" y="1477327"/>
                </a:lnTo>
                <a:lnTo>
                  <a:pt x="3437267" y="1477327"/>
                </a:lnTo>
                <a:lnTo>
                  <a:pt x="3437267" y="1486852"/>
                </a:lnTo>
                <a:close/>
              </a:path>
              <a:path w="3782695" h="1487170">
                <a:moveTo>
                  <a:pt x="3370592" y="1486852"/>
                </a:moveTo>
                <a:lnTo>
                  <a:pt x="3332492" y="1486852"/>
                </a:lnTo>
                <a:lnTo>
                  <a:pt x="3332492" y="1477327"/>
                </a:lnTo>
                <a:lnTo>
                  <a:pt x="3370592" y="1477327"/>
                </a:lnTo>
                <a:lnTo>
                  <a:pt x="3370592" y="1486852"/>
                </a:lnTo>
                <a:close/>
              </a:path>
              <a:path w="3782695" h="1487170">
                <a:moveTo>
                  <a:pt x="3303917" y="1486852"/>
                </a:moveTo>
                <a:lnTo>
                  <a:pt x="3265817" y="1486852"/>
                </a:lnTo>
                <a:lnTo>
                  <a:pt x="3265817" y="1477327"/>
                </a:lnTo>
                <a:lnTo>
                  <a:pt x="3303917" y="1477327"/>
                </a:lnTo>
                <a:lnTo>
                  <a:pt x="3303917" y="1486852"/>
                </a:lnTo>
                <a:close/>
              </a:path>
              <a:path w="3782695" h="1487170">
                <a:moveTo>
                  <a:pt x="3237242" y="1486852"/>
                </a:moveTo>
                <a:lnTo>
                  <a:pt x="3199142" y="1486852"/>
                </a:lnTo>
                <a:lnTo>
                  <a:pt x="3199142" y="1477327"/>
                </a:lnTo>
                <a:lnTo>
                  <a:pt x="3237242" y="1477327"/>
                </a:lnTo>
                <a:lnTo>
                  <a:pt x="3237242" y="1486852"/>
                </a:lnTo>
                <a:close/>
              </a:path>
              <a:path w="3782695" h="1487170">
                <a:moveTo>
                  <a:pt x="3170567" y="1486852"/>
                </a:moveTo>
                <a:lnTo>
                  <a:pt x="3132467" y="1486852"/>
                </a:lnTo>
                <a:lnTo>
                  <a:pt x="3132467" y="1477327"/>
                </a:lnTo>
                <a:lnTo>
                  <a:pt x="3170567" y="1477327"/>
                </a:lnTo>
                <a:lnTo>
                  <a:pt x="3170567" y="1486852"/>
                </a:lnTo>
                <a:close/>
              </a:path>
              <a:path w="3782695" h="1487170">
                <a:moveTo>
                  <a:pt x="3103892" y="1486852"/>
                </a:moveTo>
                <a:lnTo>
                  <a:pt x="3065792" y="1486852"/>
                </a:lnTo>
                <a:lnTo>
                  <a:pt x="3065792" y="1477327"/>
                </a:lnTo>
                <a:lnTo>
                  <a:pt x="3103892" y="1477327"/>
                </a:lnTo>
                <a:lnTo>
                  <a:pt x="3103892" y="1486852"/>
                </a:lnTo>
                <a:close/>
              </a:path>
              <a:path w="3782695" h="1487170">
                <a:moveTo>
                  <a:pt x="3037217" y="1486852"/>
                </a:moveTo>
                <a:lnTo>
                  <a:pt x="2999117" y="1486852"/>
                </a:lnTo>
                <a:lnTo>
                  <a:pt x="2999117" y="1477327"/>
                </a:lnTo>
                <a:lnTo>
                  <a:pt x="3037217" y="1477327"/>
                </a:lnTo>
                <a:lnTo>
                  <a:pt x="3037217" y="1486852"/>
                </a:lnTo>
                <a:close/>
              </a:path>
              <a:path w="3782695" h="1487170">
                <a:moveTo>
                  <a:pt x="2970542" y="1486852"/>
                </a:moveTo>
                <a:lnTo>
                  <a:pt x="2932442" y="1486852"/>
                </a:lnTo>
                <a:lnTo>
                  <a:pt x="2932442" y="1477327"/>
                </a:lnTo>
                <a:lnTo>
                  <a:pt x="2970542" y="1477327"/>
                </a:lnTo>
                <a:lnTo>
                  <a:pt x="2970542" y="1486852"/>
                </a:lnTo>
                <a:close/>
              </a:path>
              <a:path w="3782695" h="1487170">
                <a:moveTo>
                  <a:pt x="2903867" y="1486852"/>
                </a:moveTo>
                <a:lnTo>
                  <a:pt x="2865767" y="1486852"/>
                </a:lnTo>
                <a:lnTo>
                  <a:pt x="2865767" y="1477327"/>
                </a:lnTo>
                <a:lnTo>
                  <a:pt x="2903867" y="1477327"/>
                </a:lnTo>
                <a:lnTo>
                  <a:pt x="2903867" y="1486852"/>
                </a:lnTo>
                <a:close/>
              </a:path>
              <a:path w="3782695" h="1487170">
                <a:moveTo>
                  <a:pt x="2837192" y="1486852"/>
                </a:moveTo>
                <a:lnTo>
                  <a:pt x="2799092" y="1486852"/>
                </a:lnTo>
                <a:lnTo>
                  <a:pt x="2799092" y="1477327"/>
                </a:lnTo>
                <a:lnTo>
                  <a:pt x="2837192" y="1477327"/>
                </a:lnTo>
                <a:lnTo>
                  <a:pt x="2837192" y="1486852"/>
                </a:lnTo>
                <a:close/>
              </a:path>
              <a:path w="3782695" h="1487170">
                <a:moveTo>
                  <a:pt x="2770517" y="1486852"/>
                </a:moveTo>
                <a:lnTo>
                  <a:pt x="2732417" y="1486852"/>
                </a:lnTo>
                <a:lnTo>
                  <a:pt x="2732417" y="1477327"/>
                </a:lnTo>
                <a:lnTo>
                  <a:pt x="2770517" y="1477327"/>
                </a:lnTo>
                <a:lnTo>
                  <a:pt x="2770517" y="1486852"/>
                </a:lnTo>
                <a:close/>
              </a:path>
              <a:path w="3782695" h="1487170">
                <a:moveTo>
                  <a:pt x="2703842" y="1486852"/>
                </a:moveTo>
                <a:lnTo>
                  <a:pt x="2665742" y="1486852"/>
                </a:lnTo>
                <a:lnTo>
                  <a:pt x="2665742" y="1477327"/>
                </a:lnTo>
                <a:lnTo>
                  <a:pt x="2703842" y="1477327"/>
                </a:lnTo>
                <a:lnTo>
                  <a:pt x="2703842" y="1486852"/>
                </a:lnTo>
                <a:close/>
              </a:path>
              <a:path w="3782695" h="1487170">
                <a:moveTo>
                  <a:pt x="2637167" y="1486852"/>
                </a:moveTo>
                <a:lnTo>
                  <a:pt x="2599067" y="1486852"/>
                </a:lnTo>
                <a:lnTo>
                  <a:pt x="2599067" y="1477327"/>
                </a:lnTo>
                <a:lnTo>
                  <a:pt x="2637167" y="1477327"/>
                </a:lnTo>
                <a:lnTo>
                  <a:pt x="2637167" y="1486852"/>
                </a:lnTo>
                <a:close/>
              </a:path>
              <a:path w="3782695" h="1487170">
                <a:moveTo>
                  <a:pt x="2570492" y="1486852"/>
                </a:moveTo>
                <a:lnTo>
                  <a:pt x="2532392" y="1486852"/>
                </a:lnTo>
                <a:lnTo>
                  <a:pt x="2532392" y="1477327"/>
                </a:lnTo>
                <a:lnTo>
                  <a:pt x="2570492" y="1477327"/>
                </a:lnTo>
                <a:lnTo>
                  <a:pt x="2570492" y="1486852"/>
                </a:lnTo>
                <a:close/>
              </a:path>
              <a:path w="3782695" h="1487170">
                <a:moveTo>
                  <a:pt x="2503817" y="1486852"/>
                </a:moveTo>
                <a:lnTo>
                  <a:pt x="2465717" y="1486852"/>
                </a:lnTo>
                <a:lnTo>
                  <a:pt x="2465717" y="1477327"/>
                </a:lnTo>
                <a:lnTo>
                  <a:pt x="2503817" y="1477327"/>
                </a:lnTo>
                <a:lnTo>
                  <a:pt x="2503817" y="1486852"/>
                </a:lnTo>
                <a:close/>
              </a:path>
              <a:path w="3782695" h="1487170">
                <a:moveTo>
                  <a:pt x="2437142" y="1486852"/>
                </a:moveTo>
                <a:lnTo>
                  <a:pt x="2399042" y="1486852"/>
                </a:lnTo>
                <a:lnTo>
                  <a:pt x="2399042" y="1477327"/>
                </a:lnTo>
                <a:lnTo>
                  <a:pt x="2437142" y="1477327"/>
                </a:lnTo>
                <a:lnTo>
                  <a:pt x="2437142" y="1486852"/>
                </a:lnTo>
                <a:close/>
              </a:path>
              <a:path w="3782695" h="1487170">
                <a:moveTo>
                  <a:pt x="2370467" y="1486852"/>
                </a:moveTo>
                <a:lnTo>
                  <a:pt x="2332367" y="1486852"/>
                </a:lnTo>
                <a:lnTo>
                  <a:pt x="2332367" y="1477327"/>
                </a:lnTo>
                <a:lnTo>
                  <a:pt x="2370467" y="1477327"/>
                </a:lnTo>
                <a:lnTo>
                  <a:pt x="2370467" y="1486852"/>
                </a:lnTo>
                <a:close/>
              </a:path>
              <a:path w="3782695" h="1487170">
                <a:moveTo>
                  <a:pt x="2303792" y="1486852"/>
                </a:moveTo>
                <a:lnTo>
                  <a:pt x="2265692" y="1486852"/>
                </a:lnTo>
                <a:lnTo>
                  <a:pt x="2265692" y="1477327"/>
                </a:lnTo>
                <a:lnTo>
                  <a:pt x="2303792" y="1477327"/>
                </a:lnTo>
                <a:lnTo>
                  <a:pt x="2303792" y="1486852"/>
                </a:lnTo>
                <a:close/>
              </a:path>
              <a:path w="3782695" h="1487170">
                <a:moveTo>
                  <a:pt x="2237117" y="1486852"/>
                </a:moveTo>
                <a:lnTo>
                  <a:pt x="2199017" y="1486852"/>
                </a:lnTo>
                <a:lnTo>
                  <a:pt x="2199017" y="1477327"/>
                </a:lnTo>
                <a:lnTo>
                  <a:pt x="2237117" y="1477327"/>
                </a:lnTo>
                <a:lnTo>
                  <a:pt x="2237117" y="1486852"/>
                </a:lnTo>
                <a:close/>
              </a:path>
              <a:path w="3782695" h="1487170">
                <a:moveTo>
                  <a:pt x="2170442" y="1486852"/>
                </a:moveTo>
                <a:lnTo>
                  <a:pt x="2132342" y="1486852"/>
                </a:lnTo>
                <a:lnTo>
                  <a:pt x="2132342" y="1477327"/>
                </a:lnTo>
                <a:lnTo>
                  <a:pt x="2170442" y="1477327"/>
                </a:lnTo>
                <a:lnTo>
                  <a:pt x="2170442" y="1486852"/>
                </a:lnTo>
                <a:close/>
              </a:path>
              <a:path w="3782695" h="1487170">
                <a:moveTo>
                  <a:pt x="2103767" y="1486852"/>
                </a:moveTo>
                <a:lnTo>
                  <a:pt x="2065667" y="1486852"/>
                </a:lnTo>
                <a:lnTo>
                  <a:pt x="2065667" y="1477327"/>
                </a:lnTo>
                <a:lnTo>
                  <a:pt x="2103767" y="1477327"/>
                </a:lnTo>
                <a:lnTo>
                  <a:pt x="2103767" y="1486852"/>
                </a:lnTo>
                <a:close/>
              </a:path>
              <a:path w="3782695" h="1487170">
                <a:moveTo>
                  <a:pt x="2037092" y="1486852"/>
                </a:moveTo>
                <a:lnTo>
                  <a:pt x="1998992" y="1486852"/>
                </a:lnTo>
                <a:lnTo>
                  <a:pt x="1998992" y="1477327"/>
                </a:lnTo>
                <a:lnTo>
                  <a:pt x="2037092" y="1477327"/>
                </a:lnTo>
                <a:lnTo>
                  <a:pt x="2037092" y="1486852"/>
                </a:lnTo>
                <a:close/>
              </a:path>
              <a:path w="3782695" h="1487170">
                <a:moveTo>
                  <a:pt x="1970417" y="1486852"/>
                </a:moveTo>
                <a:lnTo>
                  <a:pt x="1932317" y="1486852"/>
                </a:lnTo>
                <a:lnTo>
                  <a:pt x="1932317" y="1477327"/>
                </a:lnTo>
                <a:lnTo>
                  <a:pt x="1970417" y="1477327"/>
                </a:lnTo>
                <a:lnTo>
                  <a:pt x="1970417" y="1486852"/>
                </a:lnTo>
                <a:close/>
              </a:path>
              <a:path w="3782695" h="1487170">
                <a:moveTo>
                  <a:pt x="1903742" y="1486852"/>
                </a:moveTo>
                <a:lnTo>
                  <a:pt x="1865642" y="1486852"/>
                </a:lnTo>
                <a:lnTo>
                  <a:pt x="1865642" y="1477327"/>
                </a:lnTo>
                <a:lnTo>
                  <a:pt x="1903742" y="1477327"/>
                </a:lnTo>
                <a:lnTo>
                  <a:pt x="1903742" y="1486852"/>
                </a:lnTo>
                <a:close/>
              </a:path>
              <a:path w="3782695" h="1487170">
                <a:moveTo>
                  <a:pt x="1837067" y="1486852"/>
                </a:moveTo>
                <a:lnTo>
                  <a:pt x="1798967" y="1486852"/>
                </a:lnTo>
                <a:lnTo>
                  <a:pt x="1798967" y="1477327"/>
                </a:lnTo>
                <a:lnTo>
                  <a:pt x="1837067" y="1477327"/>
                </a:lnTo>
                <a:lnTo>
                  <a:pt x="1837067" y="1486852"/>
                </a:lnTo>
                <a:close/>
              </a:path>
              <a:path w="3782695" h="1487170">
                <a:moveTo>
                  <a:pt x="1770392" y="1486852"/>
                </a:moveTo>
                <a:lnTo>
                  <a:pt x="1732292" y="1486852"/>
                </a:lnTo>
                <a:lnTo>
                  <a:pt x="1732292" y="1477327"/>
                </a:lnTo>
                <a:lnTo>
                  <a:pt x="1770392" y="1477327"/>
                </a:lnTo>
                <a:lnTo>
                  <a:pt x="1770392" y="1486852"/>
                </a:lnTo>
                <a:close/>
              </a:path>
              <a:path w="3782695" h="1487170">
                <a:moveTo>
                  <a:pt x="1703717" y="1486852"/>
                </a:moveTo>
                <a:lnTo>
                  <a:pt x="1665617" y="1486852"/>
                </a:lnTo>
                <a:lnTo>
                  <a:pt x="1665617" y="1477327"/>
                </a:lnTo>
                <a:lnTo>
                  <a:pt x="1703717" y="1477327"/>
                </a:lnTo>
                <a:lnTo>
                  <a:pt x="1703717" y="1486852"/>
                </a:lnTo>
                <a:close/>
              </a:path>
              <a:path w="3782695" h="1487170">
                <a:moveTo>
                  <a:pt x="1637042" y="1486852"/>
                </a:moveTo>
                <a:lnTo>
                  <a:pt x="1598942" y="1486852"/>
                </a:lnTo>
                <a:lnTo>
                  <a:pt x="1598942" y="1477327"/>
                </a:lnTo>
                <a:lnTo>
                  <a:pt x="1637042" y="1477327"/>
                </a:lnTo>
                <a:lnTo>
                  <a:pt x="1637042" y="1486852"/>
                </a:lnTo>
                <a:close/>
              </a:path>
              <a:path w="3782695" h="1487170">
                <a:moveTo>
                  <a:pt x="1570367" y="1486852"/>
                </a:moveTo>
                <a:lnTo>
                  <a:pt x="1532267" y="1486852"/>
                </a:lnTo>
                <a:lnTo>
                  <a:pt x="1532267" y="1477327"/>
                </a:lnTo>
                <a:lnTo>
                  <a:pt x="1570367" y="1477327"/>
                </a:lnTo>
                <a:lnTo>
                  <a:pt x="1570367" y="1486852"/>
                </a:lnTo>
                <a:close/>
              </a:path>
              <a:path w="3782695" h="1487170">
                <a:moveTo>
                  <a:pt x="1503692" y="1486852"/>
                </a:moveTo>
                <a:lnTo>
                  <a:pt x="1465592" y="1486852"/>
                </a:lnTo>
                <a:lnTo>
                  <a:pt x="1465592" y="1477327"/>
                </a:lnTo>
                <a:lnTo>
                  <a:pt x="1503692" y="1477327"/>
                </a:lnTo>
                <a:lnTo>
                  <a:pt x="1503692" y="1486852"/>
                </a:lnTo>
                <a:close/>
              </a:path>
              <a:path w="3782695" h="1487170">
                <a:moveTo>
                  <a:pt x="1437017" y="1486852"/>
                </a:moveTo>
                <a:lnTo>
                  <a:pt x="1398917" y="1486852"/>
                </a:lnTo>
                <a:lnTo>
                  <a:pt x="1398917" y="1477327"/>
                </a:lnTo>
                <a:lnTo>
                  <a:pt x="1437017" y="1477327"/>
                </a:lnTo>
                <a:lnTo>
                  <a:pt x="1437017" y="1486852"/>
                </a:lnTo>
                <a:close/>
              </a:path>
              <a:path w="3782695" h="1487170">
                <a:moveTo>
                  <a:pt x="1370342" y="1486852"/>
                </a:moveTo>
                <a:lnTo>
                  <a:pt x="1332242" y="1486852"/>
                </a:lnTo>
                <a:lnTo>
                  <a:pt x="1332242" y="1477327"/>
                </a:lnTo>
                <a:lnTo>
                  <a:pt x="1370342" y="1477327"/>
                </a:lnTo>
                <a:lnTo>
                  <a:pt x="1370342" y="1486852"/>
                </a:lnTo>
                <a:close/>
              </a:path>
              <a:path w="3782695" h="1487170">
                <a:moveTo>
                  <a:pt x="1303667" y="1486852"/>
                </a:moveTo>
                <a:lnTo>
                  <a:pt x="1265567" y="1486852"/>
                </a:lnTo>
                <a:lnTo>
                  <a:pt x="1265567" y="1477327"/>
                </a:lnTo>
                <a:lnTo>
                  <a:pt x="1303667" y="1477327"/>
                </a:lnTo>
                <a:lnTo>
                  <a:pt x="1303667" y="1486852"/>
                </a:lnTo>
                <a:close/>
              </a:path>
              <a:path w="3782695" h="1487170">
                <a:moveTo>
                  <a:pt x="1236992" y="1486852"/>
                </a:moveTo>
                <a:lnTo>
                  <a:pt x="1198892" y="1486852"/>
                </a:lnTo>
                <a:lnTo>
                  <a:pt x="1198892" y="1477327"/>
                </a:lnTo>
                <a:lnTo>
                  <a:pt x="1236992" y="1477327"/>
                </a:lnTo>
                <a:lnTo>
                  <a:pt x="1236992" y="1486852"/>
                </a:lnTo>
                <a:close/>
              </a:path>
              <a:path w="3782695" h="1487170">
                <a:moveTo>
                  <a:pt x="1170317" y="1486852"/>
                </a:moveTo>
                <a:lnTo>
                  <a:pt x="1132217" y="1486852"/>
                </a:lnTo>
                <a:lnTo>
                  <a:pt x="1132217" y="1477327"/>
                </a:lnTo>
                <a:lnTo>
                  <a:pt x="1170317" y="1477327"/>
                </a:lnTo>
                <a:lnTo>
                  <a:pt x="1170317" y="1486852"/>
                </a:lnTo>
                <a:close/>
              </a:path>
              <a:path w="3782695" h="1487170">
                <a:moveTo>
                  <a:pt x="1103642" y="1486852"/>
                </a:moveTo>
                <a:lnTo>
                  <a:pt x="1065542" y="1486852"/>
                </a:lnTo>
                <a:lnTo>
                  <a:pt x="1065542" y="1477327"/>
                </a:lnTo>
                <a:lnTo>
                  <a:pt x="1103642" y="1477327"/>
                </a:lnTo>
                <a:lnTo>
                  <a:pt x="1103642" y="1486852"/>
                </a:lnTo>
                <a:close/>
              </a:path>
              <a:path w="3782695" h="1487170">
                <a:moveTo>
                  <a:pt x="1036967" y="1486852"/>
                </a:moveTo>
                <a:lnTo>
                  <a:pt x="998867" y="1486852"/>
                </a:lnTo>
                <a:lnTo>
                  <a:pt x="998867" y="1477327"/>
                </a:lnTo>
                <a:lnTo>
                  <a:pt x="1036967" y="1477327"/>
                </a:lnTo>
                <a:lnTo>
                  <a:pt x="1036967" y="1486852"/>
                </a:lnTo>
                <a:close/>
              </a:path>
              <a:path w="3782695" h="1487170">
                <a:moveTo>
                  <a:pt x="970292" y="1486852"/>
                </a:moveTo>
                <a:lnTo>
                  <a:pt x="932192" y="1486852"/>
                </a:lnTo>
                <a:lnTo>
                  <a:pt x="932192" y="1477327"/>
                </a:lnTo>
                <a:lnTo>
                  <a:pt x="970292" y="1477327"/>
                </a:lnTo>
                <a:lnTo>
                  <a:pt x="970292" y="1486852"/>
                </a:lnTo>
                <a:close/>
              </a:path>
              <a:path w="3782695" h="1487170">
                <a:moveTo>
                  <a:pt x="903617" y="1486852"/>
                </a:moveTo>
                <a:lnTo>
                  <a:pt x="865517" y="1486852"/>
                </a:lnTo>
                <a:lnTo>
                  <a:pt x="865517" y="1477327"/>
                </a:lnTo>
                <a:lnTo>
                  <a:pt x="903617" y="1477327"/>
                </a:lnTo>
                <a:lnTo>
                  <a:pt x="903617" y="1486852"/>
                </a:lnTo>
                <a:close/>
              </a:path>
              <a:path w="3782695" h="1487170">
                <a:moveTo>
                  <a:pt x="836942" y="1486852"/>
                </a:moveTo>
                <a:lnTo>
                  <a:pt x="798842" y="1486852"/>
                </a:lnTo>
                <a:lnTo>
                  <a:pt x="798842" y="1477327"/>
                </a:lnTo>
                <a:lnTo>
                  <a:pt x="836942" y="1477327"/>
                </a:lnTo>
                <a:lnTo>
                  <a:pt x="836942" y="1486852"/>
                </a:lnTo>
                <a:close/>
              </a:path>
              <a:path w="3782695" h="1487170">
                <a:moveTo>
                  <a:pt x="770267" y="1486852"/>
                </a:moveTo>
                <a:lnTo>
                  <a:pt x="732167" y="1486852"/>
                </a:lnTo>
                <a:lnTo>
                  <a:pt x="732167" y="1477327"/>
                </a:lnTo>
                <a:lnTo>
                  <a:pt x="770267" y="1477327"/>
                </a:lnTo>
                <a:lnTo>
                  <a:pt x="770267" y="1486852"/>
                </a:lnTo>
                <a:close/>
              </a:path>
              <a:path w="3782695" h="1487170">
                <a:moveTo>
                  <a:pt x="703592" y="1486852"/>
                </a:moveTo>
                <a:lnTo>
                  <a:pt x="665492" y="1486852"/>
                </a:lnTo>
                <a:lnTo>
                  <a:pt x="665492" y="1477327"/>
                </a:lnTo>
                <a:lnTo>
                  <a:pt x="703592" y="1477327"/>
                </a:lnTo>
                <a:lnTo>
                  <a:pt x="703592" y="1486852"/>
                </a:lnTo>
                <a:close/>
              </a:path>
              <a:path w="3782695" h="1487170">
                <a:moveTo>
                  <a:pt x="636917" y="1486852"/>
                </a:moveTo>
                <a:lnTo>
                  <a:pt x="598817" y="1486852"/>
                </a:lnTo>
                <a:lnTo>
                  <a:pt x="598817" y="1477327"/>
                </a:lnTo>
                <a:lnTo>
                  <a:pt x="636917" y="1477327"/>
                </a:lnTo>
                <a:lnTo>
                  <a:pt x="636917" y="1486852"/>
                </a:lnTo>
                <a:close/>
              </a:path>
              <a:path w="3782695" h="1487170">
                <a:moveTo>
                  <a:pt x="570242" y="1486852"/>
                </a:moveTo>
                <a:lnTo>
                  <a:pt x="532142" y="1486852"/>
                </a:lnTo>
                <a:lnTo>
                  <a:pt x="532142" y="1477327"/>
                </a:lnTo>
                <a:lnTo>
                  <a:pt x="570242" y="1477327"/>
                </a:lnTo>
                <a:lnTo>
                  <a:pt x="570242" y="1486852"/>
                </a:lnTo>
                <a:close/>
              </a:path>
              <a:path w="3782695" h="1487170">
                <a:moveTo>
                  <a:pt x="503567" y="1486852"/>
                </a:moveTo>
                <a:lnTo>
                  <a:pt x="465467" y="1486852"/>
                </a:lnTo>
                <a:lnTo>
                  <a:pt x="465467" y="1477327"/>
                </a:lnTo>
                <a:lnTo>
                  <a:pt x="503567" y="1477327"/>
                </a:lnTo>
                <a:lnTo>
                  <a:pt x="503567" y="1486852"/>
                </a:lnTo>
                <a:close/>
              </a:path>
              <a:path w="3782695" h="1487170">
                <a:moveTo>
                  <a:pt x="436892" y="1486852"/>
                </a:moveTo>
                <a:lnTo>
                  <a:pt x="398792" y="1486852"/>
                </a:lnTo>
                <a:lnTo>
                  <a:pt x="398792" y="1477327"/>
                </a:lnTo>
                <a:lnTo>
                  <a:pt x="436892" y="1477327"/>
                </a:lnTo>
                <a:lnTo>
                  <a:pt x="436892" y="1486852"/>
                </a:lnTo>
                <a:close/>
              </a:path>
              <a:path w="3782695" h="1487170">
                <a:moveTo>
                  <a:pt x="370217" y="1486852"/>
                </a:moveTo>
                <a:lnTo>
                  <a:pt x="332117" y="1486852"/>
                </a:lnTo>
                <a:lnTo>
                  <a:pt x="332117" y="1477327"/>
                </a:lnTo>
                <a:lnTo>
                  <a:pt x="370217" y="1477327"/>
                </a:lnTo>
                <a:lnTo>
                  <a:pt x="370217" y="1486852"/>
                </a:lnTo>
                <a:close/>
              </a:path>
              <a:path w="3782695" h="1487170">
                <a:moveTo>
                  <a:pt x="303542" y="1486852"/>
                </a:moveTo>
                <a:lnTo>
                  <a:pt x="265442" y="1486852"/>
                </a:lnTo>
                <a:lnTo>
                  <a:pt x="265442" y="1477327"/>
                </a:lnTo>
                <a:lnTo>
                  <a:pt x="303542" y="1477327"/>
                </a:lnTo>
                <a:lnTo>
                  <a:pt x="303542" y="1486852"/>
                </a:lnTo>
                <a:close/>
              </a:path>
              <a:path w="3782695" h="1487170">
                <a:moveTo>
                  <a:pt x="236867" y="1486852"/>
                </a:moveTo>
                <a:lnTo>
                  <a:pt x="198767" y="1486852"/>
                </a:lnTo>
                <a:lnTo>
                  <a:pt x="198767" y="1477327"/>
                </a:lnTo>
                <a:lnTo>
                  <a:pt x="236867" y="1477327"/>
                </a:lnTo>
                <a:lnTo>
                  <a:pt x="236867" y="1486852"/>
                </a:lnTo>
                <a:close/>
              </a:path>
              <a:path w="3782695" h="1487170">
                <a:moveTo>
                  <a:pt x="170192" y="1486852"/>
                </a:moveTo>
                <a:lnTo>
                  <a:pt x="132092" y="1486852"/>
                </a:lnTo>
                <a:lnTo>
                  <a:pt x="132092" y="1477327"/>
                </a:lnTo>
                <a:lnTo>
                  <a:pt x="170192" y="1477327"/>
                </a:lnTo>
                <a:lnTo>
                  <a:pt x="170192" y="1486852"/>
                </a:lnTo>
                <a:close/>
              </a:path>
              <a:path w="3782695" h="1487170">
                <a:moveTo>
                  <a:pt x="103517" y="1486852"/>
                </a:moveTo>
                <a:lnTo>
                  <a:pt x="65417" y="1486852"/>
                </a:lnTo>
                <a:lnTo>
                  <a:pt x="65417" y="1477327"/>
                </a:lnTo>
                <a:lnTo>
                  <a:pt x="103517" y="1477327"/>
                </a:lnTo>
                <a:lnTo>
                  <a:pt x="103517" y="148685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93129" y="1922145"/>
            <a:ext cx="3597910" cy="140398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50"/>
              </a:spcBef>
            </a:pPr>
            <a:r>
              <a:rPr dirty="0" sz="2000">
                <a:latin typeface="华文楷体"/>
                <a:cs typeface="华文楷体"/>
              </a:rPr>
              <a:t>电场强度为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=3000N/C</a:t>
            </a:r>
            <a:r>
              <a:rPr dirty="0" sz="2000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的</a:t>
            </a:r>
            <a:r>
              <a:rPr dirty="0" sz="2000">
                <a:latin typeface="华文楷体"/>
                <a:cs typeface="华文楷体"/>
              </a:rPr>
              <a:t>连 </a:t>
            </a:r>
            <a:r>
              <a:rPr dirty="0" sz="2000">
                <a:latin typeface="华文楷体"/>
                <a:cs typeface="华文楷体"/>
              </a:rPr>
              <a:t>线长度为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=0.1m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华文楷体"/>
                <a:cs typeface="华文楷体"/>
              </a:rPr>
              <a:t>正电荷的电</a:t>
            </a:r>
            <a:r>
              <a:rPr dirty="0" sz="2000" spc="5">
                <a:latin typeface="华文楷体"/>
                <a:cs typeface="华文楷体"/>
              </a:rPr>
              <a:t>荷 </a:t>
            </a:r>
            <a:r>
              <a:rPr dirty="0" sz="2000">
                <a:latin typeface="华文楷体"/>
                <a:cs typeface="华文楷体"/>
              </a:rPr>
              <a:t>量为</a:t>
            </a:r>
            <a:r>
              <a:rPr dirty="0" sz="2000" spc="-5" i="1">
                <a:latin typeface="Times New Roman"/>
                <a:cs typeface="Times New Roman"/>
              </a:rPr>
              <a:t>q=</a:t>
            </a:r>
            <a:r>
              <a:rPr dirty="0" sz="2000" spc="-5">
                <a:latin typeface="Times New Roman"/>
                <a:cs typeface="Times New Roman"/>
              </a:rPr>
              <a:t>1.0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0507" y="3899738"/>
            <a:ext cx="3039745" cy="4013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ts val="775"/>
              </a:lnSpc>
              <a:spcBef>
                <a:spcPts val="175"/>
              </a:spcBef>
              <a:tabLst>
                <a:tab pos="2907030" algn="l"/>
              </a:tabLst>
            </a:pPr>
            <a:r>
              <a:rPr dirty="0" sz="2400" spc="10" i="1">
                <a:latin typeface="Times New Roman"/>
                <a:cs typeface="Times New Roman"/>
              </a:rPr>
              <a:t>W</a:t>
            </a:r>
            <a:r>
              <a:rPr dirty="0" baseline="-23809" sz="2100" spc="-15" i="1">
                <a:latin typeface="Times New Roman"/>
                <a:cs typeface="Times New Roman"/>
              </a:rPr>
              <a:t>A</a:t>
            </a:r>
            <a:r>
              <a:rPr dirty="0" baseline="-23809" sz="2100" spc="-7" i="1">
                <a:latin typeface="Times New Roman"/>
                <a:cs typeface="Times New Roman"/>
              </a:rPr>
              <a:t>B</a:t>
            </a:r>
            <a:r>
              <a:rPr dirty="0" baseline="-23809" sz="2100" i="1">
                <a:latin typeface="Times New Roman"/>
                <a:cs typeface="Times New Roman"/>
              </a:rPr>
              <a:t> </a:t>
            </a:r>
            <a:r>
              <a:rPr dirty="0" baseline="-23809" sz="2100" spc="179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F</a:t>
            </a:r>
            <a:r>
              <a:rPr dirty="0" sz="2400" spc="5" i="1">
                <a:latin typeface="Times New Roman"/>
                <a:cs typeface="Times New Roman"/>
              </a:rPr>
              <a:t>l</a:t>
            </a:r>
            <a:r>
              <a:rPr dirty="0" sz="2400" spc="55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q</a:t>
            </a:r>
            <a:r>
              <a:rPr dirty="0" sz="2400" spc="5" i="1">
                <a:latin typeface="Times New Roman"/>
                <a:cs typeface="Times New Roman"/>
              </a:rPr>
              <a:t>E</a:t>
            </a:r>
            <a:r>
              <a:rPr dirty="0" sz="2400" spc="90" i="1">
                <a:latin typeface="Times New Roman"/>
                <a:cs typeface="Times New Roman"/>
              </a:rPr>
              <a:t>l</a:t>
            </a:r>
            <a:r>
              <a:rPr dirty="0" sz="2400" spc="40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3</a:t>
            </a:r>
            <a:r>
              <a:rPr dirty="0" sz="2400" spc="-3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Symbol"/>
                <a:cs typeface="Symbol"/>
              </a:rPr>
              <a:t></a:t>
            </a:r>
            <a:r>
              <a:rPr dirty="0" sz="2400" spc="5">
                <a:latin typeface="Times New Roman"/>
                <a:cs typeface="Times New Roman"/>
              </a:rPr>
              <a:t>10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algn="r" marR="172720">
              <a:lnSpc>
                <a:spcPts val="830"/>
              </a:lnSpc>
            </a:pPr>
            <a:r>
              <a:rPr dirty="0" sz="1400" spc="-4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0007" y="3771061"/>
            <a:ext cx="3184525" cy="600075"/>
          </a:xfrm>
          <a:custGeom>
            <a:avLst/>
            <a:gdLst/>
            <a:ahLst/>
            <a:cxnLst/>
            <a:rect l="l" t="t" r="r" b="b"/>
            <a:pathLst>
              <a:path w="3184525" h="600075">
                <a:moveTo>
                  <a:pt x="3179279" y="600075"/>
                </a:moveTo>
                <a:lnTo>
                  <a:pt x="4762" y="600075"/>
                </a:lnTo>
                <a:lnTo>
                  <a:pt x="3289" y="599846"/>
                </a:lnTo>
                <a:lnTo>
                  <a:pt x="1955" y="599173"/>
                </a:lnTo>
                <a:lnTo>
                  <a:pt x="901" y="598119"/>
                </a:lnTo>
                <a:lnTo>
                  <a:pt x="228" y="596785"/>
                </a:lnTo>
                <a:lnTo>
                  <a:pt x="0" y="595312"/>
                </a:lnTo>
                <a:lnTo>
                  <a:pt x="0" y="4762"/>
                </a:lnTo>
                <a:lnTo>
                  <a:pt x="4762" y="0"/>
                </a:lnTo>
                <a:lnTo>
                  <a:pt x="3179279" y="0"/>
                </a:lnTo>
                <a:lnTo>
                  <a:pt x="318404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90550"/>
                </a:lnTo>
                <a:lnTo>
                  <a:pt x="4762" y="590550"/>
                </a:lnTo>
                <a:lnTo>
                  <a:pt x="9525" y="595312"/>
                </a:lnTo>
                <a:lnTo>
                  <a:pt x="3184042" y="595312"/>
                </a:lnTo>
                <a:lnTo>
                  <a:pt x="3183801" y="596785"/>
                </a:lnTo>
                <a:lnTo>
                  <a:pt x="3183128" y="598119"/>
                </a:lnTo>
                <a:lnTo>
                  <a:pt x="3182073" y="599173"/>
                </a:lnTo>
                <a:lnTo>
                  <a:pt x="3180753" y="599846"/>
                </a:lnTo>
                <a:lnTo>
                  <a:pt x="3179279" y="600075"/>
                </a:lnTo>
                <a:close/>
              </a:path>
              <a:path w="3184525" h="6000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184525" h="600075">
                <a:moveTo>
                  <a:pt x="317451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174517" y="4762"/>
                </a:lnTo>
                <a:lnTo>
                  <a:pt x="3174517" y="9525"/>
                </a:lnTo>
                <a:close/>
              </a:path>
              <a:path w="3184525" h="600075">
                <a:moveTo>
                  <a:pt x="3174517" y="595312"/>
                </a:moveTo>
                <a:lnTo>
                  <a:pt x="3174517" y="4762"/>
                </a:lnTo>
                <a:lnTo>
                  <a:pt x="3179279" y="9525"/>
                </a:lnTo>
                <a:lnTo>
                  <a:pt x="3184042" y="9525"/>
                </a:lnTo>
                <a:lnTo>
                  <a:pt x="3184042" y="590550"/>
                </a:lnTo>
                <a:lnTo>
                  <a:pt x="3179279" y="590550"/>
                </a:lnTo>
                <a:lnTo>
                  <a:pt x="3174517" y="595312"/>
                </a:lnTo>
                <a:close/>
              </a:path>
              <a:path w="3184525" h="600075">
                <a:moveTo>
                  <a:pt x="3184042" y="9525"/>
                </a:moveTo>
                <a:lnTo>
                  <a:pt x="3179279" y="9525"/>
                </a:lnTo>
                <a:lnTo>
                  <a:pt x="3174517" y="4762"/>
                </a:lnTo>
                <a:lnTo>
                  <a:pt x="3184042" y="4762"/>
                </a:lnTo>
                <a:lnTo>
                  <a:pt x="3184042" y="9525"/>
                </a:lnTo>
                <a:close/>
              </a:path>
              <a:path w="3184525" h="600075">
                <a:moveTo>
                  <a:pt x="9525" y="595312"/>
                </a:moveTo>
                <a:lnTo>
                  <a:pt x="4762" y="590550"/>
                </a:lnTo>
                <a:lnTo>
                  <a:pt x="9525" y="590550"/>
                </a:lnTo>
                <a:lnTo>
                  <a:pt x="9525" y="595312"/>
                </a:lnTo>
                <a:close/>
              </a:path>
              <a:path w="3184525" h="600075">
                <a:moveTo>
                  <a:pt x="3174517" y="595312"/>
                </a:moveTo>
                <a:lnTo>
                  <a:pt x="9525" y="595312"/>
                </a:lnTo>
                <a:lnTo>
                  <a:pt x="9525" y="590550"/>
                </a:lnTo>
                <a:lnTo>
                  <a:pt x="3174517" y="590550"/>
                </a:lnTo>
                <a:lnTo>
                  <a:pt x="3174517" y="595312"/>
                </a:lnTo>
                <a:close/>
              </a:path>
              <a:path w="3184525" h="600075">
                <a:moveTo>
                  <a:pt x="3184042" y="595312"/>
                </a:moveTo>
                <a:lnTo>
                  <a:pt x="3174517" y="595312"/>
                </a:lnTo>
                <a:lnTo>
                  <a:pt x="3179279" y="590550"/>
                </a:lnTo>
                <a:lnTo>
                  <a:pt x="3184042" y="590550"/>
                </a:lnTo>
                <a:lnTo>
                  <a:pt x="3184042" y="595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43509" y="3930129"/>
            <a:ext cx="2900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电势能减少了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-7</a:t>
            </a:r>
            <a:r>
              <a:rPr dirty="0" sz="240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1281" y="3862489"/>
            <a:ext cx="601345" cy="473075"/>
          </a:xfrm>
          <a:custGeom>
            <a:avLst/>
            <a:gdLst/>
            <a:ahLst/>
            <a:cxnLst/>
            <a:rect l="l" t="t" r="r" b="b"/>
            <a:pathLst>
              <a:path w="601345" h="473075">
                <a:moveTo>
                  <a:pt x="364731" y="129755"/>
                </a:moveTo>
                <a:lnTo>
                  <a:pt x="364731" y="0"/>
                </a:lnTo>
                <a:lnTo>
                  <a:pt x="387729" y="22999"/>
                </a:lnTo>
                <a:lnTo>
                  <a:pt x="383781" y="22999"/>
                </a:lnTo>
                <a:lnTo>
                  <a:pt x="367525" y="29730"/>
                </a:lnTo>
                <a:lnTo>
                  <a:pt x="383781" y="45987"/>
                </a:lnTo>
                <a:lnTo>
                  <a:pt x="383781" y="120230"/>
                </a:lnTo>
                <a:lnTo>
                  <a:pt x="374256" y="120230"/>
                </a:lnTo>
                <a:lnTo>
                  <a:pt x="364731" y="129755"/>
                </a:lnTo>
                <a:close/>
              </a:path>
              <a:path w="601345" h="473075">
                <a:moveTo>
                  <a:pt x="383781" y="45987"/>
                </a:moveTo>
                <a:lnTo>
                  <a:pt x="367525" y="29730"/>
                </a:lnTo>
                <a:lnTo>
                  <a:pt x="383781" y="22999"/>
                </a:lnTo>
                <a:lnTo>
                  <a:pt x="383781" y="45987"/>
                </a:lnTo>
                <a:close/>
              </a:path>
              <a:path w="601345" h="473075">
                <a:moveTo>
                  <a:pt x="574288" y="236505"/>
                </a:moveTo>
                <a:lnTo>
                  <a:pt x="383781" y="45987"/>
                </a:lnTo>
                <a:lnTo>
                  <a:pt x="383781" y="22999"/>
                </a:lnTo>
                <a:lnTo>
                  <a:pt x="387729" y="22999"/>
                </a:lnTo>
                <a:lnTo>
                  <a:pt x="594487" y="229768"/>
                </a:lnTo>
                <a:lnTo>
                  <a:pt x="581025" y="229768"/>
                </a:lnTo>
                <a:lnTo>
                  <a:pt x="574288" y="236505"/>
                </a:lnTo>
                <a:close/>
              </a:path>
              <a:path w="601345" h="473075">
                <a:moveTo>
                  <a:pt x="116275" y="236506"/>
                </a:moveTo>
                <a:lnTo>
                  <a:pt x="0" y="120230"/>
                </a:lnTo>
                <a:lnTo>
                  <a:pt x="364731" y="120230"/>
                </a:lnTo>
                <a:lnTo>
                  <a:pt x="364731" y="123012"/>
                </a:lnTo>
                <a:lnTo>
                  <a:pt x="29730" y="123012"/>
                </a:lnTo>
                <a:lnTo>
                  <a:pt x="22987" y="139280"/>
                </a:lnTo>
                <a:lnTo>
                  <a:pt x="45997" y="139280"/>
                </a:lnTo>
                <a:lnTo>
                  <a:pt x="136474" y="229768"/>
                </a:lnTo>
                <a:lnTo>
                  <a:pt x="123012" y="229768"/>
                </a:lnTo>
                <a:lnTo>
                  <a:pt x="116275" y="236506"/>
                </a:lnTo>
                <a:close/>
              </a:path>
              <a:path w="601345" h="473075">
                <a:moveTo>
                  <a:pt x="383781" y="129755"/>
                </a:moveTo>
                <a:lnTo>
                  <a:pt x="364731" y="129755"/>
                </a:lnTo>
                <a:lnTo>
                  <a:pt x="374256" y="120230"/>
                </a:lnTo>
                <a:lnTo>
                  <a:pt x="383781" y="120230"/>
                </a:lnTo>
                <a:lnTo>
                  <a:pt x="383781" y="129755"/>
                </a:lnTo>
                <a:close/>
              </a:path>
              <a:path w="601345" h="473075">
                <a:moveTo>
                  <a:pt x="45997" y="139280"/>
                </a:moveTo>
                <a:lnTo>
                  <a:pt x="22987" y="139280"/>
                </a:lnTo>
                <a:lnTo>
                  <a:pt x="29730" y="123012"/>
                </a:lnTo>
                <a:lnTo>
                  <a:pt x="45997" y="139280"/>
                </a:lnTo>
                <a:close/>
              </a:path>
              <a:path w="601345" h="473075">
                <a:moveTo>
                  <a:pt x="383781" y="139280"/>
                </a:moveTo>
                <a:lnTo>
                  <a:pt x="45997" y="139280"/>
                </a:lnTo>
                <a:lnTo>
                  <a:pt x="29730" y="123012"/>
                </a:lnTo>
                <a:lnTo>
                  <a:pt x="364731" y="123012"/>
                </a:lnTo>
                <a:lnTo>
                  <a:pt x="364731" y="129755"/>
                </a:lnTo>
                <a:lnTo>
                  <a:pt x="383781" y="129755"/>
                </a:lnTo>
                <a:lnTo>
                  <a:pt x="383781" y="139280"/>
                </a:lnTo>
                <a:close/>
              </a:path>
              <a:path w="601345" h="473075">
                <a:moveTo>
                  <a:pt x="123012" y="243243"/>
                </a:moveTo>
                <a:lnTo>
                  <a:pt x="116275" y="236505"/>
                </a:lnTo>
                <a:lnTo>
                  <a:pt x="123012" y="229768"/>
                </a:lnTo>
                <a:lnTo>
                  <a:pt x="123012" y="243243"/>
                </a:lnTo>
                <a:close/>
              </a:path>
              <a:path w="601345" h="473075">
                <a:moveTo>
                  <a:pt x="136486" y="243243"/>
                </a:moveTo>
                <a:lnTo>
                  <a:pt x="123012" y="243243"/>
                </a:lnTo>
                <a:lnTo>
                  <a:pt x="123012" y="229768"/>
                </a:lnTo>
                <a:lnTo>
                  <a:pt x="136474" y="229768"/>
                </a:lnTo>
                <a:lnTo>
                  <a:pt x="143217" y="236512"/>
                </a:lnTo>
                <a:lnTo>
                  <a:pt x="136486" y="243243"/>
                </a:lnTo>
                <a:close/>
              </a:path>
              <a:path w="601345" h="473075">
                <a:moveTo>
                  <a:pt x="581025" y="243243"/>
                </a:moveTo>
                <a:lnTo>
                  <a:pt x="574288" y="236505"/>
                </a:lnTo>
                <a:lnTo>
                  <a:pt x="581025" y="229768"/>
                </a:lnTo>
                <a:lnTo>
                  <a:pt x="581025" y="243243"/>
                </a:lnTo>
                <a:close/>
              </a:path>
              <a:path w="601345" h="473075">
                <a:moveTo>
                  <a:pt x="594499" y="243243"/>
                </a:moveTo>
                <a:lnTo>
                  <a:pt x="581025" y="243243"/>
                </a:lnTo>
                <a:lnTo>
                  <a:pt x="581025" y="229768"/>
                </a:lnTo>
                <a:lnTo>
                  <a:pt x="594487" y="229768"/>
                </a:lnTo>
                <a:lnTo>
                  <a:pt x="601230" y="236512"/>
                </a:lnTo>
                <a:lnTo>
                  <a:pt x="594499" y="243243"/>
                </a:lnTo>
                <a:close/>
              </a:path>
              <a:path w="601345" h="473075">
                <a:moveTo>
                  <a:pt x="387730" y="450011"/>
                </a:moveTo>
                <a:lnTo>
                  <a:pt x="383781" y="450011"/>
                </a:lnTo>
                <a:lnTo>
                  <a:pt x="383781" y="427023"/>
                </a:lnTo>
                <a:lnTo>
                  <a:pt x="574288" y="236505"/>
                </a:lnTo>
                <a:lnTo>
                  <a:pt x="581025" y="243243"/>
                </a:lnTo>
                <a:lnTo>
                  <a:pt x="594499" y="243243"/>
                </a:lnTo>
                <a:lnTo>
                  <a:pt x="387730" y="450011"/>
                </a:lnTo>
                <a:close/>
              </a:path>
              <a:path w="601345" h="473075">
                <a:moveTo>
                  <a:pt x="364731" y="352793"/>
                </a:moveTo>
                <a:lnTo>
                  <a:pt x="0" y="352793"/>
                </a:lnTo>
                <a:lnTo>
                  <a:pt x="116281" y="236512"/>
                </a:lnTo>
                <a:lnTo>
                  <a:pt x="123012" y="243243"/>
                </a:lnTo>
                <a:lnTo>
                  <a:pt x="136486" y="243243"/>
                </a:lnTo>
                <a:lnTo>
                  <a:pt x="45986" y="333743"/>
                </a:lnTo>
                <a:lnTo>
                  <a:pt x="22987" y="333743"/>
                </a:lnTo>
                <a:lnTo>
                  <a:pt x="29730" y="349999"/>
                </a:lnTo>
                <a:lnTo>
                  <a:pt x="364731" y="349999"/>
                </a:lnTo>
                <a:lnTo>
                  <a:pt x="364731" y="352793"/>
                </a:lnTo>
                <a:close/>
              </a:path>
              <a:path w="601345" h="473075">
                <a:moveTo>
                  <a:pt x="29730" y="349999"/>
                </a:moveTo>
                <a:lnTo>
                  <a:pt x="22987" y="333743"/>
                </a:lnTo>
                <a:lnTo>
                  <a:pt x="45986" y="333743"/>
                </a:lnTo>
                <a:lnTo>
                  <a:pt x="29730" y="349999"/>
                </a:lnTo>
                <a:close/>
              </a:path>
              <a:path w="601345" h="473075">
                <a:moveTo>
                  <a:pt x="364731" y="349999"/>
                </a:moveTo>
                <a:lnTo>
                  <a:pt x="29730" y="349999"/>
                </a:lnTo>
                <a:lnTo>
                  <a:pt x="45986" y="333743"/>
                </a:lnTo>
                <a:lnTo>
                  <a:pt x="383781" y="333743"/>
                </a:lnTo>
                <a:lnTo>
                  <a:pt x="383781" y="343268"/>
                </a:lnTo>
                <a:lnTo>
                  <a:pt x="364731" y="343268"/>
                </a:lnTo>
                <a:lnTo>
                  <a:pt x="364731" y="349999"/>
                </a:lnTo>
                <a:close/>
              </a:path>
              <a:path w="601345" h="473075">
                <a:moveTo>
                  <a:pt x="364731" y="473011"/>
                </a:moveTo>
                <a:lnTo>
                  <a:pt x="364731" y="343268"/>
                </a:lnTo>
                <a:lnTo>
                  <a:pt x="374256" y="352793"/>
                </a:lnTo>
                <a:lnTo>
                  <a:pt x="383781" y="352793"/>
                </a:lnTo>
                <a:lnTo>
                  <a:pt x="383781" y="427023"/>
                </a:lnTo>
                <a:lnTo>
                  <a:pt x="367525" y="443280"/>
                </a:lnTo>
                <a:lnTo>
                  <a:pt x="383781" y="450011"/>
                </a:lnTo>
                <a:lnTo>
                  <a:pt x="387730" y="450011"/>
                </a:lnTo>
                <a:lnTo>
                  <a:pt x="364731" y="473011"/>
                </a:lnTo>
                <a:close/>
              </a:path>
              <a:path w="601345" h="473075">
                <a:moveTo>
                  <a:pt x="383781" y="352793"/>
                </a:moveTo>
                <a:lnTo>
                  <a:pt x="374256" y="352793"/>
                </a:lnTo>
                <a:lnTo>
                  <a:pt x="364731" y="343268"/>
                </a:lnTo>
                <a:lnTo>
                  <a:pt x="383781" y="343268"/>
                </a:lnTo>
                <a:lnTo>
                  <a:pt x="383781" y="352793"/>
                </a:lnTo>
                <a:close/>
              </a:path>
              <a:path w="601345" h="473075">
                <a:moveTo>
                  <a:pt x="383781" y="450011"/>
                </a:moveTo>
                <a:lnTo>
                  <a:pt x="367525" y="443280"/>
                </a:lnTo>
                <a:lnTo>
                  <a:pt x="383781" y="427023"/>
                </a:lnTo>
                <a:lnTo>
                  <a:pt x="383781" y="4500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45307" y="2081783"/>
            <a:ext cx="3268979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2187" y="4609007"/>
            <a:ext cx="3759459" cy="1202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33897" y="4572774"/>
            <a:ext cx="84741" cy="84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29063" y="4658258"/>
            <a:ext cx="131229" cy="131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0422" y="4734534"/>
            <a:ext cx="216197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9639" y="4648733"/>
            <a:ext cx="150431" cy="149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54217" y="4772979"/>
            <a:ext cx="2159000" cy="7721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15"/>
              </a:spcBef>
            </a:pPr>
            <a:r>
              <a:rPr dirty="0" sz="2400">
                <a:latin typeface="华文楷体"/>
                <a:cs typeface="华文楷体"/>
              </a:rPr>
              <a:t>电荷</a:t>
            </a:r>
            <a:r>
              <a:rPr dirty="0" sz="2400" spc="-245">
                <a:latin typeface="华文楷体"/>
                <a:cs typeface="华文楷体"/>
              </a:rPr>
              <a:t>在</a:t>
            </a:r>
            <a:r>
              <a:rPr dirty="0" sz="2500" spc="-830" i="1">
                <a:latin typeface="华文楷体"/>
                <a:cs typeface="华文楷体"/>
              </a:rPr>
              <a:t>A</a:t>
            </a:r>
            <a:r>
              <a:rPr dirty="0" sz="2400">
                <a:latin typeface="华文楷体"/>
                <a:cs typeface="华文楷体"/>
              </a:rPr>
              <a:t>点的电 势能是多大呢？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936" y="1620621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三、电势能的大小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569635" y="4951298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类比重力势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能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3723" y="4619244"/>
            <a:ext cx="480059" cy="311150"/>
          </a:xfrm>
          <a:custGeom>
            <a:avLst/>
            <a:gdLst/>
            <a:ahLst/>
            <a:cxnLst/>
            <a:rect l="l" t="t" r="r" b="b"/>
            <a:pathLst>
              <a:path w="480059" h="311150">
                <a:moveTo>
                  <a:pt x="361187" y="155447"/>
                </a:moveTo>
                <a:lnTo>
                  <a:pt x="120396" y="155447"/>
                </a:lnTo>
                <a:lnTo>
                  <a:pt x="120396" y="0"/>
                </a:lnTo>
                <a:lnTo>
                  <a:pt x="240791" y="77723"/>
                </a:lnTo>
                <a:lnTo>
                  <a:pt x="361187" y="77723"/>
                </a:lnTo>
                <a:lnTo>
                  <a:pt x="361187" y="155447"/>
                </a:lnTo>
                <a:close/>
              </a:path>
              <a:path w="480059" h="311150">
                <a:moveTo>
                  <a:pt x="361187" y="77723"/>
                </a:moveTo>
                <a:lnTo>
                  <a:pt x="240791" y="77723"/>
                </a:lnTo>
                <a:lnTo>
                  <a:pt x="361187" y="0"/>
                </a:lnTo>
                <a:lnTo>
                  <a:pt x="361187" y="77723"/>
                </a:lnTo>
                <a:close/>
              </a:path>
              <a:path w="480059" h="311150">
                <a:moveTo>
                  <a:pt x="240791" y="310895"/>
                </a:moveTo>
                <a:lnTo>
                  <a:pt x="0" y="155447"/>
                </a:lnTo>
                <a:lnTo>
                  <a:pt x="480059" y="155447"/>
                </a:lnTo>
                <a:lnTo>
                  <a:pt x="240791" y="31089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52654" y="4608105"/>
            <a:ext cx="523240" cy="329565"/>
          </a:xfrm>
          <a:custGeom>
            <a:avLst/>
            <a:gdLst/>
            <a:ahLst/>
            <a:cxnLst/>
            <a:rect l="l" t="t" r="r" b="b"/>
            <a:pathLst>
              <a:path w="523240" h="329564">
                <a:moveTo>
                  <a:pt x="135204" y="166763"/>
                </a:moveTo>
                <a:lnTo>
                  <a:pt x="135204" y="0"/>
                </a:lnTo>
                <a:lnTo>
                  <a:pt x="153268" y="11671"/>
                </a:lnTo>
                <a:lnTo>
                  <a:pt x="147904" y="11671"/>
                </a:lnTo>
                <a:lnTo>
                  <a:pt x="138112" y="17005"/>
                </a:lnTo>
                <a:lnTo>
                  <a:pt x="147903" y="23330"/>
                </a:lnTo>
                <a:lnTo>
                  <a:pt x="147904" y="160413"/>
                </a:lnTo>
                <a:lnTo>
                  <a:pt x="141554" y="160413"/>
                </a:lnTo>
                <a:lnTo>
                  <a:pt x="135204" y="166763"/>
                </a:lnTo>
                <a:close/>
              </a:path>
              <a:path w="523240" h="329564">
                <a:moveTo>
                  <a:pt x="281536" y="83883"/>
                </a:moveTo>
                <a:lnTo>
                  <a:pt x="265036" y="83883"/>
                </a:lnTo>
                <a:lnTo>
                  <a:pt x="261588" y="81655"/>
                </a:lnTo>
                <a:lnTo>
                  <a:pt x="387972" y="0"/>
                </a:lnTo>
                <a:lnTo>
                  <a:pt x="387972" y="11671"/>
                </a:lnTo>
                <a:lnTo>
                  <a:pt x="375272" y="11671"/>
                </a:lnTo>
                <a:lnTo>
                  <a:pt x="375271" y="23331"/>
                </a:lnTo>
                <a:lnTo>
                  <a:pt x="281536" y="83883"/>
                </a:lnTo>
                <a:close/>
              </a:path>
              <a:path w="523240" h="329564">
                <a:moveTo>
                  <a:pt x="147904" y="23331"/>
                </a:moveTo>
                <a:lnTo>
                  <a:pt x="138112" y="17005"/>
                </a:lnTo>
                <a:lnTo>
                  <a:pt x="147904" y="11671"/>
                </a:lnTo>
                <a:lnTo>
                  <a:pt x="147904" y="23331"/>
                </a:lnTo>
                <a:close/>
              </a:path>
              <a:path w="523240" h="329564">
                <a:moveTo>
                  <a:pt x="261581" y="96774"/>
                </a:moveTo>
                <a:lnTo>
                  <a:pt x="147904" y="23331"/>
                </a:lnTo>
                <a:lnTo>
                  <a:pt x="147904" y="11671"/>
                </a:lnTo>
                <a:lnTo>
                  <a:pt x="153268" y="11671"/>
                </a:lnTo>
                <a:lnTo>
                  <a:pt x="261588" y="81655"/>
                </a:lnTo>
                <a:lnTo>
                  <a:pt x="258140" y="83883"/>
                </a:lnTo>
                <a:lnTo>
                  <a:pt x="281536" y="83883"/>
                </a:lnTo>
                <a:lnTo>
                  <a:pt x="261581" y="96774"/>
                </a:lnTo>
                <a:close/>
              </a:path>
              <a:path w="523240" h="329564">
                <a:moveTo>
                  <a:pt x="375272" y="23330"/>
                </a:moveTo>
                <a:lnTo>
                  <a:pt x="375272" y="11671"/>
                </a:lnTo>
                <a:lnTo>
                  <a:pt x="385063" y="17005"/>
                </a:lnTo>
                <a:lnTo>
                  <a:pt x="375272" y="23330"/>
                </a:lnTo>
                <a:close/>
              </a:path>
              <a:path w="523240" h="329564">
                <a:moveTo>
                  <a:pt x="480122" y="173113"/>
                </a:moveTo>
                <a:lnTo>
                  <a:pt x="375272" y="173113"/>
                </a:lnTo>
                <a:lnTo>
                  <a:pt x="375272" y="23330"/>
                </a:lnTo>
                <a:lnTo>
                  <a:pt x="385063" y="17005"/>
                </a:lnTo>
                <a:lnTo>
                  <a:pt x="375272" y="11671"/>
                </a:lnTo>
                <a:lnTo>
                  <a:pt x="387972" y="11671"/>
                </a:lnTo>
                <a:lnTo>
                  <a:pt x="387972" y="160413"/>
                </a:lnTo>
                <a:lnTo>
                  <a:pt x="381622" y="160413"/>
                </a:lnTo>
                <a:lnTo>
                  <a:pt x="387972" y="166763"/>
                </a:lnTo>
                <a:lnTo>
                  <a:pt x="489951" y="166763"/>
                </a:lnTo>
                <a:lnTo>
                  <a:pt x="480122" y="173113"/>
                </a:lnTo>
                <a:close/>
              </a:path>
              <a:path w="523240" h="329564">
                <a:moveTo>
                  <a:pt x="265036" y="83883"/>
                </a:moveTo>
                <a:lnTo>
                  <a:pt x="258140" y="83883"/>
                </a:lnTo>
                <a:lnTo>
                  <a:pt x="261588" y="81655"/>
                </a:lnTo>
                <a:lnTo>
                  <a:pt x="265036" y="83883"/>
                </a:lnTo>
                <a:close/>
              </a:path>
              <a:path w="523240" h="329564">
                <a:moveTo>
                  <a:pt x="261581" y="329412"/>
                </a:moveTo>
                <a:lnTo>
                  <a:pt x="0" y="160413"/>
                </a:lnTo>
                <a:lnTo>
                  <a:pt x="135204" y="160413"/>
                </a:lnTo>
                <a:lnTo>
                  <a:pt x="135204" y="161429"/>
                </a:lnTo>
                <a:lnTo>
                  <a:pt x="24968" y="161429"/>
                </a:lnTo>
                <a:lnTo>
                  <a:pt x="21526" y="173113"/>
                </a:lnTo>
                <a:lnTo>
                  <a:pt x="43053" y="173113"/>
                </a:lnTo>
                <a:lnTo>
                  <a:pt x="261588" y="314294"/>
                </a:lnTo>
                <a:lnTo>
                  <a:pt x="258140" y="316522"/>
                </a:lnTo>
                <a:lnTo>
                  <a:pt x="281535" y="316522"/>
                </a:lnTo>
                <a:lnTo>
                  <a:pt x="261581" y="329412"/>
                </a:lnTo>
                <a:close/>
              </a:path>
              <a:path w="523240" h="329564">
                <a:moveTo>
                  <a:pt x="147904" y="166763"/>
                </a:moveTo>
                <a:lnTo>
                  <a:pt x="135204" y="166763"/>
                </a:lnTo>
                <a:lnTo>
                  <a:pt x="141554" y="160413"/>
                </a:lnTo>
                <a:lnTo>
                  <a:pt x="147904" y="160413"/>
                </a:lnTo>
                <a:lnTo>
                  <a:pt x="147904" y="166763"/>
                </a:lnTo>
                <a:close/>
              </a:path>
              <a:path w="523240" h="329564">
                <a:moveTo>
                  <a:pt x="387972" y="166763"/>
                </a:moveTo>
                <a:lnTo>
                  <a:pt x="381622" y="160413"/>
                </a:lnTo>
                <a:lnTo>
                  <a:pt x="387972" y="160413"/>
                </a:lnTo>
                <a:lnTo>
                  <a:pt x="387972" y="166763"/>
                </a:lnTo>
                <a:close/>
              </a:path>
              <a:path w="523240" h="329564">
                <a:moveTo>
                  <a:pt x="489951" y="166763"/>
                </a:moveTo>
                <a:lnTo>
                  <a:pt x="387972" y="166763"/>
                </a:lnTo>
                <a:lnTo>
                  <a:pt x="387972" y="160413"/>
                </a:lnTo>
                <a:lnTo>
                  <a:pt x="523176" y="160413"/>
                </a:lnTo>
                <a:lnTo>
                  <a:pt x="521603" y="161429"/>
                </a:lnTo>
                <a:lnTo>
                  <a:pt x="498208" y="161429"/>
                </a:lnTo>
                <a:lnTo>
                  <a:pt x="489951" y="166763"/>
                </a:lnTo>
                <a:close/>
              </a:path>
              <a:path w="523240" h="329564">
                <a:moveTo>
                  <a:pt x="43053" y="173113"/>
                </a:moveTo>
                <a:lnTo>
                  <a:pt x="21526" y="173113"/>
                </a:lnTo>
                <a:lnTo>
                  <a:pt x="24968" y="161429"/>
                </a:lnTo>
                <a:lnTo>
                  <a:pt x="43053" y="173113"/>
                </a:lnTo>
                <a:close/>
              </a:path>
              <a:path w="523240" h="329564">
                <a:moveTo>
                  <a:pt x="147904" y="173113"/>
                </a:moveTo>
                <a:lnTo>
                  <a:pt x="43053" y="173113"/>
                </a:lnTo>
                <a:lnTo>
                  <a:pt x="24968" y="161429"/>
                </a:lnTo>
                <a:lnTo>
                  <a:pt x="135204" y="161429"/>
                </a:lnTo>
                <a:lnTo>
                  <a:pt x="135204" y="166763"/>
                </a:lnTo>
                <a:lnTo>
                  <a:pt x="147904" y="166763"/>
                </a:lnTo>
                <a:lnTo>
                  <a:pt x="147904" y="173113"/>
                </a:lnTo>
                <a:close/>
              </a:path>
              <a:path w="523240" h="329564">
                <a:moveTo>
                  <a:pt x="281535" y="316522"/>
                </a:moveTo>
                <a:lnTo>
                  <a:pt x="265036" y="316522"/>
                </a:lnTo>
                <a:lnTo>
                  <a:pt x="261588" y="314294"/>
                </a:lnTo>
                <a:lnTo>
                  <a:pt x="498208" y="161429"/>
                </a:lnTo>
                <a:lnTo>
                  <a:pt x="501650" y="173113"/>
                </a:lnTo>
                <a:lnTo>
                  <a:pt x="503518" y="173113"/>
                </a:lnTo>
                <a:lnTo>
                  <a:pt x="281535" y="316522"/>
                </a:lnTo>
                <a:close/>
              </a:path>
              <a:path w="523240" h="329564">
                <a:moveTo>
                  <a:pt x="503518" y="173113"/>
                </a:moveTo>
                <a:lnTo>
                  <a:pt x="501650" y="173113"/>
                </a:lnTo>
                <a:lnTo>
                  <a:pt x="498208" y="161429"/>
                </a:lnTo>
                <a:lnTo>
                  <a:pt x="521603" y="161429"/>
                </a:lnTo>
                <a:lnTo>
                  <a:pt x="503518" y="173113"/>
                </a:lnTo>
                <a:close/>
              </a:path>
              <a:path w="523240" h="329564">
                <a:moveTo>
                  <a:pt x="265036" y="316522"/>
                </a:moveTo>
                <a:lnTo>
                  <a:pt x="258140" y="316522"/>
                </a:lnTo>
                <a:lnTo>
                  <a:pt x="261588" y="314294"/>
                </a:lnTo>
                <a:lnTo>
                  <a:pt x="265036" y="31652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5695" y="4123829"/>
            <a:ext cx="2474595" cy="490855"/>
          </a:xfrm>
          <a:custGeom>
            <a:avLst/>
            <a:gdLst/>
            <a:ahLst/>
            <a:cxnLst/>
            <a:rect l="l" t="t" r="r" b="b"/>
            <a:pathLst>
              <a:path w="2474595" h="490854">
                <a:moveTo>
                  <a:pt x="2460015" y="490232"/>
                </a:moveTo>
                <a:lnTo>
                  <a:pt x="14287" y="490232"/>
                </a:lnTo>
                <a:lnTo>
                  <a:pt x="11493" y="489965"/>
                </a:lnTo>
                <a:lnTo>
                  <a:pt x="0" y="475945"/>
                </a:lnTo>
                <a:lnTo>
                  <a:pt x="0" y="14287"/>
                </a:lnTo>
                <a:lnTo>
                  <a:pt x="14287" y="0"/>
                </a:lnTo>
                <a:lnTo>
                  <a:pt x="2460015" y="0"/>
                </a:lnTo>
                <a:lnTo>
                  <a:pt x="247430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57"/>
                </a:lnTo>
                <a:lnTo>
                  <a:pt x="14287" y="461657"/>
                </a:lnTo>
                <a:lnTo>
                  <a:pt x="28575" y="475945"/>
                </a:lnTo>
                <a:lnTo>
                  <a:pt x="2474302" y="475945"/>
                </a:lnTo>
                <a:lnTo>
                  <a:pt x="2474036" y="478739"/>
                </a:lnTo>
                <a:lnTo>
                  <a:pt x="2462809" y="489965"/>
                </a:lnTo>
                <a:lnTo>
                  <a:pt x="2460015" y="490232"/>
                </a:lnTo>
                <a:close/>
              </a:path>
              <a:path w="2474595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74595" h="490854">
                <a:moveTo>
                  <a:pt x="244572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45727" y="14287"/>
                </a:lnTo>
                <a:lnTo>
                  <a:pt x="2445727" y="28575"/>
                </a:lnTo>
                <a:close/>
              </a:path>
              <a:path w="2474595" h="490854">
                <a:moveTo>
                  <a:pt x="2445727" y="475945"/>
                </a:moveTo>
                <a:lnTo>
                  <a:pt x="2445727" y="14287"/>
                </a:lnTo>
                <a:lnTo>
                  <a:pt x="2460015" y="28575"/>
                </a:lnTo>
                <a:lnTo>
                  <a:pt x="2474302" y="28575"/>
                </a:lnTo>
                <a:lnTo>
                  <a:pt x="2474302" y="461657"/>
                </a:lnTo>
                <a:lnTo>
                  <a:pt x="2460015" y="461657"/>
                </a:lnTo>
                <a:lnTo>
                  <a:pt x="2445727" y="475945"/>
                </a:lnTo>
                <a:close/>
              </a:path>
              <a:path w="2474595" h="490854">
                <a:moveTo>
                  <a:pt x="2474302" y="28575"/>
                </a:moveTo>
                <a:lnTo>
                  <a:pt x="2460015" y="28575"/>
                </a:lnTo>
                <a:lnTo>
                  <a:pt x="2445727" y="14287"/>
                </a:lnTo>
                <a:lnTo>
                  <a:pt x="2474302" y="14287"/>
                </a:lnTo>
                <a:lnTo>
                  <a:pt x="2474302" y="28575"/>
                </a:lnTo>
                <a:close/>
              </a:path>
              <a:path w="2474595" h="490854">
                <a:moveTo>
                  <a:pt x="28575" y="475945"/>
                </a:moveTo>
                <a:lnTo>
                  <a:pt x="14287" y="461657"/>
                </a:lnTo>
                <a:lnTo>
                  <a:pt x="28575" y="461657"/>
                </a:lnTo>
                <a:lnTo>
                  <a:pt x="28575" y="475945"/>
                </a:lnTo>
                <a:close/>
              </a:path>
              <a:path w="2474595" h="490854">
                <a:moveTo>
                  <a:pt x="2445727" y="475945"/>
                </a:moveTo>
                <a:lnTo>
                  <a:pt x="28575" y="475945"/>
                </a:lnTo>
                <a:lnTo>
                  <a:pt x="28575" y="461657"/>
                </a:lnTo>
                <a:lnTo>
                  <a:pt x="2445727" y="461657"/>
                </a:lnTo>
                <a:lnTo>
                  <a:pt x="2445727" y="475945"/>
                </a:lnTo>
                <a:close/>
              </a:path>
              <a:path w="2474595" h="490854">
                <a:moveTo>
                  <a:pt x="2474302" y="475945"/>
                </a:moveTo>
                <a:lnTo>
                  <a:pt x="2445727" y="475945"/>
                </a:lnTo>
                <a:lnTo>
                  <a:pt x="2460015" y="461657"/>
                </a:lnTo>
                <a:lnTo>
                  <a:pt x="2474302" y="461657"/>
                </a:lnTo>
                <a:lnTo>
                  <a:pt x="2474302" y="475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2872" y="4253039"/>
            <a:ext cx="2834640" cy="338455"/>
          </a:xfrm>
          <a:custGeom>
            <a:avLst/>
            <a:gdLst/>
            <a:ahLst/>
            <a:cxnLst/>
            <a:rect l="l" t="t" r="r" b="b"/>
            <a:pathLst>
              <a:path w="2834640" h="338454">
                <a:moveTo>
                  <a:pt x="2665158" y="96088"/>
                </a:moveTo>
                <a:lnTo>
                  <a:pt x="2665158" y="0"/>
                </a:lnTo>
                <a:lnTo>
                  <a:pt x="2688145" y="22987"/>
                </a:lnTo>
                <a:lnTo>
                  <a:pt x="2684208" y="22987"/>
                </a:lnTo>
                <a:lnTo>
                  <a:pt x="2667952" y="29730"/>
                </a:lnTo>
                <a:lnTo>
                  <a:pt x="2684208" y="45986"/>
                </a:lnTo>
                <a:lnTo>
                  <a:pt x="2684208" y="86563"/>
                </a:lnTo>
                <a:lnTo>
                  <a:pt x="2674683" y="86563"/>
                </a:lnTo>
                <a:lnTo>
                  <a:pt x="2665158" y="96088"/>
                </a:lnTo>
                <a:close/>
              </a:path>
              <a:path w="2834640" h="338454">
                <a:moveTo>
                  <a:pt x="2684208" y="45986"/>
                </a:moveTo>
                <a:lnTo>
                  <a:pt x="2667952" y="29730"/>
                </a:lnTo>
                <a:lnTo>
                  <a:pt x="2684208" y="22987"/>
                </a:lnTo>
                <a:lnTo>
                  <a:pt x="2684208" y="45986"/>
                </a:lnTo>
                <a:close/>
              </a:path>
              <a:path w="2834640" h="338454">
                <a:moveTo>
                  <a:pt x="2807405" y="169183"/>
                </a:moveTo>
                <a:lnTo>
                  <a:pt x="2684208" y="45986"/>
                </a:lnTo>
                <a:lnTo>
                  <a:pt x="2684208" y="22987"/>
                </a:lnTo>
                <a:lnTo>
                  <a:pt x="2688145" y="22987"/>
                </a:lnTo>
                <a:lnTo>
                  <a:pt x="2827604" y="162445"/>
                </a:lnTo>
                <a:lnTo>
                  <a:pt x="2814142" y="162445"/>
                </a:lnTo>
                <a:lnTo>
                  <a:pt x="2807405" y="169183"/>
                </a:lnTo>
                <a:close/>
              </a:path>
              <a:path w="2834640" h="338454">
                <a:moveTo>
                  <a:pt x="2665158" y="251802"/>
                </a:moveTo>
                <a:lnTo>
                  <a:pt x="0" y="251802"/>
                </a:lnTo>
                <a:lnTo>
                  <a:pt x="0" y="86563"/>
                </a:lnTo>
                <a:lnTo>
                  <a:pt x="2665158" y="86563"/>
                </a:lnTo>
                <a:lnTo>
                  <a:pt x="2665158" y="96088"/>
                </a:lnTo>
                <a:lnTo>
                  <a:pt x="19050" y="96088"/>
                </a:lnTo>
                <a:lnTo>
                  <a:pt x="9525" y="105613"/>
                </a:lnTo>
                <a:lnTo>
                  <a:pt x="19050" y="105613"/>
                </a:lnTo>
                <a:lnTo>
                  <a:pt x="19050" y="232752"/>
                </a:lnTo>
                <a:lnTo>
                  <a:pt x="9525" y="232752"/>
                </a:lnTo>
                <a:lnTo>
                  <a:pt x="19050" y="242277"/>
                </a:lnTo>
                <a:lnTo>
                  <a:pt x="2665158" y="242277"/>
                </a:lnTo>
                <a:lnTo>
                  <a:pt x="2665158" y="251802"/>
                </a:lnTo>
                <a:close/>
              </a:path>
              <a:path w="2834640" h="338454">
                <a:moveTo>
                  <a:pt x="2684208" y="105613"/>
                </a:moveTo>
                <a:lnTo>
                  <a:pt x="19050" y="105613"/>
                </a:lnTo>
                <a:lnTo>
                  <a:pt x="19050" y="96088"/>
                </a:lnTo>
                <a:lnTo>
                  <a:pt x="2665158" y="96088"/>
                </a:lnTo>
                <a:lnTo>
                  <a:pt x="2674683" y="86563"/>
                </a:lnTo>
                <a:lnTo>
                  <a:pt x="2684208" y="86563"/>
                </a:lnTo>
                <a:lnTo>
                  <a:pt x="2684208" y="105613"/>
                </a:lnTo>
                <a:close/>
              </a:path>
              <a:path w="2834640" h="338454">
                <a:moveTo>
                  <a:pt x="19050" y="105613"/>
                </a:moveTo>
                <a:lnTo>
                  <a:pt x="9525" y="105613"/>
                </a:lnTo>
                <a:lnTo>
                  <a:pt x="19050" y="96088"/>
                </a:lnTo>
                <a:lnTo>
                  <a:pt x="19050" y="105613"/>
                </a:lnTo>
                <a:close/>
              </a:path>
              <a:path w="2834640" h="338454">
                <a:moveTo>
                  <a:pt x="2814142" y="175920"/>
                </a:moveTo>
                <a:lnTo>
                  <a:pt x="2807405" y="169183"/>
                </a:lnTo>
                <a:lnTo>
                  <a:pt x="2814142" y="162445"/>
                </a:lnTo>
                <a:lnTo>
                  <a:pt x="2814142" y="175920"/>
                </a:lnTo>
                <a:close/>
              </a:path>
              <a:path w="2834640" h="338454">
                <a:moveTo>
                  <a:pt x="2827616" y="175920"/>
                </a:moveTo>
                <a:lnTo>
                  <a:pt x="2814142" y="175920"/>
                </a:lnTo>
                <a:lnTo>
                  <a:pt x="2814142" y="162445"/>
                </a:lnTo>
                <a:lnTo>
                  <a:pt x="2827604" y="162445"/>
                </a:lnTo>
                <a:lnTo>
                  <a:pt x="2834347" y="169189"/>
                </a:lnTo>
                <a:lnTo>
                  <a:pt x="2827616" y="175920"/>
                </a:lnTo>
                <a:close/>
              </a:path>
              <a:path w="2834640" h="338454">
                <a:moveTo>
                  <a:pt x="2688158" y="315379"/>
                </a:moveTo>
                <a:lnTo>
                  <a:pt x="2684208" y="315379"/>
                </a:lnTo>
                <a:lnTo>
                  <a:pt x="2684208" y="292390"/>
                </a:lnTo>
                <a:lnTo>
                  <a:pt x="2807411" y="169189"/>
                </a:lnTo>
                <a:lnTo>
                  <a:pt x="2814142" y="175920"/>
                </a:lnTo>
                <a:lnTo>
                  <a:pt x="2827616" y="175920"/>
                </a:lnTo>
                <a:lnTo>
                  <a:pt x="2688158" y="315379"/>
                </a:lnTo>
                <a:close/>
              </a:path>
              <a:path w="2834640" h="338454">
                <a:moveTo>
                  <a:pt x="19050" y="242277"/>
                </a:moveTo>
                <a:lnTo>
                  <a:pt x="9525" y="232752"/>
                </a:lnTo>
                <a:lnTo>
                  <a:pt x="19050" y="232752"/>
                </a:lnTo>
                <a:lnTo>
                  <a:pt x="19050" y="242277"/>
                </a:lnTo>
                <a:close/>
              </a:path>
              <a:path w="2834640" h="338454">
                <a:moveTo>
                  <a:pt x="2684208" y="251802"/>
                </a:moveTo>
                <a:lnTo>
                  <a:pt x="2674683" y="251802"/>
                </a:lnTo>
                <a:lnTo>
                  <a:pt x="2665158" y="242277"/>
                </a:lnTo>
                <a:lnTo>
                  <a:pt x="19050" y="242277"/>
                </a:lnTo>
                <a:lnTo>
                  <a:pt x="19050" y="232752"/>
                </a:lnTo>
                <a:lnTo>
                  <a:pt x="2684208" y="232752"/>
                </a:lnTo>
                <a:lnTo>
                  <a:pt x="2684208" y="251802"/>
                </a:lnTo>
                <a:close/>
              </a:path>
              <a:path w="2834640" h="338454">
                <a:moveTo>
                  <a:pt x="2665158" y="338378"/>
                </a:moveTo>
                <a:lnTo>
                  <a:pt x="2665158" y="242277"/>
                </a:lnTo>
                <a:lnTo>
                  <a:pt x="2674683" y="251802"/>
                </a:lnTo>
                <a:lnTo>
                  <a:pt x="2684208" y="251802"/>
                </a:lnTo>
                <a:lnTo>
                  <a:pt x="2684208" y="292390"/>
                </a:lnTo>
                <a:lnTo>
                  <a:pt x="2667952" y="308648"/>
                </a:lnTo>
                <a:lnTo>
                  <a:pt x="2684208" y="315379"/>
                </a:lnTo>
                <a:lnTo>
                  <a:pt x="2688158" y="315379"/>
                </a:lnTo>
                <a:lnTo>
                  <a:pt x="2665158" y="338378"/>
                </a:lnTo>
                <a:close/>
              </a:path>
              <a:path w="2834640" h="338454">
                <a:moveTo>
                  <a:pt x="2684208" y="315379"/>
                </a:moveTo>
                <a:lnTo>
                  <a:pt x="2667952" y="308648"/>
                </a:lnTo>
                <a:lnTo>
                  <a:pt x="2684208" y="292390"/>
                </a:lnTo>
                <a:lnTo>
                  <a:pt x="2684208" y="3153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51463" y="3921937"/>
            <a:ext cx="26142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电荷在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点的电势能为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88287" y="4134180"/>
            <a:ext cx="1579880" cy="490855"/>
          </a:xfrm>
          <a:custGeom>
            <a:avLst/>
            <a:gdLst/>
            <a:ahLst/>
            <a:cxnLst/>
            <a:rect l="l" t="t" r="r" b="b"/>
            <a:pathLst>
              <a:path w="1579879" h="490854">
                <a:moveTo>
                  <a:pt x="1564982" y="490232"/>
                </a:moveTo>
                <a:lnTo>
                  <a:pt x="14287" y="490232"/>
                </a:lnTo>
                <a:lnTo>
                  <a:pt x="11493" y="489965"/>
                </a:lnTo>
                <a:lnTo>
                  <a:pt x="0" y="475945"/>
                </a:lnTo>
                <a:lnTo>
                  <a:pt x="0" y="14287"/>
                </a:lnTo>
                <a:lnTo>
                  <a:pt x="14287" y="0"/>
                </a:lnTo>
                <a:lnTo>
                  <a:pt x="1564982" y="0"/>
                </a:lnTo>
                <a:lnTo>
                  <a:pt x="157927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57"/>
                </a:lnTo>
                <a:lnTo>
                  <a:pt x="14287" y="461657"/>
                </a:lnTo>
                <a:lnTo>
                  <a:pt x="28575" y="475945"/>
                </a:lnTo>
                <a:lnTo>
                  <a:pt x="1579270" y="475945"/>
                </a:lnTo>
                <a:lnTo>
                  <a:pt x="1578991" y="478739"/>
                </a:lnTo>
                <a:lnTo>
                  <a:pt x="1567764" y="489965"/>
                </a:lnTo>
                <a:lnTo>
                  <a:pt x="1564982" y="490232"/>
                </a:lnTo>
                <a:close/>
              </a:path>
              <a:path w="1579879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79879" h="490854">
                <a:moveTo>
                  <a:pt x="155069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550695" y="14287"/>
                </a:lnTo>
                <a:lnTo>
                  <a:pt x="1550695" y="28575"/>
                </a:lnTo>
                <a:close/>
              </a:path>
              <a:path w="1579879" h="490854">
                <a:moveTo>
                  <a:pt x="1550695" y="475945"/>
                </a:moveTo>
                <a:lnTo>
                  <a:pt x="1550695" y="14287"/>
                </a:lnTo>
                <a:lnTo>
                  <a:pt x="1564982" y="28575"/>
                </a:lnTo>
                <a:lnTo>
                  <a:pt x="1579270" y="28575"/>
                </a:lnTo>
                <a:lnTo>
                  <a:pt x="1579270" y="461657"/>
                </a:lnTo>
                <a:lnTo>
                  <a:pt x="1564982" y="461657"/>
                </a:lnTo>
                <a:lnTo>
                  <a:pt x="1550695" y="475945"/>
                </a:lnTo>
                <a:close/>
              </a:path>
              <a:path w="1579879" h="490854">
                <a:moveTo>
                  <a:pt x="1579270" y="28575"/>
                </a:moveTo>
                <a:lnTo>
                  <a:pt x="1564982" y="28575"/>
                </a:lnTo>
                <a:lnTo>
                  <a:pt x="1550695" y="14287"/>
                </a:lnTo>
                <a:lnTo>
                  <a:pt x="1579270" y="14287"/>
                </a:lnTo>
                <a:lnTo>
                  <a:pt x="1579270" y="28575"/>
                </a:lnTo>
                <a:close/>
              </a:path>
              <a:path w="1579879" h="490854">
                <a:moveTo>
                  <a:pt x="28575" y="475945"/>
                </a:moveTo>
                <a:lnTo>
                  <a:pt x="14287" y="461657"/>
                </a:lnTo>
                <a:lnTo>
                  <a:pt x="28575" y="461657"/>
                </a:lnTo>
                <a:lnTo>
                  <a:pt x="28575" y="475945"/>
                </a:lnTo>
                <a:close/>
              </a:path>
              <a:path w="1579879" h="490854">
                <a:moveTo>
                  <a:pt x="1550695" y="475945"/>
                </a:moveTo>
                <a:lnTo>
                  <a:pt x="28575" y="475945"/>
                </a:lnTo>
                <a:lnTo>
                  <a:pt x="28575" y="461657"/>
                </a:lnTo>
                <a:lnTo>
                  <a:pt x="1550695" y="461657"/>
                </a:lnTo>
                <a:lnTo>
                  <a:pt x="1550695" y="475945"/>
                </a:lnTo>
                <a:close/>
              </a:path>
              <a:path w="1579879" h="490854">
                <a:moveTo>
                  <a:pt x="1579270" y="475945"/>
                </a:moveTo>
                <a:lnTo>
                  <a:pt x="1550695" y="475945"/>
                </a:lnTo>
                <a:lnTo>
                  <a:pt x="1564982" y="461657"/>
                </a:lnTo>
                <a:lnTo>
                  <a:pt x="1579270" y="461657"/>
                </a:lnTo>
                <a:lnTo>
                  <a:pt x="1579270" y="475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29791" y="4087012"/>
            <a:ext cx="1858645" cy="1029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1460">
              <a:lnSpc>
                <a:spcPct val="137300"/>
              </a:lnSpc>
              <a:spcBef>
                <a:spcPts val="100"/>
              </a:spcBef>
            </a:pP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baseline="10416" sz="3600">
                <a:latin typeface="宋体"/>
                <a:cs typeface="宋体"/>
              </a:rPr>
              <a:t>＝</a:t>
            </a:r>
            <a:r>
              <a:rPr dirty="0" baseline="10416" sz="3600" i="1">
                <a:latin typeface="Times New Roman"/>
                <a:cs typeface="Times New Roman"/>
              </a:rPr>
              <a:t>W</a:t>
            </a:r>
            <a:r>
              <a:rPr dirty="0" sz="1550" i="1">
                <a:latin typeface="Times New Roman"/>
                <a:cs typeface="Times New Roman"/>
              </a:rPr>
              <a:t>AB 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-7</a:t>
            </a:r>
            <a:r>
              <a:rPr dirty="0" sz="240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8722" y="4003081"/>
            <a:ext cx="2249170" cy="1181735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baseline="10416" sz="3600" i="1">
                <a:latin typeface="Times New Roman"/>
                <a:cs typeface="Times New Roman"/>
              </a:rPr>
              <a:t>W</a:t>
            </a:r>
            <a:r>
              <a:rPr dirty="0" sz="1550" i="1">
                <a:latin typeface="Times New Roman"/>
                <a:cs typeface="Times New Roman"/>
              </a:rPr>
              <a:t>AB </a:t>
            </a:r>
            <a:r>
              <a:rPr dirty="0" baseline="10416" sz="3600">
                <a:latin typeface="宋体"/>
                <a:cs typeface="宋体"/>
              </a:rPr>
              <a:t>＝ </a:t>
            </a: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A </a:t>
            </a:r>
            <a:r>
              <a:rPr dirty="0" baseline="10416" sz="3600">
                <a:latin typeface="宋体"/>
                <a:cs typeface="宋体"/>
              </a:rPr>
              <a:t>－</a:t>
            </a:r>
            <a:r>
              <a:rPr dirty="0" baseline="10416" sz="3600" spc="-1275">
                <a:latin typeface="宋体"/>
                <a:cs typeface="宋体"/>
              </a:rPr>
              <a:t> </a:t>
            </a: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  <a:p>
            <a:pPr marL="399415">
              <a:lnSpc>
                <a:spcPts val="775"/>
              </a:lnSpc>
              <a:spcBef>
                <a:spcPts val="1685"/>
              </a:spcBef>
              <a:tabLst>
                <a:tab pos="2053589" algn="l"/>
              </a:tabLst>
            </a:pP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23809" sz="2100" i="1">
                <a:latin typeface="Times New Roman"/>
                <a:cs typeface="Times New Roman"/>
              </a:rPr>
              <a:t>AB </a:t>
            </a:r>
            <a:r>
              <a:rPr dirty="0" baseline="-23809" sz="2100" spc="187" i="1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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3</a:t>
            </a:r>
            <a:r>
              <a:rPr dirty="0" sz="2400" spc="60">
                <a:latin typeface="Symbol"/>
                <a:cs typeface="Symbol"/>
              </a:rPr>
              <a:t></a:t>
            </a:r>
            <a:r>
              <a:rPr dirty="0" sz="2400" spc="60">
                <a:latin typeface="Times New Roman"/>
                <a:cs typeface="Times New Roman"/>
              </a:rPr>
              <a:t>10	</a:t>
            </a:r>
            <a:r>
              <a:rPr dirty="0" sz="2400" spc="5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algn="r" marR="233679">
              <a:lnSpc>
                <a:spcPts val="830"/>
              </a:lnSpc>
            </a:pPr>
            <a:r>
              <a:rPr dirty="0" sz="1400" spc="-4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1116" y="2142350"/>
            <a:ext cx="3782695" cy="1487170"/>
          </a:xfrm>
          <a:custGeom>
            <a:avLst/>
            <a:gdLst/>
            <a:ahLst/>
            <a:cxnLst/>
            <a:rect l="l" t="t" r="r" b="b"/>
            <a:pathLst>
              <a:path w="3782695" h="1487170">
                <a:moveTo>
                  <a:pt x="4762" y="1482090"/>
                </a:moveTo>
                <a:lnTo>
                  <a:pt x="0" y="1482090"/>
                </a:lnTo>
                <a:lnTo>
                  <a:pt x="0" y="1443990"/>
                </a:lnTo>
                <a:lnTo>
                  <a:pt x="9525" y="1443990"/>
                </a:lnTo>
                <a:lnTo>
                  <a:pt x="9525" y="1477327"/>
                </a:lnTo>
                <a:lnTo>
                  <a:pt x="4762" y="1477327"/>
                </a:lnTo>
                <a:lnTo>
                  <a:pt x="4762" y="1482090"/>
                </a:lnTo>
                <a:close/>
              </a:path>
              <a:path w="3782695" h="1487170">
                <a:moveTo>
                  <a:pt x="36842" y="1486852"/>
                </a:moveTo>
                <a:lnTo>
                  <a:pt x="4762" y="1486852"/>
                </a:lnTo>
                <a:lnTo>
                  <a:pt x="4762" y="1477327"/>
                </a:lnTo>
                <a:lnTo>
                  <a:pt x="9525" y="1477327"/>
                </a:lnTo>
                <a:lnTo>
                  <a:pt x="9525" y="1482090"/>
                </a:lnTo>
                <a:lnTo>
                  <a:pt x="36842" y="1482090"/>
                </a:lnTo>
                <a:lnTo>
                  <a:pt x="36842" y="1486852"/>
                </a:lnTo>
                <a:close/>
              </a:path>
              <a:path w="3782695" h="1487170">
                <a:moveTo>
                  <a:pt x="36842" y="1482090"/>
                </a:moveTo>
                <a:lnTo>
                  <a:pt x="9525" y="1482090"/>
                </a:lnTo>
                <a:lnTo>
                  <a:pt x="9525" y="1477327"/>
                </a:lnTo>
                <a:lnTo>
                  <a:pt x="36842" y="1477327"/>
                </a:lnTo>
                <a:lnTo>
                  <a:pt x="36842" y="1482090"/>
                </a:lnTo>
                <a:close/>
              </a:path>
              <a:path w="3782695" h="1487170">
                <a:moveTo>
                  <a:pt x="9525" y="1415415"/>
                </a:moveTo>
                <a:lnTo>
                  <a:pt x="0" y="1415415"/>
                </a:lnTo>
                <a:lnTo>
                  <a:pt x="0" y="1377315"/>
                </a:lnTo>
                <a:lnTo>
                  <a:pt x="9525" y="1377315"/>
                </a:lnTo>
                <a:lnTo>
                  <a:pt x="9525" y="1415415"/>
                </a:lnTo>
                <a:close/>
              </a:path>
              <a:path w="3782695" h="1487170">
                <a:moveTo>
                  <a:pt x="9525" y="1348740"/>
                </a:moveTo>
                <a:lnTo>
                  <a:pt x="0" y="1348740"/>
                </a:lnTo>
                <a:lnTo>
                  <a:pt x="0" y="1310640"/>
                </a:lnTo>
                <a:lnTo>
                  <a:pt x="9525" y="1310640"/>
                </a:lnTo>
                <a:lnTo>
                  <a:pt x="9525" y="1348740"/>
                </a:lnTo>
                <a:close/>
              </a:path>
              <a:path w="3782695" h="1487170">
                <a:moveTo>
                  <a:pt x="9525" y="1282065"/>
                </a:moveTo>
                <a:lnTo>
                  <a:pt x="0" y="1282065"/>
                </a:lnTo>
                <a:lnTo>
                  <a:pt x="0" y="1243965"/>
                </a:lnTo>
                <a:lnTo>
                  <a:pt x="9525" y="1243965"/>
                </a:lnTo>
                <a:lnTo>
                  <a:pt x="9525" y="1282065"/>
                </a:lnTo>
                <a:close/>
              </a:path>
              <a:path w="3782695" h="1487170">
                <a:moveTo>
                  <a:pt x="9525" y="1215390"/>
                </a:moveTo>
                <a:lnTo>
                  <a:pt x="0" y="1215390"/>
                </a:lnTo>
                <a:lnTo>
                  <a:pt x="0" y="1177290"/>
                </a:lnTo>
                <a:lnTo>
                  <a:pt x="9525" y="1177290"/>
                </a:lnTo>
                <a:lnTo>
                  <a:pt x="9525" y="1215390"/>
                </a:lnTo>
                <a:close/>
              </a:path>
              <a:path w="3782695" h="1487170">
                <a:moveTo>
                  <a:pt x="9525" y="1148715"/>
                </a:moveTo>
                <a:lnTo>
                  <a:pt x="0" y="1148715"/>
                </a:lnTo>
                <a:lnTo>
                  <a:pt x="0" y="1110615"/>
                </a:lnTo>
                <a:lnTo>
                  <a:pt x="9525" y="1110615"/>
                </a:lnTo>
                <a:lnTo>
                  <a:pt x="9525" y="1148715"/>
                </a:lnTo>
                <a:close/>
              </a:path>
              <a:path w="3782695" h="1487170">
                <a:moveTo>
                  <a:pt x="9525" y="1082040"/>
                </a:moveTo>
                <a:lnTo>
                  <a:pt x="0" y="1082040"/>
                </a:lnTo>
                <a:lnTo>
                  <a:pt x="0" y="1043940"/>
                </a:lnTo>
                <a:lnTo>
                  <a:pt x="9525" y="1043940"/>
                </a:lnTo>
                <a:lnTo>
                  <a:pt x="9525" y="1082040"/>
                </a:lnTo>
                <a:close/>
              </a:path>
              <a:path w="3782695" h="1487170">
                <a:moveTo>
                  <a:pt x="9525" y="1015365"/>
                </a:moveTo>
                <a:lnTo>
                  <a:pt x="0" y="1015365"/>
                </a:lnTo>
                <a:lnTo>
                  <a:pt x="0" y="977265"/>
                </a:lnTo>
                <a:lnTo>
                  <a:pt x="9525" y="977265"/>
                </a:lnTo>
                <a:lnTo>
                  <a:pt x="9525" y="1015365"/>
                </a:lnTo>
                <a:close/>
              </a:path>
              <a:path w="3782695" h="1487170">
                <a:moveTo>
                  <a:pt x="9525" y="948690"/>
                </a:moveTo>
                <a:lnTo>
                  <a:pt x="0" y="948690"/>
                </a:lnTo>
                <a:lnTo>
                  <a:pt x="0" y="910590"/>
                </a:lnTo>
                <a:lnTo>
                  <a:pt x="9525" y="910590"/>
                </a:lnTo>
                <a:lnTo>
                  <a:pt x="9525" y="948690"/>
                </a:lnTo>
                <a:close/>
              </a:path>
              <a:path w="3782695" h="1487170">
                <a:moveTo>
                  <a:pt x="9525" y="882015"/>
                </a:moveTo>
                <a:lnTo>
                  <a:pt x="0" y="882015"/>
                </a:lnTo>
                <a:lnTo>
                  <a:pt x="0" y="843915"/>
                </a:lnTo>
                <a:lnTo>
                  <a:pt x="9525" y="843915"/>
                </a:lnTo>
                <a:lnTo>
                  <a:pt x="9525" y="882015"/>
                </a:lnTo>
                <a:close/>
              </a:path>
              <a:path w="3782695" h="1487170">
                <a:moveTo>
                  <a:pt x="9525" y="815340"/>
                </a:moveTo>
                <a:lnTo>
                  <a:pt x="0" y="815340"/>
                </a:lnTo>
                <a:lnTo>
                  <a:pt x="0" y="777240"/>
                </a:lnTo>
                <a:lnTo>
                  <a:pt x="9525" y="777240"/>
                </a:lnTo>
                <a:lnTo>
                  <a:pt x="9525" y="815340"/>
                </a:lnTo>
                <a:close/>
              </a:path>
              <a:path w="3782695" h="1487170">
                <a:moveTo>
                  <a:pt x="9525" y="748665"/>
                </a:moveTo>
                <a:lnTo>
                  <a:pt x="0" y="748665"/>
                </a:lnTo>
                <a:lnTo>
                  <a:pt x="0" y="710565"/>
                </a:lnTo>
                <a:lnTo>
                  <a:pt x="9525" y="710565"/>
                </a:lnTo>
                <a:lnTo>
                  <a:pt x="9525" y="748665"/>
                </a:lnTo>
                <a:close/>
              </a:path>
              <a:path w="3782695" h="1487170">
                <a:moveTo>
                  <a:pt x="9525" y="681990"/>
                </a:moveTo>
                <a:lnTo>
                  <a:pt x="0" y="681990"/>
                </a:lnTo>
                <a:lnTo>
                  <a:pt x="0" y="643890"/>
                </a:lnTo>
                <a:lnTo>
                  <a:pt x="9525" y="643890"/>
                </a:lnTo>
                <a:lnTo>
                  <a:pt x="9525" y="681990"/>
                </a:lnTo>
                <a:close/>
              </a:path>
              <a:path w="3782695" h="1487170">
                <a:moveTo>
                  <a:pt x="9525" y="615315"/>
                </a:moveTo>
                <a:lnTo>
                  <a:pt x="0" y="615315"/>
                </a:lnTo>
                <a:lnTo>
                  <a:pt x="0" y="577215"/>
                </a:lnTo>
                <a:lnTo>
                  <a:pt x="9525" y="577215"/>
                </a:lnTo>
                <a:lnTo>
                  <a:pt x="9525" y="615315"/>
                </a:lnTo>
                <a:close/>
              </a:path>
              <a:path w="3782695" h="1487170">
                <a:moveTo>
                  <a:pt x="9525" y="548640"/>
                </a:moveTo>
                <a:lnTo>
                  <a:pt x="0" y="548640"/>
                </a:lnTo>
                <a:lnTo>
                  <a:pt x="0" y="510540"/>
                </a:lnTo>
                <a:lnTo>
                  <a:pt x="9525" y="510540"/>
                </a:lnTo>
                <a:lnTo>
                  <a:pt x="9525" y="548640"/>
                </a:lnTo>
                <a:close/>
              </a:path>
              <a:path w="3782695" h="1487170">
                <a:moveTo>
                  <a:pt x="9525" y="481965"/>
                </a:moveTo>
                <a:lnTo>
                  <a:pt x="0" y="481965"/>
                </a:lnTo>
                <a:lnTo>
                  <a:pt x="0" y="443865"/>
                </a:lnTo>
                <a:lnTo>
                  <a:pt x="9525" y="443865"/>
                </a:lnTo>
                <a:lnTo>
                  <a:pt x="9525" y="481965"/>
                </a:lnTo>
                <a:close/>
              </a:path>
              <a:path w="3782695" h="1487170">
                <a:moveTo>
                  <a:pt x="9525" y="415290"/>
                </a:moveTo>
                <a:lnTo>
                  <a:pt x="0" y="415290"/>
                </a:lnTo>
                <a:lnTo>
                  <a:pt x="0" y="377190"/>
                </a:lnTo>
                <a:lnTo>
                  <a:pt x="9525" y="377190"/>
                </a:lnTo>
                <a:lnTo>
                  <a:pt x="9525" y="415290"/>
                </a:lnTo>
                <a:close/>
              </a:path>
              <a:path w="3782695" h="1487170">
                <a:moveTo>
                  <a:pt x="9525" y="348615"/>
                </a:moveTo>
                <a:lnTo>
                  <a:pt x="0" y="348615"/>
                </a:lnTo>
                <a:lnTo>
                  <a:pt x="0" y="310515"/>
                </a:lnTo>
                <a:lnTo>
                  <a:pt x="9525" y="310515"/>
                </a:lnTo>
                <a:lnTo>
                  <a:pt x="9525" y="348615"/>
                </a:lnTo>
                <a:close/>
              </a:path>
              <a:path w="3782695" h="1487170">
                <a:moveTo>
                  <a:pt x="9525" y="281940"/>
                </a:moveTo>
                <a:lnTo>
                  <a:pt x="0" y="281940"/>
                </a:lnTo>
                <a:lnTo>
                  <a:pt x="0" y="243840"/>
                </a:lnTo>
                <a:lnTo>
                  <a:pt x="9525" y="243840"/>
                </a:lnTo>
                <a:lnTo>
                  <a:pt x="9525" y="281940"/>
                </a:lnTo>
                <a:close/>
              </a:path>
              <a:path w="3782695" h="1487170">
                <a:moveTo>
                  <a:pt x="9525" y="215265"/>
                </a:moveTo>
                <a:lnTo>
                  <a:pt x="0" y="215265"/>
                </a:lnTo>
                <a:lnTo>
                  <a:pt x="0" y="177165"/>
                </a:lnTo>
                <a:lnTo>
                  <a:pt x="9525" y="177165"/>
                </a:lnTo>
                <a:lnTo>
                  <a:pt x="9525" y="215265"/>
                </a:lnTo>
                <a:close/>
              </a:path>
              <a:path w="3782695" h="1487170">
                <a:moveTo>
                  <a:pt x="9525" y="148590"/>
                </a:moveTo>
                <a:lnTo>
                  <a:pt x="0" y="148590"/>
                </a:lnTo>
                <a:lnTo>
                  <a:pt x="0" y="110490"/>
                </a:lnTo>
                <a:lnTo>
                  <a:pt x="9525" y="110490"/>
                </a:lnTo>
                <a:lnTo>
                  <a:pt x="9525" y="148590"/>
                </a:lnTo>
                <a:close/>
              </a:path>
              <a:path w="3782695" h="1487170">
                <a:moveTo>
                  <a:pt x="9525" y="81915"/>
                </a:moveTo>
                <a:lnTo>
                  <a:pt x="0" y="81915"/>
                </a:lnTo>
                <a:lnTo>
                  <a:pt x="0" y="43815"/>
                </a:lnTo>
                <a:lnTo>
                  <a:pt x="9525" y="43815"/>
                </a:lnTo>
                <a:lnTo>
                  <a:pt x="9525" y="81915"/>
                </a:lnTo>
                <a:close/>
              </a:path>
              <a:path w="3782695" h="1487170">
                <a:moveTo>
                  <a:pt x="9525" y="15240"/>
                </a:moveTo>
                <a:lnTo>
                  <a:pt x="0" y="15240"/>
                </a:lnTo>
                <a:lnTo>
                  <a:pt x="0" y="4762"/>
                </a:lnTo>
                <a:lnTo>
                  <a:pt x="4762" y="0"/>
                </a:lnTo>
                <a:lnTo>
                  <a:pt x="32385" y="0"/>
                </a:lnTo>
                <a:lnTo>
                  <a:pt x="3238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5240"/>
                </a:lnTo>
                <a:close/>
              </a:path>
              <a:path w="3782695" h="14871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782695" h="1487170">
                <a:moveTo>
                  <a:pt x="3238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2385" y="4762"/>
                </a:lnTo>
                <a:lnTo>
                  <a:pt x="32385" y="9525"/>
                </a:lnTo>
                <a:close/>
              </a:path>
              <a:path w="3782695" h="1487170">
                <a:moveTo>
                  <a:pt x="99060" y="9525"/>
                </a:moveTo>
                <a:lnTo>
                  <a:pt x="60960" y="9525"/>
                </a:lnTo>
                <a:lnTo>
                  <a:pt x="60960" y="0"/>
                </a:lnTo>
                <a:lnTo>
                  <a:pt x="99060" y="0"/>
                </a:lnTo>
                <a:lnTo>
                  <a:pt x="99060" y="9525"/>
                </a:lnTo>
                <a:close/>
              </a:path>
              <a:path w="3782695" h="1487170">
                <a:moveTo>
                  <a:pt x="165735" y="9525"/>
                </a:moveTo>
                <a:lnTo>
                  <a:pt x="127635" y="9525"/>
                </a:lnTo>
                <a:lnTo>
                  <a:pt x="127635" y="0"/>
                </a:lnTo>
                <a:lnTo>
                  <a:pt x="165735" y="0"/>
                </a:lnTo>
                <a:lnTo>
                  <a:pt x="165735" y="9525"/>
                </a:lnTo>
                <a:close/>
              </a:path>
              <a:path w="3782695" h="1487170">
                <a:moveTo>
                  <a:pt x="232410" y="9525"/>
                </a:moveTo>
                <a:lnTo>
                  <a:pt x="194310" y="9525"/>
                </a:lnTo>
                <a:lnTo>
                  <a:pt x="194310" y="0"/>
                </a:lnTo>
                <a:lnTo>
                  <a:pt x="232410" y="0"/>
                </a:lnTo>
                <a:lnTo>
                  <a:pt x="232410" y="9525"/>
                </a:lnTo>
                <a:close/>
              </a:path>
              <a:path w="3782695" h="1487170">
                <a:moveTo>
                  <a:pt x="299085" y="9525"/>
                </a:moveTo>
                <a:lnTo>
                  <a:pt x="260985" y="9525"/>
                </a:lnTo>
                <a:lnTo>
                  <a:pt x="260985" y="0"/>
                </a:lnTo>
                <a:lnTo>
                  <a:pt x="299085" y="0"/>
                </a:lnTo>
                <a:lnTo>
                  <a:pt x="299085" y="9525"/>
                </a:lnTo>
                <a:close/>
              </a:path>
              <a:path w="3782695" h="1487170">
                <a:moveTo>
                  <a:pt x="365760" y="9525"/>
                </a:moveTo>
                <a:lnTo>
                  <a:pt x="327660" y="9525"/>
                </a:lnTo>
                <a:lnTo>
                  <a:pt x="327660" y="0"/>
                </a:lnTo>
                <a:lnTo>
                  <a:pt x="365760" y="0"/>
                </a:lnTo>
                <a:lnTo>
                  <a:pt x="365760" y="9525"/>
                </a:lnTo>
                <a:close/>
              </a:path>
              <a:path w="3782695" h="1487170">
                <a:moveTo>
                  <a:pt x="432435" y="9525"/>
                </a:moveTo>
                <a:lnTo>
                  <a:pt x="394335" y="9525"/>
                </a:lnTo>
                <a:lnTo>
                  <a:pt x="394335" y="0"/>
                </a:lnTo>
                <a:lnTo>
                  <a:pt x="432435" y="0"/>
                </a:lnTo>
                <a:lnTo>
                  <a:pt x="432435" y="9525"/>
                </a:lnTo>
                <a:close/>
              </a:path>
              <a:path w="3782695" h="1487170">
                <a:moveTo>
                  <a:pt x="499110" y="9525"/>
                </a:moveTo>
                <a:lnTo>
                  <a:pt x="461010" y="9525"/>
                </a:lnTo>
                <a:lnTo>
                  <a:pt x="461010" y="0"/>
                </a:lnTo>
                <a:lnTo>
                  <a:pt x="499110" y="0"/>
                </a:lnTo>
                <a:lnTo>
                  <a:pt x="499110" y="9525"/>
                </a:lnTo>
                <a:close/>
              </a:path>
              <a:path w="3782695" h="1487170">
                <a:moveTo>
                  <a:pt x="565785" y="9525"/>
                </a:moveTo>
                <a:lnTo>
                  <a:pt x="527685" y="9525"/>
                </a:lnTo>
                <a:lnTo>
                  <a:pt x="527685" y="0"/>
                </a:lnTo>
                <a:lnTo>
                  <a:pt x="565785" y="0"/>
                </a:lnTo>
                <a:lnTo>
                  <a:pt x="565785" y="9525"/>
                </a:lnTo>
                <a:close/>
              </a:path>
              <a:path w="3782695" h="1487170">
                <a:moveTo>
                  <a:pt x="632460" y="9525"/>
                </a:moveTo>
                <a:lnTo>
                  <a:pt x="594360" y="9525"/>
                </a:lnTo>
                <a:lnTo>
                  <a:pt x="594360" y="0"/>
                </a:lnTo>
                <a:lnTo>
                  <a:pt x="632460" y="0"/>
                </a:lnTo>
                <a:lnTo>
                  <a:pt x="632460" y="9525"/>
                </a:lnTo>
                <a:close/>
              </a:path>
              <a:path w="3782695" h="1487170">
                <a:moveTo>
                  <a:pt x="699135" y="9525"/>
                </a:moveTo>
                <a:lnTo>
                  <a:pt x="661035" y="9525"/>
                </a:lnTo>
                <a:lnTo>
                  <a:pt x="661035" y="0"/>
                </a:lnTo>
                <a:lnTo>
                  <a:pt x="699135" y="0"/>
                </a:lnTo>
                <a:lnTo>
                  <a:pt x="699135" y="9525"/>
                </a:lnTo>
                <a:close/>
              </a:path>
              <a:path w="3782695" h="1487170">
                <a:moveTo>
                  <a:pt x="765810" y="9525"/>
                </a:moveTo>
                <a:lnTo>
                  <a:pt x="727710" y="9525"/>
                </a:lnTo>
                <a:lnTo>
                  <a:pt x="727710" y="0"/>
                </a:lnTo>
                <a:lnTo>
                  <a:pt x="765810" y="0"/>
                </a:lnTo>
                <a:lnTo>
                  <a:pt x="765810" y="9525"/>
                </a:lnTo>
                <a:close/>
              </a:path>
              <a:path w="3782695" h="1487170">
                <a:moveTo>
                  <a:pt x="832485" y="9525"/>
                </a:moveTo>
                <a:lnTo>
                  <a:pt x="794385" y="9525"/>
                </a:lnTo>
                <a:lnTo>
                  <a:pt x="794385" y="0"/>
                </a:lnTo>
                <a:lnTo>
                  <a:pt x="832485" y="0"/>
                </a:lnTo>
                <a:lnTo>
                  <a:pt x="832485" y="9525"/>
                </a:lnTo>
                <a:close/>
              </a:path>
              <a:path w="3782695" h="1487170">
                <a:moveTo>
                  <a:pt x="899160" y="9525"/>
                </a:moveTo>
                <a:lnTo>
                  <a:pt x="861060" y="9525"/>
                </a:lnTo>
                <a:lnTo>
                  <a:pt x="861060" y="0"/>
                </a:lnTo>
                <a:lnTo>
                  <a:pt x="899160" y="0"/>
                </a:lnTo>
                <a:lnTo>
                  <a:pt x="899160" y="9525"/>
                </a:lnTo>
                <a:close/>
              </a:path>
              <a:path w="3782695" h="1487170">
                <a:moveTo>
                  <a:pt x="965835" y="9525"/>
                </a:moveTo>
                <a:lnTo>
                  <a:pt x="927735" y="9525"/>
                </a:lnTo>
                <a:lnTo>
                  <a:pt x="927735" y="0"/>
                </a:lnTo>
                <a:lnTo>
                  <a:pt x="965835" y="0"/>
                </a:lnTo>
                <a:lnTo>
                  <a:pt x="965835" y="9525"/>
                </a:lnTo>
                <a:close/>
              </a:path>
              <a:path w="3782695" h="1487170">
                <a:moveTo>
                  <a:pt x="1032510" y="9525"/>
                </a:moveTo>
                <a:lnTo>
                  <a:pt x="994410" y="9525"/>
                </a:lnTo>
                <a:lnTo>
                  <a:pt x="994410" y="0"/>
                </a:lnTo>
                <a:lnTo>
                  <a:pt x="1032510" y="0"/>
                </a:lnTo>
                <a:lnTo>
                  <a:pt x="1032510" y="9525"/>
                </a:lnTo>
                <a:close/>
              </a:path>
              <a:path w="3782695" h="1487170">
                <a:moveTo>
                  <a:pt x="1099185" y="9525"/>
                </a:moveTo>
                <a:lnTo>
                  <a:pt x="1061085" y="9525"/>
                </a:lnTo>
                <a:lnTo>
                  <a:pt x="1061085" y="0"/>
                </a:lnTo>
                <a:lnTo>
                  <a:pt x="1099185" y="0"/>
                </a:lnTo>
                <a:lnTo>
                  <a:pt x="1099185" y="9525"/>
                </a:lnTo>
                <a:close/>
              </a:path>
              <a:path w="3782695" h="1487170">
                <a:moveTo>
                  <a:pt x="1165860" y="9525"/>
                </a:moveTo>
                <a:lnTo>
                  <a:pt x="1127760" y="9525"/>
                </a:lnTo>
                <a:lnTo>
                  <a:pt x="1127760" y="0"/>
                </a:lnTo>
                <a:lnTo>
                  <a:pt x="1165860" y="0"/>
                </a:lnTo>
                <a:lnTo>
                  <a:pt x="1165860" y="9525"/>
                </a:lnTo>
                <a:close/>
              </a:path>
              <a:path w="3782695" h="1487170">
                <a:moveTo>
                  <a:pt x="1232535" y="9525"/>
                </a:moveTo>
                <a:lnTo>
                  <a:pt x="1194435" y="9525"/>
                </a:lnTo>
                <a:lnTo>
                  <a:pt x="1194435" y="0"/>
                </a:lnTo>
                <a:lnTo>
                  <a:pt x="1232535" y="0"/>
                </a:lnTo>
                <a:lnTo>
                  <a:pt x="1232535" y="9525"/>
                </a:lnTo>
                <a:close/>
              </a:path>
              <a:path w="3782695" h="1487170">
                <a:moveTo>
                  <a:pt x="1299210" y="9525"/>
                </a:moveTo>
                <a:lnTo>
                  <a:pt x="1261110" y="9525"/>
                </a:lnTo>
                <a:lnTo>
                  <a:pt x="1261110" y="0"/>
                </a:lnTo>
                <a:lnTo>
                  <a:pt x="1299210" y="0"/>
                </a:lnTo>
                <a:lnTo>
                  <a:pt x="1299210" y="9525"/>
                </a:lnTo>
                <a:close/>
              </a:path>
              <a:path w="3782695" h="1487170">
                <a:moveTo>
                  <a:pt x="1365885" y="9525"/>
                </a:moveTo>
                <a:lnTo>
                  <a:pt x="1327785" y="9525"/>
                </a:lnTo>
                <a:lnTo>
                  <a:pt x="1327785" y="0"/>
                </a:lnTo>
                <a:lnTo>
                  <a:pt x="1365885" y="0"/>
                </a:lnTo>
                <a:lnTo>
                  <a:pt x="1365885" y="9525"/>
                </a:lnTo>
                <a:close/>
              </a:path>
              <a:path w="3782695" h="1487170">
                <a:moveTo>
                  <a:pt x="1432560" y="9525"/>
                </a:moveTo>
                <a:lnTo>
                  <a:pt x="1394460" y="9525"/>
                </a:lnTo>
                <a:lnTo>
                  <a:pt x="1394460" y="0"/>
                </a:lnTo>
                <a:lnTo>
                  <a:pt x="1432560" y="0"/>
                </a:lnTo>
                <a:lnTo>
                  <a:pt x="1432560" y="9525"/>
                </a:lnTo>
                <a:close/>
              </a:path>
              <a:path w="3782695" h="1487170">
                <a:moveTo>
                  <a:pt x="1499235" y="9525"/>
                </a:moveTo>
                <a:lnTo>
                  <a:pt x="1461135" y="9525"/>
                </a:lnTo>
                <a:lnTo>
                  <a:pt x="1461135" y="0"/>
                </a:lnTo>
                <a:lnTo>
                  <a:pt x="1499235" y="0"/>
                </a:lnTo>
                <a:lnTo>
                  <a:pt x="1499235" y="9525"/>
                </a:lnTo>
                <a:close/>
              </a:path>
              <a:path w="3782695" h="1487170">
                <a:moveTo>
                  <a:pt x="1565910" y="9525"/>
                </a:moveTo>
                <a:lnTo>
                  <a:pt x="1527810" y="9525"/>
                </a:lnTo>
                <a:lnTo>
                  <a:pt x="1527810" y="0"/>
                </a:lnTo>
                <a:lnTo>
                  <a:pt x="1565910" y="0"/>
                </a:lnTo>
                <a:lnTo>
                  <a:pt x="1565910" y="9525"/>
                </a:lnTo>
                <a:close/>
              </a:path>
              <a:path w="3782695" h="1487170">
                <a:moveTo>
                  <a:pt x="1632585" y="9525"/>
                </a:moveTo>
                <a:lnTo>
                  <a:pt x="1594485" y="9525"/>
                </a:lnTo>
                <a:lnTo>
                  <a:pt x="1594485" y="0"/>
                </a:lnTo>
                <a:lnTo>
                  <a:pt x="1632585" y="0"/>
                </a:lnTo>
                <a:lnTo>
                  <a:pt x="1632585" y="9525"/>
                </a:lnTo>
                <a:close/>
              </a:path>
              <a:path w="3782695" h="1487170">
                <a:moveTo>
                  <a:pt x="1699260" y="9525"/>
                </a:moveTo>
                <a:lnTo>
                  <a:pt x="1661160" y="9525"/>
                </a:lnTo>
                <a:lnTo>
                  <a:pt x="1661160" y="0"/>
                </a:lnTo>
                <a:lnTo>
                  <a:pt x="1699260" y="0"/>
                </a:lnTo>
                <a:lnTo>
                  <a:pt x="1699260" y="9525"/>
                </a:lnTo>
                <a:close/>
              </a:path>
              <a:path w="3782695" h="1487170">
                <a:moveTo>
                  <a:pt x="1765935" y="9525"/>
                </a:moveTo>
                <a:lnTo>
                  <a:pt x="1727835" y="9525"/>
                </a:lnTo>
                <a:lnTo>
                  <a:pt x="1727835" y="0"/>
                </a:lnTo>
                <a:lnTo>
                  <a:pt x="1765935" y="0"/>
                </a:lnTo>
                <a:lnTo>
                  <a:pt x="1765935" y="9525"/>
                </a:lnTo>
                <a:close/>
              </a:path>
              <a:path w="3782695" h="1487170">
                <a:moveTo>
                  <a:pt x="1832610" y="9525"/>
                </a:moveTo>
                <a:lnTo>
                  <a:pt x="1794510" y="9525"/>
                </a:lnTo>
                <a:lnTo>
                  <a:pt x="1794510" y="0"/>
                </a:lnTo>
                <a:lnTo>
                  <a:pt x="1832610" y="0"/>
                </a:lnTo>
                <a:lnTo>
                  <a:pt x="1832610" y="9525"/>
                </a:lnTo>
                <a:close/>
              </a:path>
              <a:path w="3782695" h="1487170">
                <a:moveTo>
                  <a:pt x="1899285" y="9525"/>
                </a:moveTo>
                <a:lnTo>
                  <a:pt x="1861185" y="9525"/>
                </a:lnTo>
                <a:lnTo>
                  <a:pt x="1861185" y="0"/>
                </a:lnTo>
                <a:lnTo>
                  <a:pt x="1899285" y="0"/>
                </a:lnTo>
                <a:lnTo>
                  <a:pt x="1899285" y="9525"/>
                </a:lnTo>
                <a:close/>
              </a:path>
              <a:path w="3782695" h="1487170">
                <a:moveTo>
                  <a:pt x="1965960" y="9525"/>
                </a:moveTo>
                <a:lnTo>
                  <a:pt x="1927860" y="9525"/>
                </a:lnTo>
                <a:lnTo>
                  <a:pt x="1927860" y="0"/>
                </a:lnTo>
                <a:lnTo>
                  <a:pt x="1965960" y="0"/>
                </a:lnTo>
                <a:lnTo>
                  <a:pt x="1965960" y="9525"/>
                </a:lnTo>
                <a:close/>
              </a:path>
              <a:path w="3782695" h="1487170">
                <a:moveTo>
                  <a:pt x="2032635" y="9525"/>
                </a:moveTo>
                <a:lnTo>
                  <a:pt x="1994535" y="9525"/>
                </a:lnTo>
                <a:lnTo>
                  <a:pt x="1994535" y="0"/>
                </a:lnTo>
                <a:lnTo>
                  <a:pt x="2032635" y="0"/>
                </a:lnTo>
                <a:lnTo>
                  <a:pt x="2032635" y="9525"/>
                </a:lnTo>
                <a:close/>
              </a:path>
              <a:path w="3782695" h="1487170">
                <a:moveTo>
                  <a:pt x="2099310" y="9525"/>
                </a:moveTo>
                <a:lnTo>
                  <a:pt x="2061210" y="9525"/>
                </a:lnTo>
                <a:lnTo>
                  <a:pt x="2061210" y="0"/>
                </a:lnTo>
                <a:lnTo>
                  <a:pt x="2099310" y="0"/>
                </a:lnTo>
                <a:lnTo>
                  <a:pt x="2099310" y="9525"/>
                </a:lnTo>
                <a:close/>
              </a:path>
              <a:path w="3782695" h="1487170">
                <a:moveTo>
                  <a:pt x="2165985" y="9525"/>
                </a:moveTo>
                <a:lnTo>
                  <a:pt x="2127885" y="9525"/>
                </a:lnTo>
                <a:lnTo>
                  <a:pt x="2127885" y="0"/>
                </a:lnTo>
                <a:lnTo>
                  <a:pt x="2165985" y="0"/>
                </a:lnTo>
                <a:lnTo>
                  <a:pt x="2165985" y="9525"/>
                </a:lnTo>
                <a:close/>
              </a:path>
              <a:path w="3782695" h="1487170">
                <a:moveTo>
                  <a:pt x="2232660" y="9525"/>
                </a:moveTo>
                <a:lnTo>
                  <a:pt x="2194560" y="9525"/>
                </a:lnTo>
                <a:lnTo>
                  <a:pt x="2194560" y="0"/>
                </a:lnTo>
                <a:lnTo>
                  <a:pt x="2232660" y="0"/>
                </a:lnTo>
                <a:lnTo>
                  <a:pt x="2232660" y="9525"/>
                </a:lnTo>
                <a:close/>
              </a:path>
              <a:path w="3782695" h="1487170">
                <a:moveTo>
                  <a:pt x="2299335" y="9525"/>
                </a:moveTo>
                <a:lnTo>
                  <a:pt x="2261235" y="9525"/>
                </a:lnTo>
                <a:lnTo>
                  <a:pt x="2261235" y="0"/>
                </a:lnTo>
                <a:lnTo>
                  <a:pt x="2299335" y="0"/>
                </a:lnTo>
                <a:lnTo>
                  <a:pt x="2299335" y="9525"/>
                </a:lnTo>
                <a:close/>
              </a:path>
              <a:path w="3782695" h="1487170">
                <a:moveTo>
                  <a:pt x="2366010" y="9525"/>
                </a:moveTo>
                <a:lnTo>
                  <a:pt x="2327910" y="9525"/>
                </a:lnTo>
                <a:lnTo>
                  <a:pt x="2327910" y="0"/>
                </a:lnTo>
                <a:lnTo>
                  <a:pt x="2366010" y="0"/>
                </a:lnTo>
                <a:lnTo>
                  <a:pt x="2366010" y="9525"/>
                </a:lnTo>
                <a:close/>
              </a:path>
              <a:path w="3782695" h="1487170">
                <a:moveTo>
                  <a:pt x="2432685" y="9525"/>
                </a:moveTo>
                <a:lnTo>
                  <a:pt x="2394585" y="9525"/>
                </a:lnTo>
                <a:lnTo>
                  <a:pt x="2394585" y="0"/>
                </a:lnTo>
                <a:lnTo>
                  <a:pt x="2432685" y="0"/>
                </a:lnTo>
                <a:lnTo>
                  <a:pt x="2432685" y="9525"/>
                </a:lnTo>
                <a:close/>
              </a:path>
              <a:path w="3782695" h="1487170">
                <a:moveTo>
                  <a:pt x="2499360" y="9525"/>
                </a:moveTo>
                <a:lnTo>
                  <a:pt x="2461260" y="9525"/>
                </a:lnTo>
                <a:lnTo>
                  <a:pt x="2461260" y="0"/>
                </a:lnTo>
                <a:lnTo>
                  <a:pt x="2499360" y="0"/>
                </a:lnTo>
                <a:lnTo>
                  <a:pt x="2499360" y="9525"/>
                </a:lnTo>
                <a:close/>
              </a:path>
              <a:path w="3782695" h="1487170">
                <a:moveTo>
                  <a:pt x="2566035" y="9525"/>
                </a:moveTo>
                <a:lnTo>
                  <a:pt x="2527935" y="9525"/>
                </a:lnTo>
                <a:lnTo>
                  <a:pt x="2527935" y="0"/>
                </a:lnTo>
                <a:lnTo>
                  <a:pt x="2566035" y="0"/>
                </a:lnTo>
                <a:lnTo>
                  <a:pt x="2566035" y="9525"/>
                </a:lnTo>
                <a:close/>
              </a:path>
              <a:path w="3782695" h="1487170">
                <a:moveTo>
                  <a:pt x="2632710" y="9525"/>
                </a:moveTo>
                <a:lnTo>
                  <a:pt x="2594610" y="9525"/>
                </a:lnTo>
                <a:lnTo>
                  <a:pt x="2594610" y="0"/>
                </a:lnTo>
                <a:lnTo>
                  <a:pt x="2632710" y="0"/>
                </a:lnTo>
                <a:lnTo>
                  <a:pt x="2632710" y="9525"/>
                </a:lnTo>
                <a:close/>
              </a:path>
              <a:path w="3782695" h="1487170">
                <a:moveTo>
                  <a:pt x="2699385" y="9525"/>
                </a:moveTo>
                <a:lnTo>
                  <a:pt x="2661285" y="9525"/>
                </a:lnTo>
                <a:lnTo>
                  <a:pt x="2661285" y="0"/>
                </a:lnTo>
                <a:lnTo>
                  <a:pt x="2699385" y="0"/>
                </a:lnTo>
                <a:lnTo>
                  <a:pt x="2699385" y="9525"/>
                </a:lnTo>
                <a:close/>
              </a:path>
              <a:path w="3782695" h="1487170">
                <a:moveTo>
                  <a:pt x="2766060" y="9525"/>
                </a:moveTo>
                <a:lnTo>
                  <a:pt x="2727960" y="9525"/>
                </a:lnTo>
                <a:lnTo>
                  <a:pt x="2727960" y="0"/>
                </a:lnTo>
                <a:lnTo>
                  <a:pt x="2766060" y="0"/>
                </a:lnTo>
                <a:lnTo>
                  <a:pt x="2766060" y="9525"/>
                </a:lnTo>
                <a:close/>
              </a:path>
              <a:path w="3782695" h="1487170">
                <a:moveTo>
                  <a:pt x="2832735" y="9525"/>
                </a:moveTo>
                <a:lnTo>
                  <a:pt x="2794635" y="9525"/>
                </a:lnTo>
                <a:lnTo>
                  <a:pt x="2794635" y="0"/>
                </a:lnTo>
                <a:lnTo>
                  <a:pt x="2832735" y="0"/>
                </a:lnTo>
                <a:lnTo>
                  <a:pt x="2832735" y="9525"/>
                </a:lnTo>
                <a:close/>
              </a:path>
              <a:path w="3782695" h="1487170">
                <a:moveTo>
                  <a:pt x="2899410" y="9525"/>
                </a:moveTo>
                <a:lnTo>
                  <a:pt x="2861310" y="9525"/>
                </a:lnTo>
                <a:lnTo>
                  <a:pt x="2861310" y="0"/>
                </a:lnTo>
                <a:lnTo>
                  <a:pt x="2899410" y="0"/>
                </a:lnTo>
                <a:lnTo>
                  <a:pt x="2899410" y="9525"/>
                </a:lnTo>
                <a:close/>
              </a:path>
              <a:path w="3782695" h="1487170">
                <a:moveTo>
                  <a:pt x="2966085" y="9525"/>
                </a:moveTo>
                <a:lnTo>
                  <a:pt x="2927985" y="9525"/>
                </a:lnTo>
                <a:lnTo>
                  <a:pt x="2927985" y="0"/>
                </a:lnTo>
                <a:lnTo>
                  <a:pt x="2966085" y="0"/>
                </a:lnTo>
                <a:lnTo>
                  <a:pt x="2966085" y="9525"/>
                </a:lnTo>
                <a:close/>
              </a:path>
              <a:path w="3782695" h="1487170">
                <a:moveTo>
                  <a:pt x="3032760" y="9525"/>
                </a:moveTo>
                <a:lnTo>
                  <a:pt x="2994660" y="9525"/>
                </a:lnTo>
                <a:lnTo>
                  <a:pt x="2994660" y="0"/>
                </a:lnTo>
                <a:lnTo>
                  <a:pt x="3032760" y="0"/>
                </a:lnTo>
                <a:lnTo>
                  <a:pt x="3032760" y="9525"/>
                </a:lnTo>
                <a:close/>
              </a:path>
              <a:path w="3782695" h="1487170">
                <a:moveTo>
                  <a:pt x="3099435" y="9525"/>
                </a:moveTo>
                <a:lnTo>
                  <a:pt x="3061335" y="9525"/>
                </a:lnTo>
                <a:lnTo>
                  <a:pt x="3061335" y="0"/>
                </a:lnTo>
                <a:lnTo>
                  <a:pt x="3099435" y="0"/>
                </a:lnTo>
                <a:lnTo>
                  <a:pt x="3099435" y="9525"/>
                </a:lnTo>
                <a:close/>
              </a:path>
              <a:path w="3782695" h="1487170">
                <a:moveTo>
                  <a:pt x="3166110" y="9525"/>
                </a:moveTo>
                <a:lnTo>
                  <a:pt x="3128010" y="9525"/>
                </a:lnTo>
                <a:lnTo>
                  <a:pt x="3128010" y="0"/>
                </a:lnTo>
                <a:lnTo>
                  <a:pt x="3166110" y="0"/>
                </a:lnTo>
                <a:lnTo>
                  <a:pt x="3166110" y="9525"/>
                </a:lnTo>
                <a:close/>
              </a:path>
              <a:path w="3782695" h="1487170">
                <a:moveTo>
                  <a:pt x="3232785" y="9525"/>
                </a:moveTo>
                <a:lnTo>
                  <a:pt x="3194685" y="9525"/>
                </a:lnTo>
                <a:lnTo>
                  <a:pt x="3194685" y="0"/>
                </a:lnTo>
                <a:lnTo>
                  <a:pt x="3232785" y="0"/>
                </a:lnTo>
                <a:lnTo>
                  <a:pt x="3232785" y="9525"/>
                </a:lnTo>
                <a:close/>
              </a:path>
              <a:path w="3782695" h="1487170">
                <a:moveTo>
                  <a:pt x="3299460" y="9525"/>
                </a:moveTo>
                <a:lnTo>
                  <a:pt x="3261360" y="9525"/>
                </a:lnTo>
                <a:lnTo>
                  <a:pt x="3261360" y="0"/>
                </a:lnTo>
                <a:lnTo>
                  <a:pt x="3299460" y="0"/>
                </a:lnTo>
                <a:lnTo>
                  <a:pt x="3299460" y="9525"/>
                </a:lnTo>
                <a:close/>
              </a:path>
              <a:path w="3782695" h="1487170">
                <a:moveTo>
                  <a:pt x="3366135" y="9525"/>
                </a:moveTo>
                <a:lnTo>
                  <a:pt x="3328035" y="9525"/>
                </a:lnTo>
                <a:lnTo>
                  <a:pt x="3328035" y="0"/>
                </a:lnTo>
                <a:lnTo>
                  <a:pt x="3366135" y="0"/>
                </a:lnTo>
                <a:lnTo>
                  <a:pt x="3366135" y="9525"/>
                </a:lnTo>
                <a:close/>
              </a:path>
              <a:path w="3782695" h="1487170">
                <a:moveTo>
                  <a:pt x="3432810" y="9525"/>
                </a:moveTo>
                <a:lnTo>
                  <a:pt x="3394710" y="9525"/>
                </a:lnTo>
                <a:lnTo>
                  <a:pt x="3394710" y="0"/>
                </a:lnTo>
                <a:lnTo>
                  <a:pt x="3432810" y="0"/>
                </a:lnTo>
                <a:lnTo>
                  <a:pt x="3432810" y="9525"/>
                </a:lnTo>
                <a:close/>
              </a:path>
              <a:path w="3782695" h="1487170">
                <a:moveTo>
                  <a:pt x="3499485" y="9525"/>
                </a:moveTo>
                <a:lnTo>
                  <a:pt x="3461385" y="9525"/>
                </a:lnTo>
                <a:lnTo>
                  <a:pt x="3461385" y="0"/>
                </a:lnTo>
                <a:lnTo>
                  <a:pt x="3499485" y="0"/>
                </a:lnTo>
                <a:lnTo>
                  <a:pt x="3499485" y="9525"/>
                </a:lnTo>
                <a:close/>
              </a:path>
              <a:path w="3782695" h="1487170">
                <a:moveTo>
                  <a:pt x="3566160" y="9525"/>
                </a:moveTo>
                <a:lnTo>
                  <a:pt x="3528060" y="9525"/>
                </a:lnTo>
                <a:lnTo>
                  <a:pt x="3528060" y="0"/>
                </a:lnTo>
                <a:lnTo>
                  <a:pt x="3566160" y="0"/>
                </a:lnTo>
                <a:lnTo>
                  <a:pt x="3566160" y="9525"/>
                </a:lnTo>
                <a:close/>
              </a:path>
              <a:path w="3782695" h="1487170">
                <a:moveTo>
                  <a:pt x="3632835" y="9525"/>
                </a:moveTo>
                <a:lnTo>
                  <a:pt x="3594735" y="9525"/>
                </a:lnTo>
                <a:lnTo>
                  <a:pt x="3594735" y="0"/>
                </a:lnTo>
                <a:lnTo>
                  <a:pt x="3632835" y="0"/>
                </a:lnTo>
                <a:lnTo>
                  <a:pt x="3632835" y="9525"/>
                </a:lnTo>
                <a:close/>
              </a:path>
              <a:path w="3782695" h="1487170">
                <a:moveTo>
                  <a:pt x="3699510" y="9525"/>
                </a:moveTo>
                <a:lnTo>
                  <a:pt x="3661410" y="9525"/>
                </a:lnTo>
                <a:lnTo>
                  <a:pt x="3661410" y="0"/>
                </a:lnTo>
                <a:lnTo>
                  <a:pt x="3699510" y="0"/>
                </a:lnTo>
                <a:lnTo>
                  <a:pt x="3699510" y="9525"/>
                </a:lnTo>
                <a:close/>
              </a:path>
              <a:path w="3782695" h="1487170">
                <a:moveTo>
                  <a:pt x="3766185" y="9525"/>
                </a:moveTo>
                <a:lnTo>
                  <a:pt x="3728085" y="9525"/>
                </a:lnTo>
                <a:lnTo>
                  <a:pt x="3728085" y="0"/>
                </a:lnTo>
                <a:lnTo>
                  <a:pt x="3766185" y="0"/>
                </a:lnTo>
                <a:lnTo>
                  <a:pt x="3766185" y="9525"/>
                </a:lnTo>
                <a:close/>
              </a:path>
              <a:path w="3782695" h="1487170">
                <a:moveTo>
                  <a:pt x="3782225" y="60159"/>
                </a:moveTo>
                <a:lnTo>
                  <a:pt x="3772700" y="60159"/>
                </a:lnTo>
                <a:lnTo>
                  <a:pt x="3772700" y="22059"/>
                </a:lnTo>
                <a:lnTo>
                  <a:pt x="3782225" y="22059"/>
                </a:lnTo>
                <a:lnTo>
                  <a:pt x="3782225" y="60159"/>
                </a:lnTo>
                <a:close/>
              </a:path>
              <a:path w="3782695" h="1487170">
                <a:moveTo>
                  <a:pt x="3782225" y="126834"/>
                </a:moveTo>
                <a:lnTo>
                  <a:pt x="3772700" y="126834"/>
                </a:lnTo>
                <a:lnTo>
                  <a:pt x="3772700" y="88734"/>
                </a:lnTo>
                <a:lnTo>
                  <a:pt x="3782225" y="88734"/>
                </a:lnTo>
                <a:lnTo>
                  <a:pt x="3782225" y="126834"/>
                </a:lnTo>
                <a:close/>
              </a:path>
              <a:path w="3782695" h="1487170">
                <a:moveTo>
                  <a:pt x="3782225" y="193509"/>
                </a:moveTo>
                <a:lnTo>
                  <a:pt x="3772700" y="193509"/>
                </a:lnTo>
                <a:lnTo>
                  <a:pt x="3772700" y="155409"/>
                </a:lnTo>
                <a:lnTo>
                  <a:pt x="3782225" y="155409"/>
                </a:lnTo>
                <a:lnTo>
                  <a:pt x="3782225" y="193509"/>
                </a:lnTo>
                <a:close/>
              </a:path>
              <a:path w="3782695" h="1487170">
                <a:moveTo>
                  <a:pt x="3782225" y="260184"/>
                </a:moveTo>
                <a:lnTo>
                  <a:pt x="3772700" y="260184"/>
                </a:lnTo>
                <a:lnTo>
                  <a:pt x="3772700" y="222084"/>
                </a:lnTo>
                <a:lnTo>
                  <a:pt x="3782225" y="222084"/>
                </a:lnTo>
                <a:lnTo>
                  <a:pt x="3782225" y="260184"/>
                </a:lnTo>
                <a:close/>
              </a:path>
              <a:path w="3782695" h="1487170">
                <a:moveTo>
                  <a:pt x="3782225" y="326859"/>
                </a:moveTo>
                <a:lnTo>
                  <a:pt x="3772700" y="326859"/>
                </a:lnTo>
                <a:lnTo>
                  <a:pt x="3772700" y="288759"/>
                </a:lnTo>
                <a:lnTo>
                  <a:pt x="3782225" y="288759"/>
                </a:lnTo>
                <a:lnTo>
                  <a:pt x="3782225" y="326859"/>
                </a:lnTo>
                <a:close/>
              </a:path>
              <a:path w="3782695" h="1487170">
                <a:moveTo>
                  <a:pt x="3782225" y="393534"/>
                </a:moveTo>
                <a:lnTo>
                  <a:pt x="3772700" y="393534"/>
                </a:lnTo>
                <a:lnTo>
                  <a:pt x="3772700" y="355434"/>
                </a:lnTo>
                <a:lnTo>
                  <a:pt x="3782225" y="355434"/>
                </a:lnTo>
                <a:lnTo>
                  <a:pt x="3782225" y="393534"/>
                </a:lnTo>
                <a:close/>
              </a:path>
              <a:path w="3782695" h="1487170">
                <a:moveTo>
                  <a:pt x="3782225" y="460209"/>
                </a:moveTo>
                <a:lnTo>
                  <a:pt x="3772700" y="460209"/>
                </a:lnTo>
                <a:lnTo>
                  <a:pt x="3772700" y="422109"/>
                </a:lnTo>
                <a:lnTo>
                  <a:pt x="3782225" y="422109"/>
                </a:lnTo>
                <a:lnTo>
                  <a:pt x="3782225" y="460209"/>
                </a:lnTo>
                <a:close/>
              </a:path>
              <a:path w="3782695" h="1487170">
                <a:moveTo>
                  <a:pt x="3782225" y="526884"/>
                </a:moveTo>
                <a:lnTo>
                  <a:pt x="3772700" y="526884"/>
                </a:lnTo>
                <a:lnTo>
                  <a:pt x="3772700" y="488784"/>
                </a:lnTo>
                <a:lnTo>
                  <a:pt x="3782225" y="488784"/>
                </a:lnTo>
                <a:lnTo>
                  <a:pt x="3782225" y="526884"/>
                </a:lnTo>
                <a:close/>
              </a:path>
              <a:path w="3782695" h="1487170">
                <a:moveTo>
                  <a:pt x="3782225" y="593559"/>
                </a:moveTo>
                <a:lnTo>
                  <a:pt x="3772700" y="593559"/>
                </a:lnTo>
                <a:lnTo>
                  <a:pt x="3772700" y="555459"/>
                </a:lnTo>
                <a:lnTo>
                  <a:pt x="3782225" y="555459"/>
                </a:lnTo>
                <a:lnTo>
                  <a:pt x="3782225" y="593559"/>
                </a:lnTo>
                <a:close/>
              </a:path>
              <a:path w="3782695" h="1487170">
                <a:moveTo>
                  <a:pt x="3782225" y="660234"/>
                </a:moveTo>
                <a:lnTo>
                  <a:pt x="3772700" y="660234"/>
                </a:lnTo>
                <a:lnTo>
                  <a:pt x="3772700" y="622134"/>
                </a:lnTo>
                <a:lnTo>
                  <a:pt x="3782225" y="622134"/>
                </a:lnTo>
                <a:lnTo>
                  <a:pt x="3782225" y="660234"/>
                </a:lnTo>
                <a:close/>
              </a:path>
              <a:path w="3782695" h="1487170">
                <a:moveTo>
                  <a:pt x="3782225" y="726909"/>
                </a:moveTo>
                <a:lnTo>
                  <a:pt x="3772700" y="726909"/>
                </a:lnTo>
                <a:lnTo>
                  <a:pt x="3772700" y="688809"/>
                </a:lnTo>
                <a:lnTo>
                  <a:pt x="3782225" y="688809"/>
                </a:lnTo>
                <a:lnTo>
                  <a:pt x="3782225" y="726909"/>
                </a:lnTo>
                <a:close/>
              </a:path>
              <a:path w="3782695" h="1487170">
                <a:moveTo>
                  <a:pt x="3782225" y="793584"/>
                </a:moveTo>
                <a:lnTo>
                  <a:pt x="3772700" y="793584"/>
                </a:lnTo>
                <a:lnTo>
                  <a:pt x="3772700" y="755484"/>
                </a:lnTo>
                <a:lnTo>
                  <a:pt x="3782225" y="755484"/>
                </a:lnTo>
                <a:lnTo>
                  <a:pt x="3782225" y="793584"/>
                </a:lnTo>
                <a:close/>
              </a:path>
              <a:path w="3782695" h="1487170">
                <a:moveTo>
                  <a:pt x="3782225" y="860259"/>
                </a:moveTo>
                <a:lnTo>
                  <a:pt x="3772700" y="860259"/>
                </a:lnTo>
                <a:lnTo>
                  <a:pt x="3772700" y="822159"/>
                </a:lnTo>
                <a:lnTo>
                  <a:pt x="3782225" y="822159"/>
                </a:lnTo>
                <a:lnTo>
                  <a:pt x="3782225" y="860259"/>
                </a:lnTo>
                <a:close/>
              </a:path>
              <a:path w="3782695" h="1487170">
                <a:moveTo>
                  <a:pt x="3782225" y="926934"/>
                </a:moveTo>
                <a:lnTo>
                  <a:pt x="3772700" y="926934"/>
                </a:lnTo>
                <a:lnTo>
                  <a:pt x="3772700" y="888834"/>
                </a:lnTo>
                <a:lnTo>
                  <a:pt x="3782225" y="888834"/>
                </a:lnTo>
                <a:lnTo>
                  <a:pt x="3782225" y="926934"/>
                </a:lnTo>
                <a:close/>
              </a:path>
              <a:path w="3782695" h="1487170">
                <a:moveTo>
                  <a:pt x="3782225" y="993609"/>
                </a:moveTo>
                <a:lnTo>
                  <a:pt x="3772700" y="993609"/>
                </a:lnTo>
                <a:lnTo>
                  <a:pt x="3772700" y="955509"/>
                </a:lnTo>
                <a:lnTo>
                  <a:pt x="3782225" y="955509"/>
                </a:lnTo>
                <a:lnTo>
                  <a:pt x="3782225" y="993609"/>
                </a:lnTo>
                <a:close/>
              </a:path>
              <a:path w="3782695" h="1487170">
                <a:moveTo>
                  <a:pt x="3782225" y="1060284"/>
                </a:moveTo>
                <a:lnTo>
                  <a:pt x="3772700" y="1060284"/>
                </a:lnTo>
                <a:lnTo>
                  <a:pt x="3772700" y="1022184"/>
                </a:lnTo>
                <a:lnTo>
                  <a:pt x="3782225" y="1022184"/>
                </a:lnTo>
                <a:lnTo>
                  <a:pt x="3782225" y="1060284"/>
                </a:lnTo>
                <a:close/>
              </a:path>
              <a:path w="3782695" h="1487170">
                <a:moveTo>
                  <a:pt x="3782225" y="1126959"/>
                </a:moveTo>
                <a:lnTo>
                  <a:pt x="3772700" y="1126959"/>
                </a:lnTo>
                <a:lnTo>
                  <a:pt x="3772700" y="1088859"/>
                </a:lnTo>
                <a:lnTo>
                  <a:pt x="3782225" y="1088859"/>
                </a:lnTo>
                <a:lnTo>
                  <a:pt x="3782225" y="1126959"/>
                </a:lnTo>
                <a:close/>
              </a:path>
              <a:path w="3782695" h="1487170">
                <a:moveTo>
                  <a:pt x="3782225" y="1193634"/>
                </a:moveTo>
                <a:lnTo>
                  <a:pt x="3772700" y="1193634"/>
                </a:lnTo>
                <a:lnTo>
                  <a:pt x="3772700" y="1155534"/>
                </a:lnTo>
                <a:lnTo>
                  <a:pt x="3782225" y="1155534"/>
                </a:lnTo>
                <a:lnTo>
                  <a:pt x="3782225" y="1193634"/>
                </a:lnTo>
                <a:close/>
              </a:path>
              <a:path w="3782695" h="1487170">
                <a:moveTo>
                  <a:pt x="3782225" y="1260309"/>
                </a:moveTo>
                <a:lnTo>
                  <a:pt x="3772700" y="1260309"/>
                </a:lnTo>
                <a:lnTo>
                  <a:pt x="3772700" y="1222209"/>
                </a:lnTo>
                <a:lnTo>
                  <a:pt x="3782225" y="1222209"/>
                </a:lnTo>
                <a:lnTo>
                  <a:pt x="3782225" y="1260309"/>
                </a:lnTo>
                <a:close/>
              </a:path>
              <a:path w="3782695" h="1487170">
                <a:moveTo>
                  <a:pt x="3782225" y="1326984"/>
                </a:moveTo>
                <a:lnTo>
                  <a:pt x="3772700" y="1326984"/>
                </a:lnTo>
                <a:lnTo>
                  <a:pt x="3772700" y="1288884"/>
                </a:lnTo>
                <a:lnTo>
                  <a:pt x="3782225" y="1288884"/>
                </a:lnTo>
                <a:lnTo>
                  <a:pt x="3782225" y="1326984"/>
                </a:lnTo>
                <a:close/>
              </a:path>
              <a:path w="3782695" h="1487170">
                <a:moveTo>
                  <a:pt x="3782225" y="1393659"/>
                </a:moveTo>
                <a:lnTo>
                  <a:pt x="3772700" y="1393659"/>
                </a:lnTo>
                <a:lnTo>
                  <a:pt x="3772700" y="1355559"/>
                </a:lnTo>
                <a:lnTo>
                  <a:pt x="3782225" y="1355559"/>
                </a:lnTo>
                <a:lnTo>
                  <a:pt x="3782225" y="1393659"/>
                </a:lnTo>
                <a:close/>
              </a:path>
              <a:path w="3782695" h="1487170">
                <a:moveTo>
                  <a:pt x="3782225" y="1460334"/>
                </a:moveTo>
                <a:lnTo>
                  <a:pt x="3772700" y="1460334"/>
                </a:lnTo>
                <a:lnTo>
                  <a:pt x="3772700" y="1422234"/>
                </a:lnTo>
                <a:lnTo>
                  <a:pt x="3782225" y="1422234"/>
                </a:lnTo>
                <a:lnTo>
                  <a:pt x="3782225" y="1460334"/>
                </a:lnTo>
                <a:close/>
              </a:path>
              <a:path w="3782695" h="1487170">
                <a:moveTo>
                  <a:pt x="3770642" y="1486852"/>
                </a:moveTo>
                <a:lnTo>
                  <a:pt x="3732542" y="1486852"/>
                </a:lnTo>
                <a:lnTo>
                  <a:pt x="3732542" y="1477327"/>
                </a:lnTo>
                <a:lnTo>
                  <a:pt x="3770642" y="1477327"/>
                </a:lnTo>
                <a:lnTo>
                  <a:pt x="3770642" y="1486852"/>
                </a:lnTo>
                <a:close/>
              </a:path>
              <a:path w="3782695" h="1487170">
                <a:moveTo>
                  <a:pt x="3703967" y="1486852"/>
                </a:moveTo>
                <a:lnTo>
                  <a:pt x="3665867" y="1486852"/>
                </a:lnTo>
                <a:lnTo>
                  <a:pt x="3665867" y="1477327"/>
                </a:lnTo>
                <a:lnTo>
                  <a:pt x="3703967" y="1477327"/>
                </a:lnTo>
                <a:lnTo>
                  <a:pt x="3703967" y="1486852"/>
                </a:lnTo>
                <a:close/>
              </a:path>
              <a:path w="3782695" h="1487170">
                <a:moveTo>
                  <a:pt x="3637292" y="1486852"/>
                </a:moveTo>
                <a:lnTo>
                  <a:pt x="3599192" y="1486852"/>
                </a:lnTo>
                <a:lnTo>
                  <a:pt x="3599192" y="1477327"/>
                </a:lnTo>
                <a:lnTo>
                  <a:pt x="3637292" y="1477327"/>
                </a:lnTo>
                <a:lnTo>
                  <a:pt x="3637292" y="1486852"/>
                </a:lnTo>
                <a:close/>
              </a:path>
              <a:path w="3782695" h="1487170">
                <a:moveTo>
                  <a:pt x="3570617" y="1486852"/>
                </a:moveTo>
                <a:lnTo>
                  <a:pt x="3532517" y="1486852"/>
                </a:lnTo>
                <a:lnTo>
                  <a:pt x="3532517" y="1477327"/>
                </a:lnTo>
                <a:lnTo>
                  <a:pt x="3570617" y="1477327"/>
                </a:lnTo>
                <a:lnTo>
                  <a:pt x="3570617" y="1486852"/>
                </a:lnTo>
                <a:close/>
              </a:path>
              <a:path w="3782695" h="1487170">
                <a:moveTo>
                  <a:pt x="3503942" y="1486852"/>
                </a:moveTo>
                <a:lnTo>
                  <a:pt x="3465842" y="1486852"/>
                </a:lnTo>
                <a:lnTo>
                  <a:pt x="3465842" y="1477327"/>
                </a:lnTo>
                <a:lnTo>
                  <a:pt x="3503942" y="1477327"/>
                </a:lnTo>
                <a:lnTo>
                  <a:pt x="3503942" y="1486852"/>
                </a:lnTo>
                <a:close/>
              </a:path>
              <a:path w="3782695" h="1487170">
                <a:moveTo>
                  <a:pt x="3437267" y="1486852"/>
                </a:moveTo>
                <a:lnTo>
                  <a:pt x="3399167" y="1486852"/>
                </a:lnTo>
                <a:lnTo>
                  <a:pt x="3399167" y="1477327"/>
                </a:lnTo>
                <a:lnTo>
                  <a:pt x="3437267" y="1477327"/>
                </a:lnTo>
                <a:lnTo>
                  <a:pt x="3437267" y="1486852"/>
                </a:lnTo>
                <a:close/>
              </a:path>
              <a:path w="3782695" h="1487170">
                <a:moveTo>
                  <a:pt x="3370592" y="1486852"/>
                </a:moveTo>
                <a:lnTo>
                  <a:pt x="3332492" y="1486852"/>
                </a:lnTo>
                <a:lnTo>
                  <a:pt x="3332492" y="1477327"/>
                </a:lnTo>
                <a:lnTo>
                  <a:pt x="3370592" y="1477327"/>
                </a:lnTo>
                <a:lnTo>
                  <a:pt x="3370592" y="1486852"/>
                </a:lnTo>
                <a:close/>
              </a:path>
              <a:path w="3782695" h="1487170">
                <a:moveTo>
                  <a:pt x="3303917" y="1486852"/>
                </a:moveTo>
                <a:lnTo>
                  <a:pt x="3265817" y="1486852"/>
                </a:lnTo>
                <a:lnTo>
                  <a:pt x="3265817" y="1477327"/>
                </a:lnTo>
                <a:lnTo>
                  <a:pt x="3303917" y="1477327"/>
                </a:lnTo>
                <a:lnTo>
                  <a:pt x="3303917" y="1486852"/>
                </a:lnTo>
                <a:close/>
              </a:path>
              <a:path w="3782695" h="1487170">
                <a:moveTo>
                  <a:pt x="3237242" y="1486852"/>
                </a:moveTo>
                <a:lnTo>
                  <a:pt x="3199142" y="1486852"/>
                </a:lnTo>
                <a:lnTo>
                  <a:pt x="3199142" y="1477327"/>
                </a:lnTo>
                <a:lnTo>
                  <a:pt x="3237242" y="1477327"/>
                </a:lnTo>
                <a:lnTo>
                  <a:pt x="3237242" y="1486852"/>
                </a:lnTo>
                <a:close/>
              </a:path>
              <a:path w="3782695" h="1487170">
                <a:moveTo>
                  <a:pt x="3170567" y="1486852"/>
                </a:moveTo>
                <a:lnTo>
                  <a:pt x="3132467" y="1486852"/>
                </a:lnTo>
                <a:lnTo>
                  <a:pt x="3132467" y="1477327"/>
                </a:lnTo>
                <a:lnTo>
                  <a:pt x="3170567" y="1477327"/>
                </a:lnTo>
                <a:lnTo>
                  <a:pt x="3170567" y="1486852"/>
                </a:lnTo>
                <a:close/>
              </a:path>
              <a:path w="3782695" h="1487170">
                <a:moveTo>
                  <a:pt x="3103892" y="1486852"/>
                </a:moveTo>
                <a:lnTo>
                  <a:pt x="3065792" y="1486852"/>
                </a:lnTo>
                <a:lnTo>
                  <a:pt x="3065792" y="1477327"/>
                </a:lnTo>
                <a:lnTo>
                  <a:pt x="3103892" y="1477327"/>
                </a:lnTo>
                <a:lnTo>
                  <a:pt x="3103892" y="1486852"/>
                </a:lnTo>
                <a:close/>
              </a:path>
              <a:path w="3782695" h="1487170">
                <a:moveTo>
                  <a:pt x="3037217" y="1486852"/>
                </a:moveTo>
                <a:lnTo>
                  <a:pt x="2999117" y="1486852"/>
                </a:lnTo>
                <a:lnTo>
                  <a:pt x="2999117" y="1477327"/>
                </a:lnTo>
                <a:lnTo>
                  <a:pt x="3037217" y="1477327"/>
                </a:lnTo>
                <a:lnTo>
                  <a:pt x="3037217" y="1486852"/>
                </a:lnTo>
                <a:close/>
              </a:path>
              <a:path w="3782695" h="1487170">
                <a:moveTo>
                  <a:pt x="2970542" y="1486852"/>
                </a:moveTo>
                <a:lnTo>
                  <a:pt x="2932442" y="1486852"/>
                </a:lnTo>
                <a:lnTo>
                  <a:pt x="2932442" y="1477327"/>
                </a:lnTo>
                <a:lnTo>
                  <a:pt x="2970542" y="1477327"/>
                </a:lnTo>
                <a:lnTo>
                  <a:pt x="2970542" y="1486852"/>
                </a:lnTo>
                <a:close/>
              </a:path>
              <a:path w="3782695" h="1487170">
                <a:moveTo>
                  <a:pt x="2903867" y="1486852"/>
                </a:moveTo>
                <a:lnTo>
                  <a:pt x="2865767" y="1486852"/>
                </a:lnTo>
                <a:lnTo>
                  <a:pt x="2865767" y="1477327"/>
                </a:lnTo>
                <a:lnTo>
                  <a:pt x="2903867" y="1477327"/>
                </a:lnTo>
                <a:lnTo>
                  <a:pt x="2903867" y="1486852"/>
                </a:lnTo>
                <a:close/>
              </a:path>
              <a:path w="3782695" h="1487170">
                <a:moveTo>
                  <a:pt x="2837192" y="1486852"/>
                </a:moveTo>
                <a:lnTo>
                  <a:pt x="2799092" y="1486852"/>
                </a:lnTo>
                <a:lnTo>
                  <a:pt x="2799092" y="1477327"/>
                </a:lnTo>
                <a:lnTo>
                  <a:pt x="2837192" y="1477327"/>
                </a:lnTo>
                <a:lnTo>
                  <a:pt x="2837192" y="1486852"/>
                </a:lnTo>
                <a:close/>
              </a:path>
              <a:path w="3782695" h="1487170">
                <a:moveTo>
                  <a:pt x="2770517" y="1486852"/>
                </a:moveTo>
                <a:lnTo>
                  <a:pt x="2732417" y="1486852"/>
                </a:lnTo>
                <a:lnTo>
                  <a:pt x="2732417" y="1477327"/>
                </a:lnTo>
                <a:lnTo>
                  <a:pt x="2770517" y="1477327"/>
                </a:lnTo>
                <a:lnTo>
                  <a:pt x="2770517" y="1486852"/>
                </a:lnTo>
                <a:close/>
              </a:path>
              <a:path w="3782695" h="1487170">
                <a:moveTo>
                  <a:pt x="2703842" y="1486852"/>
                </a:moveTo>
                <a:lnTo>
                  <a:pt x="2665742" y="1486852"/>
                </a:lnTo>
                <a:lnTo>
                  <a:pt x="2665742" y="1477327"/>
                </a:lnTo>
                <a:lnTo>
                  <a:pt x="2703842" y="1477327"/>
                </a:lnTo>
                <a:lnTo>
                  <a:pt x="2703842" y="1486852"/>
                </a:lnTo>
                <a:close/>
              </a:path>
              <a:path w="3782695" h="1487170">
                <a:moveTo>
                  <a:pt x="2637167" y="1486852"/>
                </a:moveTo>
                <a:lnTo>
                  <a:pt x="2599067" y="1486852"/>
                </a:lnTo>
                <a:lnTo>
                  <a:pt x="2599067" y="1477327"/>
                </a:lnTo>
                <a:lnTo>
                  <a:pt x="2637167" y="1477327"/>
                </a:lnTo>
                <a:lnTo>
                  <a:pt x="2637167" y="1486852"/>
                </a:lnTo>
                <a:close/>
              </a:path>
              <a:path w="3782695" h="1487170">
                <a:moveTo>
                  <a:pt x="2570492" y="1486852"/>
                </a:moveTo>
                <a:lnTo>
                  <a:pt x="2532392" y="1486852"/>
                </a:lnTo>
                <a:lnTo>
                  <a:pt x="2532392" y="1477327"/>
                </a:lnTo>
                <a:lnTo>
                  <a:pt x="2570492" y="1477327"/>
                </a:lnTo>
                <a:lnTo>
                  <a:pt x="2570492" y="1486852"/>
                </a:lnTo>
                <a:close/>
              </a:path>
              <a:path w="3782695" h="1487170">
                <a:moveTo>
                  <a:pt x="2503817" y="1486852"/>
                </a:moveTo>
                <a:lnTo>
                  <a:pt x="2465717" y="1486852"/>
                </a:lnTo>
                <a:lnTo>
                  <a:pt x="2465717" y="1477327"/>
                </a:lnTo>
                <a:lnTo>
                  <a:pt x="2503817" y="1477327"/>
                </a:lnTo>
                <a:lnTo>
                  <a:pt x="2503817" y="1486852"/>
                </a:lnTo>
                <a:close/>
              </a:path>
              <a:path w="3782695" h="1487170">
                <a:moveTo>
                  <a:pt x="2437142" y="1486852"/>
                </a:moveTo>
                <a:lnTo>
                  <a:pt x="2399042" y="1486852"/>
                </a:lnTo>
                <a:lnTo>
                  <a:pt x="2399042" y="1477327"/>
                </a:lnTo>
                <a:lnTo>
                  <a:pt x="2437142" y="1477327"/>
                </a:lnTo>
                <a:lnTo>
                  <a:pt x="2437142" y="1486852"/>
                </a:lnTo>
                <a:close/>
              </a:path>
              <a:path w="3782695" h="1487170">
                <a:moveTo>
                  <a:pt x="2370467" y="1486852"/>
                </a:moveTo>
                <a:lnTo>
                  <a:pt x="2332367" y="1486852"/>
                </a:lnTo>
                <a:lnTo>
                  <a:pt x="2332367" y="1477327"/>
                </a:lnTo>
                <a:lnTo>
                  <a:pt x="2370467" y="1477327"/>
                </a:lnTo>
                <a:lnTo>
                  <a:pt x="2370467" y="1486852"/>
                </a:lnTo>
                <a:close/>
              </a:path>
              <a:path w="3782695" h="1487170">
                <a:moveTo>
                  <a:pt x="2303792" y="1486852"/>
                </a:moveTo>
                <a:lnTo>
                  <a:pt x="2265692" y="1486852"/>
                </a:lnTo>
                <a:lnTo>
                  <a:pt x="2265692" y="1477327"/>
                </a:lnTo>
                <a:lnTo>
                  <a:pt x="2303792" y="1477327"/>
                </a:lnTo>
                <a:lnTo>
                  <a:pt x="2303792" y="1486852"/>
                </a:lnTo>
                <a:close/>
              </a:path>
              <a:path w="3782695" h="1487170">
                <a:moveTo>
                  <a:pt x="2237117" y="1486852"/>
                </a:moveTo>
                <a:lnTo>
                  <a:pt x="2199017" y="1486852"/>
                </a:lnTo>
                <a:lnTo>
                  <a:pt x="2199017" y="1477327"/>
                </a:lnTo>
                <a:lnTo>
                  <a:pt x="2237117" y="1477327"/>
                </a:lnTo>
                <a:lnTo>
                  <a:pt x="2237117" y="1486852"/>
                </a:lnTo>
                <a:close/>
              </a:path>
              <a:path w="3782695" h="1487170">
                <a:moveTo>
                  <a:pt x="2170442" y="1486852"/>
                </a:moveTo>
                <a:lnTo>
                  <a:pt x="2132342" y="1486852"/>
                </a:lnTo>
                <a:lnTo>
                  <a:pt x="2132342" y="1477327"/>
                </a:lnTo>
                <a:lnTo>
                  <a:pt x="2170442" y="1477327"/>
                </a:lnTo>
                <a:lnTo>
                  <a:pt x="2170442" y="1486852"/>
                </a:lnTo>
                <a:close/>
              </a:path>
              <a:path w="3782695" h="1487170">
                <a:moveTo>
                  <a:pt x="2103767" y="1486852"/>
                </a:moveTo>
                <a:lnTo>
                  <a:pt x="2065667" y="1486852"/>
                </a:lnTo>
                <a:lnTo>
                  <a:pt x="2065667" y="1477327"/>
                </a:lnTo>
                <a:lnTo>
                  <a:pt x="2103767" y="1477327"/>
                </a:lnTo>
                <a:lnTo>
                  <a:pt x="2103767" y="1486852"/>
                </a:lnTo>
                <a:close/>
              </a:path>
              <a:path w="3782695" h="1487170">
                <a:moveTo>
                  <a:pt x="2037092" y="1486852"/>
                </a:moveTo>
                <a:lnTo>
                  <a:pt x="1998992" y="1486852"/>
                </a:lnTo>
                <a:lnTo>
                  <a:pt x="1998992" y="1477327"/>
                </a:lnTo>
                <a:lnTo>
                  <a:pt x="2037092" y="1477327"/>
                </a:lnTo>
                <a:lnTo>
                  <a:pt x="2037092" y="1486852"/>
                </a:lnTo>
                <a:close/>
              </a:path>
              <a:path w="3782695" h="1487170">
                <a:moveTo>
                  <a:pt x="1970417" y="1486852"/>
                </a:moveTo>
                <a:lnTo>
                  <a:pt x="1932317" y="1486852"/>
                </a:lnTo>
                <a:lnTo>
                  <a:pt x="1932317" y="1477327"/>
                </a:lnTo>
                <a:lnTo>
                  <a:pt x="1970417" y="1477327"/>
                </a:lnTo>
                <a:lnTo>
                  <a:pt x="1970417" y="1486852"/>
                </a:lnTo>
                <a:close/>
              </a:path>
              <a:path w="3782695" h="1487170">
                <a:moveTo>
                  <a:pt x="1903742" y="1486852"/>
                </a:moveTo>
                <a:lnTo>
                  <a:pt x="1865642" y="1486852"/>
                </a:lnTo>
                <a:lnTo>
                  <a:pt x="1865642" y="1477327"/>
                </a:lnTo>
                <a:lnTo>
                  <a:pt x="1903742" y="1477327"/>
                </a:lnTo>
                <a:lnTo>
                  <a:pt x="1903742" y="1486852"/>
                </a:lnTo>
                <a:close/>
              </a:path>
              <a:path w="3782695" h="1487170">
                <a:moveTo>
                  <a:pt x="1837067" y="1486852"/>
                </a:moveTo>
                <a:lnTo>
                  <a:pt x="1798967" y="1486852"/>
                </a:lnTo>
                <a:lnTo>
                  <a:pt x="1798967" y="1477327"/>
                </a:lnTo>
                <a:lnTo>
                  <a:pt x="1837067" y="1477327"/>
                </a:lnTo>
                <a:lnTo>
                  <a:pt x="1837067" y="1486852"/>
                </a:lnTo>
                <a:close/>
              </a:path>
              <a:path w="3782695" h="1487170">
                <a:moveTo>
                  <a:pt x="1770392" y="1486852"/>
                </a:moveTo>
                <a:lnTo>
                  <a:pt x="1732292" y="1486852"/>
                </a:lnTo>
                <a:lnTo>
                  <a:pt x="1732292" y="1477327"/>
                </a:lnTo>
                <a:lnTo>
                  <a:pt x="1770392" y="1477327"/>
                </a:lnTo>
                <a:lnTo>
                  <a:pt x="1770392" y="1486852"/>
                </a:lnTo>
                <a:close/>
              </a:path>
              <a:path w="3782695" h="1487170">
                <a:moveTo>
                  <a:pt x="1703717" y="1486852"/>
                </a:moveTo>
                <a:lnTo>
                  <a:pt x="1665617" y="1486852"/>
                </a:lnTo>
                <a:lnTo>
                  <a:pt x="1665617" y="1477327"/>
                </a:lnTo>
                <a:lnTo>
                  <a:pt x="1703717" y="1477327"/>
                </a:lnTo>
                <a:lnTo>
                  <a:pt x="1703717" y="1486852"/>
                </a:lnTo>
                <a:close/>
              </a:path>
              <a:path w="3782695" h="1487170">
                <a:moveTo>
                  <a:pt x="1637042" y="1486852"/>
                </a:moveTo>
                <a:lnTo>
                  <a:pt x="1598942" y="1486852"/>
                </a:lnTo>
                <a:lnTo>
                  <a:pt x="1598942" y="1477327"/>
                </a:lnTo>
                <a:lnTo>
                  <a:pt x="1637042" y="1477327"/>
                </a:lnTo>
                <a:lnTo>
                  <a:pt x="1637042" y="1486852"/>
                </a:lnTo>
                <a:close/>
              </a:path>
              <a:path w="3782695" h="1487170">
                <a:moveTo>
                  <a:pt x="1570367" y="1486852"/>
                </a:moveTo>
                <a:lnTo>
                  <a:pt x="1532267" y="1486852"/>
                </a:lnTo>
                <a:lnTo>
                  <a:pt x="1532267" y="1477327"/>
                </a:lnTo>
                <a:lnTo>
                  <a:pt x="1570367" y="1477327"/>
                </a:lnTo>
                <a:lnTo>
                  <a:pt x="1570367" y="1486852"/>
                </a:lnTo>
                <a:close/>
              </a:path>
              <a:path w="3782695" h="1487170">
                <a:moveTo>
                  <a:pt x="1503692" y="1486852"/>
                </a:moveTo>
                <a:lnTo>
                  <a:pt x="1465592" y="1486852"/>
                </a:lnTo>
                <a:lnTo>
                  <a:pt x="1465592" y="1477327"/>
                </a:lnTo>
                <a:lnTo>
                  <a:pt x="1503692" y="1477327"/>
                </a:lnTo>
                <a:lnTo>
                  <a:pt x="1503692" y="1486852"/>
                </a:lnTo>
                <a:close/>
              </a:path>
              <a:path w="3782695" h="1487170">
                <a:moveTo>
                  <a:pt x="1437017" y="1486852"/>
                </a:moveTo>
                <a:lnTo>
                  <a:pt x="1398917" y="1486852"/>
                </a:lnTo>
                <a:lnTo>
                  <a:pt x="1398917" y="1477327"/>
                </a:lnTo>
                <a:lnTo>
                  <a:pt x="1437017" y="1477327"/>
                </a:lnTo>
                <a:lnTo>
                  <a:pt x="1437017" y="1486852"/>
                </a:lnTo>
                <a:close/>
              </a:path>
              <a:path w="3782695" h="1487170">
                <a:moveTo>
                  <a:pt x="1370342" y="1486852"/>
                </a:moveTo>
                <a:lnTo>
                  <a:pt x="1332242" y="1486852"/>
                </a:lnTo>
                <a:lnTo>
                  <a:pt x="1332242" y="1477327"/>
                </a:lnTo>
                <a:lnTo>
                  <a:pt x="1370342" y="1477327"/>
                </a:lnTo>
                <a:lnTo>
                  <a:pt x="1370342" y="1486852"/>
                </a:lnTo>
                <a:close/>
              </a:path>
              <a:path w="3782695" h="1487170">
                <a:moveTo>
                  <a:pt x="1303667" y="1486852"/>
                </a:moveTo>
                <a:lnTo>
                  <a:pt x="1265567" y="1486852"/>
                </a:lnTo>
                <a:lnTo>
                  <a:pt x="1265567" y="1477327"/>
                </a:lnTo>
                <a:lnTo>
                  <a:pt x="1303667" y="1477327"/>
                </a:lnTo>
                <a:lnTo>
                  <a:pt x="1303667" y="1486852"/>
                </a:lnTo>
                <a:close/>
              </a:path>
              <a:path w="3782695" h="1487170">
                <a:moveTo>
                  <a:pt x="1236992" y="1486852"/>
                </a:moveTo>
                <a:lnTo>
                  <a:pt x="1198892" y="1486852"/>
                </a:lnTo>
                <a:lnTo>
                  <a:pt x="1198892" y="1477327"/>
                </a:lnTo>
                <a:lnTo>
                  <a:pt x="1236992" y="1477327"/>
                </a:lnTo>
                <a:lnTo>
                  <a:pt x="1236992" y="1486852"/>
                </a:lnTo>
                <a:close/>
              </a:path>
              <a:path w="3782695" h="1487170">
                <a:moveTo>
                  <a:pt x="1170317" y="1486852"/>
                </a:moveTo>
                <a:lnTo>
                  <a:pt x="1132217" y="1486852"/>
                </a:lnTo>
                <a:lnTo>
                  <a:pt x="1132217" y="1477327"/>
                </a:lnTo>
                <a:lnTo>
                  <a:pt x="1170317" y="1477327"/>
                </a:lnTo>
                <a:lnTo>
                  <a:pt x="1170317" y="1486852"/>
                </a:lnTo>
                <a:close/>
              </a:path>
              <a:path w="3782695" h="1487170">
                <a:moveTo>
                  <a:pt x="1103642" y="1486852"/>
                </a:moveTo>
                <a:lnTo>
                  <a:pt x="1065542" y="1486852"/>
                </a:lnTo>
                <a:lnTo>
                  <a:pt x="1065542" y="1477327"/>
                </a:lnTo>
                <a:lnTo>
                  <a:pt x="1103642" y="1477327"/>
                </a:lnTo>
                <a:lnTo>
                  <a:pt x="1103642" y="1486852"/>
                </a:lnTo>
                <a:close/>
              </a:path>
              <a:path w="3782695" h="1487170">
                <a:moveTo>
                  <a:pt x="1036967" y="1486852"/>
                </a:moveTo>
                <a:lnTo>
                  <a:pt x="998867" y="1486852"/>
                </a:lnTo>
                <a:lnTo>
                  <a:pt x="998867" y="1477327"/>
                </a:lnTo>
                <a:lnTo>
                  <a:pt x="1036967" y="1477327"/>
                </a:lnTo>
                <a:lnTo>
                  <a:pt x="1036967" y="1486852"/>
                </a:lnTo>
                <a:close/>
              </a:path>
              <a:path w="3782695" h="1487170">
                <a:moveTo>
                  <a:pt x="970292" y="1486852"/>
                </a:moveTo>
                <a:lnTo>
                  <a:pt x="932192" y="1486852"/>
                </a:lnTo>
                <a:lnTo>
                  <a:pt x="932192" y="1477327"/>
                </a:lnTo>
                <a:lnTo>
                  <a:pt x="970292" y="1477327"/>
                </a:lnTo>
                <a:lnTo>
                  <a:pt x="970292" y="1486852"/>
                </a:lnTo>
                <a:close/>
              </a:path>
              <a:path w="3782695" h="1487170">
                <a:moveTo>
                  <a:pt x="903617" y="1486852"/>
                </a:moveTo>
                <a:lnTo>
                  <a:pt x="865517" y="1486852"/>
                </a:lnTo>
                <a:lnTo>
                  <a:pt x="865517" y="1477327"/>
                </a:lnTo>
                <a:lnTo>
                  <a:pt x="903617" y="1477327"/>
                </a:lnTo>
                <a:lnTo>
                  <a:pt x="903617" y="1486852"/>
                </a:lnTo>
                <a:close/>
              </a:path>
              <a:path w="3782695" h="1487170">
                <a:moveTo>
                  <a:pt x="836942" y="1486852"/>
                </a:moveTo>
                <a:lnTo>
                  <a:pt x="798842" y="1486852"/>
                </a:lnTo>
                <a:lnTo>
                  <a:pt x="798842" y="1477327"/>
                </a:lnTo>
                <a:lnTo>
                  <a:pt x="836942" y="1477327"/>
                </a:lnTo>
                <a:lnTo>
                  <a:pt x="836942" y="1486852"/>
                </a:lnTo>
                <a:close/>
              </a:path>
              <a:path w="3782695" h="1487170">
                <a:moveTo>
                  <a:pt x="770267" y="1486852"/>
                </a:moveTo>
                <a:lnTo>
                  <a:pt x="732167" y="1486852"/>
                </a:lnTo>
                <a:lnTo>
                  <a:pt x="732167" y="1477327"/>
                </a:lnTo>
                <a:lnTo>
                  <a:pt x="770267" y="1477327"/>
                </a:lnTo>
                <a:lnTo>
                  <a:pt x="770267" y="1486852"/>
                </a:lnTo>
                <a:close/>
              </a:path>
              <a:path w="3782695" h="1487170">
                <a:moveTo>
                  <a:pt x="703592" y="1486852"/>
                </a:moveTo>
                <a:lnTo>
                  <a:pt x="665492" y="1486852"/>
                </a:lnTo>
                <a:lnTo>
                  <a:pt x="665492" y="1477327"/>
                </a:lnTo>
                <a:lnTo>
                  <a:pt x="703592" y="1477327"/>
                </a:lnTo>
                <a:lnTo>
                  <a:pt x="703592" y="1486852"/>
                </a:lnTo>
                <a:close/>
              </a:path>
              <a:path w="3782695" h="1487170">
                <a:moveTo>
                  <a:pt x="636917" y="1486852"/>
                </a:moveTo>
                <a:lnTo>
                  <a:pt x="598817" y="1486852"/>
                </a:lnTo>
                <a:lnTo>
                  <a:pt x="598817" y="1477327"/>
                </a:lnTo>
                <a:lnTo>
                  <a:pt x="636917" y="1477327"/>
                </a:lnTo>
                <a:lnTo>
                  <a:pt x="636917" y="1486852"/>
                </a:lnTo>
                <a:close/>
              </a:path>
              <a:path w="3782695" h="1487170">
                <a:moveTo>
                  <a:pt x="570242" y="1486852"/>
                </a:moveTo>
                <a:lnTo>
                  <a:pt x="532142" y="1486852"/>
                </a:lnTo>
                <a:lnTo>
                  <a:pt x="532142" y="1477327"/>
                </a:lnTo>
                <a:lnTo>
                  <a:pt x="570242" y="1477327"/>
                </a:lnTo>
                <a:lnTo>
                  <a:pt x="570242" y="1486852"/>
                </a:lnTo>
                <a:close/>
              </a:path>
              <a:path w="3782695" h="1487170">
                <a:moveTo>
                  <a:pt x="503567" y="1486852"/>
                </a:moveTo>
                <a:lnTo>
                  <a:pt x="465467" y="1486852"/>
                </a:lnTo>
                <a:lnTo>
                  <a:pt x="465467" y="1477327"/>
                </a:lnTo>
                <a:lnTo>
                  <a:pt x="503567" y="1477327"/>
                </a:lnTo>
                <a:lnTo>
                  <a:pt x="503567" y="1486852"/>
                </a:lnTo>
                <a:close/>
              </a:path>
              <a:path w="3782695" h="1487170">
                <a:moveTo>
                  <a:pt x="436892" y="1486852"/>
                </a:moveTo>
                <a:lnTo>
                  <a:pt x="398792" y="1486852"/>
                </a:lnTo>
                <a:lnTo>
                  <a:pt x="398792" y="1477327"/>
                </a:lnTo>
                <a:lnTo>
                  <a:pt x="436892" y="1477327"/>
                </a:lnTo>
                <a:lnTo>
                  <a:pt x="436892" y="1486852"/>
                </a:lnTo>
                <a:close/>
              </a:path>
              <a:path w="3782695" h="1487170">
                <a:moveTo>
                  <a:pt x="370217" y="1486852"/>
                </a:moveTo>
                <a:lnTo>
                  <a:pt x="332117" y="1486852"/>
                </a:lnTo>
                <a:lnTo>
                  <a:pt x="332117" y="1477327"/>
                </a:lnTo>
                <a:lnTo>
                  <a:pt x="370217" y="1477327"/>
                </a:lnTo>
                <a:lnTo>
                  <a:pt x="370217" y="1486852"/>
                </a:lnTo>
                <a:close/>
              </a:path>
              <a:path w="3782695" h="1487170">
                <a:moveTo>
                  <a:pt x="303542" y="1486852"/>
                </a:moveTo>
                <a:lnTo>
                  <a:pt x="265442" y="1486852"/>
                </a:lnTo>
                <a:lnTo>
                  <a:pt x="265442" y="1477327"/>
                </a:lnTo>
                <a:lnTo>
                  <a:pt x="303542" y="1477327"/>
                </a:lnTo>
                <a:lnTo>
                  <a:pt x="303542" y="1486852"/>
                </a:lnTo>
                <a:close/>
              </a:path>
              <a:path w="3782695" h="1487170">
                <a:moveTo>
                  <a:pt x="236867" y="1486852"/>
                </a:moveTo>
                <a:lnTo>
                  <a:pt x="198767" y="1486852"/>
                </a:lnTo>
                <a:lnTo>
                  <a:pt x="198767" y="1477327"/>
                </a:lnTo>
                <a:lnTo>
                  <a:pt x="236867" y="1477327"/>
                </a:lnTo>
                <a:lnTo>
                  <a:pt x="236867" y="1486852"/>
                </a:lnTo>
                <a:close/>
              </a:path>
              <a:path w="3782695" h="1487170">
                <a:moveTo>
                  <a:pt x="170192" y="1486852"/>
                </a:moveTo>
                <a:lnTo>
                  <a:pt x="132092" y="1486852"/>
                </a:lnTo>
                <a:lnTo>
                  <a:pt x="132092" y="1477327"/>
                </a:lnTo>
                <a:lnTo>
                  <a:pt x="170192" y="1477327"/>
                </a:lnTo>
                <a:lnTo>
                  <a:pt x="170192" y="1486852"/>
                </a:lnTo>
                <a:close/>
              </a:path>
              <a:path w="3782695" h="1487170">
                <a:moveTo>
                  <a:pt x="103517" y="1486852"/>
                </a:moveTo>
                <a:lnTo>
                  <a:pt x="65417" y="1486852"/>
                </a:lnTo>
                <a:lnTo>
                  <a:pt x="65417" y="1477327"/>
                </a:lnTo>
                <a:lnTo>
                  <a:pt x="103517" y="1477327"/>
                </a:lnTo>
                <a:lnTo>
                  <a:pt x="103517" y="148685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14619" y="2121840"/>
            <a:ext cx="3597910" cy="140398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50"/>
              </a:spcBef>
            </a:pPr>
            <a:r>
              <a:rPr dirty="0" sz="2000">
                <a:latin typeface="华文楷体"/>
                <a:cs typeface="华文楷体"/>
              </a:rPr>
              <a:t>电场强度为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=3000N/C</a:t>
            </a:r>
            <a:r>
              <a:rPr dirty="0" sz="2000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的</a:t>
            </a:r>
            <a:r>
              <a:rPr dirty="0" sz="2000">
                <a:latin typeface="华文楷体"/>
                <a:cs typeface="华文楷体"/>
              </a:rPr>
              <a:t>连 </a:t>
            </a:r>
            <a:r>
              <a:rPr dirty="0" sz="2000">
                <a:latin typeface="华文楷体"/>
                <a:cs typeface="华文楷体"/>
              </a:rPr>
              <a:t>线长度为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=0.1m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华文楷体"/>
                <a:cs typeface="华文楷体"/>
              </a:rPr>
              <a:t>正电荷的电</a:t>
            </a:r>
            <a:r>
              <a:rPr dirty="0" sz="2000" spc="5">
                <a:latin typeface="华文楷体"/>
                <a:cs typeface="华文楷体"/>
              </a:rPr>
              <a:t>荷 </a:t>
            </a:r>
            <a:r>
              <a:rPr dirty="0" sz="2000">
                <a:latin typeface="华文楷体"/>
                <a:cs typeface="华文楷体"/>
              </a:rPr>
              <a:t>量为</a:t>
            </a:r>
            <a:r>
              <a:rPr dirty="0" sz="2000" spc="-5" i="1">
                <a:latin typeface="Times New Roman"/>
                <a:cs typeface="Times New Roman"/>
              </a:rPr>
              <a:t>q=</a:t>
            </a:r>
            <a:r>
              <a:rPr dirty="0" sz="2000" spc="-5">
                <a:latin typeface="Times New Roman"/>
                <a:cs typeface="Times New Roman"/>
              </a:rPr>
              <a:t>1.0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7355" y="2281427"/>
            <a:ext cx="3268979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5164" y="4561332"/>
            <a:ext cx="353695" cy="620395"/>
          </a:xfrm>
          <a:custGeom>
            <a:avLst/>
            <a:gdLst/>
            <a:ahLst/>
            <a:cxnLst/>
            <a:rect l="l" t="t" r="r" b="b"/>
            <a:pathLst>
              <a:path w="353695" h="620395">
                <a:moveTo>
                  <a:pt x="265176" y="443483"/>
                </a:moveTo>
                <a:lnTo>
                  <a:pt x="88391" y="443483"/>
                </a:lnTo>
                <a:lnTo>
                  <a:pt x="88391" y="0"/>
                </a:lnTo>
                <a:lnTo>
                  <a:pt x="176784" y="88391"/>
                </a:lnTo>
                <a:lnTo>
                  <a:pt x="265176" y="88391"/>
                </a:lnTo>
                <a:lnTo>
                  <a:pt x="265176" y="443483"/>
                </a:lnTo>
                <a:close/>
              </a:path>
              <a:path w="353695" h="620395">
                <a:moveTo>
                  <a:pt x="265176" y="88391"/>
                </a:moveTo>
                <a:lnTo>
                  <a:pt x="176784" y="88391"/>
                </a:lnTo>
                <a:lnTo>
                  <a:pt x="265176" y="0"/>
                </a:lnTo>
                <a:lnTo>
                  <a:pt x="265176" y="88391"/>
                </a:lnTo>
                <a:close/>
              </a:path>
              <a:path w="353695" h="620395">
                <a:moveTo>
                  <a:pt x="176784" y="620267"/>
                </a:moveTo>
                <a:lnTo>
                  <a:pt x="0" y="443483"/>
                </a:lnTo>
                <a:lnTo>
                  <a:pt x="353567" y="443483"/>
                </a:lnTo>
                <a:lnTo>
                  <a:pt x="176784" y="62026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9746" y="4545609"/>
            <a:ext cx="384810" cy="645160"/>
          </a:xfrm>
          <a:custGeom>
            <a:avLst/>
            <a:gdLst/>
            <a:ahLst/>
            <a:cxnLst/>
            <a:rect l="l" t="t" r="r" b="b"/>
            <a:pathLst>
              <a:path w="384809" h="645160">
                <a:moveTo>
                  <a:pt x="97472" y="458698"/>
                </a:moveTo>
                <a:lnTo>
                  <a:pt x="97472" y="0"/>
                </a:lnTo>
                <a:lnTo>
                  <a:pt x="112801" y="15328"/>
                </a:lnTo>
                <a:lnTo>
                  <a:pt x="110172" y="15328"/>
                </a:lnTo>
                <a:lnTo>
                  <a:pt x="99339" y="19824"/>
                </a:lnTo>
                <a:lnTo>
                  <a:pt x="110172" y="30657"/>
                </a:lnTo>
                <a:lnTo>
                  <a:pt x="110172" y="452348"/>
                </a:lnTo>
                <a:lnTo>
                  <a:pt x="103822" y="452348"/>
                </a:lnTo>
                <a:lnTo>
                  <a:pt x="97472" y="458698"/>
                </a:lnTo>
                <a:close/>
              </a:path>
              <a:path w="384809" h="645160">
                <a:moveTo>
                  <a:pt x="205803" y="99339"/>
                </a:moveTo>
                <a:lnTo>
                  <a:pt x="196811" y="99339"/>
                </a:lnTo>
                <a:lnTo>
                  <a:pt x="192322" y="94849"/>
                </a:lnTo>
                <a:lnTo>
                  <a:pt x="287172" y="0"/>
                </a:lnTo>
                <a:lnTo>
                  <a:pt x="287172" y="15328"/>
                </a:lnTo>
                <a:lnTo>
                  <a:pt x="274472" y="15328"/>
                </a:lnTo>
                <a:lnTo>
                  <a:pt x="274472" y="30670"/>
                </a:lnTo>
                <a:lnTo>
                  <a:pt x="205803" y="99339"/>
                </a:lnTo>
                <a:close/>
              </a:path>
              <a:path w="384809" h="645160">
                <a:moveTo>
                  <a:pt x="110172" y="30657"/>
                </a:moveTo>
                <a:lnTo>
                  <a:pt x="99339" y="19824"/>
                </a:lnTo>
                <a:lnTo>
                  <a:pt x="110172" y="15328"/>
                </a:lnTo>
                <a:lnTo>
                  <a:pt x="110172" y="30657"/>
                </a:lnTo>
                <a:close/>
              </a:path>
              <a:path w="384809" h="645160">
                <a:moveTo>
                  <a:pt x="192328" y="112814"/>
                </a:moveTo>
                <a:lnTo>
                  <a:pt x="110185" y="30670"/>
                </a:lnTo>
                <a:lnTo>
                  <a:pt x="110172" y="15328"/>
                </a:lnTo>
                <a:lnTo>
                  <a:pt x="112801" y="15328"/>
                </a:lnTo>
                <a:lnTo>
                  <a:pt x="192322" y="94849"/>
                </a:lnTo>
                <a:lnTo>
                  <a:pt x="187833" y="99339"/>
                </a:lnTo>
                <a:lnTo>
                  <a:pt x="205803" y="99339"/>
                </a:lnTo>
                <a:lnTo>
                  <a:pt x="192328" y="112814"/>
                </a:lnTo>
                <a:close/>
              </a:path>
              <a:path w="384809" h="645160">
                <a:moveTo>
                  <a:pt x="274472" y="30670"/>
                </a:moveTo>
                <a:lnTo>
                  <a:pt x="274472" y="15328"/>
                </a:lnTo>
                <a:lnTo>
                  <a:pt x="285318" y="19824"/>
                </a:lnTo>
                <a:lnTo>
                  <a:pt x="274472" y="30670"/>
                </a:lnTo>
                <a:close/>
              </a:path>
              <a:path w="384809" h="645160">
                <a:moveTo>
                  <a:pt x="353999" y="465048"/>
                </a:moveTo>
                <a:lnTo>
                  <a:pt x="274472" y="465048"/>
                </a:lnTo>
                <a:lnTo>
                  <a:pt x="274485" y="30657"/>
                </a:lnTo>
                <a:lnTo>
                  <a:pt x="285318" y="19824"/>
                </a:lnTo>
                <a:lnTo>
                  <a:pt x="274472" y="15328"/>
                </a:lnTo>
                <a:lnTo>
                  <a:pt x="287172" y="15328"/>
                </a:lnTo>
                <a:lnTo>
                  <a:pt x="287172" y="452348"/>
                </a:lnTo>
                <a:lnTo>
                  <a:pt x="280822" y="452348"/>
                </a:lnTo>
                <a:lnTo>
                  <a:pt x="287172" y="458698"/>
                </a:lnTo>
                <a:lnTo>
                  <a:pt x="360349" y="458698"/>
                </a:lnTo>
                <a:lnTo>
                  <a:pt x="353999" y="465048"/>
                </a:lnTo>
                <a:close/>
              </a:path>
              <a:path w="384809" h="645160">
                <a:moveTo>
                  <a:pt x="196811" y="99339"/>
                </a:moveTo>
                <a:lnTo>
                  <a:pt x="187833" y="99339"/>
                </a:lnTo>
                <a:lnTo>
                  <a:pt x="192322" y="94849"/>
                </a:lnTo>
                <a:lnTo>
                  <a:pt x="196811" y="99339"/>
                </a:lnTo>
                <a:close/>
              </a:path>
              <a:path w="384809" h="645160">
                <a:moveTo>
                  <a:pt x="192328" y="644677"/>
                </a:moveTo>
                <a:lnTo>
                  <a:pt x="0" y="452348"/>
                </a:lnTo>
                <a:lnTo>
                  <a:pt x="97472" y="452348"/>
                </a:lnTo>
                <a:lnTo>
                  <a:pt x="97472" y="454215"/>
                </a:lnTo>
                <a:lnTo>
                  <a:pt x="19812" y="454215"/>
                </a:lnTo>
                <a:lnTo>
                  <a:pt x="15328" y="465048"/>
                </a:lnTo>
                <a:lnTo>
                  <a:pt x="30645" y="465048"/>
                </a:lnTo>
                <a:lnTo>
                  <a:pt x="192322" y="626713"/>
                </a:lnTo>
                <a:lnTo>
                  <a:pt x="187833" y="631202"/>
                </a:lnTo>
                <a:lnTo>
                  <a:pt x="205802" y="631202"/>
                </a:lnTo>
                <a:lnTo>
                  <a:pt x="192328" y="644677"/>
                </a:lnTo>
                <a:close/>
              </a:path>
              <a:path w="384809" h="645160">
                <a:moveTo>
                  <a:pt x="110172" y="458698"/>
                </a:moveTo>
                <a:lnTo>
                  <a:pt x="97472" y="458698"/>
                </a:lnTo>
                <a:lnTo>
                  <a:pt x="103822" y="452348"/>
                </a:lnTo>
                <a:lnTo>
                  <a:pt x="110172" y="452348"/>
                </a:lnTo>
                <a:lnTo>
                  <a:pt x="110172" y="458698"/>
                </a:lnTo>
                <a:close/>
              </a:path>
              <a:path w="384809" h="645160">
                <a:moveTo>
                  <a:pt x="287172" y="458698"/>
                </a:moveTo>
                <a:lnTo>
                  <a:pt x="280822" y="452348"/>
                </a:lnTo>
                <a:lnTo>
                  <a:pt x="287172" y="452348"/>
                </a:lnTo>
                <a:lnTo>
                  <a:pt x="287172" y="458698"/>
                </a:lnTo>
                <a:close/>
              </a:path>
              <a:path w="384809" h="645160">
                <a:moveTo>
                  <a:pt x="360349" y="458698"/>
                </a:moveTo>
                <a:lnTo>
                  <a:pt x="287172" y="458698"/>
                </a:lnTo>
                <a:lnTo>
                  <a:pt x="287172" y="452348"/>
                </a:lnTo>
                <a:lnTo>
                  <a:pt x="384644" y="452348"/>
                </a:lnTo>
                <a:lnTo>
                  <a:pt x="382778" y="454215"/>
                </a:lnTo>
                <a:lnTo>
                  <a:pt x="364832" y="454215"/>
                </a:lnTo>
                <a:lnTo>
                  <a:pt x="360349" y="458698"/>
                </a:lnTo>
                <a:close/>
              </a:path>
              <a:path w="384809" h="645160">
                <a:moveTo>
                  <a:pt x="30645" y="465048"/>
                </a:moveTo>
                <a:lnTo>
                  <a:pt x="15328" y="465048"/>
                </a:lnTo>
                <a:lnTo>
                  <a:pt x="19812" y="454215"/>
                </a:lnTo>
                <a:lnTo>
                  <a:pt x="30645" y="465048"/>
                </a:lnTo>
                <a:close/>
              </a:path>
              <a:path w="384809" h="645160">
                <a:moveTo>
                  <a:pt x="110172" y="465048"/>
                </a:moveTo>
                <a:lnTo>
                  <a:pt x="30645" y="465048"/>
                </a:lnTo>
                <a:lnTo>
                  <a:pt x="19812" y="454215"/>
                </a:lnTo>
                <a:lnTo>
                  <a:pt x="97472" y="454215"/>
                </a:lnTo>
                <a:lnTo>
                  <a:pt x="97472" y="458698"/>
                </a:lnTo>
                <a:lnTo>
                  <a:pt x="110172" y="458698"/>
                </a:lnTo>
                <a:lnTo>
                  <a:pt x="110172" y="465048"/>
                </a:lnTo>
                <a:close/>
              </a:path>
              <a:path w="384809" h="645160">
                <a:moveTo>
                  <a:pt x="205802" y="631202"/>
                </a:moveTo>
                <a:lnTo>
                  <a:pt x="196811" y="631202"/>
                </a:lnTo>
                <a:lnTo>
                  <a:pt x="192322" y="626713"/>
                </a:lnTo>
                <a:lnTo>
                  <a:pt x="364832" y="454215"/>
                </a:lnTo>
                <a:lnTo>
                  <a:pt x="369316" y="465048"/>
                </a:lnTo>
                <a:lnTo>
                  <a:pt x="371945" y="465048"/>
                </a:lnTo>
                <a:lnTo>
                  <a:pt x="205802" y="631202"/>
                </a:lnTo>
                <a:close/>
              </a:path>
              <a:path w="384809" h="645160">
                <a:moveTo>
                  <a:pt x="371945" y="465048"/>
                </a:moveTo>
                <a:lnTo>
                  <a:pt x="369316" y="465048"/>
                </a:lnTo>
                <a:lnTo>
                  <a:pt x="364832" y="454215"/>
                </a:lnTo>
                <a:lnTo>
                  <a:pt x="382778" y="454215"/>
                </a:lnTo>
                <a:lnTo>
                  <a:pt x="371945" y="465048"/>
                </a:lnTo>
                <a:close/>
              </a:path>
              <a:path w="384809" h="645160">
                <a:moveTo>
                  <a:pt x="196811" y="631202"/>
                </a:moveTo>
                <a:lnTo>
                  <a:pt x="187833" y="631202"/>
                </a:lnTo>
                <a:lnTo>
                  <a:pt x="192322" y="626713"/>
                </a:lnTo>
                <a:lnTo>
                  <a:pt x="196811" y="63120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42638" y="5199811"/>
            <a:ext cx="4752975" cy="532765"/>
          </a:xfrm>
          <a:custGeom>
            <a:avLst/>
            <a:gdLst/>
            <a:ahLst/>
            <a:cxnLst/>
            <a:rect l="l" t="t" r="r" b="b"/>
            <a:pathLst>
              <a:path w="4752975" h="532764">
                <a:moveTo>
                  <a:pt x="4748098" y="532752"/>
                </a:moveTo>
                <a:lnTo>
                  <a:pt x="4762" y="532752"/>
                </a:lnTo>
                <a:lnTo>
                  <a:pt x="3289" y="532523"/>
                </a:lnTo>
                <a:lnTo>
                  <a:pt x="1968" y="531837"/>
                </a:lnTo>
                <a:lnTo>
                  <a:pt x="914" y="530783"/>
                </a:lnTo>
                <a:lnTo>
                  <a:pt x="228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4748098" y="0"/>
                </a:lnTo>
                <a:lnTo>
                  <a:pt x="475286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4752860" y="527989"/>
                </a:lnTo>
                <a:lnTo>
                  <a:pt x="4752619" y="529463"/>
                </a:lnTo>
                <a:lnTo>
                  <a:pt x="4751946" y="530783"/>
                </a:lnTo>
                <a:lnTo>
                  <a:pt x="4750892" y="531837"/>
                </a:lnTo>
                <a:lnTo>
                  <a:pt x="4749571" y="532523"/>
                </a:lnTo>
                <a:lnTo>
                  <a:pt x="4748098" y="532752"/>
                </a:lnTo>
                <a:close/>
              </a:path>
              <a:path w="475297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752975" h="532764">
                <a:moveTo>
                  <a:pt x="474333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743335" y="4762"/>
                </a:lnTo>
                <a:lnTo>
                  <a:pt x="4743335" y="9525"/>
                </a:lnTo>
                <a:close/>
              </a:path>
              <a:path w="4752975" h="532764">
                <a:moveTo>
                  <a:pt x="4743335" y="527989"/>
                </a:moveTo>
                <a:lnTo>
                  <a:pt x="4743335" y="4762"/>
                </a:lnTo>
                <a:lnTo>
                  <a:pt x="4748098" y="9525"/>
                </a:lnTo>
                <a:lnTo>
                  <a:pt x="4752860" y="9525"/>
                </a:lnTo>
                <a:lnTo>
                  <a:pt x="4752860" y="523227"/>
                </a:lnTo>
                <a:lnTo>
                  <a:pt x="4748098" y="523227"/>
                </a:lnTo>
                <a:lnTo>
                  <a:pt x="4743335" y="527989"/>
                </a:lnTo>
                <a:close/>
              </a:path>
              <a:path w="4752975" h="532764">
                <a:moveTo>
                  <a:pt x="4752860" y="9525"/>
                </a:moveTo>
                <a:lnTo>
                  <a:pt x="4748098" y="9525"/>
                </a:lnTo>
                <a:lnTo>
                  <a:pt x="4743335" y="4762"/>
                </a:lnTo>
                <a:lnTo>
                  <a:pt x="4752860" y="4762"/>
                </a:lnTo>
                <a:lnTo>
                  <a:pt x="4752860" y="9525"/>
                </a:lnTo>
                <a:close/>
              </a:path>
              <a:path w="475297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4752975" h="532764">
                <a:moveTo>
                  <a:pt x="4743335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4743335" y="523227"/>
                </a:lnTo>
                <a:lnTo>
                  <a:pt x="4743335" y="527989"/>
                </a:lnTo>
                <a:close/>
              </a:path>
              <a:path w="4752975" h="532764">
                <a:moveTo>
                  <a:pt x="4752860" y="527989"/>
                </a:moveTo>
                <a:lnTo>
                  <a:pt x="4743335" y="527989"/>
                </a:lnTo>
                <a:lnTo>
                  <a:pt x="4748098" y="523227"/>
                </a:lnTo>
                <a:lnTo>
                  <a:pt x="4752860" y="523227"/>
                </a:lnTo>
                <a:lnTo>
                  <a:pt x="4752860" y="5279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594" y="1635620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三、电势能的大小</a:t>
            </a:r>
            <a:endParaRPr sz="3000"/>
          </a:p>
        </p:txBody>
      </p:sp>
      <p:sp>
        <p:nvSpPr>
          <p:cNvPr id="6" name="object 6"/>
          <p:cNvSpPr/>
          <p:nvPr/>
        </p:nvSpPr>
        <p:spPr>
          <a:xfrm>
            <a:off x="2216353" y="4138815"/>
            <a:ext cx="2474595" cy="490855"/>
          </a:xfrm>
          <a:custGeom>
            <a:avLst/>
            <a:gdLst/>
            <a:ahLst/>
            <a:cxnLst/>
            <a:rect l="l" t="t" r="r" b="b"/>
            <a:pathLst>
              <a:path w="2474595" h="490854">
                <a:moveTo>
                  <a:pt x="2460015" y="490245"/>
                </a:moveTo>
                <a:lnTo>
                  <a:pt x="14287" y="490245"/>
                </a:lnTo>
                <a:lnTo>
                  <a:pt x="11493" y="489965"/>
                </a:lnTo>
                <a:lnTo>
                  <a:pt x="0" y="475957"/>
                </a:lnTo>
                <a:lnTo>
                  <a:pt x="0" y="14287"/>
                </a:lnTo>
                <a:lnTo>
                  <a:pt x="14287" y="0"/>
                </a:lnTo>
                <a:lnTo>
                  <a:pt x="2460015" y="0"/>
                </a:lnTo>
                <a:lnTo>
                  <a:pt x="247430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2474302" y="475957"/>
                </a:lnTo>
                <a:lnTo>
                  <a:pt x="2474036" y="478739"/>
                </a:lnTo>
                <a:lnTo>
                  <a:pt x="2462809" y="489965"/>
                </a:lnTo>
                <a:lnTo>
                  <a:pt x="2460015" y="490245"/>
                </a:lnTo>
                <a:close/>
              </a:path>
              <a:path w="2474595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74595" h="490854">
                <a:moveTo>
                  <a:pt x="244572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45727" y="14287"/>
                </a:lnTo>
                <a:lnTo>
                  <a:pt x="2445727" y="28575"/>
                </a:lnTo>
                <a:close/>
              </a:path>
              <a:path w="2474595" h="490854">
                <a:moveTo>
                  <a:pt x="2445727" y="475957"/>
                </a:moveTo>
                <a:lnTo>
                  <a:pt x="2445727" y="14287"/>
                </a:lnTo>
                <a:lnTo>
                  <a:pt x="2460015" y="28575"/>
                </a:lnTo>
                <a:lnTo>
                  <a:pt x="2474302" y="28575"/>
                </a:lnTo>
                <a:lnTo>
                  <a:pt x="2474302" y="461670"/>
                </a:lnTo>
                <a:lnTo>
                  <a:pt x="2460015" y="461670"/>
                </a:lnTo>
                <a:lnTo>
                  <a:pt x="2445727" y="475957"/>
                </a:lnTo>
                <a:close/>
              </a:path>
              <a:path w="2474595" h="490854">
                <a:moveTo>
                  <a:pt x="2474302" y="28575"/>
                </a:moveTo>
                <a:lnTo>
                  <a:pt x="2460015" y="28575"/>
                </a:lnTo>
                <a:lnTo>
                  <a:pt x="2445727" y="14287"/>
                </a:lnTo>
                <a:lnTo>
                  <a:pt x="2474302" y="14287"/>
                </a:lnTo>
                <a:lnTo>
                  <a:pt x="2474302" y="28575"/>
                </a:lnTo>
                <a:close/>
              </a:path>
              <a:path w="2474595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2474595" h="490854">
                <a:moveTo>
                  <a:pt x="2445727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2445727" y="461670"/>
                </a:lnTo>
                <a:lnTo>
                  <a:pt x="2445727" y="475957"/>
                </a:lnTo>
                <a:close/>
              </a:path>
              <a:path w="2474595" h="490854">
                <a:moveTo>
                  <a:pt x="2474302" y="475957"/>
                </a:moveTo>
                <a:lnTo>
                  <a:pt x="2445727" y="475957"/>
                </a:lnTo>
                <a:lnTo>
                  <a:pt x="2460015" y="461670"/>
                </a:lnTo>
                <a:lnTo>
                  <a:pt x="2474302" y="461670"/>
                </a:lnTo>
                <a:lnTo>
                  <a:pt x="2474302" y="4759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3531" y="4268025"/>
            <a:ext cx="2834640" cy="338455"/>
          </a:xfrm>
          <a:custGeom>
            <a:avLst/>
            <a:gdLst/>
            <a:ahLst/>
            <a:cxnLst/>
            <a:rect l="l" t="t" r="r" b="b"/>
            <a:pathLst>
              <a:path w="2834640" h="338454">
                <a:moveTo>
                  <a:pt x="2665158" y="96088"/>
                </a:moveTo>
                <a:lnTo>
                  <a:pt x="2665158" y="0"/>
                </a:lnTo>
                <a:lnTo>
                  <a:pt x="2688158" y="22999"/>
                </a:lnTo>
                <a:lnTo>
                  <a:pt x="2684208" y="22999"/>
                </a:lnTo>
                <a:lnTo>
                  <a:pt x="2667952" y="29730"/>
                </a:lnTo>
                <a:lnTo>
                  <a:pt x="2684208" y="45986"/>
                </a:lnTo>
                <a:lnTo>
                  <a:pt x="2684208" y="86563"/>
                </a:lnTo>
                <a:lnTo>
                  <a:pt x="2674683" y="86563"/>
                </a:lnTo>
                <a:lnTo>
                  <a:pt x="2665158" y="96088"/>
                </a:lnTo>
                <a:close/>
              </a:path>
              <a:path w="2834640" h="338454">
                <a:moveTo>
                  <a:pt x="2684208" y="45986"/>
                </a:moveTo>
                <a:lnTo>
                  <a:pt x="2667952" y="29730"/>
                </a:lnTo>
                <a:lnTo>
                  <a:pt x="2684208" y="22999"/>
                </a:lnTo>
                <a:lnTo>
                  <a:pt x="2684208" y="45986"/>
                </a:lnTo>
                <a:close/>
              </a:path>
              <a:path w="2834640" h="338454">
                <a:moveTo>
                  <a:pt x="2807411" y="169189"/>
                </a:moveTo>
                <a:lnTo>
                  <a:pt x="2684208" y="45986"/>
                </a:lnTo>
                <a:lnTo>
                  <a:pt x="2684208" y="22999"/>
                </a:lnTo>
                <a:lnTo>
                  <a:pt x="2688158" y="22999"/>
                </a:lnTo>
                <a:lnTo>
                  <a:pt x="2827616" y="162458"/>
                </a:lnTo>
                <a:lnTo>
                  <a:pt x="2814142" y="162458"/>
                </a:lnTo>
                <a:lnTo>
                  <a:pt x="2807411" y="169189"/>
                </a:lnTo>
                <a:close/>
              </a:path>
              <a:path w="2834640" h="338454">
                <a:moveTo>
                  <a:pt x="2665158" y="251815"/>
                </a:moveTo>
                <a:lnTo>
                  <a:pt x="0" y="251815"/>
                </a:lnTo>
                <a:lnTo>
                  <a:pt x="0" y="86563"/>
                </a:lnTo>
                <a:lnTo>
                  <a:pt x="2665158" y="86563"/>
                </a:lnTo>
                <a:lnTo>
                  <a:pt x="2665158" y="96088"/>
                </a:lnTo>
                <a:lnTo>
                  <a:pt x="19050" y="96088"/>
                </a:lnTo>
                <a:lnTo>
                  <a:pt x="9525" y="105613"/>
                </a:lnTo>
                <a:lnTo>
                  <a:pt x="19050" y="105613"/>
                </a:lnTo>
                <a:lnTo>
                  <a:pt x="19050" y="232765"/>
                </a:lnTo>
                <a:lnTo>
                  <a:pt x="9525" y="232765"/>
                </a:lnTo>
                <a:lnTo>
                  <a:pt x="19050" y="242290"/>
                </a:lnTo>
                <a:lnTo>
                  <a:pt x="2665158" y="242290"/>
                </a:lnTo>
                <a:lnTo>
                  <a:pt x="2665158" y="251815"/>
                </a:lnTo>
                <a:close/>
              </a:path>
              <a:path w="2834640" h="338454">
                <a:moveTo>
                  <a:pt x="2684208" y="105613"/>
                </a:moveTo>
                <a:lnTo>
                  <a:pt x="19050" y="105613"/>
                </a:lnTo>
                <a:lnTo>
                  <a:pt x="19050" y="96088"/>
                </a:lnTo>
                <a:lnTo>
                  <a:pt x="2665158" y="96088"/>
                </a:lnTo>
                <a:lnTo>
                  <a:pt x="2674683" y="86563"/>
                </a:lnTo>
                <a:lnTo>
                  <a:pt x="2684208" y="86563"/>
                </a:lnTo>
                <a:lnTo>
                  <a:pt x="2684208" y="105613"/>
                </a:lnTo>
                <a:close/>
              </a:path>
              <a:path w="2834640" h="338454">
                <a:moveTo>
                  <a:pt x="19050" y="105613"/>
                </a:moveTo>
                <a:lnTo>
                  <a:pt x="9525" y="105613"/>
                </a:lnTo>
                <a:lnTo>
                  <a:pt x="19050" y="96088"/>
                </a:lnTo>
                <a:lnTo>
                  <a:pt x="19050" y="105613"/>
                </a:lnTo>
                <a:close/>
              </a:path>
              <a:path w="2834640" h="338454">
                <a:moveTo>
                  <a:pt x="2814142" y="175920"/>
                </a:moveTo>
                <a:lnTo>
                  <a:pt x="2807411" y="169189"/>
                </a:lnTo>
                <a:lnTo>
                  <a:pt x="2814142" y="162458"/>
                </a:lnTo>
                <a:lnTo>
                  <a:pt x="2814142" y="175920"/>
                </a:lnTo>
                <a:close/>
              </a:path>
              <a:path w="2834640" h="338454">
                <a:moveTo>
                  <a:pt x="2827616" y="175920"/>
                </a:moveTo>
                <a:lnTo>
                  <a:pt x="2814142" y="175920"/>
                </a:lnTo>
                <a:lnTo>
                  <a:pt x="2814142" y="162458"/>
                </a:lnTo>
                <a:lnTo>
                  <a:pt x="2827616" y="162458"/>
                </a:lnTo>
                <a:lnTo>
                  <a:pt x="2834347" y="169189"/>
                </a:lnTo>
                <a:lnTo>
                  <a:pt x="2827616" y="175920"/>
                </a:lnTo>
                <a:close/>
              </a:path>
              <a:path w="2834640" h="338454">
                <a:moveTo>
                  <a:pt x="2688158" y="315379"/>
                </a:moveTo>
                <a:lnTo>
                  <a:pt x="2684208" y="315379"/>
                </a:lnTo>
                <a:lnTo>
                  <a:pt x="2684208" y="292392"/>
                </a:lnTo>
                <a:lnTo>
                  <a:pt x="2807411" y="169189"/>
                </a:lnTo>
                <a:lnTo>
                  <a:pt x="2814142" y="175920"/>
                </a:lnTo>
                <a:lnTo>
                  <a:pt x="2827616" y="175920"/>
                </a:lnTo>
                <a:lnTo>
                  <a:pt x="2688158" y="315379"/>
                </a:lnTo>
                <a:close/>
              </a:path>
              <a:path w="2834640" h="338454">
                <a:moveTo>
                  <a:pt x="19050" y="242290"/>
                </a:moveTo>
                <a:lnTo>
                  <a:pt x="9525" y="232765"/>
                </a:lnTo>
                <a:lnTo>
                  <a:pt x="19050" y="232765"/>
                </a:lnTo>
                <a:lnTo>
                  <a:pt x="19050" y="242290"/>
                </a:lnTo>
                <a:close/>
              </a:path>
              <a:path w="2834640" h="338454">
                <a:moveTo>
                  <a:pt x="2684208" y="251815"/>
                </a:moveTo>
                <a:lnTo>
                  <a:pt x="2674683" y="251815"/>
                </a:lnTo>
                <a:lnTo>
                  <a:pt x="2665158" y="242290"/>
                </a:lnTo>
                <a:lnTo>
                  <a:pt x="19050" y="242290"/>
                </a:lnTo>
                <a:lnTo>
                  <a:pt x="19050" y="232765"/>
                </a:lnTo>
                <a:lnTo>
                  <a:pt x="2684208" y="232765"/>
                </a:lnTo>
                <a:lnTo>
                  <a:pt x="2684208" y="251815"/>
                </a:lnTo>
                <a:close/>
              </a:path>
              <a:path w="2834640" h="338454">
                <a:moveTo>
                  <a:pt x="2665158" y="338378"/>
                </a:moveTo>
                <a:lnTo>
                  <a:pt x="2665158" y="242290"/>
                </a:lnTo>
                <a:lnTo>
                  <a:pt x="2674683" y="251815"/>
                </a:lnTo>
                <a:lnTo>
                  <a:pt x="2684208" y="251815"/>
                </a:lnTo>
                <a:lnTo>
                  <a:pt x="2684208" y="292392"/>
                </a:lnTo>
                <a:lnTo>
                  <a:pt x="2667952" y="308648"/>
                </a:lnTo>
                <a:lnTo>
                  <a:pt x="2684208" y="315379"/>
                </a:lnTo>
                <a:lnTo>
                  <a:pt x="2688158" y="315379"/>
                </a:lnTo>
                <a:lnTo>
                  <a:pt x="2665158" y="338378"/>
                </a:lnTo>
                <a:close/>
              </a:path>
              <a:path w="2834640" h="338454">
                <a:moveTo>
                  <a:pt x="2684208" y="315379"/>
                </a:moveTo>
                <a:lnTo>
                  <a:pt x="2667952" y="308648"/>
                </a:lnTo>
                <a:lnTo>
                  <a:pt x="2684208" y="292392"/>
                </a:lnTo>
                <a:lnTo>
                  <a:pt x="2684208" y="3153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18945" y="4149166"/>
            <a:ext cx="1579880" cy="490855"/>
          </a:xfrm>
          <a:custGeom>
            <a:avLst/>
            <a:gdLst/>
            <a:ahLst/>
            <a:cxnLst/>
            <a:rect l="l" t="t" r="r" b="b"/>
            <a:pathLst>
              <a:path w="1579879" h="490854">
                <a:moveTo>
                  <a:pt x="1564982" y="490232"/>
                </a:moveTo>
                <a:lnTo>
                  <a:pt x="14287" y="490232"/>
                </a:lnTo>
                <a:lnTo>
                  <a:pt x="11493" y="489965"/>
                </a:lnTo>
                <a:lnTo>
                  <a:pt x="0" y="475945"/>
                </a:lnTo>
                <a:lnTo>
                  <a:pt x="0" y="14287"/>
                </a:lnTo>
                <a:lnTo>
                  <a:pt x="14287" y="0"/>
                </a:lnTo>
                <a:lnTo>
                  <a:pt x="1564982" y="0"/>
                </a:lnTo>
                <a:lnTo>
                  <a:pt x="157927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57"/>
                </a:lnTo>
                <a:lnTo>
                  <a:pt x="14287" y="461657"/>
                </a:lnTo>
                <a:lnTo>
                  <a:pt x="28575" y="475945"/>
                </a:lnTo>
                <a:lnTo>
                  <a:pt x="1579270" y="475945"/>
                </a:lnTo>
                <a:lnTo>
                  <a:pt x="1578990" y="478739"/>
                </a:lnTo>
                <a:lnTo>
                  <a:pt x="1567764" y="489965"/>
                </a:lnTo>
                <a:lnTo>
                  <a:pt x="1564982" y="490232"/>
                </a:lnTo>
                <a:close/>
              </a:path>
              <a:path w="1579879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579879" h="490854">
                <a:moveTo>
                  <a:pt x="155069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550695" y="14287"/>
                </a:lnTo>
                <a:lnTo>
                  <a:pt x="1550695" y="28575"/>
                </a:lnTo>
                <a:close/>
              </a:path>
              <a:path w="1579879" h="490854">
                <a:moveTo>
                  <a:pt x="1550695" y="475945"/>
                </a:moveTo>
                <a:lnTo>
                  <a:pt x="1550695" y="14287"/>
                </a:lnTo>
                <a:lnTo>
                  <a:pt x="1564982" y="28575"/>
                </a:lnTo>
                <a:lnTo>
                  <a:pt x="1579270" y="28575"/>
                </a:lnTo>
                <a:lnTo>
                  <a:pt x="1579270" y="461657"/>
                </a:lnTo>
                <a:lnTo>
                  <a:pt x="1564982" y="461657"/>
                </a:lnTo>
                <a:lnTo>
                  <a:pt x="1550695" y="475945"/>
                </a:lnTo>
                <a:close/>
              </a:path>
              <a:path w="1579879" h="490854">
                <a:moveTo>
                  <a:pt x="1579270" y="28575"/>
                </a:moveTo>
                <a:lnTo>
                  <a:pt x="1564982" y="28575"/>
                </a:lnTo>
                <a:lnTo>
                  <a:pt x="1550695" y="14287"/>
                </a:lnTo>
                <a:lnTo>
                  <a:pt x="1579270" y="14287"/>
                </a:lnTo>
                <a:lnTo>
                  <a:pt x="1579270" y="28575"/>
                </a:lnTo>
                <a:close/>
              </a:path>
              <a:path w="1579879" h="490854">
                <a:moveTo>
                  <a:pt x="28575" y="475945"/>
                </a:moveTo>
                <a:lnTo>
                  <a:pt x="14287" y="461657"/>
                </a:lnTo>
                <a:lnTo>
                  <a:pt x="28575" y="461657"/>
                </a:lnTo>
                <a:lnTo>
                  <a:pt x="28575" y="475945"/>
                </a:lnTo>
                <a:close/>
              </a:path>
              <a:path w="1579879" h="490854">
                <a:moveTo>
                  <a:pt x="1550695" y="475945"/>
                </a:moveTo>
                <a:lnTo>
                  <a:pt x="28575" y="475945"/>
                </a:lnTo>
                <a:lnTo>
                  <a:pt x="28575" y="461657"/>
                </a:lnTo>
                <a:lnTo>
                  <a:pt x="1550695" y="461657"/>
                </a:lnTo>
                <a:lnTo>
                  <a:pt x="1550695" y="475945"/>
                </a:lnTo>
                <a:close/>
              </a:path>
              <a:path w="1579879" h="490854">
                <a:moveTo>
                  <a:pt x="1579270" y="475945"/>
                </a:moveTo>
                <a:lnTo>
                  <a:pt x="1550695" y="475945"/>
                </a:lnTo>
                <a:lnTo>
                  <a:pt x="1564982" y="461657"/>
                </a:lnTo>
                <a:lnTo>
                  <a:pt x="1579270" y="461657"/>
                </a:lnTo>
                <a:lnTo>
                  <a:pt x="1579270" y="475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61774" y="2157336"/>
            <a:ext cx="3782695" cy="1487170"/>
          </a:xfrm>
          <a:custGeom>
            <a:avLst/>
            <a:gdLst/>
            <a:ahLst/>
            <a:cxnLst/>
            <a:rect l="l" t="t" r="r" b="b"/>
            <a:pathLst>
              <a:path w="3782695" h="1487170">
                <a:moveTo>
                  <a:pt x="4762" y="1482089"/>
                </a:moveTo>
                <a:lnTo>
                  <a:pt x="0" y="1482089"/>
                </a:lnTo>
                <a:lnTo>
                  <a:pt x="0" y="1443989"/>
                </a:lnTo>
                <a:lnTo>
                  <a:pt x="9525" y="1443989"/>
                </a:lnTo>
                <a:lnTo>
                  <a:pt x="9525" y="1477327"/>
                </a:lnTo>
                <a:lnTo>
                  <a:pt x="4762" y="1477327"/>
                </a:lnTo>
                <a:lnTo>
                  <a:pt x="4762" y="1482089"/>
                </a:lnTo>
                <a:close/>
              </a:path>
              <a:path w="3782695" h="1487170">
                <a:moveTo>
                  <a:pt x="36842" y="1486852"/>
                </a:moveTo>
                <a:lnTo>
                  <a:pt x="4762" y="1486852"/>
                </a:lnTo>
                <a:lnTo>
                  <a:pt x="4762" y="1477327"/>
                </a:lnTo>
                <a:lnTo>
                  <a:pt x="9525" y="1477327"/>
                </a:lnTo>
                <a:lnTo>
                  <a:pt x="9525" y="1482089"/>
                </a:lnTo>
                <a:lnTo>
                  <a:pt x="36842" y="1482089"/>
                </a:lnTo>
                <a:lnTo>
                  <a:pt x="36842" y="1486852"/>
                </a:lnTo>
                <a:close/>
              </a:path>
              <a:path w="3782695" h="1487170">
                <a:moveTo>
                  <a:pt x="36842" y="1482089"/>
                </a:moveTo>
                <a:lnTo>
                  <a:pt x="9525" y="1482089"/>
                </a:lnTo>
                <a:lnTo>
                  <a:pt x="9525" y="1477327"/>
                </a:lnTo>
                <a:lnTo>
                  <a:pt x="36842" y="1477327"/>
                </a:lnTo>
                <a:lnTo>
                  <a:pt x="36842" y="1482089"/>
                </a:lnTo>
                <a:close/>
              </a:path>
              <a:path w="3782695" h="1487170">
                <a:moveTo>
                  <a:pt x="9525" y="1415414"/>
                </a:moveTo>
                <a:lnTo>
                  <a:pt x="0" y="1415414"/>
                </a:lnTo>
                <a:lnTo>
                  <a:pt x="0" y="1377314"/>
                </a:lnTo>
                <a:lnTo>
                  <a:pt x="9525" y="1377314"/>
                </a:lnTo>
                <a:lnTo>
                  <a:pt x="9525" y="1415414"/>
                </a:lnTo>
                <a:close/>
              </a:path>
              <a:path w="3782695" h="1487170">
                <a:moveTo>
                  <a:pt x="9525" y="1348739"/>
                </a:moveTo>
                <a:lnTo>
                  <a:pt x="0" y="1348739"/>
                </a:lnTo>
                <a:lnTo>
                  <a:pt x="0" y="1310639"/>
                </a:lnTo>
                <a:lnTo>
                  <a:pt x="9525" y="1310639"/>
                </a:lnTo>
                <a:lnTo>
                  <a:pt x="9525" y="1348739"/>
                </a:lnTo>
                <a:close/>
              </a:path>
              <a:path w="3782695" h="1487170">
                <a:moveTo>
                  <a:pt x="9525" y="1282064"/>
                </a:moveTo>
                <a:lnTo>
                  <a:pt x="0" y="1282064"/>
                </a:lnTo>
                <a:lnTo>
                  <a:pt x="0" y="1243964"/>
                </a:lnTo>
                <a:lnTo>
                  <a:pt x="9525" y="1243964"/>
                </a:lnTo>
                <a:lnTo>
                  <a:pt x="9525" y="1282064"/>
                </a:lnTo>
                <a:close/>
              </a:path>
              <a:path w="3782695" h="1487170">
                <a:moveTo>
                  <a:pt x="9525" y="1215389"/>
                </a:moveTo>
                <a:lnTo>
                  <a:pt x="0" y="1215389"/>
                </a:lnTo>
                <a:lnTo>
                  <a:pt x="0" y="1177289"/>
                </a:lnTo>
                <a:lnTo>
                  <a:pt x="9525" y="1177289"/>
                </a:lnTo>
                <a:lnTo>
                  <a:pt x="9525" y="1215389"/>
                </a:lnTo>
                <a:close/>
              </a:path>
              <a:path w="3782695" h="1487170">
                <a:moveTo>
                  <a:pt x="9525" y="1148714"/>
                </a:moveTo>
                <a:lnTo>
                  <a:pt x="0" y="1148714"/>
                </a:lnTo>
                <a:lnTo>
                  <a:pt x="0" y="1110614"/>
                </a:lnTo>
                <a:lnTo>
                  <a:pt x="9525" y="1110614"/>
                </a:lnTo>
                <a:lnTo>
                  <a:pt x="9525" y="1148714"/>
                </a:lnTo>
                <a:close/>
              </a:path>
              <a:path w="3782695" h="1487170">
                <a:moveTo>
                  <a:pt x="9525" y="1082039"/>
                </a:moveTo>
                <a:lnTo>
                  <a:pt x="0" y="1082039"/>
                </a:lnTo>
                <a:lnTo>
                  <a:pt x="0" y="1043939"/>
                </a:lnTo>
                <a:lnTo>
                  <a:pt x="9525" y="1043939"/>
                </a:lnTo>
                <a:lnTo>
                  <a:pt x="9525" y="1082039"/>
                </a:lnTo>
                <a:close/>
              </a:path>
              <a:path w="3782695" h="1487170">
                <a:moveTo>
                  <a:pt x="9525" y="1015364"/>
                </a:moveTo>
                <a:lnTo>
                  <a:pt x="0" y="1015364"/>
                </a:lnTo>
                <a:lnTo>
                  <a:pt x="0" y="977264"/>
                </a:lnTo>
                <a:lnTo>
                  <a:pt x="9525" y="977264"/>
                </a:lnTo>
                <a:lnTo>
                  <a:pt x="9525" y="1015364"/>
                </a:lnTo>
                <a:close/>
              </a:path>
              <a:path w="3782695" h="1487170">
                <a:moveTo>
                  <a:pt x="9525" y="948689"/>
                </a:moveTo>
                <a:lnTo>
                  <a:pt x="0" y="948689"/>
                </a:lnTo>
                <a:lnTo>
                  <a:pt x="0" y="910589"/>
                </a:lnTo>
                <a:lnTo>
                  <a:pt x="9525" y="910589"/>
                </a:lnTo>
                <a:lnTo>
                  <a:pt x="9525" y="948689"/>
                </a:lnTo>
                <a:close/>
              </a:path>
              <a:path w="3782695" h="1487170">
                <a:moveTo>
                  <a:pt x="9525" y="882014"/>
                </a:moveTo>
                <a:lnTo>
                  <a:pt x="0" y="882014"/>
                </a:lnTo>
                <a:lnTo>
                  <a:pt x="0" y="843914"/>
                </a:lnTo>
                <a:lnTo>
                  <a:pt x="9525" y="843914"/>
                </a:lnTo>
                <a:lnTo>
                  <a:pt x="9525" y="882014"/>
                </a:lnTo>
                <a:close/>
              </a:path>
              <a:path w="3782695" h="1487170">
                <a:moveTo>
                  <a:pt x="9525" y="815339"/>
                </a:moveTo>
                <a:lnTo>
                  <a:pt x="0" y="815339"/>
                </a:lnTo>
                <a:lnTo>
                  <a:pt x="0" y="777239"/>
                </a:lnTo>
                <a:lnTo>
                  <a:pt x="9525" y="777239"/>
                </a:lnTo>
                <a:lnTo>
                  <a:pt x="9525" y="815339"/>
                </a:lnTo>
                <a:close/>
              </a:path>
              <a:path w="3782695" h="1487170">
                <a:moveTo>
                  <a:pt x="9525" y="748664"/>
                </a:moveTo>
                <a:lnTo>
                  <a:pt x="0" y="748664"/>
                </a:lnTo>
                <a:lnTo>
                  <a:pt x="0" y="710564"/>
                </a:lnTo>
                <a:lnTo>
                  <a:pt x="9525" y="710564"/>
                </a:lnTo>
                <a:lnTo>
                  <a:pt x="9525" y="748664"/>
                </a:lnTo>
                <a:close/>
              </a:path>
              <a:path w="3782695" h="1487170">
                <a:moveTo>
                  <a:pt x="9525" y="681989"/>
                </a:moveTo>
                <a:lnTo>
                  <a:pt x="0" y="681989"/>
                </a:lnTo>
                <a:lnTo>
                  <a:pt x="0" y="643889"/>
                </a:lnTo>
                <a:lnTo>
                  <a:pt x="9525" y="643889"/>
                </a:lnTo>
                <a:lnTo>
                  <a:pt x="9525" y="681989"/>
                </a:lnTo>
                <a:close/>
              </a:path>
              <a:path w="3782695" h="1487170">
                <a:moveTo>
                  <a:pt x="9525" y="615314"/>
                </a:moveTo>
                <a:lnTo>
                  <a:pt x="0" y="615314"/>
                </a:lnTo>
                <a:lnTo>
                  <a:pt x="0" y="577214"/>
                </a:lnTo>
                <a:lnTo>
                  <a:pt x="9525" y="577214"/>
                </a:lnTo>
                <a:lnTo>
                  <a:pt x="9525" y="615314"/>
                </a:lnTo>
                <a:close/>
              </a:path>
              <a:path w="3782695" h="1487170">
                <a:moveTo>
                  <a:pt x="9525" y="548639"/>
                </a:moveTo>
                <a:lnTo>
                  <a:pt x="0" y="548639"/>
                </a:lnTo>
                <a:lnTo>
                  <a:pt x="0" y="510539"/>
                </a:lnTo>
                <a:lnTo>
                  <a:pt x="9525" y="510539"/>
                </a:lnTo>
                <a:lnTo>
                  <a:pt x="9525" y="548639"/>
                </a:lnTo>
                <a:close/>
              </a:path>
              <a:path w="3782695" h="1487170">
                <a:moveTo>
                  <a:pt x="9525" y="481964"/>
                </a:moveTo>
                <a:lnTo>
                  <a:pt x="0" y="481964"/>
                </a:lnTo>
                <a:lnTo>
                  <a:pt x="0" y="443864"/>
                </a:lnTo>
                <a:lnTo>
                  <a:pt x="9525" y="443864"/>
                </a:lnTo>
                <a:lnTo>
                  <a:pt x="9525" y="481964"/>
                </a:lnTo>
                <a:close/>
              </a:path>
              <a:path w="3782695" h="1487170">
                <a:moveTo>
                  <a:pt x="9525" y="415289"/>
                </a:moveTo>
                <a:lnTo>
                  <a:pt x="0" y="415289"/>
                </a:lnTo>
                <a:lnTo>
                  <a:pt x="0" y="377189"/>
                </a:lnTo>
                <a:lnTo>
                  <a:pt x="9525" y="377189"/>
                </a:lnTo>
                <a:lnTo>
                  <a:pt x="9525" y="415289"/>
                </a:lnTo>
                <a:close/>
              </a:path>
              <a:path w="3782695" h="1487170">
                <a:moveTo>
                  <a:pt x="9525" y="348614"/>
                </a:moveTo>
                <a:lnTo>
                  <a:pt x="0" y="348614"/>
                </a:lnTo>
                <a:lnTo>
                  <a:pt x="0" y="310514"/>
                </a:lnTo>
                <a:lnTo>
                  <a:pt x="9525" y="310514"/>
                </a:lnTo>
                <a:lnTo>
                  <a:pt x="9525" y="348614"/>
                </a:lnTo>
                <a:close/>
              </a:path>
              <a:path w="3782695" h="1487170">
                <a:moveTo>
                  <a:pt x="9525" y="281939"/>
                </a:moveTo>
                <a:lnTo>
                  <a:pt x="0" y="281939"/>
                </a:lnTo>
                <a:lnTo>
                  <a:pt x="0" y="243839"/>
                </a:lnTo>
                <a:lnTo>
                  <a:pt x="9525" y="243839"/>
                </a:lnTo>
                <a:lnTo>
                  <a:pt x="9525" y="281939"/>
                </a:lnTo>
                <a:close/>
              </a:path>
              <a:path w="3782695" h="1487170">
                <a:moveTo>
                  <a:pt x="9525" y="215264"/>
                </a:moveTo>
                <a:lnTo>
                  <a:pt x="0" y="215264"/>
                </a:lnTo>
                <a:lnTo>
                  <a:pt x="0" y="177164"/>
                </a:lnTo>
                <a:lnTo>
                  <a:pt x="9525" y="177164"/>
                </a:lnTo>
                <a:lnTo>
                  <a:pt x="9525" y="215264"/>
                </a:lnTo>
                <a:close/>
              </a:path>
              <a:path w="3782695" h="1487170">
                <a:moveTo>
                  <a:pt x="9525" y="148589"/>
                </a:moveTo>
                <a:lnTo>
                  <a:pt x="0" y="148589"/>
                </a:lnTo>
                <a:lnTo>
                  <a:pt x="0" y="110489"/>
                </a:lnTo>
                <a:lnTo>
                  <a:pt x="9525" y="110489"/>
                </a:lnTo>
                <a:lnTo>
                  <a:pt x="9525" y="148589"/>
                </a:lnTo>
                <a:close/>
              </a:path>
              <a:path w="3782695" h="1487170">
                <a:moveTo>
                  <a:pt x="9525" y="81914"/>
                </a:moveTo>
                <a:lnTo>
                  <a:pt x="0" y="81914"/>
                </a:lnTo>
                <a:lnTo>
                  <a:pt x="0" y="43814"/>
                </a:lnTo>
                <a:lnTo>
                  <a:pt x="9525" y="43814"/>
                </a:lnTo>
                <a:lnTo>
                  <a:pt x="9525" y="81914"/>
                </a:lnTo>
                <a:close/>
              </a:path>
              <a:path w="3782695" h="1487170">
                <a:moveTo>
                  <a:pt x="9525" y="15239"/>
                </a:moveTo>
                <a:lnTo>
                  <a:pt x="0" y="15239"/>
                </a:lnTo>
                <a:lnTo>
                  <a:pt x="0" y="4762"/>
                </a:lnTo>
                <a:lnTo>
                  <a:pt x="4762" y="0"/>
                </a:lnTo>
                <a:lnTo>
                  <a:pt x="32385" y="0"/>
                </a:lnTo>
                <a:lnTo>
                  <a:pt x="3238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5239"/>
                </a:lnTo>
                <a:close/>
              </a:path>
              <a:path w="3782695" h="148717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3782695" h="1487170">
                <a:moveTo>
                  <a:pt x="3238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32385" y="4762"/>
                </a:lnTo>
                <a:lnTo>
                  <a:pt x="32385" y="9524"/>
                </a:lnTo>
                <a:close/>
              </a:path>
              <a:path w="3782695" h="1487170">
                <a:moveTo>
                  <a:pt x="99060" y="9524"/>
                </a:moveTo>
                <a:lnTo>
                  <a:pt x="60960" y="9524"/>
                </a:lnTo>
                <a:lnTo>
                  <a:pt x="60960" y="0"/>
                </a:lnTo>
                <a:lnTo>
                  <a:pt x="99060" y="0"/>
                </a:lnTo>
                <a:lnTo>
                  <a:pt x="99060" y="9524"/>
                </a:lnTo>
                <a:close/>
              </a:path>
              <a:path w="3782695" h="1487170">
                <a:moveTo>
                  <a:pt x="165735" y="9524"/>
                </a:moveTo>
                <a:lnTo>
                  <a:pt x="127635" y="9524"/>
                </a:lnTo>
                <a:lnTo>
                  <a:pt x="127635" y="0"/>
                </a:lnTo>
                <a:lnTo>
                  <a:pt x="165735" y="0"/>
                </a:lnTo>
                <a:lnTo>
                  <a:pt x="165735" y="9524"/>
                </a:lnTo>
                <a:close/>
              </a:path>
              <a:path w="3782695" h="1487170">
                <a:moveTo>
                  <a:pt x="232410" y="9524"/>
                </a:moveTo>
                <a:lnTo>
                  <a:pt x="194310" y="9524"/>
                </a:lnTo>
                <a:lnTo>
                  <a:pt x="194310" y="0"/>
                </a:lnTo>
                <a:lnTo>
                  <a:pt x="232410" y="0"/>
                </a:lnTo>
                <a:lnTo>
                  <a:pt x="232410" y="9524"/>
                </a:lnTo>
                <a:close/>
              </a:path>
              <a:path w="3782695" h="1487170">
                <a:moveTo>
                  <a:pt x="299085" y="9524"/>
                </a:moveTo>
                <a:lnTo>
                  <a:pt x="260985" y="9524"/>
                </a:lnTo>
                <a:lnTo>
                  <a:pt x="260985" y="0"/>
                </a:lnTo>
                <a:lnTo>
                  <a:pt x="299085" y="0"/>
                </a:lnTo>
                <a:lnTo>
                  <a:pt x="299085" y="9524"/>
                </a:lnTo>
                <a:close/>
              </a:path>
              <a:path w="3782695" h="1487170">
                <a:moveTo>
                  <a:pt x="365760" y="9524"/>
                </a:moveTo>
                <a:lnTo>
                  <a:pt x="327660" y="9524"/>
                </a:lnTo>
                <a:lnTo>
                  <a:pt x="327660" y="0"/>
                </a:lnTo>
                <a:lnTo>
                  <a:pt x="365760" y="0"/>
                </a:lnTo>
                <a:lnTo>
                  <a:pt x="365760" y="9524"/>
                </a:lnTo>
                <a:close/>
              </a:path>
              <a:path w="3782695" h="1487170">
                <a:moveTo>
                  <a:pt x="432435" y="9524"/>
                </a:moveTo>
                <a:lnTo>
                  <a:pt x="394335" y="9524"/>
                </a:lnTo>
                <a:lnTo>
                  <a:pt x="394335" y="0"/>
                </a:lnTo>
                <a:lnTo>
                  <a:pt x="432435" y="0"/>
                </a:lnTo>
                <a:lnTo>
                  <a:pt x="432435" y="9524"/>
                </a:lnTo>
                <a:close/>
              </a:path>
              <a:path w="3782695" h="1487170">
                <a:moveTo>
                  <a:pt x="499110" y="9524"/>
                </a:moveTo>
                <a:lnTo>
                  <a:pt x="461010" y="9524"/>
                </a:lnTo>
                <a:lnTo>
                  <a:pt x="461010" y="0"/>
                </a:lnTo>
                <a:lnTo>
                  <a:pt x="499110" y="0"/>
                </a:lnTo>
                <a:lnTo>
                  <a:pt x="499110" y="9524"/>
                </a:lnTo>
                <a:close/>
              </a:path>
              <a:path w="3782695" h="1487170">
                <a:moveTo>
                  <a:pt x="565785" y="9524"/>
                </a:moveTo>
                <a:lnTo>
                  <a:pt x="527685" y="9524"/>
                </a:lnTo>
                <a:lnTo>
                  <a:pt x="527685" y="0"/>
                </a:lnTo>
                <a:lnTo>
                  <a:pt x="565785" y="0"/>
                </a:lnTo>
                <a:lnTo>
                  <a:pt x="565785" y="9524"/>
                </a:lnTo>
                <a:close/>
              </a:path>
              <a:path w="3782695" h="1487170">
                <a:moveTo>
                  <a:pt x="632460" y="9524"/>
                </a:moveTo>
                <a:lnTo>
                  <a:pt x="594360" y="9524"/>
                </a:lnTo>
                <a:lnTo>
                  <a:pt x="594360" y="0"/>
                </a:lnTo>
                <a:lnTo>
                  <a:pt x="632460" y="0"/>
                </a:lnTo>
                <a:lnTo>
                  <a:pt x="632460" y="9524"/>
                </a:lnTo>
                <a:close/>
              </a:path>
              <a:path w="3782695" h="1487170">
                <a:moveTo>
                  <a:pt x="699135" y="9524"/>
                </a:moveTo>
                <a:lnTo>
                  <a:pt x="661035" y="9524"/>
                </a:lnTo>
                <a:lnTo>
                  <a:pt x="661035" y="0"/>
                </a:lnTo>
                <a:lnTo>
                  <a:pt x="699135" y="0"/>
                </a:lnTo>
                <a:lnTo>
                  <a:pt x="699135" y="9524"/>
                </a:lnTo>
                <a:close/>
              </a:path>
              <a:path w="3782695" h="1487170">
                <a:moveTo>
                  <a:pt x="765810" y="9524"/>
                </a:moveTo>
                <a:lnTo>
                  <a:pt x="727710" y="9524"/>
                </a:lnTo>
                <a:lnTo>
                  <a:pt x="727710" y="0"/>
                </a:lnTo>
                <a:lnTo>
                  <a:pt x="765810" y="0"/>
                </a:lnTo>
                <a:lnTo>
                  <a:pt x="765810" y="9524"/>
                </a:lnTo>
                <a:close/>
              </a:path>
              <a:path w="3782695" h="1487170">
                <a:moveTo>
                  <a:pt x="832485" y="9524"/>
                </a:moveTo>
                <a:lnTo>
                  <a:pt x="794385" y="9524"/>
                </a:lnTo>
                <a:lnTo>
                  <a:pt x="794385" y="0"/>
                </a:lnTo>
                <a:lnTo>
                  <a:pt x="832485" y="0"/>
                </a:lnTo>
                <a:lnTo>
                  <a:pt x="832485" y="9524"/>
                </a:lnTo>
                <a:close/>
              </a:path>
              <a:path w="3782695" h="1487170">
                <a:moveTo>
                  <a:pt x="899160" y="9524"/>
                </a:moveTo>
                <a:lnTo>
                  <a:pt x="861060" y="9524"/>
                </a:lnTo>
                <a:lnTo>
                  <a:pt x="861060" y="0"/>
                </a:lnTo>
                <a:lnTo>
                  <a:pt x="899160" y="0"/>
                </a:lnTo>
                <a:lnTo>
                  <a:pt x="899160" y="9524"/>
                </a:lnTo>
                <a:close/>
              </a:path>
              <a:path w="3782695" h="1487170">
                <a:moveTo>
                  <a:pt x="965835" y="9524"/>
                </a:moveTo>
                <a:lnTo>
                  <a:pt x="927735" y="9524"/>
                </a:lnTo>
                <a:lnTo>
                  <a:pt x="927735" y="0"/>
                </a:lnTo>
                <a:lnTo>
                  <a:pt x="965835" y="0"/>
                </a:lnTo>
                <a:lnTo>
                  <a:pt x="965835" y="9524"/>
                </a:lnTo>
                <a:close/>
              </a:path>
              <a:path w="3782695" h="1487170">
                <a:moveTo>
                  <a:pt x="1032510" y="9524"/>
                </a:moveTo>
                <a:lnTo>
                  <a:pt x="994410" y="9524"/>
                </a:lnTo>
                <a:lnTo>
                  <a:pt x="994410" y="0"/>
                </a:lnTo>
                <a:lnTo>
                  <a:pt x="1032510" y="0"/>
                </a:lnTo>
                <a:lnTo>
                  <a:pt x="1032510" y="9524"/>
                </a:lnTo>
                <a:close/>
              </a:path>
              <a:path w="3782695" h="1487170">
                <a:moveTo>
                  <a:pt x="1099185" y="9524"/>
                </a:moveTo>
                <a:lnTo>
                  <a:pt x="1061085" y="9524"/>
                </a:lnTo>
                <a:lnTo>
                  <a:pt x="1061085" y="0"/>
                </a:lnTo>
                <a:lnTo>
                  <a:pt x="1099185" y="0"/>
                </a:lnTo>
                <a:lnTo>
                  <a:pt x="1099185" y="9524"/>
                </a:lnTo>
                <a:close/>
              </a:path>
              <a:path w="3782695" h="1487170">
                <a:moveTo>
                  <a:pt x="1165860" y="9524"/>
                </a:moveTo>
                <a:lnTo>
                  <a:pt x="1127760" y="9524"/>
                </a:lnTo>
                <a:lnTo>
                  <a:pt x="1127760" y="0"/>
                </a:lnTo>
                <a:lnTo>
                  <a:pt x="1165860" y="0"/>
                </a:lnTo>
                <a:lnTo>
                  <a:pt x="1165860" y="9524"/>
                </a:lnTo>
                <a:close/>
              </a:path>
              <a:path w="3782695" h="1487170">
                <a:moveTo>
                  <a:pt x="1232535" y="9524"/>
                </a:moveTo>
                <a:lnTo>
                  <a:pt x="1194435" y="9524"/>
                </a:lnTo>
                <a:lnTo>
                  <a:pt x="1194435" y="0"/>
                </a:lnTo>
                <a:lnTo>
                  <a:pt x="1232535" y="0"/>
                </a:lnTo>
                <a:lnTo>
                  <a:pt x="1232535" y="9524"/>
                </a:lnTo>
                <a:close/>
              </a:path>
              <a:path w="3782695" h="1487170">
                <a:moveTo>
                  <a:pt x="1299210" y="9524"/>
                </a:moveTo>
                <a:lnTo>
                  <a:pt x="1261110" y="9524"/>
                </a:lnTo>
                <a:lnTo>
                  <a:pt x="1261110" y="0"/>
                </a:lnTo>
                <a:lnTo>
                  <a:pt x="1299210" y="0"/>
                </a:lnTo>
                <a:lnTo>
                  <a:pt x="1299210" y="9524"/>
                </a:lnTo>
                <a:close/>
              </a:path>
              <a:path w="3782695" h="1487170">
                <a:moveTo>
                  <a:pt x="1365885" y="9524"/>
                </a:moveTo>
                <a:lnTo>
                  <a:pt x="1327785" y="9524"/>
                </a:lnTo>
                <a:lnTo>
                  <a:pt x="1327785" y="0"/>
                </a:lnTo>
                <a:lnTo>
                  <a:pt x="1365885" y="0"/>
                </a:lnTo>
                <a:lnTo>
                  <a:pt x="1365885" y="9524"/>
                </a:lnTo>
                <a:close/>
              </a:path>
              <a:path w="3782695" h="1487170">
                <a:moveTo>
                  <a:pt x="1432560" y="9524"/>
                </a:moveTo>
                <a:lnTo>
                  <a:pt x="1394460" y="9524"/>
                </a:lnTo>
                <a:lnTo>
                  <a:pt x="1394460" y="0"/>
                </a:lnTo>
                <a:lnTo>
                  <a:pt x="1432560" y="0"/>
                </a:lnTo>
                <a:lnTo>
                  <a:pt x="1432560" y="9524"/>
                </a:lnTo>
                <a:close/>
              </a:path>
              <a:path w="3782695" h="1487170">
                <a:moveTo>
                  <a:pt x="1499235" y="9524"/>
                </a:moveTo>
                <a:lnTo>
                  <a:pt x="1461135" y="9524"/>
                </a:lnTo>
                <a:lnTo>
                  <a:pt x="1461135" y="0"/>
                </a:lnTo>
                <a:lnTo>
                  <a:pt x="1499235" y="0"/>
                </a:lnTo>
                <a:lnTo>
                  <a:pt x="1499235" y="9524"/>
                </a:lnTo>
                <a:close/>
              </a:path>
              <a:path w="3782695" h="1487170">
                <a:moveTo>
                  <a:pt x="1565910" y="9524"/>
                </a:moveTo>
                <a:lnTo>
                  <a:pt x="1527810" y="9524"/>
                </a:lnTo>
                <a:lnTo>
                  <a:pt x="1527810" y="0"/>
                </a:lnTo>
                <a:lnTo>
                  <a:pt x="1565910" y="0"/>
                </a:lnTo>
                <a:lnTo>
                  <a:pt x="1565910" y="9524"/>
                </a:lnTo>
                <a:close/>
              </a:path>
              <a:path w="3782695" h="1487170">
                <a:moveTo>
                  <a:pt x="1632585" y="9524"/>
                </a:moveTo>
                <a:lnTo>
                  <a:pt x="1594485" y="9524"/>
                </a:lnTo>
                <a:lnTo>
                  <a:pt x="1594485" y="0"/>
                </a:lnTo>
                <a:lnTo>
                  <a:pt x="1632585" y="0"/>
                </a:lnTo>
                <a:lnTo>
                  <a:pt x="1632585" y="9524"/>
                </a:lnTo>
                <a:close/>
              </a:path>
              <a:path w="3782695" h="1487170">
                <a:moveTo>
                  <a:pt x="1699260" y="9524"/>
                </a:moveTo>
                <a:lnTo>
                  <a:pt x="1661160" y="9524"/>
                </a:lnTo>
                <a:lnTo>
                  <a:pt x="1661160" y="0"/>
                </a:lnTo>
                <a:lnTo>
                  <a:pt x="1699260" y="0"/>
                </a:lnTo>
                <a:lnTo>
                  <a:pt x="1699260" y="9524"/>
                </a:lnTo>
                <a:close/>
              </a:path>
              <a:path w="3782695" h="1487170">
                <a:moveTo>
                  <a:pt x="1765935" y="9524"/>
                </a:moveTo>
                <a:lnTo>
                  <a:pt x="1727835" y="9524"/>
                </a:lnTo>
                <a:lnTo>
                  <a:pt x="1727835" y="0"/>
                </a:lnTo>
                <a:lnTo>
                  <a:pt x="1765935" y="0"/>
                </a:lnTo>
                <a:lnTo>
                  <a:pt x="1765935" y="9524"/>
                </a:lnTo>
                <a:close/>
              </a:path>
              <a:path w="3782695" h="1487170">
                <a:moveTo>
                  <a:pt x="1832610" y="9524"/>
                </a:moveTo>
                <a:lnTo>
                  <a:pt x="1794510" y="9524"/>
                </a:lnTo>
                <a:lnTo>
                  <a:pt x="1794510" y="0"/>
                </a:lnTo>
                <a:lnTo>
                  <a:pt x="1832610" y="0"/>
                </a:lnTo>
                <a:lnTo>
                  <a:pt x="1832610" y="9524"/>
                </a:lnTo>
                <a:close/>
              </a:path>
              <a:path w="3782695" h="1487170">
                <a:moveTo>
                  <a:pt x="1899285" y="9524"/>
                </a:moveTo>
                <a:lnTo>
                  <a:pt x="1861185" y="9524"/>
                </a:lnTo>
                <a:lnTo>
                  <a:pt x="1861185" y="0"/>
                </a:lnTo>
                <a:lnTo>
                  <a:pt x="1899285" y="0"/>
                </a:lnTo>
                <a:lnTo>
                  <a:pt x="1899285" y="9524"/>
                </a:lnTo>
                <a:close/>
              </a:path>
              <a:path w="3782695" h="1487170">
                <a:moveTo>
                  <a:pt x="1965960" y="9524"/>
                </a:moveTo>
                <a:lnTo>
                  <a:pt x="1927860" y="9524"/>
                </a:lnTo>
                <a:lnTo>
                  <a:pt x="1927860" y="0"/>
                </a:lnTo>
                <a:lnTo>
                  <a:pt x="1965960" y="0"/>
                </a:lnTo>
                <a:lnTo>
                  <a:pt x="1965960" y="9524"/>
                </a:lnTo>
                <a:close/>
              </a:path>
              <a:path w="3782695" h="1487170">
                <a:moveTo>
                  <a:pt x="2032635" y="9524"/>
                </a:moveTo>
                <a:lnTo>
                  <a:pt x="1994535" y="9524"/>
                </a:lnTo>
                <a:lnTo>
                  <a:pt x="1994535" y="0"/>
                </a:lnTo>
                <a:lnTo>
                  <a:pt x="2032635" y="0"/>
                </a:lnTo>
                <a:lnTo>
                  <a:pt x="2032635" y="9524"/>
                </a:lnTo>
                <a:close/>
              </a:path>
              <a:path w="3782695" h="1487170">
                <a:moveTo>
                  <a:pt x="2099310" y="9524"/>
                </a:moveTo>
                <a:lnTo>
                  <a:pt x="2061210" y="9524"/>
                </a:lnTo>
                <a:lnTo>
                  <a:pt x="2061210" y="0"/>
                </a:lnTo>
                <a:lnTo>
                  <a:pt x="2099310" y="0"/>
                </a:lnTo>
                <a:lnTo>
                  <a:pt x="2099310" y="9524"/>
                </a:lnTo>
                <a:close/>
              </a:path>
              <a:path w="3782695" h="1487170">
                <a:moveTo>
                  <a:pt x="2165985" y="9524"/>
                </a:moveTo>
                <a:lnTo>
                  <a:pt x="2127885" y="9524"/>
                </a:lnTo>
                <a:lnTo>
                  <a:pt x="2127885" y="0"/>
                </a:lnTo>
                <a:lnTo>
                  <a:pt x="2165985" y="0"/>
                </a:lnTo>
                <a:lnTo>
                  <a:pt x="2165985" y="9524"/>
                </a:lnTo>
                <a:close/>
              </a:path>
              <a:path w="3782695" h="1487170">
                <a:moveTo>
                  <a:pt x="2232660" y="9524"/>
                </a:moveTo>
                <a:lnTo>
                  <a:pt x="2194560" y="9524"/>
                </a:lnTo>
                <a:lnTo>
                  <a:pt x="2194560" y="0"/>
                </a:lnTo>
                <a:lnTo>
                  <a:pt x="2232660" y="0"/>
                </a:lnTo>
                <a:lnTo>
                  <a:pt x="2232660" y="9524"/>
                </a:lnTo>
                <a:close/>
              </a:path>
              <a:path w="3782695" h="1487170">
                <a:moveTo>
                  <a:pt x="2299335" y="9524"/>
                </a:moveTo>
                <a:lnTo>
                  <a:pt x="2261235" y="9524"/>
                </a:lnTo>
                <a:lnTo>
                  <a:pt x="2261235" y="0"/>
                </a:lnTo>
                <a:lnTo>
                  <a:pt x="2299335" y="0"/>
                </a:lnTo>
                <a:lnTo>
                  <a:pt x="2299335" y="9524"/>
                </a:lnTo>
                <a:close/>
              </a:path>
              <a:path w="3782695" h="1487170">
                <a:moveTo>
                  <a:pt x="2366010" y="9524"/>
                </a:moveTo>
                <a:lnTo>
                  <a:pt x="2327910" y="9524"/>
                </a:lnTo>
                <a:lnTo>
                  <a:pt x="2327910" y="0"/>
                </a:lnTo>
                <a:lnTo>
                  <a:pt x="2366010" y="0"/>
                </a:lnTo>
                <a:lnTo>
                  <a:pt x="2366010" y="9524"/>
                </a:lnTo>
                <a:close/>
              </a:path>
              <a:path w="3782695" h="1487170">
                <a:moveTo>
                  <a:pt x="2432685" y="9524"/>
                </a:moveTo>
                <a:lnTo>
                  <a:pt x="2394585" y="9524"/>
                </a:lnTo>
                <a:lnTo>
                  <a:pt x="2394585" y="0"/>
                </a:lnTo>
                <a:lnTo>
                  <a:pt x="2432685" y="0"/>
                </a:lnTo>
                <a:lnTo>
                  <a:pt x="2432685" y="9524"/>
                </a:lnTo>
                <a:close/>
              </a:path>
              <a:path w="3782695" h="1487170">
                <a:moveTo>
                  <a:pt x="2499360" y="9524"/>
                </a:moveTo>
                <a:lnTo>
                  <a:pt x="2461260" y="9524"/>
                </a:lnTo>
                <a:lnTo>
                  <a:pt x="2461260" y="0"/>
                </a:lnTo>
                <a:lnTo>
                  <a:pt x="2499360" y="0"/>
                </a:lnTo>
                <a:lnTo>
                  <a:pt x="2499360" y="9524"/>
                </a:lnTo>
                <a:close/>
              </a:path>
              <a:path w="3782695" h="1487170">
                <a:moveTo>
                  <a:pt x="2566035" y="9524"/>
                </a:moveTo>
                <a:lnTo>
                  <a:pt x="2527935" y="9524"/>
                </a:lnTo>
                <a:lnTo>
                  <a:pt x="2527935" y="0"/>
                </a:lnTo>
                <a:lnTo>
                  <a:pt x="2566035" y="0"/>
                </a:lnTo>
                <a:lnTo>
                  <a:pt x="2566035" y="9524"/>
                </a:lnTo>
                <a:close/>
              </a:path>
              <a:path w="3782695" h="1487170">
                <a:moveTo>
                  <a:pt x="2632710" y="9524"/>
                </a:moveTo>
                <a:lnTo>
                  <a:pt x="2594610" y="9524"/>
                </a:lnTo>
                <a:lnTo>
                  <a:pt x="2594610" y="0"/>
                </a:lnTo>
                <a:lnTo>
                  <a:pt x="2632710" y="0"/>
                </a:lnTo>
                <a:lnTo>
                  <a:pt x="2632710" y="9524"/>
                </a:lnTo>
                <a:close/>
              </a:path>
              <a:path w="3782695" h="1487170">
                <a:moveTo>
                  <a:pt x="2699385" y="9524"/>
                </a:moveTo>
                <a:lnTo>
                  <a:pt x="2661285" y="9524"/>
                </a:lnTo>
                <a:lnTo>
                  <a:pt x="2661285" y="0"/>
                </a:lnTo>
                <a:lnTo>
                  <a:pt x="2699385" y="0"/>
                </a:lnTo>
                <a:lnTo>
                  <a:pt x="2699385" y="9524"/>
                </a:lnTo>
                <a:close/>
              </a:path>
              <a:path w="3782695" h="1487170">
                <a:moveTo>
                  <a:pt x="2766060" y="9524"/>
                </a:moveTo>
                <a:lnTo>
                  <a:pt x="2727960" y="9524"/>
                </a:lnTo>
                <a:lnTo>
                  <a:pt x="2727960" y="0"/>
                </a:lnTo>
                <a:lnTo>
                  <a:pt x="2766060" y="0"/>
                </a:lnTo>
                <a:lnTo>
                  <a:pt x="2766060" y="9524"/>
                </a:lnTo>
                <a:close/>
              </a:path>
              <a:path w="3782695" h="1487170">
                <a:moveTo>
                  <a:pt x="2832735" y="9524"/>
                </a:moveTo>
                <a:lnTo>
                  <a:pt x="2794635" y="9524"/>
                </a:lnTo>
                <a:lnTo>
                  <a:pt x="2794635" y="0"/>
                </a:lnTo>
                <a:lnTo>
                  <a:pt x="2832735" y="0"/>
                </a:lnTo>
                <a:lnTo>
                  <a:pt x="2832735" y="9524"/>
                </a:lnTo>
                <a:close/>
              </a:path>
              <a:path w="3782695" h="1487170">
                <a:moveTo>
                  <a:pt x="2899410" y="9524"/>
                </a:moveTo>
                <a:lnTo>
                  <a:pt x="2861310" y="9524"/>
                </a:lnTo>
                <a:lnTo>
                  <a:pt x="2861310" y="0"/>
                </a:lnTo>
                <a:lnTo>
                  <a:pt x="2899410" y="0"/>
                </a:lnTo>
                <a:lnTo>
                  <a:pt x="2899410" y="9524"/>
                </a:lnTo>
                <a:close/>
              </a:path>
              <a:path w="3782695" h="1487170">
                <a:moveTo>
                  <a:pt x="2966085" y="9524"/>
                </a:moveTo>
                <a:lnTo>
                  <a:pt x="2927985" y="9524"/>
                </a:lnTo>
                <a:lnTo>
                  <a:pt x="2927985" y="0"/>
                </a:lnTo>
                <a:lnTo>
                  <a:pt x="2966085" y="0"/>
                </a:lnTo>
                <a:lnTo>
                  <a:pt x="2966085" y="9524"/>
                </a:lnTo>
                <a:close/>
              </a:path>
              <a:path w="3782695" h="1487170">
                <a:moveTo>
                  <a:pt x="3032760" y="9524"/>
                </a:moveTo>
                <a:lnTo>
                  <a:pt x="2994660" y="9524"/>
                </a:lnTo>
                <a:lnTo>
                  <a:pt x="2994660" y="0"/>
                </a:lnTo>
                <a:lnTo>
                  <a:pt x="3032760" y="0"/>
                </a:lnTo>
                <a:lnTo>
                  <a:pt x="3032760" y="9524"/>
                </a:lnTo>
                <a:close/>
              </a:path>
              <a:path w="3782695" h="1487170">
                <a:moveTo>
                  <a:pt x="3099435" y="9524"/>
                </a:moveTo>
                <a:lnTo>
                  <a:pt x="3061335" y="9524"/>
                </a:lnTo>
                <a:lnTo>
                  <a:pt x="3061335" y="0"/>
                </a:lnTo>
                <a:lnTo>
                  <a:pt x="3099435" y="0"/>
                </a:lnTo>
                <a:lnTo>
                  <a:pt x="3099435" y="9524"/>
                </a:lnTo>
                <a:close/>
              </a:path>
              <a:path w="3782695" h="1487170">
                <a:moveTo>
                  <a:pt x="3166110" y="9524"/>
                </a:moveTo>
                <a:lnTo>
                  <a:pt x="3128010" y="9524"/>
                </a:lnTo>
                <a:lnTo>
                  <a:pt x="3128010" y="0"/>
                </a:lnTo>
                <a:lnTo>
                  <a:pt x="3166110" y="0"/>
                </a:lnTo>
                <a:lnTo>
                  <a:pt x="3166110" y="9524"/>
                </a:lnTo>
                <a:close/>
              </a:path>
              <a:path w="3782695" h="1487170">
                <a:moveTo>
                  <a:pt x="3232785" y="9524"/>
                </a:moveTo>
                <a:lnTo>
                  <a:pt x="3194685" y="9524"/>
                </a:lnTo>
                <a:lnTo>
                  <a:pt x="3194685" y="0"/>
                </a:lnTo>
                <a:lnTo>
                  <a:pt x="3232785" y="0"/>
                </a:lnTo>
                <a:lnTo>
                  <a:pt x="3232785" y="9524"/>
                </a:lnTo>
                <a:close/>
              </a:path>
              <a:path w="3782695" h="1487170">
                <a:moveTo>
                  <a:pt x="3299460" y="9524"/>
                </a:moveTo>
                <a:lnTo>
                  <a:pt x="3261360" y="9524"/>
                </a:lnTo>
                <a:lnTo>
                  <a:pt x="3261360" y="0"/>
                </a:lnTo>
                <a:lnTo>
                  <a:pt x="3299460" y="0"/>
                </a:lnTo>
                <a:lnTo>
                  <a:pt x="3299460" y="9524"/>
                </a:lnTo>
                <a:close/>
              </a:path>
              <a:path w="3782695" h="1487170">
                <a:moveTo>
                  <a:pt x="3366135" y="9524"/>
                </a:moveTo>
                <a:lnTo>
                  <a:pt x="3328035" y="9524"/>
                </a:lnTo>
                <a:lnTo>
                  <a:pt x="3328035" y="0"/>
                </a:lnTo>
                <a:lnTo>
                  <a:pt x="3366135" y="0"/>
                </a:lnTo>
                <a:lnTo>
                  <a:pt x="3366135" y="9524"/>
                </a:lnTo>
                <a:close/>
              </a:path>
              <a:path w="3782695" h="1487170">
                <a:moveTo>
                  <a:pt x="3432810" y="9524"/>
                </a:moveTo>
                <a:lnTo>
                  <a:pt x="3394710" y="9524"/>
                </a:lnTo>
                <a:lnTo>
                  <a:pt x="3394710" y="0"/>
                </a:lnTo>
                <a:lnTo>
                  <a:pt x="3432810" y="0"/>
                </a:lnTo>
                <a:lnTo>
                  <a:pt x="3432810" y="9524"/>
                </a:lnTo>
                <a:close/>
              </a:path>
              <a:path w="3782695" h="1487170">
                <a:moveTo>
                  <a:pt x="3499485" y="9524"/>
                </a:moveTo>
                <a:lnTo>
                  <a:pt x="3461385" y="9524"/>
                </a:lnTo>
                <a:lnTo>
                  <a:pt x="3461385" y="0"/>
                </a:lnTo>
                <a:lnTo>
                  <a:pt x="3499485" y="0"/>
                </a:lnTo>
                <a:lnTo>
                  <a:pt x="3499485" y="9524"/>
                </a:lnTo>
                <a:close/>
              </a:path>
              <a:path w="3782695" h="1487170">
                <a:moveTo>
                  <a:pt x="3566160" y="9524"/>
                </a:moveTo>
                <a:lnTo>
                  <a:pt x="3528060" y="9524"/>
                </a:lnTo>
                <a:lnTo>
                  <a:pt x="3528060" y="0"/>
                </a:lnTo>
                <a:lnTo>
                  <a:pt x="3566160" y="0"/>
                </a:lnTo>
                <a:lnTo>
                  <a:pt x="3566160" y="9524"/>
                </a:lnTo>
                <a:close/>
              </a:path>
              <a:path w="3782695" h="1487170">
                <a:moveTo>
                  <a:pt x="3632835" y="9524"/>
                </a:moveTo>
                <a:lnTo>
                  <a:pt x="3594735" y="9524"/>
                </a:lnTo>
                <a:lnTo>
                  <a:pt x="3594735" y="0"/>
                </a:lnTo>
                <a:lnTo>
                  <a:pt x="3632835" y="0"/>
                </a:lnTo>
                <a:lnTo>
                  <a:pt x="3632835" y="9524"/>
                </a:lnTo>
                <a:close/>
              </a:path>
              <a:path w="3782695" h="1487170">
                <a:moveTo>
                  <a:pt x="3699510" y="9524"/>
                </a:moveTo>
                <a:lnTo>
                  <a:pt x="3661410" y="9524"/>
                </a:lnTo>
                <a:lnTo>
                  <a:pt x="3661410" y="0"/>
                </a:lnTo>
                <a:lnTo>
                  <a:pt x="3699510" y="0"/>
                </a:lnTo>
                <a:lnTo>
                  <a:pt x="3699510" y="9524"/>
                </a:lnTo>
                <a:close/>
              </a:path>
              <a:path w="3782695" h="1487170">
                <a:moveTo>
                  <a:pt x="3766185" y="9524"/>
                </a:moveTo>
                <a:lnTo>
                  <a:pt x="3728085" y="9524"/>
                </a:lnTo>
                <a:lnTo>
                  <a:pt x="3728085" y="0"/>
                </a:lnTo>
                <a:lnTo>
                  <a:pt x="3766185" y="0"/>
                </a:lnTo>
                <a:lnTo>
                  <a:pt x="3766185" y="9524"/>
                </a:lnTo>
                <a:close/>
              </a:path>
              <a:path w="3782695" h="1487170">
                <a:moveTo>
                  <a:pt x="3782225" y="60159"/>
                </a:moveTo>
                <a:lnTo>
                  <a:pt x="3772700" y="60159"/>
                </a:lnTo>
                <a:lnTo>
                  <a:pt x="3772700" y="22059"/>
                </a:lnTo>
                <a:lnTo>
                  <a:pt x="3782225" y="22059"/>
                </a:lnTo>
                <a:lnTo>
                  <a:pt x="3782225" y="60159"/>
                </a:lnTo>
                <a:close/>
              </a:path>
              <a:path w="3782695" h="1487170">
                <a:moveTo>
                  <a:pt x="3782225" y="126834"/>
                </a:moveTo>
                <a:lnTo>
                  <a:pt x="3772700" y="126834"/>
                </a:lnTo>
                <a:lnTo>
                  <a:pt x="3772700" y="88734"/>
                </a:lnTo>
                <a:lnTo>
                  <a:pt x="3782225" y="88734"/>
                </a:lnTo>
                <a:lnTo>
                  <a:pt x="3782225" y="126834"/>
                </a:lnTo>
                <a:close/>
              </a:path>
              <a:path w="3782695" h="1487170">
                <a:moveTo>
                  <a:pt x="3782225" y="193509"/>
                </a:moveTo>
                <a:lnTo>
                  <a:pt x="3772700" y="193509"/>
                </a:lnTo>
                <a:lnTo>
                  <a:pt x="3772700" y="155409"/>
                </a:lnTo>
                <a:lnTo>
                  <a:pt x="3782225" y="155409"/>
                </a:lnTo>
                <a:lnTo>
                  <a:pt x="3782225" y="193509"/>
                </a:lnTo>
                <a:close/>
              </a:path>
              <a:path w="3782695" h="1487170">
                <a:moveTo>
                  <a:pt x="3782225" y="260184"/>
                </a:moveTo>
                <a:lnTo>
                  <a:pt x="3772700" y="260184"/>
                </a:lnTo>
                <a:lnTo>
                  <a:pt x="3772700" y="222084"/>
                </a:lnTo>
                <a:lnTo>
                  <a:pt x="3782225" y="222084"/>
                </a:lnTo>
                <a:lnTo>
                  <a:pt x="3782225" y="260184"/>
                </a:lnTo>
                <a:close/>
              </a:path>
              <a:path w="3782695" h="1487170">
                <a:moveTo>
                  <a:pt x="3782225" y="326859"/>
                </a:moveTo>
                <a:lnTo>
                  <a:pt x="3772700" y="326859"/>
                </a:lnTo>
                <a:lnTo>
                  <a:pt x="3772700" y="288759"/>
                </a:lnTo>
                <a:lnTo>
                  <a:pt x="3782225" y="288759"/>
                </a:lnTo>
                <a:lnTo>
                  <a:pt x="3782225" y="326859"/>
                </a:lnTo>
                <a:close/>
              </a:path>
              <a:path w="3782695" h="1487170">
                <a:moveTo>
                  <a:pt x="3782225" y="393534"/>
                </a:moveTo>
                <a:lnTo>
                  <a:pt x="3772700" y="393534"/>
                </a:lnTo>
                <a:lnTo>
                  <a:pt x="3772700" y="355434"/>
                </a:lnTo>
                <a:lnTo>
                  <a:pt x="3782225" y="355434"/>
                </a:lnTo>
                <a:lnTo>
                  <a:pt x="3782225" y="393534"/>
                </a:lnTo>
                <a:close/>
              </a:path>
              <a:path w="3782695" h="1487170">
                <a:moveTo>
                  <a:pt x="3782225" y="460209"/>
                </a:moveTo>
                <a:lnTo>
                  <a:pt x="3772700" y="460209"/>
                </a:lnTo>
                <a:lnTo>
                  <a:pt x="3772700" y="422109"/>
                </a:lnTo>
                <a:lnTo>
                  <a:pt x="3782225" y="422109"/>
                </a:lnTo>
                <a:lnTo>
                  <a:pt x="3782225" y="460209"/>
                </a:lnTo>
                <a:close/>
              </a:path>
              <a:path w="3782695" h="1487170">
                <a:moveTo>
                  <a:pt x="3782225" y="526884"/>
                </a:moveTo>
                <a:lnTo>
                  <a:pt x="3772700" y="526884"/>
                </a:lnTo>
                <a:lnTo>
                  <a:pt x="3772700" y="488784"/>
                </a:lnTo>
                <a:lnTo>
                  <a:pt x="3782225" y="488784"/>
                </a:lnTo>
                <a:lnTo>
                  <a:pt x="3782225" y="526884"/>
                </a:lnTo>
                <a:close/>
              </a:path>
              <a:path w="3782695" h="1487170">
                <a:moveTo>
                  <a:pt x="3782225" y="593559"/>
                </a:moveTo>
                <a:lnTo>
                  <a:pt x="3772700" y="593559"/>
                </a:lnTo>
                <a:lnTo>
                  <a:pt x="3772700" y="555459"/>
                </a:lnTo>
                <a:lnTo>
                  <a:pt x="3782225" y="555459"/>
                </a:lnTo>
                <a:lnTo>
                  <a:pt x="3782225" y="593559"/>
                </a:lnTo>
                <a:close/>
              </a:path>
              <a:path w="3782695" h="1487170">
                <a:moveTo>
                  <a:pt x="3782225" y="660234"/>
                </a:moveTo>
                <a:lnTo>
                  <a:pt x="3772700" y="660234"/>
                </a:lnTo>
                <a:lnTo>
                  <a:pt x="3772700" y="622134"/>
                </a:lnTo>
                <a:lnTo>
                  <a:pt x="3782225" y="622134"/>
                </a:lnTo>
                <a:lnTo>
                  <a:pt x="3782225" y="660234"/>
                </a:lnTo>
                <a:close/>
              </a:path>
              <a:path w="3782695" h="1487170">
                <a:moveTo>
                  <a:pt x="3782225" y="726909"/>
                </a:moveTo>
                <a:lnTo>
                  <a:pt x="3772700" y="726909"/>
                </a:lnTo>
                <a:lnTo>
                  <a:pt x="3772700" y="688809"/>
                </a:lnTo>
                <a:lnTo>
                  <a:pt x="3782225" y="688809"/>
                </a:lnTo>
                <a:lnTo>
                  <a:pt x="3782225" y="726909"/>
                </a:lnTo>
                <a:close/>
              </a:path>
              <a:path w="3782695" h="1487170">
                <a:moveTo>
                  <a:pt x="3782225" y="793584"/>
                </a:moveTo>
                <a:lnTo>
                  <a:pt x="3772700" y="793584"/>
                </a:lnTo>
                <a:lnTo>
                  <a:pt x="3772700" y="755484"/>
                </a:lnTo>
                <a:lnTo>
                  <a:pt x="3782225" y="755484"/>
                </a:lnTo>
                <a:lnTo>
                  <a:pt x="3782225" y="793584"/>
                </a:lnTo>
                <a:close/>
              </a:path>
              <a:path w="3782695" h="1487170">
                <a:moveTo>
                  <a:pt x="3782225" y="860259"/>
                </a:moveTo>
                <a:lnTo>
                  <a:pt x="3772700" y="860259"/>
                </a:lnTo>
                <a:lnTo>
                  <a:pt x="3772700" y="822159"/>
                </a:lnTo>
                <a:lnTo>
                  <a:pt x="3782225" y="822159"/>
                </a:lnTo>
                <a:lnTo>
                  <a:pt x="3782225" y="860259"/>
                </a:lnTo>
                <a:close/>
              </a:path>
              <a:path w="3782695" h="1487170">
                <a:moveTo>
                  <a:pt x="3782225" y="926934"/>
                </a:moveTo>
                <a:lnTo>
                  <a:pt x="3772700" y="926934"/>
                </a:lnTo>
                <a:lnTo>
                  <a:pt x="3772700" y="888834"/>
                </a:lnTo>
                <a:lnTo>
                  <a:pt x="3782225" y="888834"/>
                </a:lnTo>
                <a:lnTo>
                  <a:pt x="3782225" y="926934"/>
                </a:lnTo>
                <a:close/>
              </a:path>
              <a:path w="3782695" h="1487170">
                <a:moveTo>
                  <a:pt x="3782225" y="993609"/>
                </a:moveTo>
                <a:lnTo>
                  <a:pt x="3772700" y="993609"/>
                </a:lnTo>
                <a:lnTo>
                  <a:pt x="3772700" y="955509"/>
                </a:lnTo>
                <a:lnTo>
                  <a:pt x="3782225" y="955509"/>
                </a:lnTo>
                <a:lnTo>
                  <a:pt x="3782225" y="993609"/>
                </a:lnTo>
                <a:close/>
              </a:path>
              <a:path w="3782695" h="1487170">
                <a:moveTo>
                  <a:pt x="3782225" y="1060284"/>
                </a:moveTo>
                <a:lnTo>
                  <a:pt x="3772700" y="1060284"/>
                </a:lnTo>
                <a:lnTo>
                  <a:pt x="3772700" y="1022184"/>
                </a:lnTo>
                <a:lnTo>
                  <a:pt x="3782225" y="1022184"/>
                </a:lnTo>
                <a:lnTo>
                  <a:pt x="3782225" y="1060284"/>
                </a:lnTo>
                <a:close/>
              </a:path>
              <a:path w="3782695" h="1487170">
                <a:moveTo>
                  <a:pt x="3782225" y="1126959"/>
                </a:moveTo>
                <a:lnTo>
                  <a:pt x="3772700" y="1126959"/>
                </a:lnTo>
                <a:lnTo>
                  <a:pt x="3772700" y="1088859"/>
                </a:lnTo>
                <a:lnTo>
                  <a:pt x="3782225" y="1088859"/>
                </a:lnTo>
                <a:lnTo>
                  <a:pt x="3782225" y="1126959"/>
                </a:lnTo>
                <a:close/>
              </a:path>
              <a:path w="3782695" h="1487170">
                <a:moveTo>
                  <a:pt x="3782225" y="1193634"/>
                </a:moveTo>
                <a:lnTo>
                  <a:pt x="3772700" y="1193634"/>
                </a:lnTo>
                <a:lnTo>
                  <a:pt x="3772700" y="1155534"/>
                </a:lnTo>
                <a:lnTo>
                  <a:pt x="3782225" y="1155534"/>
                </a:lnTo>
                <a:lnTo>
                  <a:pt x="3782225" y="1193634"/>
                </a:lnTo>
                <a:close/>
              </a:path>
              <a:path w="3782695" h="1487170">
                <a:moveTo>
                  <a:pt x="3782225" y="1260309"/>
                </a:moveTo>
                <a:lnTo>
                  <a:pt x="3772700" y="1260309"/>
                </a:lnTo>
                <a:lnTo>
                  <a:pt x="3772700" y="1222209"/>
                </a:lnTo>
                <a:lnTo>
                  <a:pt x="3782225" y="1222209"/>
                </a:lnTo>
                <a:lnTo>
                  <a:pt x="3782225" y="1260309"/>
                </a:lnTo>
                <a:close/>
              </a:path>
              <a:path w="3782695" h="1487170">
                <a:moveTo>
                  <a:pt x="3782225" y="1326984"/>
                </a:moveTo>
                <a:lnTo>
                  <a:pt x="3772700" y="1326984"/>
                </a:lnTo>
                <a:lnTo>
                  <a:pt x="3772700" y="1288884"/>
                </a:lnTo>
                <a:lnTo>
                  <a:pt x="3782225" y="1288884"/>
                </a:lnTo>
                <a:lnTo>
                  <a:pt x="3782225" y="1326984"/>
                </a:lnTo>
                <a:close/>
              </a:path>
              <a:path w="3782695" h="1487170">
                <a:moveTo>
                  <a:pt x="3782225" y="1393659"/>
                </a:moveTo>
                <a:lnTo>
                  <a:pt x="3772700" y="1393659"/>
                </a:lnTo>
                <a:lnTo>
                  <a:pt x="3772700" y="1355559"/>
                </a:lnTo>
                <a:lnTo>
                  <a:pt x="3782225" y="1355559"/>
                </a:lnTo>
                <a:lnTo>
                  <a:pt x="3782225" y="1393659"/>
                </a:lnTo>
                <a:close/>
              </a:path>
              <a:path w="3782695" h="1487170">
                <a:moveTo>
                  <a:pt x="3782225" y="1460334"/>
                </a:moveTo>
                <a:lnTo>
                  <a:pt x="3772700" y="1460334"/>
                </a:lnTo>
                <a:lnTo>
                  <a:pt x="3772700" y="1422234"/>
                </a:lnTo>
                <a:lnTo>
                  <a:pt x="3782225" y="1422234"/>
                </a:lnTo>
                <a:lnTo>
                  <a:pt x="3782225" y="1460334"/>
                </a:lnTo>
                <a:close/>
              </a:path>
              <a:path w="3782695" h="1487170">
                <a:moveTo>
                  <a:pt x="3770642" y="1486852"/>
                </a:moveTo>
                <a:lnTo>
                  <a:pt x="3732542" y="1486852"/>
                </a:lnTo>
                <a:lnTo>
                  <a:pt x="3732542" y="1477327"/>
                </a:lnTo>
                <a:lnTo>
                  <a:pt x="3770642" y="1477327"/>
                </a:lnTo>
                <a:lnTo>
                  <a:pt x="3770642" y="1486852"/>
                </a:lnTo>
                <a:close/>
              </a:path>
              <a:path w="3782695" h="1487170">
                <a:moveTo>
                  <a:pt x="3703967" y="1486852"/>
                </a:moveTo>
                <a:lnTo>
                  <a:pt x="3665867" y="1486852"/>
                </a:lnTo>
                <a:lnTo>
                  <a:pt x="3665867" y="1477327"/>
                </a:lnTo>
                <a:lnTo>
                  <a:pt x="3703967" y="1477327"/>
                </a:lnTo>
                <a:lnTo>
                  <a:pt x="3703967" y="1486852"/>
                </a:lnTo>
                <a:close/>
              </a:path>
              <a:path w="3782695" h="1487170">
                <a:moveTo>
                  <a:pt x="3637292" y="1486852"/>
                </a:moveTo>
                <a:lnTo>
                  <a:pt x="3599192" y="1486852"/>
                </a:lnTo>
                <a:lnTo>
                  <a:pt x="3599192" y="1477327"/>
                </a:lnTo>
                <a:lnTo>
                  <a:pt x="3637292" y="1477327"/>
                </a:lnTo>
                <a:lnTo>
                  <a:pt x="3637292" y="1486852"/>
                </a:lnTo>
                <a:close/>
              </a:path>
              <a:path w="3782695" h="1487170">
                <a:moveTo>
                  <a:pt x="3570617" y="1486852"/>
                </a:moveTo>
                <a:lnTo>
                  <a:pt x="3532517" y="1486852"/>
                </a:lnTo>
                <a:lnTo>
                  <a:pt x="3532517" y="1477327"/>
                </a:lnTo>
                <a:lnTo>
                  <a:pt x="3570617" y="1477327"/>
                </a:lnTo>
                <a:lnTo>
                  <a:pt x="3570617" y="1486852"/>
                </a:lnTo>
                <a:close/>
              </a:path>
              <a:path w="3782695" h="1487170">
                <a:moveTo>
                  <a:pt x="3503942" y="1486852"/>
                </a:moveTo>
                <a:lnTo>
                  <a:pt x="3465842" y="1486852"/>
                </a:lnTo>
                <a:lnTo>
                  <a:pt x="3465842" y="1477327"/>
                </a:lnTo>
                <a:lnTo>
                  <a:pt x="3503942" y="1477327"/>
                </a:lnTo>
                <a:lnTo>
                  <a:pt x="3503942" y="1486852"/>
                </a:lnTo>
                <a:close/>
              </a:path>
              <a:path w="3782695" h="1487170">
                <a:moveTo>
                  <a:pt x="3437267" y="1486852"/>
                </a:moveTo>
                <a:lnTo>
                  <a:pt x="3399167" y="1486852"/>
                </a:lnTo>
                <a:lnTo>
                  <a:pt x="3399167" y="1477327"/>
                </a:lnTo>
                <a:lnTo>
                  <a:pt x="3437267" y="1477327"/>
                </a:lnTo>
                <a:lnTo>
                  <a:pt x="3437267" y="1486852"/>
                </a:lnTo>
                <a:close/>
              </a:path>
              <a:path w="3782695" h="1487170">
                <a:moveTo>
                  <a:pt x="3370592" y="1486852"/>
                </a:moveTo>
                <a:lnTo>
                  <a:pt x="3332492" y="1486852"/>
                </a:lnTo>
                <a:lnTo>
                  <a:pt x="3332492" y="1477327"/>
                </a:lnTo>
                <a:lnTo>
                  <a:pt x="3370592" y="1477327"/>
                </a:lnTo>
                <a:lnTo>
                  <a:pt x="3370592" y="1486852"/>
                </a:lnTo>
                <a:close/>
              </a:path>
              <a:path w="3782695" h="1487170">
                <a:moveTo>
                  <a:pt x="3303917" y="1486852"/>
                </a:moveTo>
                <a:lnTo>
                  <a:pt x="3265817" y="1486852"/>
                </a:lnTo>
                <a:lnTo>
                  <a:pt x="3265817" y="1477327"/>
                </a:lnTo>
                <a:lnTo>
                  <a:pt x="3303917" y="1477327"/>
                </a:lnTo>
                <a:lnTo>
                  <a:pt x="3303917" y="1486852"/>
                </a:lnTo>
                <a:close/>
              </a:path>
              <a:path w="3782695" h="1487170">
                <a:moveTo>
                  <a:pt x="3237242" y="1486852"/>
                </a:moveTo>
                <a:lnTo>
                  <a:pt x="3199142" y="1486852"/>
                </a:lnTo>
                <a:lnTo>
                  <a:pt x="3199142" y="1477327"/>
                </a:lnTo>
                <a:lnTo>
                  <a:pt x="3237242" y="1477327"/>
                </a:lnTo>
                <a:lnTo>
                  <a:pt x="3237242" y="1486852"/>
                </a:lnTo>
                <a:close/>
              </a:path>
              <a:path w="3782695" h="1487170">
                <a:moveTo>
                  <a:pt x="3170567" y="1486852"/>
                </a:moveTo>
                <a:lnTo>
                  <a:pt x="3132467" y="1486852"/>
                </a:lnTo>
                <a:lnTo>
                  <a:pt x="3132467" y="1477327"/>
                </a:lnTo>
                <a:lnTo>
                  <a:pt x="3170567" y="1477327"/>
                </a:lnTo>
                <a:lnTo>
                  <a:pt x="3170567" y="1486852"/>
                </a:lnTo>
                <a:close/>
              </a:path>
              <a:path w="3782695" h="1487170">
                <a:moveTo>
                  <a:pt x="3103892" y="1486852"/>
                </a:moveTo>
                <a:lnTo>
                  <a:pt x="3065792" y="1486852"/>
                </a:lnTo>
                <a:lnTo>
                  <a:pt x="3065792" y="1477327"/>
                </a:lnTo>
                <a:lnTo>
                  <a:pt x="3103892" y="1477327"/>
                </a:lnTo>
                <a:lnTo>
                  <a:pt x="3103892" y="1486852"/>
                </a:lnTo>
                <a:close/>
              </a:path>
              <a:path w="3782695" h="1487170">
                <a:moveTo>
                  <a:pt x="3037217" y="1486852"/>
                </a:moveTo>
                <a:lnTo>
                  <a:pt x="2999117" y="1486852"/>
                </a:lnTo>
                <a:lnTo>
                  <a:pt x="2999117" y="1477327"/>
                </a:lnTo>
                <a:lnTo>
                  <a:pt x="3037217" y="1477327"/>
                </a:lnTo>
                <a:lnTo>
                  <a:pt x="3037217" y="1486852"/>
                </a:lnTo>
                <a:close/>
              </a:path>
              <a:path w="3782695" h="1487170">
                <a:moveTo>
                  <a:pt x="2970542" y="1486852"/>
                </a:moveTo>
                <a:lnTo>
                  <a:pt x="2932442" y="1486852"/>
                </a:lnTo>
                <a:lnTo>
                  <a:pt x="2932442" y="1477327"/>
                </a:lnTo>
                <a:lnTo>
                  <a:pt x="2970542" y="1477327"/>
                </a:lnTo>
                <a:lnTo>
                  <a:pt x="2970542" y="1486852"/>
                </a:lnTo>
                <a:close/>
              </a:path>
              <a:path w="3782695" h="1487170">
                <a:moveTo>
                  <a:pt x="2903867" y="1486852"/>
                </a:moveTo>
                <a:lnTo>
                  <a:pt x="2865767" y="1486852"/>
                </a:lnTo>
                <a:lnTo>
                  <a:pt x="2865767" y="1477327"/>
                </a:lnTo>
                <a:lnTo>
                  <a:pt x="2903867" y="1477327"/>
                </a:lnTo>
                <a:lnTo>
                  <a:pt x="2903867" y="1486852"/>
                </a:lnTo>
                <a:close/>
              </a:path>
              <a:path w="3782695" h="1487170">
                <a:moveTo>
                  <a:pt x="2837192" y="1486852"/>
                </a:moveTo>
                <a:lnTo>
                  <a:pt x="2799092" y="1486852"/>
                </a:lnTo>
                <a:lnTo>
                  <a:pt x="2799092" y="1477327"/>
                </a:lnTo>
                <a:lnTo>
                  <a:pt x="2837192" y="1477327"/>
                </a:lnTo>
                <a:lnTo>
                  <a:pt x="2837192" y="1486852"/>
                </a:lnTo>
                <a:close/>
              </a:path>
              <a:path w="3782695" h="1487170">
                <a:moveTo>
                  <a:pt x="2770517" y="1486852"/>
                </a:moveTo>
                <a:lnTo>
                  <a:pt x="2732417" y="1486852"/>
                </a:lnTo>
                <a:lnTo>
                  <a:pt x="2732417" y="1477327"/>
                </a:lnTo>
                <a:lnTo>
                  <a:pt x="2770517" y="1477327"/>
                </a:lnTo>
                <a:lnTo>
                  <a:pt x="2770517" y="1486852"/>
                </a:lnTo>
                <a:close/>
              </a:path>
              <a:path w="3782695" h="1487170">
                <a:moveTo>
                  <a:pt x="2703842" y="1486852"/>
                </a:moveTo>
                <a:lnTo>
                  <a:pt x="2665742" y="1486852"/>
                </a:lnTo>
                <a:lnTo>
                  <a:pt x="2665742" y="1477327"/>
                </a:lnTo>
                <a:lnTo>
                  <a:pt x="2703842" y="1477327"/>
                </a:lnTo>
                <a:lnTo>
                  <a:pt x="2703842" y="1486852"/>
                </a:lnTo>
                <a:close/>
              </a:path>
              <a:path w="3782695" h="1487170">
                <a:moveTo>
                  <a:pt x="2637167" y="1486852"/>
                </a:moveTo>
                <a:lnTo>
                  <a:pt x="2599067" y="1486852"/>
                </a:lnTo>
                <a:lnTo>
                  <a:pt x="2599067" y="1477327"/>
                </a:lnTo>
                <a:lnTo>
                  <a:pt x="2637167" y="1477327"/>
                </a:lnTo>
                <a:lnTo>
                  <a:pt x="2637167" y="1486852"/>
                </a:lnTo>
                <a:close/>
              </a:path>
              <a:path w="3782695" h="1487170">
                <a:moveTo>
                  <a:pt x="2570492" y="1486852"/>
                </a:moveTo>
                <a:lnTo>
                  <a:pt x="2532392" y="1486852"/>
                </a:lnTo>
                <a:lnTo>
                  <a:pt x="2532392" y="1477327"/>
                </a:lnTo>
                <a:lnTo>
                  <a:pt x="2570492" y="1477327"/>
                </a:lnTo>
                <a:lnTo>
                  <a:pt x="2570492" y="1486852"/>
                </a:lnTo>
                <a:close/>
              </a:path>
              <a:path w="3782695" h="1487170">
                <a:moveTo>
                  <a:pt x="2503817" y="1486852"/>
                </a:moveTo>
                <a:lnTo>
                  <a:pt x="2465717" y="1486852"/>
                </a:lnTo>
                <a:lnTo>
                  <a:pt x="2465717" y="1477327"/>
                </a:lnTo>
                <a:lnTo>
                  <a:pt x="2503817" y="1477327"/>
                </a:lnTo>
                <a:lnTo>
                  <a:pt x="2503817" y="1486852"/>
                </a:lnTo>
                <a:close/>
              </a:path>
              <a:path w="3782695" h="1487170">
                <a:moveTo>
                  <a:pt x="2437142" y="1486852"/>
                </a:moveTo>
                <a:lnTo>
                  <a:pt x="2399042" y="1486852"/>
                </a:lnTo>
                <a:lnTo>
                  <a:pt x="2399042" y="1477327"/>
                </a:lnTo>
                <a:lnTo>
                  <a:pt x="2437142" y="1477327"/>
                </a:lnTo>
                <a:lnTo>
                  <a:pt x="2437142" y="1486852"/>
                </a:lnTo>
                <a:close/>
              </a:path>
              <a:path w="3782695" h="1487170">
                <a:moveTo>
                  <a:pt x="2370467" y="1486852"/>
                </a:moveTo>
                <a:lnTo>
                  <a:pt x="2332367" y="1486852"/>
                </a:lnTo>
                <a:lnTo>
                  <a:pt x="2332367" y="1477327"/>
                </a:lnTo>
                <a:lnTo>
                  <a:pt x="2370467" y="1477327"/>
                </a:lnTo>
                <a:lnTo>
                  <a:pt x="2370467" y="1486852"/>
                </a:lnTo>
                <a:close/>
              </a:path>
              <a:path w="3782695" h="1487170">
                <a:moveTo>
                  <a:pt x="2303792" y="1486852"/>
                </a:moveTo>
                <a:lnTo>
                  <a:pt x="2265692" y="1486852"/>
                </a:lnTo>
                <a:lnTo>
                  <a:pt x="2265692" y="1477327"/>
                </a:lnTo>
                <a:lnTo>
                  <a:pt x="2303792" y="1477327"/>
                </a:lnTo>
                <a:lnTo>
                  <a:pt x="2303792" y="1486852"/>
                </a:lnTo>
                <a:close/>
              </a:path>
              <a:path w="3782695" h="1487170">
                <a:moveTo>
                  <a:pt x="2237117" y="1486852"/>
                </a:moveTo>
                <a:lnTo>
                  <a:pt x="2199017" y="1486852"/>
                </a:lnTo>
                <a:lnTo>
                  <a:pt x="2199017" y="1477327"/>
                </a:lnTo>
                <a:lnTo>
                  <a:pt x="2237117" y="1477327"/>
                </a:lnTo>
                <a:lnTo>
                  <a:pt x="2237117" y="1486852"/>
                </a:lnTo>
                <a:close/>
              </a:path>
              <a:path w="3782695" h="1487170">
                <a:moveTo>
                  <a:pt x="2170442" y="1486852"/>
                </a:moveTo>
                <a:lnTo>
                  <a:pt x="2132342" y="1486852"/>
                </a:lnTo>
                <a:lnTo>
                  <a:pt x="2132342" y="1477327"/>
                </a:lnTo>
                <a:lnTo>
                  <a:pt x="2170442" y="1477327"/>
                </a:lnTo>
                <a:lnTo>
                  <a:pt x="2170442" y="1486852"/>
                </a:lnTo>
                <a:close/>
              </a:path>
              <a:path w="3782695" h="1487170">
                <a:moveTo>
                  <a:pt x="2103767" y="1486852"/>
                </a:moveTo>
                <a:lnTo>
                  <a:pt x="2065667" y="1486852"/>
                </a:lnTo>
                <a:lnTo>
                  <a:pt x="2065667" y="1477327"/>
                </a:lnTo>
                <a:lnTo>
                  <a:pt x="2103767" y="1477327"/>
                </a:lnTo>
                <a:lnTo>
                  <a:pt x="2103767" y="1486852"/>
                </a:lnTo>
                <a:close/>
              </a:path>
              <a:path w="3782695" h="1487170">
                <a:moveTo>
                  <a:pt x="2037092" y="1486852"/>
                </a:moveTo>
                <a:lnTo>
                  <a:pt x="1998992" y="1486852"/>
                </a:lnTo>
                <a:lnTo>
                  <a:pt x="1998992" y="1477327"/>
                </a:lnTo>
                <a:lnTo>
                  <a:pt x="2037092" y="1477327"/>
                </a:lnTo>
                <a:lnTo>
                  <a:pt x="2037092" y="1486852"/>
                </a:lnTo>
                <a:close/>
              </a:path>
              <a:path w="3782695" h="1487170">
                <a:moveTo>
                  <a:pt x="1970417" y="1486852"/>
                </a:moveTo>
                <a:lnTo>
                  <a:pt x="1932317" y="1486852"/>
                </a:lnTo>
                <a:lnTo>
                  <a:pt x="1932317" y="1477327"/>
                </a:lnTo>
                <a:lnTo>
                  <a:pt x="1970417" y="1477327"/>
                </a:lnTo>
                <a:lnTo>
                  <a:pt x="1970417" y="1486852"/>
                </a:lnTo>
                <a:close/>
              </a:path>
              <a:path w="3782695" h="1487170">
                <a:moveTo>
                  <a:pt x="1903742" y="1486852"/>
                </a:moveTo>
                <a:lnTo>
                  <a:pt x="1865642" y="1486852"/>
                </a:lnTo>
                <a:lnTo>
                  <a:pt x="1865642" y="1477327"/>
                </a:lnTo>
                <a:lnTo>
                  <a:pt x="1903742" y="1477327"/>
                </a:lnTo>
                <a:lnTo>
                  <a:pt x="1903742" y="1486852"/>
                </a:lnTo>
                <a:close/>
              </a:path>
              <a:path w="3782695" h="1487170">
                <a:moveTo>
                  <a:pt x="1837067" y="1486852"/>
                </a:moveTo>
                <a:lnTo>
                  <a:pt x="1798967" y="1486852"/>
                </a:lnTo>
                <a:lnTo>
                  <a:pt x="1798967" y="1477327"/>
                </a:lnTo>
                <a:lnTo>
                  <a:pt x="1837067" y="1477327"/>
                </a:lnTo>
                <a:lnTo>
                  <a:pt x="1837067" y="1486852"/>
                </a:lnTo>
                <a:close/>
              </a:path>
              <a:path w="3782695" h="1487170">
                <a:moveTo>
                  <a:pt x="1770392" y="1486852"/>
                </a:moveTo>
                <a:lnTo>
                  <a:pt x="1732292" y="1486852"/>
                </a:lnTo>
                <a:lnTo>
                  <a:pt x="1732292" y="1477327"/>
                </a:lnTo>
                <a:lnTo>
                  <a:pt x="1770392" y="1477327"/>
                </a:lnTo>
                <a:lnTo>
                  <a:pt x="1770392" y="1486852"/>
                </a:lnTo>
                <a:close/>
              </a:path>
              <a:path w="3782695" h="1487170">
                <a:moveTo>
                  <a:pt x="1703717" y="1486852"/>
                </a:moveTo>
                <a:lnTo>
                  <a:pt x="1665617" y="1486852"/>
                </a:lnTo>
                <a:lnTo>
                  <a:pt x="1665617" y="1477327"/>
                </a:lnTo>
                <a:lnTo>
                  <a:pt x="1703717" y="1477327"/>
                </a:lnTo>
                <a:lnTo>
                  <a:pt x="1703717" y="1486852"/>
                </a:lnTo>
                <a:close/>
              </a:path>
              <a:path w="3782695" h="1487170">
                <a:moveTo>
                  <a:pt x="1637042" y="1486852"/>
                </a:moveTo>
                <a:lnTo>
                  <a:pt x="1598942" y="1486852"/>
                </a:lnTo>
                <a:lnTo>
                  <a:pt x="1598942" y="1477327"/>
                </a:lnTo>
                <a:lnTo>
                  <a:pt x="1637042" y="1477327"/>
                </a:lnTo>
                <a:lnTo>
                  <a:pt x="1637042" y="1486852"/>
                </a:lnTo>
                <a:close/>
              </a:path>
              <a:path w="3782695" h="1487170">
                <a:moveTo>
                  <a:pt x="1570367" y="1486852"/>
                </a:moveTo>
                <a:lnTo>
                  <a:pt x="1532267" y="1486852"/>
                </a:lnTo>
                <a:lnTo>
                  <a:pt x="1532267" y="1477327"/>
                </a:lnTo>
                <a:lnTo>
                  <a:pt x="1570367" y="1477327"/>
                </a:lnTo>
                <a:lnTo>
                  <a:pt x="1570367" y="1486852"/>
                </a:lnTo>
                <a:close/>
              </a:path>
              <a:path w="3782695" h="1487170">
                <a:moveTo>
                  <a:pt x="1503692" y="1486852"/>
                </a:moveTo>
                <a:lnTo>
                  <a:pt x="1465592" y="1486852"/>
                </a:lnTo>
                <a:lnTo>
                  <a:pt x="1465592" y="1477327"/>
                </a:lnTo>
                <a:lnTo>
                  <a:pt x="1503692" y="1477327"/>
                </a:lnTo>
                <a:lnTo>
                  <a:pt x="1503692" y="1486852"/>
                </a:lnTo>
                <a:close/>
              </a:path>
              <a:path w="3782695" h="1487170">
                <a:moveTo>
                  <a:pt x="1437017" y="1486852"/>
                </a:moveTo>
                <a:lnTo>
                  <a:pt x="1398917" y="1486852"/>
                </a:lnTo>
                <a:lnTo>
                  <a:pt x="1398917" y="1477327"/>
                </a:lnTo>
                <a:lnTo>
                  <a:pt x="1437017" y="1477327"/>
                </a:lnTo>
                <a:lnTo>
                  <a:pt x="1437017" y="1486852"/>
                </a:lnTo>
                <a:close/>
              </a:path>
              <a:path w="3782695" h="1487170">
                <a:moveTo>
                  <a:pt x="1370342" y="1486852"/>
                </a:moveTo>
                <a:lnTo>
                  <a:pt x="1332242" y="1486852"/>
                </a:lnTo>
                <a:lnTo>
                  <a:pt x="1332242" y="1477327"/>
                </a:lnTo>
                <a:lnTo>
                  <a:pt x="1370342" y="1477327"/>
                </a:lnTo>
                <a:lnTo>
                  <a:pt x="1370342" y="1486852"/>
                </a:lnTo>
                <a:close/>
              </a:path>
              <a:path w="3782695" h="1487170">
                <a:moveTo>
                  <a:pt x="1303667" y="1486852"/>
                </a:moveTo>
                <a:lnTo>
                  <a:pt x="1265567" y="1486852"/>
                </a:lnTo>
                <a:lnTo>
                  <a:pt x="1265567" y="1477327"/>
                </a:lnTo>
                <a:lnTo>
                  <a:pt x="1303667" y="1477327"/>
                </a:lnTo>
                <a:lnTo>
                  <a:pt x="1303667" y="1486852"/>
                </a:lnTo>
                <a:close/>
              </a:path>
              <a:path w="3782695" h="1487170">
                <a:moveTo>
                  <a:pt x="1236992" y="1486852"/>
                </a:moveTo>
                <a:lnTo>
                  <a:pt x="1198892" y="1486852"/>
                </a:lnTo>
                <a:lnTo>
                  <a:pt x="1198892" y="1477327"/>
                </a:lnTo>
                <a:lnTo>
                  <a:pt x="1236992" y="1477327"/>
                </a:lnTo>
                <a:lnTo>
                  <a:pt x="1236992" y="1486852"/>
                </a:lnTo>
                <a:close/>
              </a:path>
              <a:path w="3782695" h="1487170">
                <a:moveTo>
                  <a:pt x="1170317" y="1486852"/>
                </a:moveTo>
                <a:lnTo>
                  <a:pt x="1132217" y="1486852"/>
                </a:lnTo>
                <a:lnTo>
                  <a:pt x="1132217" y="1477327"/>
                </a:lnTo>
                <a:lnTo>
                  <a:pt x="1170317" y="1477327"/>
                </a:lnTo>
                <a:lnTo>
                  <a:pt x="1170317" y="1486852"/>
                </a:lnTo>
                <a:close/>
              </a:path>
              <a:path w="3782695" h="1487170">
                <a:moveTo>
                  <a:pt x="1103642" y="1486852"/>
                </a:moveTo>
                <a:lnTo>
                  <a:pt x="1065542" y="1486852"/>
                </a:lnTo>
                <a:lnTo>
                  <a:pt x="1065542" y="1477327"/>
                </a:lnTo>
                <a:lnTo>
                  <a:pt x="1103642" y="1477327"/>
                </a:lnTo>
                <a:lnTo>
                  <a:pt x="1103642" y="1486852"/>
                </a:lnTo>
                <a:close/>
              </a:path>
              <a:path w="3782695" h="1487170">
                <a:moveTo>
                  <a:pt x="1036967" y="1486852"/>
                </a:moveTo>
                <a:lnTo>
                  <a:pt x="998867" y="1486852"/>
                </a:lnTo>
                <a:lnTo>
                  <a:pt x="998867" y="1477327"/>
                </a:lnTo>
                <a:lnTo>
                  <a:pt x="1036967" y="1477327"/>
                </a:lnTo>
                <a:lnTo>
                  <a:pt x="1036967" y="1486852"/>
                </a:lnTo>
                <a:close/>
              </a:path>
              <a:path w="3782695" h="1487170">
                <a:moveTo>
                  <a:pt x="970292" y="1486852"/>
                </a:moveTo>
                <a:lnTo>
                  <a:pt x="932192" y="1486852"/>
                </a:lnTo>
                <a:lnTo>
                  <a:pt x="932192" y="1477327"/>
                </a:lnTo>
                <a:lnTo>
                  <a:pt x="970292" y="1477327"/>
                </a:lnTo>
                <a:lnTo>
                  <a:pt x="970292" y="1486852"/>
                </a:lnTo>
                <a:close/>
              </a:path>
              <a:path w="3782695" h="1487170">
                <a:moveTo>
                  <a:pt x="903617" y="1486852"/>
                </a:moveTo>
                <a:lnTo>
                  <a:pt x="865517" y="1486852"/>
                </a:lnTo>
                <a:lnTo>
                  <a:pt x="865517" y="1477327"/>
                </a:lnTo>
                <a:lnTo>
                  <a:pt x="903617" y="1477327"/>
                </a:lnTo>
                <a:lnTo>
                  <a:pt x="903617" y="1486852"/>
                </a:lnTo>
                <a:close/>
              </a:path>
              <a:path w="3782695" h="1487170">
                <a:moveTo>
                  <a:pt x="836942" y="1486852"/>
                </a:moveTo>
                <a:lnTo>
                  <a:pt x="798842" y="1486852"/>
                </a:lnTo>
                <a:lnTo>
                  <a:pt x="798842" y="1477327"/>
                </a:lnTo>
                <a:lnTo>
                  <a:pt x="836942" y="1477327"/>
                </a:lnTo>
                <a:lnTo>
                  <a:pt x="836942" y="1486852"/>
                </a:lnTo>
                <a:close/>
              </a:path>
              <a:path w="3782695" h="1487170">
                <a:moveTo>
                  <a:pt x="770267" y="1486852"/>
                </a:moveTo>
                <a:lnTo>
                  <a:pt x="732167" y="1486852"/>
                </a:lnTo>
                <a:lnTo>
                  <a:pt x="732167" y="1477327"/>
                </a:lnTo>
                <a:lnTo>
                  <a:pt x="770267" y="1477327"/>
                </a:lnTo>
                <a:lnTo>
                  <a:pt x="770267" y="1486852"/>
                </a:lnTo>
                <a:close/>
              </a:path>
              <a:path w="3782695" h="1487170">
                <a:moveTo>
                  <a:pt x="703592" y="1486852"/>
                </a:moveTo>
                <a:lnTo>
                  <a:pt x="665492" y="1486852"/>
                </a:lnTo>
                <a:lnTo>
                  <a:pt x="665492" y="1477327"/>
                </a:lnTo>
                <a:lnTo>
                  <a:pt x="703592" y="1477327"/>
                </a:lnTo>
                <a:lnTo>
                  <a:pt x="703592" y="1486852"/>
                </a:lnTo>
                <a:close/>
              </a:path>
              <a:path w="3782695" h="1487170">
                <a:moveTo>
                  <a:pt x="636917" y="1486852"/>
                </a:moveTo>
                <a:lnTo>
                  <a:pt x="598817" y="1486852"/>
                </a:lnTo>
                <a:lnTo>
                  <a:pt x="598817" y="1477327"/>
                </a:lnTo>
                <a:lnTo>
                  <a:pt x="636917" y="1477327"/>
                </a:lnTo>
                <a:lnTo>
                  <a:pt x="636917" y="1486852"/>
                </a:lnTo>
                <a:close/>
              </a:path>
              <a:path w="3782695" h="1487170">
                <a:moveTo>
                  <a:pt x="570242" y="1486852"/>
                </a:moveTo>
                <a:lnTo>
                  <a:pt x="532142" y="1486852"/>
                </a:lnTo>
                <a:lnTo>
                  <a:pt x="532142" y="1477327"/>
                </a:lnTo>
                <a:lnTo>
                  <a:pt x="570242" y="1477327"/>
                </a:lnTo>
                <a:lnTo>
                  <a:pt x="570242" y="1486852"/>
                </a:lnTo>
                <a:close/>
              </a:path>
              <a:path w="3782695" h="1487170">
                <a:moveTo>
                  <a:pt x="503567" y="1486852"/>
                </a:moveTo>
                <a:lnTo>
                  <a:pt x="465467" y="1486852"/>
                </a:lnTo>
                <a:lnTo>
                  <a:pt x="465467" y="1477327"/>
                </a:lnTo>
                <a:lnTo>
                  <a:pt x="503567" y="1477327"/>
                </a:lnTo>
                <a:lnTo>
                  <a:pt x="503567" y="1486852"/>
                </a:lnTo>
                <a:close/>
              </a:path>
              <a:path w="3782695" h="1487170">
                <a:moveTo>
                  <a:pt x="436892" y="1486852"/>
                </a:moveTo>
                <a:lnTo>
                  <a:pt x="398792" y="1486852"/>
                </a:lnTo>
                <a:lnTo>
                  <a:pt x="398792" y="1477327"/>
                </a:lnTo>
                <a:lnTo>
                  <a:pt x="436892" y="1477327"/>
                </a:lnTo>
                <a:lnTo>
                  <a:pt x="436892" y="1486852"/>
                </a:lnTo>
                <a:close/>
              </a:path>
              <a:path w="3782695" h="1487170">
                <a:moveTo>
                  <a:pt x="370217" y="1486852"/>
                </a:moveTo>
                <a:lnTo>
                  <a:pt x="332117" y="1486852"/>
                </a:lnTo>
                <a:lnTo>
                  <a:pt x="332117" y="1477327"/>
                </a:lnTo>
                <a:lnTo>
                  <a:pt x="370217" y="1477327"/>
                </a:lnTo>
                <a:lnTo>
                  <a:pt x="370217" y="1486852"/>
                </a:lnTo>
                <a:close/>
              </a:path>
              <a:path w="3782695" h="1487170">
                <a:moveTo>
                  <a:pt x="303542" y="1486852"/>
                </a:moveTo>
                <a:lnTo>
                  <a:pt x="265442" y="1486852"/>
                </a:lnTo>
                <a:lnTo>
                  <a:pt x="265442" y="1477327"/>
                </a:lnTo>
                <a:lnTo>
                  <a:pt x="303542" y="1477327"/>
                </a:lnTo>
                <a:lnTo>
                  <a:pt x="303542" y="1486852"/>
                </a:lnTo>
                <a:close/>
              </a:path>
              <a:path w="3782695" h="1487170">
                <a:moveTo>
                  <a:pt x="236867" y="1486852"/>
                </a:moveTo>
                <a:lnTo>
                  <a:pt x="198767" y="1486852"/>
                </a:lnTo>
                <a:lnTo>
                  <a:pt x="198767" y="1477327"/>
                </a:lnTo>
                <a:lnTo>
                  <a:pt x="236867" y="1477327"/>
                </a:lnTo>
                <a:lnTo>
                  <a:pt x="236867" y="1486852"/>
                </a:lnTo>
                <a:close/>
              </a:path>
              <a:path w="3782695" h="1487170">
                <a:moveTo>
                  <a:pt x="170192" y="1486852"/>
                </a:moveTo>
                <a:lnTo>
                  <a:pt x="132092" y="1486852"/>
                </a:lnTo>
                <a:lnTo>
                  <a:pt x="132092" y="1477327"/>
                </a:lnTo>
                <a:lnTo>
                  <a:pt x="170192" y="1477327"/>
                </a:lnTo>
                <a:lnTo>
                  <a:pt x="170192" y="1486852"/>
                </a:lnTo>
                <a:close/>
              </a:path>
              <a:path w="3782695" h="1487170">
                <a:moveTo>
                  <a:pt x="103517" y="1486852"/>
                </a:moveTo>
                <a:lnTo>
                  <a:pt x="65417" y="1486852"/>
                </a:lnTo>
                <a:lnTo>
                  <a:pt x="65417" y="1477327"/>
                </a:lnTo>
                <a:lnTo>
                  <a:pt x="103517" y="1477327"/>
                </a:lnTo>
                <a:lnTo>
                  <a:pt x="103517" y="148685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9380" y="2136825"/>
            <a:ext cx="6833870" cy="351091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3248025" marR="5080">
              <a:lnSpc>
                <a:spcPct val="150000"/>
              </a:lnSpc>
              <a:spcBef>
                <a:spcPts val="150"/>
              </a:spcBef>
            </a:pPr>
            <a:r>
              <a:rPr dirty="0" sz="2000">
                <a:latin typeface="华文楷体"/>
                <a:cs typeface="华文楷体"/>
              </a:rPr>
              <a:t>电场强度为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=3000N/C</a:t>
            </a:r>
            <a:r>
              <a:rPr dirty="0" sz="2000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的</a:t>
            </a:r>
            <a:r>
              <a:rPr dirty="0" sz="2000">
                <a:latin typeface="华文楷体"/>
                <a:cs typeface="华文楷体"/>
              </a:rPr>
              <a:t>连 </a:t>
            </a:r>
            <a:r>
              <a:rPr dirty="0" sz="2000">
                <a:latin typeface="华文楷体"/>
                <a:cs typeface="华文楷体"/>
              </a:rPr>
              <a:t>线长度为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=0.1m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华文楷体"/>
                <a:cs typeface="华文楷体"/>
              </a:rPr>
              <a:t>正电荷的电</a:t>
            </a:r>
            <a:r>
              <a:rPr dirty="0" sz="2000" spc="5">
                <a:latin typeface="华文楷体"/>
                <a:cs typeface="华文楷体"/>
              </a:rPr>
              <a:t>荷 </a:t>
            </a:r>
            <a:r>
              <a:rPr dirty="0" sz="2000">
                <a:latin typeface="华文楷体"/>
                <a:cs typeface="华文楷体"/>
              </a:rPr>
              <a:t>量为</a:t>
            </a:r>
            <a:r>
              <a:rPr dirty="0" sz="2000" spc="-5" i="1">
                <a:latin typeface="Times New Roman"/>
                <a:cs typeface="Times New Roman"/>
              </a:rPr>
              <a:t>q=</a:t>
            </a:r>
            <a:r>
              <a:rPr dirty="0" sz="2000" spc="-5">
                <a:latin typeface="Times New Roman"/>
                <a:cs typeface="Times New Roman"/>
              </a:rPr>
              <a:t>1.0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2485390">
              <a:lnSpc>
                <a:spcPts val="2385"/>
              </a:lnSpc>
            </a:pPr>
            <a:r>
              <a:rPr dirty="0" sz="2000" b="1">
                <a:latin typeface="华文楷体"/>
                <a:cs typeface="华文楷体"/>
              </a:rPr>
              <a:t>电荷在</a:t>
            </a:r>
            <a:r>
              <a:rPr dirty="0" sz="2000" spc="-5" b="1" i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华文楷体"/>
                <a:cs typeface="华文楷体"/>
              </a:rPr>
              <a:t>点的电势能为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5514975" algn="l"/>
              </a:tabLst>
            </a:pPr>
            <a:r>
              <a:rPr dirty="0" baseline="12731" sz="3600" i="1">
                <a:latin typeface="Times New Roman"/>
                <a:cs typeface="Times New Roman"/>
              </a:rPr>
              <a:t>W</a:t>
            </a:r>
            <a:r>
              <a:rPr dirty="0" baseline="3584" sz="2325" i="1">
                <a:latin typeface="Times New Roman"/>
                <a:cs typeface="Times New Roman"/>
              </a:rPr>
              <a:t>AB </a:t>
            </a:r>
            <a:r>
              <a:rPr dirty="0" baseline="12731" sz="3600">
                <a:latin typeface="宋体"/>
                <a:cs typeface="宋体"/>
              </a:rPr>
              <a:t>＝ </a:t>
            </a:r>
            <a:r>
              <a:rPr dirty="0" baseline="12731" sz="3600" i="1">
                <a:latin typeface="Times New Roman"/>
                <a:cs typeface="Times New Roman"/>
              </a:rPr>
              <a:t>E</a:t>
            </a:r>
            <a:r>
              <a:rPr dirty="0" baseline="3584" sz="2325">
                <a:latin typeface="Times New Roman"/>
                <a:cs typeface="Times New Roman"/>
              </a:rPr>
              <a:t>p</a:t>
            </a:r>
            <a:r>
              <a:rPr dirty="0" baseline="3584" sz="2325" i="1">
                <a:latin typeface="Times New Roman"/>
                <a:cs typeface="Times New Roman"/>
              </a:rPr>
              <a:t>A</a:t>
            </a:r>
            <a:r>
              <a:rPr dirty="0" baseline="3584" sz="2325" spc="-247" i="1">
                <a:latin typeface="Times New Roman"/>
                <a:cs typeface="Times New Roman"/>
              </a:rPr>
              <a:t> </a:t>
            </a:r>
            <a:r>
              <a:rPr dirty="0" baseline="12731" sz="3600">
                <a:latin typeface="宋体"/>
                <a:cs typeface="宋体"/>
              </a:rPr>
              <a:t>－</a:t>
            </a:r>
            <a:r>
              <a:rPr dirty="0" baseline="12731" sz="3600" spc="-900">
                <a:latin typeface="宋体"/>
                <a:cs typeface="宋体"/>
              </a:rPr>
              <a:t> </a:t>
            </a:r>
            <a:r>
              <a:rPr dirty="0" baseline="12731" sz="3600" i="1">
                <a:latin typeface="Times New Roman"/>
                <a:cs typeface="Times New Roman"/>
              </a:rPr>
              <a:t>E</a:t>
            </a:r>
            <a:r>
              <a:rPr dirty="0" baseline="3584" sz="2325">
                <a:latin typeface="Times New Roman"/>
                <a:cs typeface="Times New Roman"/>
              </a:rPr>
              <a:t>p</a:t>
            </a:r>
            <a:r>
              <a:rPr dirty="0" baseline="3584" sz="2325" i="1">
                <a:latin typeface="Times New Roman"/>
                <a:cs typeface="Times New Roman"/>
              </a:rPr>
              <a:t>B	</a:t>
            </a: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r>
              <a:rPr dirty="0" baseline="10416" sz="3600">
                <a:latin typeface="宋体"/>
                <a:cs typeface="宋体"/>
              </a:rPr>
              <a:t>＝</a:t>
            </a:r>
            <a:r>
              <a:rPr dirty="0" baseline="10416" sz="3600" i="1">
                <a:latin typeface="Times New Roman"/>
                <a:cs typeface="Times New Roman"/>
              </a:rPr>
              <a:t>W</a:t>
            </a:r>
            <a:r>
              <a:rPr dirty="0" sz="1550" i="1">
                <a:latin typeface="Times New Roman"/>
                <a:cs typeface="Times New Roman"/>
              </a:rPr>
              <a:t>AB</a:t>
            </a:r>
            <a:endParaRPr sz="1550">
              <a:latin typeface="Times New Roman"/>
              <a:cs typeface="Times New Roman"/>
            </a:endParaRPr>
          </a:p>
          <a:p>
            <a:pPr algn="ctr" marR="650875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类比重力势能</a:t>
            </a:r>
            <a:endParaRPr sz="2000">
              <a:latin typeface="华文楷体"/>
              <a:cs typeface="华文楷体"/>
            </a:endParaRPr>
          </a:p>
          <a:p>
            <a:pPr marL="2029460">
              <a:lnSpc>
                <a:spcPct val="100000"/>
              </a:lnSpc>
              <a:spcBef>
                <a:spcPts val="2045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零势能位置的选取是任意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的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6667" y="2296667"/>
            <a:ext cx="3268979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468" y="2107361"/>
            <a:ext cx="459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微软雅黑"/>
                <a:cs typeface="微软雅黑"/>
              </a:rPr>
              <a:t>电势能和电势（第一课时）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1892" y="3380181"/>
          <a:ext cx="694182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0"/>
                <a:gridCol w="843280"/>
                <a:gridCol w="384937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845"/>
                        </a:lnSpc>
                      </a:pP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科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：物理（人教版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主讲人：周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玮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352" y="4494669"/>
            <a:ext cx="2507615" cy="490855"/>
          </a:xfrm>
          <a:custGeom>
            <a:avLst/>
            <a:gdLst/>
            <a:ahLst/>
            <a:cxnLst/>
            <a:rect l="l" t="t" r="r" b="b"/>
            <a:pathLst>
              <a:path w="2507615" h="490854">
                <a:moveTo>
                  <a:pt x="2492844" y="490245"/>
                </a:moveTo>
                <a:lnTo>
                  <a:pt x="14287" y="490245"/>
                </a:lnTo>
                <a:lnTo>
                  <a:pt x="11493" y="489965"/>
                </a:lnTo>
                <a:lnTo>
                  <a:pt x="0" y="475957"/>
                </a:lnTo>
                <a:lnTo>
                  <a:pt x="0" y="14287"/>
                </a:lnTo>
                <a:lnTo>
                  <a:pt x="14287" y="0"/>
                </a:lnTo>
                <a:lnTo>
                  <a:pt x="2492844" y="0"/>
                </a:lnTo>
                <a:lnTo>
                  <a:pt x="250713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2507132" y="475957"/>
                </a:lnTo>
                <a:lnTo>
                  <a:pt x="2506865" y="478739"/>
                </a:lnTo>
                <a:lnTo>
                  <a:pt x="2495638" y="489965"/>
                </a:lnTo>
                <a:lnTo>
                  <a:pt x="2492844" y="490245"/>
                </a:lnTo>
                <a:close/>
              </a:path>
              <a:path w="2507615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507615" h="490854">
                <a:moveTo>
                  <a:pt x="247855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78557" y="14287"/>
                </a:lnTo>
                <a:lnTo>
                  <a:pt x="2478557" y="28575"/>
                </a:lnTo>
                <a:close/>
              </a:path>
              <a:path w="2507615" h="490854">
                <a:moveTo>
                  <a:pt x="2478557" y="475957"/>
                </a:moveTo>
                <a:lnTo>
                  <a:pt x="2478557" y="14287"/>
                </a:lnTo>
                <a:lnTo>
                  <a:pt x="2492844" y="28575"/>
                </a:lnTo>
                <a:lnTo>
                  <a:pt x="2507132" y="28575"/>
                </a:lnTo>
                <a:lnTo>
                  <a:pt x="2507132" y="461670"/>
                </a:lnTo>
                <a:lnTo>
                  <a:pt x="2492844" y="461670"/>
                </a:lnTo>
                <a:lnTo>
                  <a:pt x="2478557" y="475957"/>
                </a:lnTo>
                <a:close/>
              </a:path>
              <a:path w="2507615" h="490854">
                <a:moveTo>
                  <a:pt x="2507132" y="28575"/>
                </a:moveTo>
                <a:lnTo>
                  <a:pt x="2492844" y="28575"/>
                </a:lnTo>
                <a:lnTo>
                  <a:pt x="2478557" y="14287"/>
                </a:lnTo>
                <a:lnTo>
                  <a:pt x="2507132" y="14287"/>
                </a:lnTo>
                <a:lnTo>
                  <a:pt x="2507132" y="28575"/>
                </a:lnTo>
                <a:close/>
              </a:path>
              <a:path w="2507615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2507615" h="490854">
                <a:moveTo>
                  <a:pt x="2478557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2478557" y="461670"/>
                </a:lnTo>
                <a:lnTo>
                  <a:pt x="2478557" y="475957"/>
                </a:lnTo>
                <a:close/>
              </a:path>
              <a:path w="2507615" h="490854">
                <a:moveTo>
                  <a:pt x="2507132" y="475957"/>
                </a:moveTo>
                <a:lnTo>
                  <a:pt x="2478557" y="475957"/>
                </a:lnTo>
                <a:lnTo>
                  <a:pt x="2492844" y="461670"/>
                </a:lnTo>
                <a:lnTo>
                  <a:pt x="2507132" y="461670"/>
                </a:lnTo>
                <a:lnTo>
                  <a:pt x="2507132" y="4759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05692" y="4570603"/>
            <a:ext cx="617855" cy="338455"/>
          </a:xfrm>
          <a:custGeom>
            <a:avLst/>
            <a:gdLst/>
            <a:ahLst/>
            <a:cxnLst/>
            <a:rect l="l" t="t" r="r" b="b"/>
            <a:pathLst>
              <a:path w="617854" h="338454">
                <a:moveTo>
                  <a:pt x="448437" y="96088"/>
                </a:moveTo>
                <a:lnTo>
                  <a:pt x="448437" y="0"/>
                </a:lnTo>
                <a:lnTo>
                  <a:pt x="471436" y="22999"/>
                </a:lnTo>
                <a:lnTo>
                  <a:pt x="467487" y="22999"/>
                </a:lnTo>
                <a:lnTo>
                  <a:pt x="451218" y="29730"/>
                </a:lnTo>
                <a:lnTo>
                  <a:pt x="467487" y="45997"/>
                </a:lnTo>
                <a:lnTo>
                  <a:pt x="467487" y="86563"/>
                </a:lnTo>
                <a:lnTo>
                  <a:pt x="457962" y="86563"/>
                </a:lnTo>
                <a:lnTo>
                  <a:pt x="448437" y="96088"/>
                </a:lnTo>
                <a:close/>
              </a:path>
              <a:path w="617854" h="338454">
                <a:moveTo>
                  <a:pt x="467487" y="45997"/>
                </a:moveTo>
                <a:lnTo>
                  <a:pt x="451218" y="29730"/>
                </a:lnTo>
                <a:lnTo>
                  <a:pt x="467487" y="22999"/>
                </a:lnTo>
                <a:lnTo>
                  <a:pt x="467487" y="45997"/>
                </a:lnTo>
                <a:close/>
              </a:path>
              <a:path w="617854" h="338454">
                <a:moveTo>
                  <a:pt x="590689" y="169189"/>
                </a:moveTo>
                <a:lnTo>
                  <a:pt x="467487" y="45997"/>
                </a:lnTo>
                <a:lnTo>
                  <a:pt x="467487" y="22999"/>
                </a:lnTo>
                <a:lnTo>
                  <a:pt x="471436" y="22999"/>
                </a:lnTo>
                <a:lnTo>
                  <a:pt x="610895" y="162458"/>
                </a:lnTo>
                <a:lnTo>
                  <a:pt x="597420" y="162458"/>
                </a:lnTo>
                <a:lnTo>
                  <a:pt x="590689" y="169189"/>
                </a:lnTo>
                <a:close/>
              </a:path>
              <a:path w="617854" h="338454">
                <a:moveTo>
                  <a:pt x="448437" y="251815"/>
                </a:moveTo>
                <a:lnTo>
                  <a:pt x="0" y="251815"/>
                </a:lnTo>
                <a:lnTo>
                  <a:pt x="0" y="86563"/>
                </a:lnTo>
                <a:lnTo>
                  <a:pt x="448437" y="86563"/>
                </a:lnTo>
                <a:lnTo>
                  <a:pt x="448437" y="96088"/>
                </a:lnTo>
                <a:lnTo>
                  <a:pt x="19050" y="96088"/>
                </a:lnTo>
                <a:lnTo>
                  <a:pt x="9525" y="105613"/>
                </a:lnTo>
                <a:lnTo>
                  <a:pt x="19050" y="105613"/>
                </a:lnTo>
                <a:lnTo>
                  <a:pt x="19050" y="232765"/>
                </a:lnTo>
                <a:lnTo>
                  <a:pt x="9525" y="232765"/>
                </a:lnTo>
                <a:lnTo>
                  <a:pt x="19050" y="242290"/>
                </a:lnTo>
                <a:lnTo>
                  <a:pt x="448437" y="242290"/>
                </a:lnTo>
                <a:lnTo>
                  <a:pt x="448437" y="251815"/>
                </a:lnTo>
                <a:close/>
              </a:path>
              <a:path w="617854" h="338454">
                <a:moveTo>
                  <a:pt x="467487" y="105613"/>
                </a:moveTo>
                <a:lnTo>
                  <a:pt x="19050" y="105613"/>
                </a:lnTo>
                <a:lnTo>
                  <a:pt x="19050" y="96088"/>
                </a:lnTo>
                <a:lnTo>
                  <a:pt x="448437" y="96088"/>
                </a:lnTo>
                <a:lnTo>
                  <a:pt x="457962" y="86563"/>
                </a:lnTo>
                <a:lnTo>
                  <a:pt x="467487" y="86563"/>
                </a:lnTo>
                <a:lnTo>
                  <a:pt x="467487" y="105613"/>
                </a:lnTo>
                <a:close/>
              </a:path>
              <a:path w="617854" h="338454">
                <a:moveTo>
                  <a:pt x="19050" y="105613"/>
                </a:moveTo>
                <a:lnTo>
                  <a:pt x="9525" y="105613"/>
                </a:lnTo>
                <a:lnTo>
                  <a:pt x="19050" y="96088"/>
                </a:lnTo>
                <a:lnTo>
                  <a:pt x="19050" y="105613"/>
                </a:lnTo>
                <a:close/>
              </a:path>
              <a:path w="617854" h="338454">
                <a:moveTo>
                  <a:pt x="597420" y="175920"/>
                </a:moveTo>
                <a:lnTo>
                  <a:pt x="590689" y="169189"/>
                </a:lnTo>
                <a:lnTo>
                  <a:pt x="597420" y="162458"/>
                </a:lnTo>
                <a:lnTo>
                  <a:pt x="597420" y="175920"/>
                </a:lnTo>
                <a:close/>
              </a:path>
              <a:path w="617854" h="338454">
                <a:moveTo>
                  <a:pt x="610895" y="175920"/>
                </a:moveTo>
                <a:lnTo>
                  <a:pt x="597420" y="175920"/>
                </a:lnTo>
                <a:lnTo>
                  <a:pt x="597420" y="162458"/>
                </a:lnTo>
                <a:lnTo>
                  <a:pt x="610895" y="162458"/>
                </a:lnTo>
                <a:lnTo>
                  <a:pt x="617626" y="169189"/>
                </a:lnTo>
                <a:lnTo>
                  <a:pt x="610895" y="175920"/>
                </a:lnTo>
                <a:close/>
              </a:path>
              <a:path w="617854" h="338454">
                <a:moveTo>
                  <a:pt x="471436" y="315379"/>
                </a:moveTo>
                <a:lnTo>
                  <a:pt x="467487" y="315379"/>
                </a:lnTo>
                <a:lnTo>
                  <a:pt x="467487" y="292380"/>
                </a:lnTo>
                <a:lnTo>
                  <a:pt x="590689" y="169189"/>
                </a:lnTo>
                <a:lnTo>
                  <a:pt x="597420" y="175920"/>
                </a:lnTo>
                <a:lnTo>
                  <a:pt x="610895" y="175920"/>
                </a:lnTo>
                <a:lnTo>
                  <a:pt x="471436" y="315379"/>
                </a:lnTo>
                <a:close/>
              </a:path>
              <a:path w="617854" h="338454">
                <a:moveTo>
                  <a:pt x="19050" y="242290"/>
                </a:moveTo>
                <a:lnTo>
                  <a:pt x="9525" y="232765"/>
                </a:lnTo>
                <a:lnTo>
                  <a:pt x="19050" y="232765"/>
                </a:lnTo>
                <a:lnTo>
                  <a:pt x="19050" y="242290"/>
                </a:lnTo>
                <a:close/>
              </a:path>
              <a:path w="617854" h="338454">
                <a:moveTo>
                  <a:pt x="467487" y="251815"/>
                </a:moveTo>
                <a:lnTo>
                  <a:pt x="457962" y="251815"/>
                </a:lnTo>
                <a:lnTo>
                  <a:pt x="448437" y="242290"/>
                </a:lnTo>
                <a:lnTo>
                  <a:pt x="19050" y="242290"/>
                </a:lnTo>
                <a:lnTo>
                  <a:pt x="19050" y="232765"/>
                </a:lnTo>
                <a:lnTo>
                  <a:pt x="467487" y="232765"/>
                </a:lnTo>
                <a:lnTo>
                  <a:pt x="467487" y="251815"/>
                </a:lnTo>
                <a:close/>
              </a:path>
              <a:path w="617854" h="338454">
                <a:moveTo>
                  <a:pt x="448437" y="338378"/>
                </a:moveTo>
                <a:lnTo>
                  <a:pt x="448437" y="242290"/>
                </a:lnTo>
                <a:lnTo>
                  <a:pt x="457962" y="251815"/>
                </a:lnTo>
                <a:lnTo>
                  <a:pt x="467487" y="251815"/>
                </a:lnTo>
                <a:lnTo>
                  <a:pt x="467487" y="292380"/>
                </a:lnTo>
                <a:lnTo>
                  <a:pt x="451218" y="308648"/>
                </a:lnTo>
                <a:lnTo>
                  <a:pt x="467487" y="315379"/>
                </a:lnTo>
                <a:lnTo>
                  <a:pt x="471436" y="315379"/>
                </a:lnTo>
                <a:lnTo>
                  <a:pt x="448437" y="338378"/>
                </a:lnTo>
                <a:close/>
              </a:path>
              <a:path w="617854" h="338454">
                <a:moveTo>
                  <a:pt x="467487" y="315379"/>
                </a:moveTo>
                <a:lnTo>
                  <a:pt x="451218" y="308648"/>
                </a:lnTo>
                <a:lnTo>
                  <a:pt x="467487" y="292380"/>
                </a:lnTo>
                <a:lnTo>
                  <a:pt x="467487" y="3153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04808" y="3897718"/>
            <a:ext cx="3107055" cy="107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电荷在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点的电势能为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520"/>
              </a:spcBef>
            </a:pPr>
            <a:r>
              <a:rPr dirty="0" baseline="10416" sz="3600" i="1">
                <a:latin typeface="Times New Roman"/>
                <a:cs typeface="Times New Roman"/>
              </a:rPr>
              <a:t>W</a:t>
            </a:r>
            <a:r>
              <a:rPr dirty="0" sz="1550" i="1">
                <a:latin typeface="Times New Roman"/>
                <a:cs typeface="Times New Roman"/>
              </a:rPr>
              <a:t>BA </a:t>
            </a:r>
            <a:r>
              <a:rPr dirty="0" baseline="10416" sz="3600">
                <a:latin typeface="宋体"/>
                <a:cs typeface="宋体"/>
              </a:rPr>
              <a:t>＝ </a:t>
            </a: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B </a:t>
            </a:r>
            <a:r>
              <a:rPr dirty="0" baseline="10416" sz="3600">
                <a:latin typeface="宋体"/>
                <a:cs typeface="宋体"/>
              </a:rPr>
              <a:t>－</a:t>
            </a:r>
            <a:r>
              <a:rPr dirty="0" baseline="10416" sz="3600" spc="-1200">
                <a:latin typeface="宋体"/>
                <a:cs typeface="宋体"/>
              </a:rPr>
              <a:t> </a:t>
            </a:r>
            <a:r>
              <a:rPr dirty="0" baseline="10416" sz="3600" i="1">
                <a:latin typeface="Times New Roman"/>
                <a:cs typeface="Times New Roman"/>
              </a:rPr>
              <a:t>E</a:t>
            </a:r>
            <a:r>
              <a:rPr dirty="0" sz="1550">
                <a:latin typeface="Times New Roman"/>
                <a:cs typeface="Times New Roman"/>
              </a:rPr>
              <a:t>p</a:t>
            </a:r>
            <a:r>
              <a:rPr dirty="0" sz="1550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2998" y="4538446"/>
            <a:ext cx="3416935" cy="490855"/>
          </a:xfrm>
          <a:custGeom>
            <a:avLst/>
            <a:gdLst/>
            <a:ahLst/>
            <a:cxnLst/>
            <a:rect l="l" t="t" r="r" b="b"/>
            <a:pathLst>
              <a:path w="3416934" h="490854">
                <a:moveTo>
                  <a:pt x="3402203" y="490245"/>
                </a:moveTo>
                <a:lnTo>
                  <a:pt x="14287" y="490245"/>
                </a:lnTo>
                <a:lnTo>
                  <a:pt x="11506" y="489965"/>
                </a:lnTo>
                <a:lnTo>
                  <a:pt x="0" y="475957"/>
                </a:lnTo>
                <a:lnTo>
                  <a:pt x="0" y="14287"/>
                </a:lnTo>
                <a:lnTo>
                  <a:pt x="14287" y="0"/>
                </a:lnTo>
                <a:lnTo>
                  <a:pt x="3402203" y="0"/>
                </a:lnTo>
                <a:lnTo>
                  <a:pt x="341649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3416490" y="475957"/>
                </a:lnTo>
                <a:lnTo>
                  <a:pt x="3416223" y="478739"/>
                </a:lnTo>
                <a:lnTo>
                  <a:pt x="3404997" y="489965"/>
                </a:lnTo>
                <a:lnTo>
                  <a:pt x="3402203" y="490245"/>
                </a:lnTo>
                <a:close/>
              </a:path>
              <a:path w="3416934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416934" h="490854">
                <a:moveTo>
                  <a:pt x="338791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387915" y="14287"/>
                </a:lnTo>
                <a:lnTo>
                  <a:pt x="3387915" y="28575"/>
                </a:lnTo>
                <a:close/>
              </a:path>
              <a:path w="3416934" h="490854">
                <a:moveTo>
                  <a:pt x="3387915" y="475957"/>
                </a:moveTo>
                <a:lnTo>
                  <a:pt x="3387915" y="14287"/>
                </a:lnTo>
                <a:lnTo>
                  <a:pt x="3402203" y="28575"/>
                </a:lnTo>
                <a:lnTo>
                  <a:pt x="3416490" y="28575"/>
                </a:lnTo>
                <a:lnTo>
                  <a:pt x="3416490" y="461670"/>
                </a:lnTo>
                <a:lnTo>
                  <a:pt x="3402203" y="461670"/>
                </a:lnTo>
                <a:lnTo>
                  <a:pt x="3387915" y="475957"/>
                </a:lnTo>
                <a:close/>
              </a:path>
              <a:path w="3416934" h="490854">
                <a:moveTo>
                  <a:pt x="3416490" y="28575"/>
                </a:moveTo>
                <a:lnTo>
                  <a:pt x="3402203" y="28575"/>
                </a:lnTo>
                <a:lnTo>
                  <a:pt x="3387915" y="14287"/>
                </a:lnTo>
                <a:lnTo>
                  <a:pt x="3416490" y="14287"/>
                </a:lnTo>
                <a:lnTo>
                  <a:pt x="3416490" y="28575"/>
                </a:lnTo>
                <a:close/>
              </a:path>
              <a:path w="3416934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3416934" h="490854">
                <a:moveTo>
                  <a:pt x="3387915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3387915" y="461670"/>
                </a:lnTo>
                <a:lnTo>
                  <a:pt x="3387915" y="475957"/>
                </a:lnTo>
                <a:close/>
              </a:path>
              <a:path w="3416934" h="490854">
                <a:moveTo>
                  <a:pt x="3416490" y="475957"/>
                </a:moveTo>
                <a:lnTo>
                  <a:pt x="3387915" y="475957"/>
                </a:lnTo>
                <a:lnTo>
                  <a:pt x="3402203" y="461670"/>
                </a:lnTo>
                <a:lnTo>
                  <a:pt x="3416490" y="461670"/>
                </a:lnTo>
                <a:lnTo>
                  <a:pt x="3416490" y="4759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96025" y="4554639"/>
            <a:ext cx="2964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BA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6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-7</a:t>
            </a:r>
            <a:r>
              <a:rPr dirty="0" sz="240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7922" y="1673174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三、电势能的大小</a:t>
            </a:r>
            <a:endParaRPr sz="3000"/>
          </a:p>
        </p:txBody>
      </p:sp>
      <p:sp>
        <p:nvSpPr>
          <p:cNvPr id="8" name="object 8"/>
          <p:cNvSpPr/>
          <p:nvPr/>
        </p:nvSpPr>
        <p:spPr>
          <a:xfrm>
            <a:off x="5646102" y="2194890"/>
            <a:ext cx="3782695" cy="1487170"/>
          </a:xfrm>
          <a:custGeom>
            <a:avLst/>
            <a:gdLst/>
            <a:ahLst/>
            <a:cxnLst/>
            <a:rect l="l" t="t" r="r" b="b"/>
            <a:pathLst>
              <a:path w="3782695" h="1487170">
                <a:moveTo>
                  <a:pt x="4762" y="1482089"/>
                </a:moveTo>
                <a:lnTo>
                  <a:pt x="0" y="1482089"/>
                </a:lnTo>
                <a:lnTo>
                  <a:pt x="0" y="1443989"/>
                </a:lnTo>
                <a:lnTo>
                  <a:pt x="9525" y="1443989"/>
                </a:lnTo>
                <a:lnTo>
                  <a:pt x="9525" y="1477327"/>
                </a:lnTo>
                <a:lnTo>
                  <a:pt x="4762" y="1477327"/>
                </a:lnTo>
                <a:lnTo>
                  <a:pt x="4762" y="1482089"/>
                </a:lnTo>
                <a:close/>
              </a:path>
              <a:path w="3782695" h="1487170">
                <a:moveTo>
                  <a:pt x="36842" y="1486852"/>
                </a:moveTo>
                <a:lnTo>
                  <a:pt x="4762" y="1486852"/>
                </a:lnTo>
                <a:lnTo>
                  <a:pt x="4762" y="1477327"/>
                </a:lnTo>
                <a:lnTo>
                  <a:pt x="9525" y="1477327"/>
                </a:lnTo>
                <a:lnTo>
                  <a:pt x="9525" y="1482089"/>
                </a:lnTo>
                <a:lnTo>
                  <a:pt x="36842" y="1482089"/>
                </a:lnTo>
                <a:lnTo>
                  <a:pt x="36842" y="1486852"/>
                </a:lnTo>
                <a:close/>
              </a:path>
              <a:path w="3782695" h="1487170">
                <a:moveTo>
                  <a:pt x="36842" y="1482089"/>
                </a:moveTo>
                <a:lnTo>
                  <a:pt x="9525" y="1482089"/>
                </a:lnTo>
                <a:lnTo>
                  <a:pt x="9525" y="1477327"/>
                </a:lnTo>
                <a:lnTo>
                  <a:pt x="36842" y="1477327"/>
                </a:lnTo>
                <a:lnTo>
                  <a:pt x="36842" y="1482089"/>
                </a:lnTo>
                <a:close/>
              </a:path>
              <a:path w="3782695" h="1487170">
                <a:moveTo>
                  <a:pt x="9525" y="1415414"/>
                </a:moveTo>
                <a:lnTo>
                  <a:pt x="0" y="1415414"/>
                </a:lnTo>
                <a:lnTo>
                  <a:pt x="0" y="1377314"/>
                </a:lnTo>
                <a:lnTo>
                  <a:pt x="9525" y="1377314"/>
                </a:lnTo>
                <a:lnTo>
                  <a:pt x="9525" y="1415414"/>
                </a:lnTo>
                <a:close/>
              </a:path>
              <a:path w="3782695" h="1487170">
                <a:moveTo>
                  <a:pt x="9525" y="1348739"/>
                </a:moveTo>
                <a:lnTo>
                  <a:pt x="0" y="1348739"/>
                </a:lnTo>
                <a:lnTo>
                  <a:pt x="0" y="1310639"/>
                </a:lnTo>
                <a:lnTo>
                  <a:pt x="9525" y="1310639"/>
                </a:lnTo>
                <a:lnTo>
                  <a:pt x="9525" y="1348739"/>
                </a:lnTo>
                <a:close/>
              </a:path>
              <a:path w="3782695" h="1487170">
                <a:moveTo>
                  <a:pt x="9525" y="1282064"/>
                </a:moveTo>
                <a:lnTo>
                  <a:pt x="0" y="1282064"/>
                </a:lnTo>
                <a:lnTo>
                  <a:pt x="0" y="1243964"/>
                </a:lnTo>
                <a:lnTo>
                  <a:pt x="9525" y="1243964"/>
                </a:lnTo>
                <a:lnTo>
                  <a:pt x="9525" y="1282064"/>
                </a:lnTo>
                <a:close/>
              </a:path>
              <a:path w="3782695" h="1487170">
                <a:moveTo>
                  <a:pt x="9525" y="1215389"/>
                </a:moveTo>
                <a:lnTo>
                  <a:pt x="0" y="1215389"/>
                </a:lnTo>
                <a:lnTo>
                  <a:pt x="0" y="1177289"/>
                </a:lnTo>
                <a:lnTo>
                  <a:pt x="9525" y="1177289"/>
                </a:lnTo>
                <a:lnTo>
                  <a:pt x="9525" y="1215389"/>
                </a:lnTo>
                <a:close/>
              </a:path>
              <a:path w="3782695" h="1487170">
                <a:moveTo>
                  <a:pt x="9525" y="1148714"/>
                </a:moveTo>
                <a:lnTo>
                  <a:pt x="0" y="1148714"/>
                </a:lnTo>
                <a:lnTo>
                  <a:pt x="0" y="1110614"/>
                </a:lnTo>
                <a:lnTo>
                  <a:pt x="9525" y="1110614"/>
                </a:lnTo>
                <a:lnTo>
                  <a:pt x="9525" y="1148714"/>
                </a:lnTo>
                <a:close/>
              </a:path>
              <a:path w="3782695" h="1487170">
                <a:moveTo>
                  <a:pt x="9525" y="1082039"/>
                </a:moveTo>
                <a:lnTo>
                  <a:pt x="0" y="1082039"/>
                </a:lnTo>
                <a:lnTo>
                  <a:pt x="0" y="1043939"/>
                </a:lnTo>
                <a:lnTo>
                  <a:pt x="9525" y="1043939"/>
                </a:lnTo>
                <a:lnTo>
                  <a:pt x="9525" y="1082039"/>
                </a:lnTo>
                <a:close/>
              </a:path>
              <a:path w="3782695" h="1487170">
                <a:moveTo>
                  <a:pt x="9525" y="1015364"/>
                </a:moveTo>
                <a:lnTo>
                  <a:pt x="0" y="1015364"/>
                </a:lnTo>
                <a:lnTo>
                  <a:pt x="0" y="977264"/>
                </a:lnTo>
                <a:lnTo>
                  <a:pt x="9525" y="977264"/>
                </a:lnTo>
                <a:lnTo>
                  <a:pt x="9525" y="1015364"/>
                </a:lnTo>
                <a:close/>
              </a:path>
              <a:path w="3782695" h="1487170">
                <a:moveTo>
                  <a:pt x="9525" y="948689"/>
                </a:moveTo>
                <a:lnTo>
                  <a:pt x="0" y="948689"/>
                </a:lnTo>
                <a:lnTo>
                  <a:pt x="0" y="910589"/>
                </a:lnTo>
                <a:lnTo>
                  <a:pt x="9525" y="910589"/>
                </a:lnTo>
                <a:lnTo>
                  <a:pt x="9525" y="948689"/>
                </a:lnTo>
                <a:close/>
              </a:path>
              <a:path w="3782695" h="1487170">
                <a:moveTo>
                  <a:pt x="9525" y="882014"/>
                </a:moveTo>
                <a:lnTo>
                  <a:pt x="0" y="882014"/>
                </a:lnTo>
                <a:lnTo>
                  <a:pt x="0" y="843914"/>
                </a:lnTo>
                <a:lnTo>
                  <a:pt x="9525" y="843914"/>
                </a:lnTo>
                <a:lnTo>
                  <a:pt x="9525" y="882014"/>
                </a:lnTo>
                <a:close/>
              </a:path>
              <a:path w="3782695" h="1487170">
                <a:moveTo>
                  <a:pt x="9525" y="815339"/>
                </a:moveTo>
                <a:lnTo>
                  <a:pt x="0" y="815339"/>
                </a:lnTo>
                <a:lnTo>
                  <a:pt x="0" y="777239"/>
                </a:lnTo>
                <a:lnTo>
                  <a:pt x="9525" y="777239"/>
                </a:lnTo>
                <a:lnTo>
                  <a:pt x="9525" y="815339"/>
                </a:lnTo>
                <a:close/>
              </a:path>
              <a:path w="3782695" h="1487170">
                <a:moveTo>
                  <a:pt x="9525" y="748664"/>
                </a:moveTo>
                <a:lnTo>
                  <a:pt x="0" y="748664"/>
                </a:lnTo>
                <a:lnTo>
                  <a:pt x="0" y="710564"/>
                </a:lnTo>
                <a:lnTo>
                  <a:pt x="9525" y="710564"/>
                </a:lnTo>
                <a:lnTo>
                  <a:pt x="9525" y="748664"/>
                </a:lnTo>
                <a:close/>
              </a:path>
              <a:path w="3782695" h="1487170">
                <a:moveTo>
                  <a:pt x="9525" y="681989"/>
                </a:moveTo>
                <a:lnTo>
                  <a:pt x="0" y="681989"/>
                </a:lnTo>
                <a:lnTo>
                  <a:pt x="0" y="643889"/>
                </a:lnTo>
                <a:lnTo>
                  <a:pt x="9525" y="643889"/>
                </a:lnTo>
                <a:lnTo>
                  <a:pt x="9525" y="681989"/>
                </a:lnTo>
                <a:close/>
              </a:path>
              <a:path w="3782695" h="1487170">
                <a:moveTo>
                  <a:pt x="9525" y="615314"/>
                </a:moveTo>
                <a:lnTo>
                  <a:pt x="0" y="615314"/>
                </a:lnTo>
                <a:lnTo>
                  <a:pt x="0" y="577214"/>
                </a:lnTo>
                <a:lnTo>
                  <a:pt x="9525" y="577214"/>
                </a:lnTo>
                <a:lnTo>
                  <a:pt x="9525" y="615314"/>
                </a:lnTo>
                <a:close/>
              </a:path>
              <a:path w="3782695" h="1487170">
                <a:moveTo>
                  <a:pt x="9525" y="548639"/>
                </a:moveTo>
                <a:lnTo>
                  <a:pt x="0" y="548639"/>
                </a:lnTo>
                <a:lnTo>
                  <a:pt x="0" y="510539"/>
                </a:lnTo>
                <a:lnTo>
                  <a:pt x="9525" y="510539"/>
                </a:lnTo>
                <a:lnTo>
                  <a:pt x="9525" y="548639"/>
                </a:lnTo>
                <a:close/>
              </a:path>
              <a:path w="3782695" h="1487170">
                <a:moveTo>
                  <a:pt x="9525" y="481964"/>
                </a:moveTo>
                <a:lnTo>
                  <a:pt x="0" y="481964"/>
                </a:lnTo>
                <a:lnTo>
                  <a:pt x="0" y="443864"/>
                </a:lnTo>
                <a:lnTo>
                  <a:pt x="9525" y="443864"/>
                </a:lnTo>
                <a:lnTo>
                  <a:pt x="9525" y="481964"/>
                </a:lnTo>
                <a:close/>
              </a:path>
              <a:path w="3782695" h="1487170">
                <a:moveTo>
                  <a:pt x="9525" y="415289"/>
                </a:moveTo>
                <a:lnTo>
                  <a:pt x="0" y="415289"/>
                </a:lnTo>
                <a:lnTo>
                  <a:pt x="0" y="377189"/>
                </a:lnTo>
                <a:lnTo>
                  <a:pt x="9525" y="377189"/>
                </a:lnTo>
                <a:lnTo>
                  <a:pt x="9525" y="415289"/>
                </a:lnTo>
                <a:close/>
              </a:path>
              <a:path w="3782695" h="1487170">
                <a:moveTo>
                  <a:pt x="9525" y="348614"/>
                </a:moveTo>
                <a:lnTo>
                  <a:pt x="0" y="348614"/>
                </a:lnTo>
                <a:lnTo>
                  <a:pt x="0" y="310514"/>
                </a:lnTo>
                <a:lnTo>
                  <a:pt x="9525" y="310514"/>
                </a:lnTo>
                <a:lnTo>
                  <a:pt x="9525" y="348614"/>
                </a:lnTo>
                <a:close/>
              </a:path>
              <a:path w="3782695" h="1487170">
                <a:moveTo>
                  <a:pt x="9525" y="281939"/>
                </a:moveTo>
                <a:lnTo>
                  <a:pt x="0" y="281939"/>
                </a:lnTo>
                <a:lnTo>
                  <a:pt x="0" y="243839"/>
                </a:lnTo>
                <a:lnTo>
                  <a:pt x="9525" y="243839"/>
                </a:lnTo>
                <a:lnTo>
                  <a:pt x="9525" y="281939"/>
                </a:lnTo>
                <a:close/>
              </a:path>
              <a:path w="3782695" h="1487170">
                <a:moveTo>
                  <a:pt x="9525" y="215264"/>
                </a:moveTo>
                <a:lnTo>
                  <a:pt x="0" y="215264"/>
                </a:lnTo>
                <a:lnTo>
                  <a:pt x="0" y="177164"/>
                </a:lnTo>
                <a:lnTo>
                  <a:pt x="9525" y="177164"/>
                </a:lnTo>
                <a:lnTo>
                  <a:pt x="9525" y="215264"/>
                </a:lnTo>
                <a:close/>
              </a:path>
              <a:path w="3782695" h="1487170">
                <a:moveTo>
                  <a:pt x="9525" y="148589"/>
                </a:moveTo>
                <a:lnTo>
                  <a:pt x="0" y="148589"/>
                </a:lnTo>
                <a:lnTo>
                  <a:pt x="0" y="110489"/>
                </a:lnTo>
                <a:lnTo>
                  <a:pt x="9525" y="110489"/>
                </a:lnTo>
                <a:lnTo>
                  <a:pt x="9525" y="148589"/>
                </a:lnTo>
                <a:close/>
              </a:path>
              <a:path w="3782695" h="1487170">
                <a:moveTo>
                  <a:pt x="9525" y="81914"/>
                </a:moveTo>
                <a:lnTo>
                  <a:pt x="0" y="81914"/>
                </a:lnTo>
                <a:lnTo>
                  <a:pt x="0" y="43814"/>
                </a:lnTo>
                <a:lnTo>
                  <a:pt x="9525" y="43814"/>
                </a:lnTo>
                <a:lnTo>
                  <a:pt x="9525" y="81914"/>
                </a:lnTo>
                <a:close/>
              </a:path>
              <a:path w="3782695" h="1487170">
                <a:moveTo>
                  <a:pt x="9525" y="15239"/>
                </a:moveTo>
                <a:lnTo>
                  <a:pt x="0" y="15239"/>
                </a:lnTo>
                <a:lnTo>
                  <a:pt x="0" y="4762"/>
                </a:lnTo>
                <a:lnTo>
                  <a:pt x="4762" y="0"/>
                </a:lnTo>
                <a:lnTo>
                  <a:pt x="32385" y="0"/>
                </a:lnTo>
                <a:lnTo>
                  <a:pt x="3238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5239"/>
                </a:lnTo>
                <a:close/>
              </a:path>
              <a:path w="3782695" h="148717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3782695" h="1487170">
                <a:moveTo>
                  <a:pt x="3238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32385" y="4762"/>
                </a:lnTo>
                <a:lnTo>
                  <a:pt x="32385" y="9524"/>
                </a:lnTo>
                <a:close/>
              </a:path>
              <a:path w="3782695" h="1487170">
                <a:moveTo>
                  <a:pt x="99060" y="9524"/>
                </a:moveTo>
                <a:lnTo>
                  <a:pt x="60960" y="9524"/>
                </a:lnTo>
                <a:lnTo>
                  <a:pt x="60960" y="0"/>
                </a:lnTo>
                <a:lnTo>
                  <a:pt x="99060" y="0"/>
                </a:lnTo>
                <a:lnTo>
                  <a:pt x="99060" y="9524"/>
                </a:lnTo>
                <a:close/>
              </a:path>
              <a:path w="3782695" h="1487170">
                <a:moveTo>
                  <a:pt x="165735" y="9524"/>
                </a:moveTo>
                <a:lnTo>
                  <a:pt x="127635" y="9524"/>
                </a:lnTo>
                <a:lnTo>
                  <a:pt x="127635" y="0"/>
                </a:lnTo>
                <a:lnTo>
                  <a:pt x="165735" y="0"/>
                </a:lnTo>
                <a:lnTo>
                  <a:pt x="165735" y="9524"/>
                </a:lnTo>
                <a:close/>
              </a:path>
              <a:path w="3782695" h="1487170">
                <a:moveTo>
                  <a:pt x="232410" y="9524"/>
                </a:moveTo>
                <a:lnTo>
                  <a:pt x="194310" y="9524"/>
                </a:lnTo>
                <a:lnTo>
                  <a:pt x="194310" y="0"/>
                </a:lnTo>
                <a:lnTo>
                  <a:pt x="232410" y="0"/>
                </a:lnTo>
                <a:lnTo>
                  <a:pt x="232410" y="9524"/>
                </a:lnTo>
                <a:close/>
              </a:path>
              <a:path w="3782695" h="1487170">
                <a:moveTo>
                  <a:pt x="299085" y="9524"/>
                </a:moveTo>
                <a:lnTo>
                  <a:pt x="260985" y="9524"/>
                </a:lnTo>
                <a:lnTo>
                  <a:pt x="260985" y="0"/>
                </a:lnTo>
                <a:lnTo>
                  <a:pt x="299085" y="0"/>
                </a:lnTo>
                <a:lnTo>
                  <a:pt x="299085" y="9524"/>
                </a:lnTo>
                <a:close/>
              </a:path>
              <a:path w="3782695" h="1487170">
                <a:moveTo>
                  <a:pt x="365760" y="9524"/>
                </a:moveTo>
                <a:lnTo>
                  <a:pt x="327660" y="9524"/>
                </a:lnTo>
                <a:lnTo>
                  <a:pt x="327660" y="0"/>
                </a:lnTo>
                <a:lnTo>
                  <a:pt x="365760" y="0"/>
                </a:lnTo>
                <a:lnTo>
                  <a:pt x="365760" y="9524"/>
                </a:lnTo>
                <a:close/>
              </a:path>
              <a:path w="3782695" h="1487170">
                <a:moveTo>
                  <a:pt x="432435" y="9524"/>
                </a:moveTo>
                <a:lnTo>
                  <a:pt x="394335" y="9524"/>
                </a:lnTo>
                <a:lnTo>
                  <a:pt x="394335" y="0"/>
                </a:lnTo>
                <a:lnTo>
                  <a:pt x="432435" y="0"/>
                </a:lnTo>
                <a:lnTo>
                  <a:pt x="432435" y="9524"/>
                </a:lnTo>
                <a:close/>
              </a:path>
              <a:path w="3782695" h="1487170">
                <a:moveTo>
                  <a:pt x="499110" y="9524"/>
                </a:moveTo>
                <a:lnTo>
                  <a:pt x="461010" y="9524"/>
                </a:lnTo>
                <a:lnTo>
                  <a:pt x="461010" y="0"/>
                </a:lnTo>
                <a:lnTo>
                  <a:pt x="499110" y="0"/>
                </a:lnTo>
                <a:lnTo>
                  <a:pt x="499110" y="9524"/>
                </a:lnTo>
                <a:close/>
              </a:path>
              <a:path w="3782695" h="1487170">
                <a:moveTo>
                  <a:pt x="565785" y="9524"/>
                </a:moveTo>
                <a:lnTo>
                  <a:pt x="527685" y="9524"/>
                </a:lnTo>
                <a:lnTo>
                  <a:pt x="527685" y="0"/>
                </a:lnTo>
                <a:lnTo>
                  <a:pt x="565785" y="0"/>
                </a:lnTo>
                <a:lnTo>
                  <a:pt x="565785" y="9524"/>
                </a:lnTo>
                <a:close/>
              </a:path>
              <a:path w="3782695" h="1487170">
                <a:moveTo>
                  <a:pt x="632460" y="9524"/>
                </a:moveTo>
                <a:lnTo>
                  <a:pt x="594360" y="9524"/>
                </a:lnTo>
                <a:lnTo>
                  <a:pt x="594360" y="0"/>
                </a:lnTo>
                <a:lnTo>
                  <a:pt x="632460" y="0"/>
                </a:lnTo>
                <a:lnTo>
                  <a:pt x="632460" y="9524"/>
                </a:lnTo>
                <a:close/>
              </a:path>
              <a:path w="3782695" h="1487170">
                <a:moveTo>
                  <a:pt x="699135" y="9524"/>
                </a:moveTo>
                <a:lnTo>
                  <a:pt x="661035" y="9524"/>
                </a:lnTo>
                <a:lnTo>
                  <a:pt x="661035" y="0"/>
                </a:lnTo>
                <a:lnTo>
                  <a:pt x="699135" y="0"/>
                </a:lnTo>
                <a:lnTo>
                  <a:pt x="699135" y="9524"/>
                </a:lnTo>
                <a:close/>
              </a:path>
              <a:path w="3782695" h="1487170">
                <a:moveTo>
                  <a:pt x="765810" y="9524"/>
                </a:moveTo>
                <a:lnTo>
                  <a:pt x="727710" y="9524"/>
                </a:lnTo>
                <a:lnTo>
                  <a:pt x="727710" y="0"/>
                </a:lnTo>
                <a:lnTo>
                  <a:pt x="765810" y="0"/>
                </a:lnTo>
                <a:lnTo>
                  <a:pt x="765810" y="9524"/>
                </a:lnTo>
                <a:close/>
              </a:path>
              <a:path w="3782695" h="1487170">
                <a:moveTo>
                  <a:pt x="832485" y="9524"/>
                </a:moveTo>
                <a:lnTo>
                  <a:pt x="794385" y="9524"/>
                </a:lnTo>
                <a:lnTo>
                  <a:pt x="794385" y="0"/>
                </a:lnTo>
                <a:lnTo>
                  <a:pt x="832485" y="0"/>
                </a:lnTo>
                <a:lnTo>
                  <a:pt x="832485" y="9524"/>
                </a:lnTo>
                <a:close/>
              </a:path>
              <a:path w="3782695" h="1487170">
                <a:moveTo>
                  <a:pt x="899160" y="9524"/>
                </a:moveTo>
                <a:lnTo>
                  <a:pt x="861060" y="9524"/>
                </a:lnTo>
                <a:lnTo>
                  <a:pt x="861060" y="0"/>
                </a:lnTo>
                <a:lnTo>
                  <a:pt x="899160" y="0"/>
                </a:lnTo>
                <a:lnTo>
                  <a:pt x="899160" y="9524"/>
                </a:lnTo>
                <a:close/>
              </a:path>
              <a:path w="3782695" h="1487170">
                <a:moveTo>
                  <a:pt x="965835" y="9524"/>
                </a:moveTo>
                <a:lnTo>
                  <a:pt x="927735" y="9524"/>
                </a:lnTo>
                <a:lnTo>
                  <a:pt x="927735" y="0"/>
                </a:lnTo>
                <a:lnTo>
                  <a:pt x="965835" y="0"/>
                </a:lnTo>
                <a:lnTo>
                  <a:pt x="965835" y="9524"/>
                </a:lnTo>
                <a:close/>
              </a:path>
              <a:path w="3782695" h="1487170">
                <a:moveTo>
                  <a:pt x="1032510" y="9524"/>
                </a:moveTo>
                <a:lnTo>
                  <a:pt x="994410" y="9524"/>
                </a:lnTo>
                <a:lnTo>
                  <a:pt x="994410" y="0"/>
                </a:lnTo>
                <a:lnTo>
                  <a:pt x="1032510" y="0"/>
                </a:lnTo>
                <a:lnTo>
                  <a:pt x="1032510" y="9524"/>
                </a:lnTo>
                <a:close/>
              </a:path>
              <a:path w="3782695" h="1487170">
                <a:moveTo>
                  <a:pt x="1099185" y="9524"/>
                </a:moveTo>
                <a:lnTo>
                  <a:pt x="1061085" y="9524"/>
                </a:lnTo>
                <a:lnTo>
                  <a:pt x="1061085" y="0"/>
                </a:lnTo>
                <a:lnTo>
                  <a:pt x="1099185" y="0"/>
                </a:lnTo>
                <a:lnTo>
                  <a:pt x="1099185" y="9524"/>
                </a:lnTo>
                <a:close/>
              </a:path>
              <a:path w="3782695" h="1487170">
                <a:moveTo>
                  <a:pt x="1165860" y="9524"/>
                </a:moveTo>
                <a:lnTo>
                  <a:pt x="1127760" y="9524"/>
                </a:lnTo>
                <a:lnTo>
                  <a:pt x="1127760" y="0"/>
                </a:lnTo>
                <a:lnTo>
                  <a:pt x="1165860" y="0"/>
                </a:lnTo>
                <a:lnTo>
                  <a:pt x="1165860" y="9524"/>
                </a:lnTo>
                <a:close/>
              </a:path>
              <a:path w="3782695" h="1487170">
                <a:moveTo>
                  <a:pt x="1232535" y="9524"/>
                </a:moveTo>
                <a:lnTo>
                  <a:pt x="1194435" y="9524"/>
                </a:lnTo>
                <a:lnTo>
                  <a:pt x="1194435" y="0"/>
                </a:lnTo>
                <a:lnTo>
                  <a:pt x="1232535" y="0"/>
                </a:lnTo>
                <a:lnTo>
                  <a:pt x="1232535" y="9524"/>
                </a:lnTo>
                <a:close/>
              </a:path>
              <a:path w="3782695" h="1487170">
                <a:moveTo>
                  <a:pt x="1299210" y="9524"/>
                </a:moveTo>
                <a:lnTo>
                  <a:pt x="1261110" y="9524"/>
                </a:lnTo>
                <a:lnTo>
                  <a:pt x="1261110" y="0"/>
                </a:lnTo>
                <a:lnTo>
                  <a:pt x="1299210" y="0"/>
                </a:lnTo>
                <a:lnTo>
                  <a:pt x="1299210" y="9524"/>
                </a:lnTo>
                <a:close/>
              </a:path>
              <a:path w="3782695" h="1487170">
                <a:moveTo>
                  <a:pt x="1365885" y="9524"/>
                </a:moveTo>
                <a:lnTo>
                  <a:pt x="1327785" y="9524"/>
                </a:lnTo>
                <a:lnTo>
                  <a:pt x="1327785" y="0"/>
                </a:lnTo>
                <a:lnTo>
                  <a:pt x="1365885" y="0"/>
                </a:lnTo>
                <a:lnTo>
                  <a:pt x="1365885" y="9524"/>
                </a:lnTo>
                <a:close/>
              </a:path>
              <a:path w="3782695" h="1487170">
                <a:moveTo>
                  <a:pt x="1432560" y="9524"/>
                </a:moveTo>
                <a:lnTo>
                  <a:pt x="1394460" y="9524"/>
                </a:lnTo>
                <a:lnTo>
                  <a:pt x="1394460" y="0"/>
                </a:lnTo>
                <a:lnTo>
                  <a:pt x="1432560" y="0"/>
                </a:lnTo>
                <a:lnTo>
                  <a:pt x="1432560" y="9524"/>
                </a:lnTo>
                <a:close/>
              </a:path>
              <a:path w="3782695" h="1487170">
                <a:moveTo>
                  <a:pt x="1499235" y="9524"/>
                </a:moveTo>
                <a:lnTo>
                  <a:pt x="1461135" y="9524"/>
                </a:lnTo>
                <a:lnTo>
                  <a:pt x="1461135" y="0"/>
                </a:lnTo>
                <a:lnTo>
                  <a:pt x="1499235" y="0"/>
                </a:lnTo>
                <a:lnTo>
                  <a:pt x="1499235" y="9524"/>
                </a:lnTo>
                <a:close/>
              </a:path>
              <a:path w="3782695" h="1487170">
                <a:moveTo>
                  <a:pt x="1565910" y="9524"/>
                </a:moveTo>
                <a:lnTo>
                  <a:pt x="1527810" y="9524"/>
                </a:lnTo>
                <a:lnTo>
                  <a:pt x="1527810" y="0"/>
                </a:lnTo>
                <a:lnTo>
                  <a:pt x="1565910" y="0"/>
                </a:lnTo>
                <a:lnTo>
                  <a:pt x="1565910" y="9524"/>
                </a:lnTo>
                <a:close/>
              </a:path>
              <a:path w="3782695" h="1487170">
                <a:moveTo>
                  <a:pt x="1632585" y="9524"/>
                </a:moveTo>
                <a:lnTo>
                  <a:pt x="1594485" y="9524"/>
                </a:lnTo>
                <a:lnTo>
                  <a:pt x="1594485" y="0"/>
                </a:lnTo>
                <a:lnTo>
                  <a:pt x="1632585" y="0"/>
                </a:lnTo>
                <a:lnTo>
                  <a:pt x="1632585" y="9524"/>
                </a:lnTo>
                <a:close/>
              </a:path>
              <a:path w="3782695" h="1487170">
                <a:moveTo>
                  <a:pt x="1699260" y="9524"/>
                </a:moveTo>
                <a:lnTo>
                  <a:pt x="1661160" y="9524"/>
                </a:lnTo>
                <a:lnTo>
                  <a:pt x="1661160" y="0"/>
                </a:lnTo>
                <a:lnTo>
                  <a:pt x="1699260" y="0"/>
                </a:lnTo>
                <a:lnTo>
                  <a:pt x="1699260" y="9524"/>
                </a:lnTo>
                <a:close/>
              </a:path>
              <a:path w="3782695" h="1487170">
                <a:moveTo>
                  <a:pt x="1765935" y="9524"/>
                </a:moveTo>
                <a:lnTo>
                  <a:pt x="1727835" y="9524"/>
                </a:lnTo>
                <a:lnTo>
                  <a:pt x="1727835" y="0"/>
                </a:lnTo>
                <a:lnTo>
                  <a:pt x="1765935" y="0"/>
                </a:lnTo>
                <a:lnTo>
                  <a:pt x="1765935" y="9524"/>
                </a:lnTo>
                <a:close/>
              </a:path>
              <a:path w="3782695" h="1487170">
                <a:moveTo>
                  <a:pt x="1832610" y="9524"/>
                </a:moveTo>
                <a:lnTo>
                  <a:pt x="1794510" y="9524"/>
                </a:lnTo>
                <a:lnTo>
                  <a:pt x="1794510" y="0"/>
                </a:lnTo>
                <a:lnTo>
                  <a:pt x="1832610" y="0"/>
                </a:lnTo>
                <a:lnTo>
                  <a:pt x="1832610" y="9524"/>
                </a:lnTo>
                <a:close/>
              </a:path>
              <a:path w="3782695" h="1487170">
                <a:moveTo>
                  <a:pt x="1899285" y="9524"/>
                </a:moveTo>
                <a:lnTo>
                  <a:pt x="1861185" y="9524"/>
                </a:lnTo>
                <a:lnTo>
                  <a:pt x="1861185" y="0"/>
                </a:lnTo>
                <a:lnTo>
                  <a:pt x="1899285" y="0"/>
                </a:lnTo>
                <a:lnTo>
                  <a:pt x="1899285" y="9524"/>
                </a:lnTo>
                <a:close/>
              </a:path>
              <a:path w="3782695" h="1487170">
                <a:moveTo>
                  <a:pt x="1965960" y="9524"/>
                </a:moveTo>
                <a:lnTo>
                  <a:pt x="1927860" y="9524"/>
                </a:lnTo>
                <a:lnTo>
                  <a:pt x="1927860" y="0"/>
                </a:lnTo>
                <a:lnTo>
                  <a:pt x="1965960" y="0"/>
                </a:lnTo>
                <a:lnTo>
                  <a:pt x="1965960" y="9524"/>
                </a:lnTo>
                <a:close/>
              </a:path>
              <a:path w="3782695" h="1487170">
                <a:moveTo>
                  <a:pt x="2032635" y="9524"/>
                </a:moveTo>
                <a:lnTo>
                  <a:pt x="1994535" y="9524"/>
                </a:lnTo>
                <a:lnTo>
                  <a:pt x="1994535" y="0"/>
                </a:lnTo>
                <a:lnTo>
                  <a:pt x="2032635" y="0"/>
                </a:lnTo>
                <a:lnTo>
                  <a:pt x="2032635" y="9524"/>
                </a:lnTo>
                <a:close/>
              </a:path>
              <a:path w="3782695" h="1487170">
                <a:moveTo>
                  <a:pt x="2099310" y="9524"/>
                </a:moveTo>
                <a:lnTo>
                  <a:pt x="2061210" y="9524"/>
                </a:lnTo>
                <a:lnTo>
                  <a:pt x="2061210" y="0"/>
                </a:lnTo>
                <a:lnTo>
                  <a:pt x="2099310" y="0"/>
                </a:lnTo>
                <a:lnTo>
                  <a:pt x="2099310" y="9524"/>
                </a:lnTo>
                <a:close/>
              </a:path>
              <a:path w="3782695" h="1487170">
                <a:moveTo>
                  <a:pt x="2165985" y="9524"/>
                </a:moveTo>
                <a:lnTo>
                  <a:pt x="2127885" y="9524"/>
                </a:lnTo>
                <a:lnTo>
                  <a:pt x="2127885" y="0"/>
                </a:lnTo>
                <a:lnTo>
                  <a:pt x="2165985" y="0"/>
                </a:lnTo>
                <a:lnTo>
                  <a:pt x="2165985" y="9524"/>
                </a:lnTo>
                <a:close/>
              </a:path>
              <a:path w="3782695" h="1487170">
                <a:moveTo>
                  <a:pt x="2232660" y="9524"/>
                </a:moveTo>
                <a:lnTo>
                  <a:pt x="2194560" y="9524"/>
                </a:lnTo>
                <a:lnTo>
                  <a:pt x="2194560" y="0"/>
                </a:lnTo>
                <a:lnTo>
                  <a:pt x="2232660" y="0"/>
                </a:lnTo>
                <a:lnTo>
                  <a:pt x="2232660" y="9524"/>
                </a:lnTo>
                <a:close/>
              </a:path>
              <a:path w="3782695" h="1487170">
                <a:moveTo>
                  <a:pt x="2299335" y="9524"/>
                </a:moveTo>
                <a:lnTo>
                  <a:pt x="2261235" y="9524"/>
                </a:lnTo>
                <a:lnTo>
                  <a:pt x="2261235" y="0"/>
                </a:lnTo>
                <a:lnTo>
                  <a:pt x="2299335" y="0"/>
                </a:lnTo>
                <a:lnTo>
                  <a:pt x="2299335" y="9524"/>
                </a:lnTo>
                <a:close/>
              </a:path>
              <a:path w="3782695" h="1487170">
                <a:moveTo>
                  <a:pt x="2366010" y="9524"/>
                </a:moveTo>
                <a:lnTo>
                  <a:pt x="2327910" y="9524"/>
                </a:lnTo>
                <a:lnTo>
                  <a:pt x="2327910" y="0"/>
                </a:lnTo>
                <a:lnTo>
                  <a:pt x="2366010" y="0"/>
                </a:lnTo>
                <a:lnTo>
                  <a:pt x="2366010" y="9524"/>
                </a:lnTo>
                <a:close/>
              </a:path>
              <a:path w="3782695" h="1487170">
                <a:moveTo>
                  <a:pt x="2432685" y="9524"/>
                </a:moveTo>
                <a:lnTo>
                  <a:pt x="2394585" y="9524"/>
                </a:lnTo>
                <a:lnTo>
                  <a:pt x="2394585" y="0"/>
                </a:lnTo>
                <a:lnTo>
                  <a:pt x="2432685" y="0"/>
                </a:lnTo>
                <a:lnTo>
                  <a:pt x="2432685" y="9524"/>
                </a:lnTo>
                <a:close/>
              </a:path>
              <a:path w="3782695" h="1487170">
                <a:moveTo>
                  <a:pt x="2499360" y="9524"/>
                </a:moveTo>
                <a:lnTo>
                  <a:pt x="2461260" y="9524"/>
                </a:lnTo>
                <a:lnTo>
                  <a:pt x="2461260" y="0"/>
                </a:lnTo>
                <a:lnTo>
                  <a:pt x="2499360" y="0"/>
                </a:lnTo>
                <a:lnTo>
                  <a:pt x="2499360" y="9524"/>
                </a:lnTo>
                <a:close/>
              </a:path>
              <a:path w="3782695" h="1487170">
                <a:moveTo>
                  <a:pt x="2566035" y="9524"/>
                </a:moveTo>
                <a:lnTo>
                  <a:pt x="2527935" y="9524"/>
                </a:lnTo>
                <a:lnTo>
                  <a:pt x="2527935" y="0"/>
                </a:lnTo>
                <a:lnTo>
                  <a:pt x="2566035" y="0"/>
                </a:lnTo>
                <a:lnTo>
                  <a:pt x="2566035" y="9524"/>
                </a:lnTo>
                <a:close/>
              </a:path>
              <a:path w="3782695" h="1487170">
                <a:moveTo>
                  <a:pt x="2632710" y="9524"/>
                </a:moveTo>
                <a:lnTo>
                  <a:pt x="2594610" y="9524"/>
                </a:lnTo>
                <a:lnTo>
                  <a:pt x="2594610" y="0"/>
                </a:lnTo>
                <a:lnTo>
                  <a:pt x="2632710" y="0"/>
                </a:lnTo>
                <a:lnTo>
                  <a:pt x="2632710" y="9524"/>
                </a:lnTo>
                <a:close/>
              </a:path>
              <a:path w="3782695" h="1487170">
                <a:moveTo>
                  <a:pt x="2699385" y="9524"/>
                </a:moveTo>
                <a:lnTo>
                  <a:pt x="2661285" y="9524"/>
                </a:lnTo>
                <a:lnTo>
                  <a:pt x="2661285" y="0"/>
                </a:lnTo>
                <a:lnTo>
                  <a:pt x="2699385" y="0"/>
                </a:lnTo>
                <a:lnTo>
                  <a:pt x="2699385" y="9524"/>
                </a:lnTo>
                <a:close/>
              </a:path>
              <a:path w="3782695" h="1487170">
                <a:moveTo>
                  <a:pt x="2766060" y="9524"/>
                </a:moveTo>
                <a:lnTo>
                  <a:pt x="2727960" y="9524"/>
                </a:lnTo>
                <a:lnTo>
                  <a:pt x="2727960" y="0"/>
                </a:lnTo>
                <a:lnTo>
                  <a:pt x="2766060" y="0"/>
                </a:lnTo>
                <a:lnTo>
                  <a:pt x="2766060" y="9524"/>
                </a:lnTo>
                <a:close/>
              </a:path>
              <a:path w="3782695" h="1487170">
                <a:moveTo>
                  <a:pt x="2832735" y="9524"/>
                </a:moveTo>
                <a:lnTo>
                  <a:pt x="2794635" y="9524"/>
                </a:lnTo>
                <a:lnTo>
                  <a:pt x="2794635" y="0"/>
                </a:lnTo>
                <a:lnTo>
                  <a:pt x="2832735" y="0"/>
                </a:lnTo>
                <a:lnTo>
                  <a:pt x="2832735" y="9524"/>
                </a:lnTo>
                <a:close/>
              </a:path>
              <a:path w="3782695" h="1487170">
                <a:moveTo>
                  <a:pt x="2899410" y="9524"/>
                </a:moveTo>
                <a:lnTo>
                  <a:pt x="2861310" y="9524"/>
                </a:lnTo>
                <a:lnTo>
                  <a:pt x="2861310" y="0"/>
                </a:lnTo>
                <a:lnTo>
                  <a:pt x="2899410" y="0"/>
                </a:lnTo>
                <a:lnTo>
                  <a:pt x="2899410" y="9524"/>
                </a:lnTo>
                <a:close/>
              </a:path>
              <a:path w="3782695" h="1487170">
                <a:moveTo>
                  <a:pt x="2966085" y="9524"/>
                </a:moveTo>
                <a:lnTo>
                  <a:pt x="2927985" y="9524"/>
                </a:lnTo>
                <a:lnTo>
                  <a:pt x="2927985" y="0"/>
                </a:lnTo>
                <a:lnTo>
                  <a:pt x="2966085" y="0"/>
                </a:lnTo>
                <a:lnTo>
                  <a:pt x="2966085" y="9524"/>
                </a:lnTo>
                <a:close/>
              </a:path>
              <a:path w="3782695" h="1487170">
                <a:moveTo>
                  <a:pt x="3032760" y="9524"/>
                </a:moveTo>
                <a:lnTo>
                  <a:pt x="2994660" y="9524"/>
                </a:lnTo>
                <a:lnTo>
                  <a:pt x="2994660" y="0"/>
                </a:lnTo>
                <a:lnTo>
                  <a:pt x="3032760" y="0"/>
                </a:lnTo>
                <a:lnTo>
                  <a:pt x="3032760" y="9524"/>
                </a:lnTo>
                <a:close/>
              </a:path>
              <a:path w="3782695" h="1487170">
                <a:moveTo>
                  <a:pt x="3099435" y="9524"/>
                </a:moveTo>
                <a:lnTo>
                  <a:pt x="3061335" y="9524"/>
                </a:lnTo>
                <a:lnTo>
                  <a:pt x="3061335" y="0"/>
                </a:lnTo>
                <a:lnTo>
                  <a:pt x="3099435" y="0"/>
                </a:lnTo>
                <a:lnTo>
                  <a:pt x="3099435" y="9524"/>
                </a:lnTo>
                <a:close/>
              </a:path>
              <a:path w="3782695" h="1487170">
                <a:moveTo>
                  <a:pt x="3166110" y="9524"/>
                </a:moveTo>
                <a:lnTo>
                  <a:pt x="3128010" y="9524"/>
                </a:lnTo>
                <a:lnTo>
                  <a:pt x="3128010" y="0"/>
                </a:lnTo>
                <a:lnTo>
                  <a:pt x="3166110" y="0"/>
                </a:lnTo>
                <a:lnTo>
                  <a:pt x="3166110" y="9524"/>
                </a:lnTo>
                <a:close/>
              </a:path>
              <a:path w="3782695" h="1487170">
                <a:moveTo>
                  <a:pt x="3232785" y="9524"/>
                </a:moveTo>
                <a:lnTo>
                  <a:pt x="3194685" y="9524"/>
                </a:lnTo>
                <a:lnTo>
                  <a:pt x="3194685" y="0"/>
                </a:lnTo>
                <a:lnTo>
                  <a:pt x="3232785" y="0"/>
                </a:lnTo>
                <a:lnTo>
                  <a:pt x="3232785" y="9524"/>
                </a:lnTo>
                <a:close/>
              </a:path>
              <a:path w="3782695" h="1487170">
                <a:moveTo>
                  <a:pt x="3299460" y="9524"/>
                </a:moveTo>
                <a:lnTo>
                  <a:pt x="3261360" y="9524"/>
                </a:lnTo>
                <a:lnTo>
                  <a:pt x="3261360" y="0"/>
                </a:lnTo>
                <a:lnTo>
                  <a:pt x="3299460" y="0"/>
                </a:lnTo>
                <a:lnTo>
                  <a:pt x="3299460" y="9524"/>
                </a:lnTo>
                <a:close/>
              </a:path>
              <a:path w="3782695" h="1487170">
                <a:moveTo>
                  <a:pt x="3366135" y="9524"/>
                </a:moveTo>
                <a:lnTo>
                  <a:pt x="3328035" y="9524"/>
                </a:lnTo>
                <a:lnTo>
                  <a:pt x="3328035" y="0"/>
                </a:lnTo>
                <a:lnTo>
                  <a:pt x="3366135" y="0"/>
                </a:lnTo>
                <a:lnTo>
                  <a:pt x="3366135" y="9524"/>
                </a:lnTo>
                <a:close/>
              </a:path>
              <a:path w="3782695" h="1487170">
                <a:moveTo>
                  <a:pt x="3432810" y="9524"/>
                </a:moveTo>
                <a:lnTo>
                  <a:pt x="3394710" y="9524"/>
                </a:lnTo>
                <a:lnTo>
                  <a:pt x="3394710" y="0"/>
                </a:lnTo>
                <a:lnTo>
                  <a:pt x="3432810" y="0"/>
                </a:lnTo>
                <a:lnTo>
                  <a:pt x="3432810" y="9524"/>
                </a:lnTo>
                <a:close/>
              </a:path>
              <a:path w="3782695" h="1487170">
                <a:moveTo>
                  <a:pt x="3499485" y="9524"/>
                </a:moveTo>
                <a:lnTo>
                  <a:pt x="3461385" y="9524"/>
                </a:lnTo>
                <a:lnTo>
                  <a:pt x="3461385" y="0"/>
                </a:lnTo>
                <a:lnTo>
                  <a:pt x="3499485" y="0"/>
                </a:lnTo>
                <a:lnTo>
                  <a:pt x="3499485" y="9524"/>
                </a:lnTo>
                <a:close/>
              </a:path>
              <a:path w="3782695" h="1487170">
                <a:moveTo>
                  <a:pt x="3566160" y="9524"/>
                </a:moveTo>
                <a:lnTo>
                  <a:pt x="3528060" y="9524"/>
                </a:lnTo>
                <a:lnTo>
                  <a:pt x="3528060" y="0"/>
                </a:lnTo>
                <a:lnTo>
                  <a:pt x="3566160" y="0"/>
                </a:lnTo>
                <a:lnTo>
                  <a:pt x="3566160" y="9524"/>
                </a:lnTo>
                <a:close/>
              </a:path>
              <a:path w="3782695" h="1487170">
                <a:moveTo>
                  <a:pt x="3632835" y="9524"/>
                </a:moveTo>
                <a:lnTo>
                  <a:pt x="3594735" y="9524"/>
                </a:lnTo>
                <a:lnTo>
                  <a:pt x="3594735" y="0"/>
                </a:lnTo>
                <a:lnTo>
                  <a:pt x="3632835" y="0"/>
                </a:lnTo>
                <a:lnTo>
                  <a:pt x="3632835" y="9524"/>
                </a:lnTo>
                <a:close/>
              </a:path>
              <a:path w="3782695" h="1487170">
                <a:moveTo>
                  <a:pt x="3699510" y="9524"/>
                </a:moveTo>
                <a:lnTo>
                  <a:pt x="3661410" y="9524"/>
                </a:lnTo>
                <a:lnTo>
                  <a:pt x="3661410" y="0"/>
                </a:lnTo>
                <a:lnTo>
                  <a:pt x="3699510" y="0"/>
                </a:lnTo>
                <a:lnTo>
                  <a:pt x="3699510" y="9524"/>
                </a:lnTo>
                <a:close/>
              </a:path>
              <a:path w="3782695" h="1487170">
                <a:moveTo>
                  <a:pt x="3766185" y="9524"/>
                </a:moveTo>
                <a:lnTo>
                  <a:pt x="3728085" y="9524"/>
                </a:lnTo>
                <a:lnTo>
                  <a:pt x="3728085" y="0"/>
                </a:lnTo>
                <a:lnTo>
                  <a:pt x="3766185" y="0"/>
                </a:lnTo>
                <a:lnTo>
                  <a:pt x="3766185" y="9524"/>
                </a:lnTo>
                <a:close/>
              </a:path>
              <a:path w="3782695" h="1487170">
                <a:moveTo>
                  <a:pt x="3782225" y="60159"/>
                </a:moveTo>
                <a:lnTo>
                  <a:pt x="3772700" y="60159"/>
                </a:lnTo>
                <a:lnTo>
                  <a:pt x="3772700" y="22059"/>
                </a:lnTo>
                <a:lnTo>
                  <a:pt x="3782225" y="22059"/>
                </a:lnTo>
                <a:lnTo>
                  <a:pt x="3782225" y="60159"/>
                </a:lnTo>
                <a:close/>
              </a:path>
              <a:path w="3782695" h="1487170">
                <a:moveTo>
                  <a:pt x="3782225" y="126834"/>
                </a:moveTo>
                <a:lnTo>
                  <a:pt x="3772700" y="126834"/>
                </a:lnTo>
                <a:lnTo>
                  <a:pt x="3772700" y="88734"/>
                </a:lnTo>
                <a:lnTo>
                  <a:pt x="3782225" y="88734"/>
                </a:lnTo>
                <a:lnTo>
                  <a:pt x="3782225" y="126834"/>
                </a:lnTo>
                <a:close/>
              </a:path>
              <a:path w="3782695" h="1487170">
                <a:moveTo>
                  <a:pt x="3782225" y="193509"/>
                </a:moveTo>
                <a:lnTo>
                  <a:pt x="3772700" y="193509"/>
                </a:lnTo>
                <a:lnTo>
                  <a:pt x="3772700" y="155409"/>
                </a:lnTo>
                <a:lnTo>
                  <a:pt x="3782225" y="155409"/>
                </a:lnTo>
                <a:lnTo>
                  <a:pt x="3782225" y="193509"/>
                </a:lnTo>
                <a:close/>
              </a:path>
              <a:path w="3782695" h="1487170">
                <a:moveTo>
                  <a:pt x="3782225" y="260184"/>
                </a:moveTo>
                <a:lnTo>
                  <a:pt x="3772700" y="260184"/>
                </a:lnTo>
                <a:lnTo>
                  <a:pt x="3772700" y="222084"/>
                </a:lnTo>
                <a:lnTo>
                  <a:pt x="3782225" y="222084"/>
                </a:lnTo>
                <a:lnTo>
                  <a:pt x="3782225" y="260184"/>
                </a:lnTo>
                <a:close/>
              </a:path>
              <a:path w="3782695" h="1487170">
                <a:moveTo>
                  <a:pt x="3782225" y="326859"/>
                </a:moveTo>
                <a:lnTo>
                  <a:pt x="3772700" y="326859"/>
                </a:lnTo>
                <a:lnTo>
                  <a:pt x="3772700" y="288759"/>
                </a:lnTo>
                <a:lnTo>
                  <a:pt x="3782225" y="288759"/>
                </a:lnTo>
                <a:lnTo>
                  <a:pt x="3782225" y="326859"/>
                </a:lnTo>
                <a:close/>
              </a:path>
              <a:path w="3782695" h="1487170">
                <a:moveTo>
                  <a:pt x="3782225" y="393534"/>
                </a:moveTo>
                <a:lnTo>
                  <a:pt x="3772700" y="393534"/>
                </a:lnTo>
                <a:lnTo>
                  <a:pt x="3772700" y="355434"/>
                </a:lnTo>
                <a:lnTo>
                  <a:pt x="3782225" y="355434"/>
                </a:lnTo>
                <a:lnTo>
                  <a:pt x="3782225" y="393534"/>
                </a:lnTo>
                <a:close/>
              </a:path>
              <a:path w="3782695" h="1487170">
                <a:moveTo>
                  <a:pt x="3782225" y="460209"/>
                </a:moveTo>
                <a:lnTo>
                  <a:pt x="3772700" y="460209"/>
                </a:lnTo>
                <a:lnTo>
                  <a:pt x="3772700" y="422109"/>
                </a:lnTo>
                <a:lnTo>
                  <a:pt x="3782225" y="422109"/>
                </a:lnTo>
                <a:lnTo>
                  <a:pt x="3782225" y="460209"/>
                </a:lnTo>
                <a:close/>
              </a:path>
              <a:path w="3782695" h="1487170">
                <a:moveTo>
                  <a:pt x="3782225" y="526884"/>
                </a:moveTo>
                <a:lnTo>
                  <a:pt x="3772700" y="526884"/>
                </a:lnTo>
                <a:lnTo>
                  <a:pt x="3772700" y="488784"/>
                </a:lnTo>
                <a:lnTo>
                  <a:pt x="3782225" y="488784"/>
                </a:lnTo>
                <a:lnTo>
                  <a:pt x="3782225" y="526884"/>
                </a:lnTo>
                <a:close/>
              </a:path>
              <a:path w="3782695" h="1487170">
                <a:moveTo>
                  <a:pt x="3782225" y="593559"/>
                </a:moveTo>
                <a:lnTo>
                  <a:pt x="3772700" y="593559"/>
                </a:lnTo>
                <a:lnTo>
                  <a:pt x="3772700" y="555459"/>
                </a:lnTo>
                <a:lnTo>
                  <a:pt x="3782225" y="555459"/>
                </a:lnTo>
                <a:lnTo>
                  <a:pt x="3782225" y="593559"/>
                </a:lnTo>
                <a:close/>
              </a:path>
              <a:path w="3782695" h="1487170">
                <a:moveTo>
                  <a:pt x="3782225" y="660234"/>
                </a:moveTo>
                <a:lnTo>
                  <a:pt x="3772700" y="660234"/>
                </a:lnTo>
                <a:lnTo>
                  <a:pt x="3772700" y="622134"/>
                </a:lnTo>
                <a:lnTo>
                  <a:pt x="3782225" y="622134"/>
                </a:lnTo>
                <a:lnTo>
                  <a:pt x="3782225" y="660234"/>
                </a:lnTo>
                <a:close/>
              </a:path>
              <a:path w="3782695" h="1487170">
                <a:moveTo>
                  <a:pt x="3782225" y="726909"/>
                </a:moveTo>
                <a:lnTo>
                  <a:pt x="3772700" y="726909"/>
                </a:lnTo>
                <a:lnTo>
                  <a:pt x="3772700" y="688809"/>
                </a:lnTo>
                <a:lnTo>
                  <a:pt x="3782225" y="688809"/>
                </a:lnTo>
                <a:lnTo>
                  <a:pt x="3782225" y="726909"/>
                </a:lnTo>
                <a:close/>
              </a:path>
              <a:path w="3782695" h="1487170">
                <a:moveTo>
                  <a:pt x="3782225" y="793584"/>
                </a:moveTo>
                <a:lnTo>
                  <a:pt x="3772700" y="793584"/>
                </a:lnTo>
                <a:lnTo>
                  <a:pt x="3772700" y="755484"/>
                </a:lnTo>
                <a:lnTo>
                  <a:pt x="3782225" y="755484"/>
                </a:lnTo>
                <a:lnTo>
                  <a:pt x="3782225" y="793584"/>
                </a:lnTo>
                <a:close/>
              </a:path>
              <a:path w="3782695" h="1487170">
                <a:moveTo>
                  <a:pt x="3782225" y="860259"/>
                </a:moveTo>
                <a:lnTo>
                  <a:pt x="3772700" y="860259"/>
                </a:lnTo>
                <a:lnTo>
                  <a:pt x="3772700" y="822159"/>
                </a:lnTo>
                <a:lnTo>
                  <a:pt x="3782225" y="822159"/>
                </a:lnTo>
                <a:lnTo>
                  <a:pt x="3782225" y="860259"/>
                </a:lnTo>
                <a:close/>
              </a:path>
              <a:path w="3782695" h="1487170">
                <a:moveTo>
                  <a:pt x="3782225" y="926934"/>
                </a:moveTo>
                <a:lnTo>
                  <a:pt x="3772700" y="926934"/>
                </a:lnTo>
                <a:lnTo>
                  <a:pt x="3772700" y="888834"/>
                </a:lnTo>
                <a:lnTo>
                  <a:pt x="3782225" y="888834"/>
                </a:lnTo>
                <a:lnTo>
                  <a:pt x="3782225" y="926934"/>
                </a:lnTo>
                <a:close/>
              </a:path>
              <a:path w="3782695" h="1487170">
                <a:moveTo>
                  <a:pt x="3782225" y="993609"/>
                </a:moveTo>
                <a:lnTo>
                  <a:pt x="3772700" y="993609"/>
                </a:lnTo>
                <a:lnTo>
                  <a:pt x="3772700" y="955509"/>
                </a:lnTo>
                <a:lnTo>
                  <a:pt x="3782225" y="955509"/>
                </a:lnTo>
                <a:lnTo>
                  <a:pt x="3782225" y="993609"/>
                </a:lnTo>
                <a:close/>
              </a:path>
              <a:path w="3782695" h="1487170">
                <a:moveTo>
                  <a:pt x="3782225" y="1060284"/>
                </a:moveTo>
                <a:lnTo>
                  <a:pt x="3772700" y="1060284"/>
                </a:lnTo>
                <a:lnTo>
                  <a:pt x="3772700" y="1022184"/>
                </a:lnTo>
                <a:lnTo>
                  <a:pt x="3782225" y="1022184"/>
                </a:lnTo>
                <a:lnTo>
                  <a:pt x="3782225" y="1060284"/>
                </a:lnTo>
                <a:close/>
              </a:path>
              <a:path w="3782695" h="1487170">
                <a:moveTo>
                  <a:pt x="3782225" y="1126959"/>
                </a:moveTo>
                <a:lnTo>
                  <a:pt x="3772700" y="1126959"/>
                </a:lnTo>
                <a:lnTo>
                  <a:pt x="3772700" y="1088859"/>
                </a:lnTo>
                <a:lnTo>
                  <a:pt x="3782225" y="1088859"/>
                </a:lnTo>
                <a:lnTo>
                  <a:pt x="3782225" y="1126959"/>
                </a:lnTo>
                <a:close/>
              </a:path>
              <a:path w="3782695" h="1487170">
                <a:moveTo>
                  <a:pt x="3782225" y="1193634"/>
                </a:moveTo>
                <a:lnTo>
                  <a:pt x="3772700" y="1193634"/>
                </a:lnTo>
                <a:lnTo>
                  <a:pt x="3772700" y="1155534"/>
                </a:lnTo>
                <a:lnTo>
                  <a:pt x="3782225" y="1155534"/>
                </a:lnTo>
                <a:lnTo>
                  <a:pt x="3782225" y="1193634"/>
                </a:lnTo>
                <a:close/>
              </a:path>
              <a:path w="3782695" h="1487170">
                <a:moveTo>
                  <a:pt x="3782225" y="1260309"/>
                </a:moveTo>
                <a:lnTo>
                  <a:pt x="3772700" y="1260309"/>
                </a:lnTo>
                <a:lnTo>
                  <a:pt x="3772700" y="1222209"/>
                </a:lnTo>
                <a:lnTo>
                  <a:pt x="3782225" y="1222209"/>
                </a:lnTo>
                <a:lnTo>
                  <a:pt x="3782225" y="1260309"/>
                </a:lnTo>
                <a:close/>
              </a:path>
              <a:path w="3782695" h="1487170">
                <a:moveTo>
                  <a:pt x="3782225" y="1326984"/>
                </a:moveTo>
                <a:lnTo>
                  <a:pt x="3772700" y="1326984"/>
                </a:lnTo>
                <a:lnTo>
                  <a:pt x="3772700" y="1288884"/>
                </a:lnTo>
                <a:lnTo>
                  <a:pt x="3782225" y="1288884"/>
                </a:lnTo>
                <a:lnTo>
                  <a:pt x="3782225" y="1326984"/>
                </a:lnTo>
                <a:close/>
              </a:path>
              <a:path w="3782695" h="1487170">
                <a:moveTo>
                  <a:pt x="3782225" y="1393659"/>
                </a:moveTo>
                <a:lnTo>
                  <a:pt x="3772700" y="1393659"/>
                </a:lnTo>
                <a:lnTo>
                  <a:pt x="3772700" y="1355559"/>
                </a:lnTo>
                <a:lnTo>
                  <a:pt x="3782225" y="1355559"/>
                </a:lnTo>
                <a:lnTo>
                  <a:pt x="3782225" y="1393659"/>
                </a:lnTo>
                <a:close/>
              </a:path>
              <a:path w="3782695" h="1487170">
                <a:moveTo>
                  <a:pt x="3782225" y="1460334"/>
                </a:moveTo>
                <a:lnTo>
                  <a:pt x="3772700" y="1460334"/>
                </a:lnTo>
                <a:lnTo>
                  <a:pt x="3772700" y="1422234"/>
                </a:lnTo>
                <a:lnTo>
                  <a:pt x="3782225" y="1422234"/>
                </a:lnTo>
                <a:lnTo>
                  <a:pt x="3782225" y="1460334"/>
                </a:lnTo>
                <a:close/>
              </a:path>
              <a:path w="3782695" h="1487170">
                <a:moveTo>
                  <a:pt x="3770642" y="1486852"/>
                </a:moveTo>
                <a:lnTo>
                  <a:pt x="3732542" y="1486852"/>
                </a:lnTo>
                <a:lnTo>
                  <a:pt x="3732542" y="1477327"/>
                </a:lnTo>
                <a:lnTo>
                  <a:pt x="3770642" y="1477327"/>
                </a:lnTo>
                <a:lnTo>
                  <a:pt x="3770642" y="1486852"/>
                </a:lnTo>
                <a:close/>
              </a:path>
              <a:path w="3782695" h="1487170">
                <a:moveTo>
                  <a:pt x="3703967" y="1486852"/>
                </a:moveTo>
                <a:lnTo>
                  <a:pt x="3665867" y="1486852"/>
                </a:lnTo>
                <a:lnTo>
                  <a:pt x="3665867" y="1477327"/>
                </a:lnTo>
                <a:lnTo>
                  <a:pt x="3703967" y="1477327"/>
                </a:lnTo>
                <a:lnTo>
                  <a:pt x="3703967" y="1486852"/>
                </a:lnTo>
                <a:close/>
              </a:path>
              <a:path w="3782695" h="1487170">
                <a:moveTo>
                  <a:pt x="3637292" y="1486852"/>
                </a:moveTo>
                <a:lnTo>
                  <a:pt x="3599192" y="1486852"/>
                </a:lnTo>
                <a:lnTo>
                  <a:pt x="3599192" y="1477327"/>
                </a:lnTo>
                <a:lnTo>
                  <a:pt x="3637292" y="1477327"/>
                </a:lnTo>
                <a:lnTo>
                  <a:pt x="3637292" y="1486852"/>
                </a:lnTo>
                <a:close/>
              </a:path>
              <a:path w="3782695" h="1487170">
                <a:moveTo>
                  <a:pt x="3570617" y="1486852"/>
                </a:moveTo>
                <a:lnTo>
                  <a:pt x="3532517" y="1486852"/>
                </a:lnTo>
                <a:lnTo>
                  <a:pt x="3532517" y="1477327"/>
                </a:lnTo>
                <a:lnTo>
                  <a:pt x="3570617" y="1477327"/>
                </a:lnTo>
                <a:lnTo>
                  <a:pt x="3570617" y="1486852"/>
                </a:lnTo>
                <a:close/>
              </a:path>
              <a:path w="3782695" h="1487170">
                <a:moveTo>
                  <a:pt x="3503942" y="1486852"/>
                </a:moveTo>
                <a:lnTo>
                  <a:pt x="3465842" y="1486852"/>
                </a:lnTo>
                <a:lnTo>
                  <a:pt x="3465842" y="1477327"/>
                </a:lnTo>
                <a:lnTo>
                  <a:pt x="3503942" y="1477327"/>
                </a:lnTo>
                <a:lnTo>
                  <a:pt x="3503942" y="1486852"/>
                </a:lnTo>
                <a:close/>
              </a:path>
              <a:path w="3782695" h="1487170">
                <a:moveTo>
                  <a:pt x="3437267" y="1486852"/>
                </a:moveTo>
                <a:lnTo>
                  <a:pt x="3399167" y="1486852"/>
                </a:lnTo>
                <a:lnTo>
                  <a:pt x="3399167" y="1477327"/>
                </a:lnTo>
                <a:lnTo>
                  <a:pt x="3437267" y="1477327"/>
                </a:lnTo>
                <a:lnTo>
                  <a:pt x="3437267" y="1486852"/>
                </a:lnTo>
                <a:close/>
              </a:path>
              <a:path w="3782695" h="1487170">
                <a:moveTo>
                  <a:pt x="3370592" y="1486852"/>
                </a:moveTo>
                <a:lnTo>
                  <a:pt x="3332492" y="1486852"/>
                </a:lnTo>
                <a:lnTo>
                  <a:pt x="3332492" y="1477327"/>
                </a:lnTo>
                <a:lnTo>
                  <a:pt x="3370592" y="1477327"/>
                </a:lnTo>
                <a:lnTo>
                  <a:pt x="3370592" y="1486852"/>
                </a:lnTo>
                <a:close/>
              </a:path>
              <a:path w="3782695" h="1487170">
                <a:moveTo>
                  <a:pt x="3303917" y="1486852"/>
                </a:moveTo>
                <a:lnTo>
                  <a:pt x="3265817" y="1486852"/>
                </a:lnTo>
                <a:lnTo>
                  <a:pt x="3265817" y="1477327"/>
                </a:lnTo>
                <a:lnTo>
                  <a:pt x="3303917" y="1477327"/>
                </a:lnTo>
                <a:lnTo>
                  <a:pt x="3303917" y="1486852"/>
                </a:lnTo>
                <a:close/>
              </a:path>
              <a:path w="3782695" h="1487170">
                <a:moveTo>
                  <a:pt x="3237242" y="1486852"/>
                </a:moveTo>
                <a:lnTo>
                  <a:pt x="3199142" y="1486852"/>
                </a:lnTo>
                <a:lnTo>
                  <a:pt x="3199142" y="1477327"/>
                </a:lnTo>
                <a:lnTo>
                  <a:pt x="3237242" y="1477327"/>
                </a:lnTo>
                <a:lnTo>
                  <a:pt x="3237242" y="1486852"/>
                </a:lnTo>
                <a:close/>
              </a:path>
              <a:path w="3782695" h="1487170">
                <a:moveTo>
                  <a:pt x="3170567" y="1486852"/>
                </a:moveTo>
                <a:lnTo>
                  <a:pt x="3132467" y="1486852"/>
                </a:lnTo>
                <a:lnTo>
                  <a:pt x="3132467" y="1477327"/>
                </a:lnTo>
                <a:lnTo>
                  <a:pt x="3170567" y="1477327"/>
                </a:lnTo>
                <a:lnTo>
                  <a:pt x="3170567" y="1486852"/>
                </a:lnTo>
                <a:close/>
              </a:path>
              <a:path w="3782695" h="1487170">
                <a:moveTo>
                  <a:pt x="3103892" y="1486852"/>
                </a:moveTo>
                <a:lnTo>
                  <a:pt x="3065792" y="1486852"/>
                </a:lnTo>
                <a:lnTo>
                  <a:pt x="3065792" y="1477327"/>
                </a:lnTo>
                <a:lnTo>
                  <a:pt x="3103892" y="1477327"/>
                </a:lnTo>
                <a:lnTo>
                  <a:pt x="3103892" y="1486852"/>
                </a:lnTo>
                <a:close/>
              </a:path>
              <a:path w="3782695" h="1487170">
                <a:moveTo>
                  <a:pt x="3037217" y="1486852"/>
                </a:moveTo>
                <a:lnTo>
                  <a:pt x="2999117" y="1486852"/>
                </a:lnTo>
                <a:lnTo>
                  <a:pt x="2999117" y="1477327"/>
                </a:lnTo>
                <a:lnTo>
                  <a:pt x="3037217" y="1477327"/>
                </a:lnTo>
                <a:lnTo>
                  <a:pt x="3037217" y="1486852"/>
                </a:lnTo>
                <a:close/>
              </a:path>
              <a:path w="3782695" h="1487170">
                <a:moveTo>
                  <a:pt x="2970542" y="1486852"/>
                </a:moveTo>
                <a:lnTo>
                  <a:pt x="2932442" y="1486852"/>
                </a:lnTo>
                <a:lnTo>
                  <a:pt x="2932442" y="1477327"/>
                </a:lnTo>
                <a:lnTo>
                  <a:pt x="2970542" y="1477327"/>
                </a:lnTo>
                <a:lnTo>
                  <a:pt x="2970542" y="1486852"/>
                </a:lnTo>
                <a:close/>
              </a:path>
              <a:path w="3782695" h="1487170">
                <a:moveTo>
                  <a:pt x="2903867" y="1486852"/>
                </a:moveTo>
                <a:lnTo>
                  <a:pt x="2865767" y="1486852"/>
                </a:lnTo>
                <a:lnTo>
                  <a:pt x="2865767" y="1477327"/>
                </a:lnTo>
                <a:lnTo>
                  <a:pt x="2903867" y="1477327"/>
                </a:lnTo>
                <a:lnTo>
                  <a:pt x="2903867" y="1486852"/>
                </a:lnTo>
                <a:close/>
              </a:path>
              <a:path w="3782695" h="1487170">
                <a:moveTo>
                  <a:pt x="2837192" y="1486852"/>
                </a:moveTo>
                <a:lnTo>
                  <a:pt x="2799092" y="1486852"/>
                </a:lnTo>
                <a:lnTo>
                  <a:pt x="2799092" y="1477327"/>
                </a:lnTo>
                <a:lnTo>
                  <a:pt x="2837192" y="1477327"/>
                </a:lnTo>
                <a:lnTo>
                  <a:pt x="2837192" y="1486852"/>
                </a:lnTo>
                <a:close/>
              </a:path>
              <a:path w="3782695" h="1487170">
                <a:moveTo>
                  <a:pt x="2770517" y="1486852"/>
                </a:moveTo>
                <a:lnTo>
                  <a:pt x="2732417" y="1486852"/>
                </a:lnTo>
                <a:lnTo>
                  <a:pt x="2732417" y="1477327"/>
                </a:lnTo>
                <a:lnTo>
                  <a:pt x="2770517" y="1477327"/>
                </a:lnTo>
                <a:lnTo>
                  <a:pt x="2770517" y="1486852"/>
                </a:lnTo>
                <a:close/>
              </a:path>
              <a:path w="3782695" h="1487170">
                <a:moveTo>
                  <a:pt x="2703842" y="1486852"/>
                </a:moveTo>
                <a:lnTo>
                  <a:pt x="2665742" y="1486852"/>
                </a:lnTo>
                <a:lnTo>
                  <a:pt x="2665742" y="1477327"/>
                </a:lnTo>
                <a:lnTo>
                  <a:pt x="2703842" y="1477327"/>
                </a:lnTo>
                <a:lnTo>
                  <a:pt x="2703842" y="1486852"/>
                </a:lnTo>
                <a:close/>
              </a:path>
              <a:path w="3782695" h="1487170">
                <a:moveTo>
                  <a:pt x="2637167" y="1486852"/>
                </a:moveTo>
                <a:lnTo>
                  <a:pt x="2599067" y="1486852"/>
                </a:lnTo>
                <a:lnTo>
                  <a:pt x="2599067" y="1477327"/>
                </a:lnTo>
                <a:lnTo>
                  <a:pt x="2637167" y="1477327"/>
                </a:lnTo>
                <a:lnTo>
                  <a:pt x="2637167" y="1486852"/>
                </a:lnTo>
                <a:close/>
              </a:path>
              <a:path w="3782695" h="1487170">
                <a:moveTo>
                  <a:pt x="2570492" y="1486852"/>
                </a:moveTo>
                <a:lnTo>
                  <a:pt x="2532392" y="1486852"/>
                </a:lnTo>
                <a:lnTo>
                  <a:pt x="2532392" y="1477327"/>
                </a:lnTo>
                <a:lnTo>
                  <a:pt x="2570492" y="1477327"/>
                </a:lnTo>
                <a:lnTo>
                  <a:pt x="2570492" y="1486852"/>
                </a:lnTo>
                <a:close/>
              </a:path>
              <a:path w="3782695" h="1487170">
                <a:moveTo>
                  <a:pt x="2503817" y="1486852"/>
                </a:moveTo>
                <a:lnTo>
                  <a:pt x="2465717" y="1486852"/>
                </a:lnTo>
                <a:lnTo>
                  <a:pt x="2465717" y="1477327"/>
                </a:lnTo>
                <a:lnTo>
                  <a:pt x="2503817" y="1477327"/>
                </a:lnTo>
                <a:lnTo>
                  <a:pt x="2503817" y="1486852"/>
                </a:lnTo>
                <a:close/>
              </a:path>
              <a:path w="3782695" h="1487170">
                <a:moveTo>
                  <a:pt x="2437142" y="1486852"/>
                </a:moveTo>
                <a:lnTo>
                  <a:pt x="2399042" y="1486852"/>
                </a:lnTo>
                <a:lnTo>
                  <a:pt x="2399042" y="1477327"/>
                </a:lnTo>
                <a:lnTo>
                  <a:pt x="2437142" y="1477327"/>
                </a:lnTo>
                <a:lnTo>
                  <a:pt x="2437142" y="1486852"/>
                </a:lnTo>
                <a:close/>
              </a:path>
              <a:path w="3782695" h="1487170">
                <a:moveTo>
                  <a:pt x="2370467" y="1486852"/>
                </a:moveTo>
                <a:lnTo>
                  <a:pt x="2332367" y="1486852"/>
                </a:lnTo>
                <a:lnTo>
                  <a:pt x="2332367" y="1477327"/>
                </a:lnTo>
                <a:lnTo>
                  <a:pt x="2370467" y="1477327"/>
                </a:lnTo>
                <a:lnTo>
                  <a:pt x="2370467" y="1486852"/>
                </a:lnTo>
                <a:close/>
              </a:path>
              <a:path w="3782695" h="1487170">
                <a:moveTo>
                  <a:pt x="2303792" y="1486852"/>
                </a:moveTo>
                <a:lnTo>
                  <a:pt x="2265692" y="1486852"/>
                </a:lnTo>
                <a:lnTo>
                  <a:pt x="2265692" y="1477327"/>
                </a:lnTo>
                <a:lnTo>
                  <a:pt x="2303792" y="1477327"/>
                </a:lnTo>
                <a:lnTo>
                  <a:pt x="2303792" y="1486852"/>
                </a:lnTo>
                <a:close/>
              </a:path>
              <a:path w="3782695" h="1487170">
                <a:moveTo>
                  <a:pt x="2237117" y="1486852"/>
                </a:moveTo>
                <a:lnTo>
                  <a:pt x="2199017" y="1486852"/>
                </a:lnTo>
                <a:lnTo>
                  <a:pt x="2199017" y="1477327"/>
                </a:lnTo>
                <a:lnTo>
                  <a:pt x="2237117" y="1477327"/>
                </a:lnTo>
                <a:lnTo>
                  <a:pt x="2237117" y="1486852"/>
                </a:lnTo>
                <a:close/>
              </a:path>
              <a:path w="3782695" h="1487170">
                <a:moveTo>
                  <a:pt x="2170442" y="1486852"/>
                </a:moveTo>
                <a:lnTo>
                  <a:pt x="2132342" y="1486852"/>
                </a:lnTo>
                <a:lnTo>
                  <a:pt x="2132342" y="1477327"/>
                </a:lnTo>
                <a:lnTo>
                  <a:pt x="2170442" y="1477327"/>
                </a:lnTo>
                <a:lnTo>
                  <a:pt x="2170442" y="1486852"/>
                </a:lnTo>
                <a:close/>
              </a:path>
              <a:path w="3782695" h="1487170">
                <a:moveTo>
                  <a:pt x="2103767" y="1486852"/>
                </a:moveTo>
                <a:lnTo>
                  <a:pt x="2065667" y="1486852"/>
                </a:lnTo>
                <a:lnTo>
                  <a:pt x="2065667" y="1477327"/>
                </a:lnTo>
                <a:lnTo>
                  <a:pt x="2103767" y="1477327"/>
                </a:lnTo>
                <a:lnTo>
                  <a:pt x="2103767" y="1486852"/>
                </a:lnTo>
                <a:close/>
              </a:path>
              <a:path w="3782695" h="1487170">
                <a:moveTo>
                  <a:pt x="2037092" y="1486852"/>
                </a:moveTo>
                <a:lnTo>
                  <a:pt x="1998992" y="1486852"/>
                </a:lnTo>
                <a:lnTo>
                  <a:pt x="1998992" y="1477327"/>
                </a:lnTo>
                <a:lnTo>
                  <a:pt x="2037092" y="1477327"/>
                </a:lnTo>
                <a:lnTo>
                  <a:pt x="2037092" y="1486852"/>
                </a:lnTo>
                <a:close/>
              </a:path>
              <a:path w="3782695" h="1487170">
                <a:moveTo>
                  <a:pt x="1970417" y="1486852"/>
                </a:moveTo>
                <a:lnTo>
                  <a:pt x="1932317" y="1486852"/>
                </a:lnTo>
                <a:lnTo>
                  <a:pt x="1932317" y="1477327"/>
                </a:lnTo>
                <a:lnTo>
                  <a:pt x="1970417" y="1477327"/>
                </a:lnTo>
                <a:lnTo>
                  <a:pt x="1970417" y="1486852"/>
                </a:lnTo>
                <a:close/>
              </a:path>
              <a:path w="3782695" h="1487170">
                <a:moveTo>
                  <a:pt x="1903742" y="1486852"/>
                </a:moveTo>
                <a:lnTo>
                  <a:pt x="1865642" y="1486852"/>
                </a:lnTo>
                <a:lnTo>
                  <a:pt x="1865642" y="1477327"/>
                </a:lnTo>
                <a:lnTo>
                  <a:pt x="1903742" y="1477327"/>
                </a:lnTo>
                <a:lnTo>
                  <a:pt x="1903742" y="1486852"/>
                </a:lnTo>
                <a:close/>
              </a:path>
              <a:path w="3782695" h="1487170">
                <a:moveTo>
                  <a:pt x="1837067" y="1486852"/>
                </a:moveTo>
                <a:lnTo>
                  <a:pt x="1798967" y="1486852"/>
                </a:lnTo>
                <a:lnTo>
                  <a:pt x="1798967" y="1477327"/>
                </a:lnTo>
                <a:lnTo>
                  <a:pt x="1837067" y="1477327"/>
                </a:lnTo>
                <a:lnTo>
                  <a:pt x="1837067" y="1486852"/>
                </a:lnTo>
                <a:close/>
              </a:path>
              <a:path w="3782695" h="1487170">
                <a:moveTo>
                  <a:pt x="1770392" y="1486852"/>
                </a:moveTo>
                <a:lnTo>
                  <a:pt x="1732292" y="1486852"/>
                </a:lnTo>
                <a:lnTo>
                  <a:pt x="1732292" y="1477327"/>
                </a:lnTo>
                <a:lnTo>
                  <a:pt x="1770392" y="1477327"/>
                </a:lnTo>
                <a:lnTo>
                  <a:pt x="1770392" y="1486852"/>
                </a:lnTo>
                <a:close/>
              </a:path>
              <a:path w="3782695" h="1487170">
                <a:moveTo>
                  <a:pt x="1703717" y="1486852"/>
                </a:moveTo>
                <a:lnTo>
                  <a:pt x="1665617" y="1486852"/>
                </a:lnTo>
                <a:lnTo>
                  <a:pt x="1665617" y="1477327"/>
                </a:lnTo>
                <a:lnTo>
                  <a:pt x="1703717" y="1477327"/>
                </a:lnTo>
                <a:lnTo>
                  <a:pt x="1703717" y="1486852"/>
                </a:lnTo>
                <a:close/>
              </a:path>
              <a:path w="3782695" h="1487170">
                <a:moveTo>
                  <a:pt x="1637042" y="1486852"/>
                </a:moveTo>
                <a:lnTo>
                  <a:pt x="1598942" y="1486852"/>
                </a:lnTo>
                <a:lnTo>
                  <a:pt x="1598942" y="1477327"/>
                </a:lnTo>
                <a:lnTo>
                  <a:pt x="1637042" y="1477327"/>
                </a:lnTo>
                <a:lnTo>
                  <a:pt x="1637042" y="1486852"/>
                </a:lnTo>
                <a:close/>
              </a:path>
              <a:path w="3782695" h="1487170">
                <a:moveTo>
                  <a:pt x="1570367" y="1486852"/>
                </a:moveTo>
                <a:lnTo>
                  <a:pt x="1532267" y="1486852"/>
                </a:lnTo>
                <a:lnTo>
                  <a:pt x="1532267" y="1477327"/>
                </a:lnTo>
                <a:lnTo>
                  <a:pt x="1570367" y="1477327"/>
                </a:lnTo>
                <a:lnTo>
                  <a:pt x="1570367" y="1486852"/>
                </a:lnTo>
                <a:close/>
              </a:path>
              <a:path w="3782695" h="1487170">
                <a:moveTo>
                  <a:pt x="1503692" y="1486852"/>
                </a:moveTo>
                <a:lnTo>
                  <a:pt x="1465592" y="1486852"/>
                </a:lnTo>
                <a:lnTo>
                  <a:pt x="1465592" y="1477327"/>
                </a:lnTo>
                <a:lnTo>
                  <a:pt x="1503692" y="1477327"/>
                </a:lnTo>
                <a:lnTo>
                  <a:pt x="1503692" y="1486852"/>
                </a:lnTo>
                <a:close/>
              </a:path>
              <a:path w="3782695" h="1487170">
                <a:moveTo>
                  <a:pt x="1437017" y="1486852"/>
                </a:moveTo>
                <a:lnTo>
                  <a:pt x="1398917" y="1486852"/>
                </a:lnTo>
                <a:lnTo>
                  <a:pt x="1398917" y="1477327"/>
                </a:lnTo>
                <a:lnTo>
                  <a:pt x="1437017" y="1477327"/>
                </a:lnTo>
                <a:lnTo>
                  <a:pt x="1437017" y="1486852"/>
                </a:lnTo>
                <a:close/>
              </a:path>
              <a:path w="3782695" h="1487170">
                <a:moveTo>
                  <a:pt x="1370342" y="1486852"/>
                </a:moveTo>
                <a:lnTo>
                  <a:pt x="1332242" y="1486852"/>
                </a:lnTo>
                <a:lnTo>
                  <a:pt x="1332242" y="1477327"/>
                </a:lnTo>
                <a:lnTo>
                  <a:pt x="1370342" y="1477327"/>
                </a:lnTo>
                <a:lnTo>
                  <a:pt x="1370342" y="1486852"/>
                </a:lnTo>
                <a:close/>
              </a:path>
              <a:path w="3782695" h="1487170">
                <a:moveTo>
                  <a:pt x="1303667" y="1486852"/>
                </a:moveTo>
                <a:lnTo>
                  <a:pt x="1265567" y="1486852"/>
                </a:lnTo>
                <a:lnTo>
                  <a:pt x="1265567" y="1477327"/>
                </a:lnTo>
                <a:lnTo>
                  <a:pt x="1303667" y="1477327"/>
                </a:lnTo>
                <a:lnTo>
                  <a:pt x="1303667" y="1486852"/>
                </a:lnTo>
                <a:close/>
              </a:path>
              <a:path w="3782695" h="1487170">
                <a:moveTo>
                  <a:pt x="1236992" y="1486852"/>
                </a:moveTo>
                <a:lnTo>
                  <a:pt x="1198892" y="1486852"/>
                </a:lnTo>
                <a:lnTo>
                  <a:pt x="1198892" y="1477327"/>
                </a:lnTo>
                <a:lnTo>
                  <a:pt x="1236992" y="1477327"/>
                </a:lnTo>
                <a:lnTo>
                  <a:pt x="1236992" y="1486852"/>
                </a:lnTo>
                <a:close/>
              </a:path>
              <a:path w="3782695" h="1487170">
                <a:moveTo>
                  <a:pt x="1170317" y="1486852"/>
                </a:moveTo>
                <a:lnTo>
                  <a:pt x="1132217" y="1486852"/>
                </a:lnTo>
                <a:lnTo>
                  <a:pt x="1132217" y="1477327"/>
                </a:lnTo>
                <a:lnTo>
                  <a:pt x="1170317" y="1477327"/>
                </a:lnTo>
                <a:lnTo>
                  <a:pt x="1170317" y="1486852"/>
                </a:lnTo>
                <a:close/>
              </a:path>
              <a:path w="3782695" h="1487170">
                <a:moveTo>
                  <a:pt x="1103642" y="1486852"/>
                </a:moveTo>
                <a:lnTo>
                  <a:pt x="1065542" y="1486852"/>
                </a:lnTo>
                <a:lnTo>
                  <a:pt x="1065542" y="1477327"/>
                </a:lnTo>
                <a:lnTo>
                  <a:pt x="1103642" y="1477327"/>
                </a:lnTo>
                <a:lnTo>
                  <a:pt x="1103642" y="1486852"/>
                </a:lnTo>
                <a:close/>
              </a:path>
              <a:path w="3782695" h="1487170">
                <a:moveTo>
                  <a:pt x="1036967" y="1486852"/>
                </a:moveTo>
                <a:lnTo>
                  <a:pt x="998867" y="1486852"/>
                </a:lnTo>
                <a:lnTo>
                  <a:pt x="998867" y="1477327"/>
                </a:lnTo>
                <a:lnTo>
                  <a:pt x="1036967" y="1477327"/>
                </a:lnTo>
                <a:lnTo>
                  <a:pt x="1036967" y="1486852"/>
                </a:lnTo>
                <a:close/>
              </a:path>
              <a:path w="3782695" h="1487170">
                <a:moveTo>
                  <a:pt x="970292" y="1486852"/>
                </a:moveTo>
                <a:lnTo>
                  <a:pt x="932192" y="1486852"/>
                </a:lnTo>
                <a:lnTo>
                  <a:pt x="932192" y="1477327"/>
                </a:lnTo>
                <a:lnTo>
                  <a:pt x="970292" y="1477327"/>
                </a:lnTo>
                <a:lnTo>
                  <a:pt x="970292" y="1486852"/>
                </a:lnTo>
                <a:close/>
              </a:path>
              <a:path w="3782695" h="1487170">
                <a:moveTo>
                  <a:pt x="903617" y="1486852"/>
                </a:moveTo>
                <a:lnTo>
                  <a:pt x="865517" y="1486852"/>
                </a:lnTo>
                <a:lnTo>
                  <a:pt x="865517" y="1477327"/>
                </a:lnTo>
                <a:lnTo>
                  <a:pt x="903617" y="1477327"/>
                </a:lnTo>
                <a:lnTo>
                  <a:pt x="903617" y="1486852"/>
                </a:lnTo>
                <a:close/>
              </a:path>
              <a:path w="3782695" h="1487170">
                <a:moveTo>
                  <a:pt x="836942" y="1486852"/>
                </a:moveTo>
                <a:lnTo>
                  <a:pt x="798842" y="1486852"/>
                </a:lnTo>
                <a:lnTo>
                  <a:pt x="798842" y="1477327"/>
                </a:lnTo>
                <a:lnTo>
                  <a:pt x="836942" y="1477327"/>
                </a:lnTo>
                <a:lnTo>
                  <a:pt x="836942" y="1486852"/>
                </a:lnTo>
                <a:close/>
              </a:path>
              <a:path w="3782695" h="1487170">
                <a:moveTo>
                  <a:pt x="770267" y="1486852"/>
                </a:moveTo>
                <a:lnTo>
                  <a:pt x="732167" y="1486852"/>
                </a:lnTo>
                <a:lnTo>
                  <a:pt x="732167" y="1477327"/>
                </a:lnTo>
                <a:lnTo>
                  <a:pt x="770267" y="1477327"/>
                </a:lnTo>
                <a:lnTo>
                  <a:pt x="770267" y="1486852"/>
                </a:lnTo>
                <a:close/>
              </a:path>
              <a:path w="3782695" h="1487170">
                <a:moveTo>
                  <a:pt x="703592" y="1486852"/>
                </a:moveTo>
                <a:lnTo>
                  <a:pt x="665492" y="1486852"/>
                </a:lnTo>
                <a:lnTo>
                  <a:pt x="665492" y="1477327"/>
                </a:lnTo>
                <a:lnTo>
                  <a:pt x="703592" y="1477327"/>
                </a:lnTo>
                <a:lnTo>
                  <a:pt x="703592" y="1486852"/>
                </a:lnTo>
                <a:close/>
              </a:path>
              <a:path w="3782695" h="1487170">
                <a:moveTo>
                  <a:pt x="636917" y="1486852"/>
                </a:moveTo>
                <a:lnTo>
                  <a:pt x="598817" y="1486852"/>
                </a:lnTo>
                <a:lnTo>
                  <a:pt x="598817" y="1477327"/>
                </a:lnTo>
                <a:lnTo>
                  <a:pt x="636917" y="1477327"/>
                </a:lnTo>
                <a:lnTo>
                  <a:pt x="636917" y="1486852"/>
                </a:lnTo>
                <a:close/>
              </a:path>
              <a:path w="3782695" h="1487170">
                <a:moveTo>
                  <a:pt x="570242" y="1486852"/>
                </a:moveTo>
                <a:lnTo>
                  <a:pt x="532142" y="1486852"/>
                </a:lnTo>
                <a:lnTo>
                  <a:pt x="532142" y="1477327"/>
                </a:lnTo>
                <a:lnTo>
                  <a:pt x="570242" y="1477327"/>
                </a:lnTo>
                <a:lnTo>
                  <a:pt x="570242" y="1486852"/>
                </a:lnTo>
                <a:close/>
              </a:path>
              <a:path w="3782695" h="1487170">
                <a:moveTo>
                  <a:pt x="503567" y="1486852"/>
                </a:moveTo>
                <a:lnTo>
                  <a:pt x="465467" y="1486852"/>
                </a:lnTo>
                <a:lnTo>
                  <a:pt x="465467" y="1477327"/>
                </a:lnTo>
                <a:lnTo>
                  <a:pt x="503567" y="1477327"/>
                </a:lnTo>
                <a:lnTo>
                  <a:pt x="503567" y="1486852"/>
                </a:lnTo>
                <a:close/>
              </a:path>
              <a:path w="3782695" h="1487170">
                <a:moveTo>
                  <a:pt x="436892" y="1486852"/>
                </a:moveTo>
                <a:lnTo>
                  <a:pt x="398792" y="1486852"/>
                </a:lnTo>
                <a:lnTo>
                  <a:pt x="398792" y="1477327"/>
                </a:lnTo>
                <a:lnTo>
                  <a:pt x="436892" y="1477327"/>
                </a:lnTo>
                <a:lnTo>
                  <a:pt x="436892" y="1486852"/>
                </a:lnTo>
                <a:close/>
              </a:path>
              <a:path w="3782695" h="1487170">
                <a:moveTo>
                  <a:pt x="370217" y="1486852"/>
                </a:moveTo>
                <a:lnTo>
                  <a:pt x="332117" y="1486852"/>
                </a:lnTo>
                <a:lnTo>
                  <a:pt x="332117" y="1477327"/>
                </a:lnTo>
                <a:lnTo>
                  <a:pt x="370217" y="1477327"/>
                </a:lnTo>
                <a:lnTo>
                  <a:pt x="370217" y="1486852"/>
                </a:lnTo>
                <a:close/>
              </a:path>
              <a:path w="3782695" h="1487170">
                <a:moveTo>
                  <a:pt x="303542" y="1486852"/>
                </a:moveTo>
                <a:lnTo>
                  <a:pt x="265442" y="1486852"/>
                </a:lnTo>
                <a:lnTo>
                  <a:pt x="265442" y="1477327"/>
                </a:lnTo>
                <a:lnTo>
                  <a:pt x="303542" y="1477327"/>
                </a:lnTo>
                <a:lnTo>
                  <a:pt x="303542" y="1486852"/>
                </a:lnTo>
                <a:close/>
              </a:path>
              <a:path w="3782695" h="1487170">
                <a:moveTo>
                  <a:pt x="236867" y="1486852"/>
                </a:moveTo>
                <a:lnTo>
                  <a:pt x="198767" y="1486852"/>
                </a:lnTo>
                <a:lnTo>
                  <a:pt x="198767" y="1477327"/>
                </a:lnTo>
                <a:lnTo>
                  <a:pt x="236867" y="1477327"/>
                </a:lnTo>
                <a:lnTo>
                  <a:pt x="236867" y="1486852"/>
                </a:lnTo>
                <a:close/>
              </a:path>
              <a:path w="3782695" h="1487170">
                <a:moveTo>
                  <a:pt x="170192" y="1486852"/>
                </a:moveTo>
                <a:lnTo>
                  <a:pt x="132092" y="1486852"/>
                </a:lnTo>
                <a:lnTo>
                  <a:pt x="132092" y="1477327"/>
                </a:lnTo>
                <a:lnTo>
                  <a:pt x="170192" y="1477327"/>
                </a:lnTo>
                <a:lnTo>
                  <a:pt x="170192" y="1486852"/>
                </a:lnTo>
                <a:close/>
              </a:path>
              <a:path w="3782695" h="1487170">
                <a:moveTo>
                  <a:pt x="103517" y="1486852"/>
                </a:moveTo>
                <a:lnTo>
                  <a:pt x="65417" y="1486852"/>
                </a:lnTo>
                <a:lnTo>
                  <a:pt x="65417" y="1477327"/>
                </a:lnTo>
                <a:lnTo>
                  <a:pt x="103517" y="1477327"/>
                </a:lnTo>
                <a:lnTo>
                  <a:pt x="103517" y="148685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29604" y="2174379"/>
            <a:ext cx="3597910" cy="140398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50"/>
              </a:spcBef>
            </a:pPr>
            <a:r>
              <a:rPr dirty="0" sz="2000">
                <a:latin typeface="华文楷体"/>
                <a:cs typeface="华文楷体"/>
              </a:rPr>
              <a:t>电场强度为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=3000N/C</a:t>
            </a:r>
            <a:r>
              <a:rPr dirty="0" sz="2000">
                <a:latin typeface="华文楷体"/>
                <a:cs typeface="华文楷体"/>
              </a:rPr>
              <a:t>，</a:t>
            </a:r>
            <a:r>
              <a:rPr dirty="0" sz="2000" spc="-5" i="1">
                <a:latin typeface="Times New Roman"/>
                <a:cs typeface="Times New Roman"/>
              </a:rPr>
              <a:t>AB</a:t>
            </a:r>
            <a:r>
              <a:rPr dirty="0" sz="2000">
                <a:latin typeface="华文楷体"/>
                <a:cs typeface="华文楷体"/>
              </a:rPr>
              <a:t>的</a:t>
            </a:r>
            <a:r>
              <a:rPr dirty="0" sz="2000">
                <a:latin typeface="华文楷体"/>
                <a:cs typeface="华文楷体"/>
              </a:rPr>
              <a:t>连 </a:t>
            </a:r>
            <a:r>
              <a:rPr dirty="0" sz="2000">
                <a:latin typeface="华文楷体"/>
                <a:cs typeface="华文楷体"/>
              </a:rPr>
              <a:t>线长度为</a:t>
            </a: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=0.1m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华文楷体"/>
                <a:cs typeface="华文楷体"/>
              </a:rPr>
              <a:t>正电荷的电</a:t>
            </a:r>
            <a:r>
              <a:rPr dirty="0" sz="2000" spc="5">
                <a:latin typeface="华文楷体"/>
                <a:cs typeface="华文楷体"/>
              </a:rPr>
              <a:t>荷 </a:t>
            </a:r>
            <a:r>
              <a:rPr dirty="0" sz="2000">
                <a:latin typeface="华文楷体"/>
                <a:cs typeface="华文楷体"/>
              </a:rPr>
              <a:t>量为</a:t>
            </a:r>
            <a:r>
              <a:rPr dirty="0" sz="2000" spc="-5" i="1">
                <a:latin typeface="Times New Roman"/>
                <a:cs typeface="Times New Roman"/>
              </a:rPr>
              <a:t>q=</a:t>
            </a:r>
            <a:r>
              <a:rPr dirty="0" sz="2000" spc="-5">
                <a:latin typeface="Times New Roman"/>
                <a:cs typeface="Times New Roman"/>
              </a:rPr>
              <a:t>1.0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1072" y="2333244"/>
            <a:ext cx="3268979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9464" y="2267711"/>
            <a:ext cx="3451860" cy="134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03671" y="3532327"/>
            <a:ext cx="3477895" cy="948690"/>
          </a:xfrm>
          <a:custGeom>
            <a:avLst/>
            <a:gdLst/>
            <a:ahLst/>
            <a:cxnLst/>
            <a:rect l="l" t="t" r="r" b="b"/>
            <a:pathLst>
              <a:path w="3477895" h="948689">
                <a:moveTo>
                  <a:pt x="3323259" y="948689"/>
                </a:moveTo>
                <a:lnTo>
                  <a:pt x="154076" y="948689"/>
                </a:lnTo>
                <a:lnTo>
                  <a:pt x="121831" y="943610"/>
                </a:lnTo>
                <a:lnTo>
                  <a:pt x="85001" y="928369"/>
                </a:lnTo>
                <a:lnTo>
                  <a:pt x="65239" y="915669"/>
                </a:lnTo>
                <a:lnTo>
                  <a:pt x="59105" y="911860"/>
                </a:lnTo>
                <a:lnTo>
                  <a:pt x="53212" y="906780"/>
                </a:lnTo>
                <a:lnTo>
                  <a:pt x="47574" y="900430"/>
                </a:lnTo>
                <a:lnTo>
                  <a:pt x="42189" y="895350"/>
                </a:lnTo>
                <a:lnTo>
                  <a:pt x="19608" y="863600"/>
                </a:lnTo>
                <a:lnTo>
                  <a:pt x="16014" y="855980"/>
                </a:lnTo>
                <a:lnTo>
                  <a:pt x="12763" y="849630"/>
                </a:lnTo>
                <a:lnTo>
                  <a:pt x="1866" y="810260"/>
                </a:lnTo>
                <a:lnTo>
                  <a:pt x="0" y="786129"/>
                </a:lnTo>
                <a:lnTo>
                  <a:pt x="0" y="161289"/>
                </a:lnTo>
                <a:lnTo>
                  <a:pt x="5118" y="120650"/>
                </a:lnTo>
                <a:lnTo>
                  <a:pt x="12763" y="99060"/>
                </a:lnTo>
                <a:lnTo>
                  <a:pt x="16014" y="91439"/>
                </a:lnTo>
                <a:lnTo>
                  <a:pt x="37096" y="58420"/>
                </a:lnTo>
                <a:lnTo>
                  <a:pt x="65239" y="31750"/>
                </a:lnTo>
                <a:lnTo>
                  <a:pt x="99199" y="12700"/>
                </a:lnTo>
                <a:lnTo>
                  <a:pt x="106578" y="8889"/>
                </a:lnTo>
                <a:lnTo>
                  <a:pt x="114122" y="6350"/>
                </a:lnTo>
                <a:lnTo>
                  <a:pt x="121831" y="5079"/>
                </a:lnTo>
                <a:lnTo>
                  <a:pt x="129692" y="2539"/>
                </a:lnTo>
                <a:lnTo>
                  <a:pt x="145821" y="0"/>
                </a:lnTo>
                <a:lnTo>
                  <a:pt x="3331514" y="0"/>
                </a:lnTo>
                <a:lnTo>
                  <a:pt x="3347631" y="2539"/>
                </a:lnTo>
                <a:lnTo>
                  <a:pt x="3355492" y="5079"/>
                </a:lnTo>
                <a:lnTo>
                  <a:pt x="3363214" y="6350"/>
                </a:lnTo>
                <a:lnTo>
                  <a:pt x="3370757" y="8889"/>
                </a:lnTo>
                <a:lnTo>
                  <a:pt x="3375676" y="11429"/>
                </a:lnTo>
                <a:lnTo>
                  <a:pt x="162585" y="11429"/>
                </a:lnTo>
                <a:lnTo>
                  <a:pt x="154559" y="12700"/>
                </a:lnTo>
                <a:lnTo>
                  <a:pt x="147269" y="12700"/>
                </a:lnTo>
                <a:lnTo>
                  <a:pt x="139458" y="13970"/>
                </a:lnTo>
                <a:lnTo>
                  <a:pt x="139776" y="13970"/>
                </a:lnTo>
                <a:lnTo>
                  <a:pt x="132092" y="15239"/>
                </a:lnTo>
                <a:lnTo>
                  <a:pt x="132397" y="15239"/>
                </a:lnTo>
                <a:lnTo>
                  <a:pt x="124840" y="16510"/>
                </a:lnTo>
                <a:lnTo>
                  <a:pt x="125158" y="16510"/>
                </a:lnTo>
                <a:lnTo>
                  <a:pt x="117741" y="19050"/>
                </a:lnTo>
                <a:lnTo>
                  <a:pt x="118046" y="19050"/>
                </a:lnTo>
                <a:lnTo>
                  <a:pt x="110794" y="21589"/>
                </a:lnTo>
                <a:lnTo>
                  <a:pt x="111086" y="21589"/>
                </a:lnTo>
                <a:lnTo>
                  <a:pt x="104000" y="24129"/>
                </a:lnTo>
                <a:lnTo>
                  <a:pt x="104292" y="24129"/>
                </a:lnTo>
                <a:lnTo>
                  <a:pt x="97370" y="26670"/>
                </a:lnTo>
                <a:lnTo>
                  <a:pt x="97650" y="26670"/>
                </a:lnTo>
                <a:lnTo>
                  <a:pt x="90919" y="30479"/>
                </a:lnTo>
                <a:lnTo>
                  <a:pt x="91198" y="30479"/>
                </a:lnTo>
                <a:lnTo>
                  <a:pt x="86838" y="33020"/>
                </a:lnTo>
                <a:lnTo>
                  <a:pt x="84924" y="33020"/>
                </a:lnTo>
                <a:lnTo>
                  <a:pt x="78587" y="38100"/>
                </a:lnTo>
                <a:lnTo>
                  <a:pt x="78841" y="38100"/>
                </a:lnTo>
                <a:lnTo>
                  <a:pt x="72720" y="41910"/>
                </a:lnTo>
                <a:lnTo>
                  <a:pt x="72961" y="41910"/>
                </a:lnTo>
                <a:lnTo>
                  <a:pt x="67068" y="45720"/>
                </a:lnTo>
                <a:lnTo>
                  <a:pt x="67310" y="45720"/>
                </a:lnTo>
                <a:lnTo>
                  <a:pt x="61645" y="50800"/>
                </a:lnTo>
                <a:lnTo>
                  <a:pt x="61861" y="50800"/>
                </a:lnTo>
                <a:lnTo>
                  <a:pt x="56438" y="55879"/>
                </a:lnTo>
                <a:lnTo>
                  <a:pt x="56654" y="55879"/>
                </a:lnTo>
                <a:lnTo>
                  <a:pt x="51485" y="60960"/>
                </a:lnTo>
                <a:lnTo>
                  <a:pt x="51688" y="60960"/>
                </a:lnTo>
                <a:lnTo>
                  <a:pt x="46786" y="66039"/>
                </a:lnTo>
                <a:lnTo>
                  <a:pt x="46977" y="66039"/>
                </a:lnTo>
                <a:lnTo>
                  <a:pt x="42354" y="72389"/>
                </a:lnTo>
                <a:lnTo>
                  <a:pt x="42532" y="72389"/>
                </a:lnTo>
                <a:lnTo>
                  <a:pt x="39047" y="77470"/>
                </a:lnTo>
                <a:lnTo>
                  <a:pt x="38353" y="77470"/>
                </a:lnTo>
                <a:lnTo>
                  <a:pt x="34289" y="83820"/>
                </a:lnTo>
                <a:lnTo>
                  <a:pt x="34455" y="83820"/>
                </a:lnTo>
                <a:lnTo>
                  <a:pt x="30695" y="90170"/>
                </a:lnTo>
                <a:lnTo>
                  <a:pt x="30835" y="90170"/>
                </a:lnTo>
                <a:lnTo>
                  <a:pt x="27393" y="96520"/>
                </a:lnTo>
                <a:lnTo>
                  <a:pt x="27520" y="96520"/>
                </a:lnTo>
                <a:lnTo>
                  <a:pt x="24917" y="102870"/>
                </a:lnTo>
                <a:lnTo>
                  <a:pt x="24523" y="102870"/>
                </a:lnTo>
                <a:lnTo>
                  <a:pt x="21729" y="110489"/>
                </a:lnTo>
                <a:lnTo>
                  <a:pt x="19380" y="116839"/>
                </a:lnTo>
                <a:lnTo>
                  <a:pt x="17373" y="124460"/>
                </a:lnTo>
                <a:lnTo>
                  <a:pt x="15999" y="130810"/>
                </a:lnTo>
                <a:lnTo>
                  <a:pt x="15773" y="130810"/>
                </a:lnTo>
                <a:lnTo>
                  <a:pt x="14597" y="138429"/>
                </a:lnTo>
                <a:lnTo>
                  <a:pt x="14452" y="138429"/>
                </a:lnTo>
                <a:lnTo>
                  <a:pt x="13449" y="146050"/>
                </a:lnTo>
                <a:lnTo>
                  <a:pt x="12890" y="153670"/>
                </a:lnTo>
                <a:lnTo>
                  <a:pt x="12729" y="161289"/>
                </a:lnTo>
                <a:lnTo>
                  <a:pt x="12700" y="786129"/>
                </a:lnTo>
                <a:lnTo>
                  <a:pt x="12903" y="793750"/>
                </a:lnTo>
                <a:lnTo>
                  <a:pt x="13487" y="801370"/>
                </a:lnTo>
                <a:lnTo>
                  <a:pt x="14452" y="808989"/>
                </a:lnTo>
                <a:lnTo>
                  <a:pt x="15773" y="816610"/>
                </a:lnTo>
                <a:lnTo>
                  <a:pt x="17449" y="824230"/>
                </a:lnTo>
                <a:lnTo>
                  <a:pt x="17722" y="824230"/>
                </a:lnTo>
                <a:lnTo>
                  <a:pt x="19469" y="830580"/>
                </a:lnTo>
                <a:lnTo>
                  <a:pt x="21831" y="838200"/>
                </a:lnTo>
                <a:lnTo>
                  <a:pt x="22195" y="838200"/>
                </a:lnTo>
                <a:lnTo>
                  <a:pt x="24523" y="844550"/>
                </a:lnTo>
                <a:lnTo>
                  <a:pt x="27520" y="850900"/>
                </a:lnTo>
                <a:lnTo>
                  <a:pt x="27393" y="850900"/>
                </a:lnTo>
                <a:lnTo>
                  <a:pt x="30835" y="857250"/>
                </a:lnTo>
                <a:lnTo>
                  <a:pt x="30695" y="857250"/>
                </a:lnTo>
                <a:lnTo>
                  <a:pt x="34455" y="863600"/>
                </a:lnTo>
                <a:lnTo>
                  <a:pt x="34289" y="863600"/>
                </a:lnTo>
                <a:lnTo>
                  <a:pt x="38353" y="869950"/>
                </a:lnTo>
                <a:lnTo>
                  <a:pt x="38176" y="869950"/>
                </a:lnTo>
                <a:lnTo>
                  <a:pt x="42532" y="876300"/>
                </a:lnTo>
                <a:lnTo>
                  <a:pt x="43279" y="876300"/>
                </a:lnTo>
                <a:lnTo>
                  <a:pt x="46977" y="881380"/>
                </a:lnTo>
                <a:lnTo>
                  <a:pt x="46786" y="881380"/>
                </a:lnTo>
                <a:lnTo>
                  <a:pt x="51688" y="886460"/>
                </a:lnTo>
                <a:lnTo>
                  <a:pt x="51485" y="886460"/>
                </a:lnTo>
                <a:lnTo>
                  <a:pt x="56654" y="891539"/>
                </a:lnTo>
                <a:lnTo>
                  <a:pt x="56438" y="891539"/>
                </a:lnTo>
                <a:lnTo>
                  <a:pt x="61861" y="896619"/>
                </a:lnTo>
                <a:lnTo>
                  <a:pt x="61645" y="896619"/>
                </a:lnTo>
                <a:lnTo>
                  <a:pt x="67310" y="901700"/>
                </a:lnTo>
                <a:lnTo>
                  <a:pt x="67068" y="901700"/>
                </a:lnTo>
                <a:lnTo>
                  <a:pt x="72961" y="905510"/>
                </a:lnTo>
                <a:lnTo>
                  <a:pt x="72720" y="905510"/>
                </a:lnTo>
                <a:lnTo>
                  <a:pt x="78841" y="910589"/>
                </a:lnTo>
                <a:lnTo>
                  <a:pt x="78587" y="910589"/>
                </a:lnTo>
                <a:lnTo>
                  <a:pt x="84924" y="914400"/>
                </a:lnTo>
                <a:lnTo>
                  <a:pt x="84658" y="914400"/>
                </a:lnTo>
                <a:lnTo>
                  <a:pt x="91198" y="918210"/>
                </a:lnTo>
                <a:lnTo>
                  <a:pt x="90919" y="918210"/>
                </a:lnTo>
                <a:lnTo>
                  <a:pt x="97650" y="920750"/>
                </a:lnTo>
                <a:lnTo>
                  <a:pt x="97370" y="920750"/>
                </a:lnTo>
                <a:lnTo>
                  <a:pt x="104292" y="924560"/>
                </a:lnTo>
                <a:lnTo>
                  <a:pt x="104000" y="924560"/>
                </a:lnTo>
                <a:lnTo>
                  <a:pt x="111086" y="927100"/>
                </a:lnTo>
                <a:lnTo>
                  <a:pt x="110794" y="927100"/>
                </a:lnTo>
                <a:lnTo>
                  <a:pt x="118046" y="929639"/>
                </a:lnTo>
                <a:lnTo>
                  <a:pt x="117741" y="929639"/>
                </a:lnTo>
                <a:lnTo>
                  <a:pt x="125158" y="930910"/>
                </a:lnTo>
                <a:lnTo>
                  <a:pt x="124840" y="930910"/>
                </a:lnTo>
                <a:lnTo>
                  <a:pt x="132397" y="932180"/>
                </a:lnTo>
                <a:lnTo>
                  <a:pt x="132092" y="932180"/>
                </a:lnTo>
                <a:lnTo>
                  <a:pt x="139776" y="934719"/>
                </a:lnTo>
                <a:lnTo>
                  <a:pt x="146951" y="934719"/>
                </a:lnTo>
                <a:lnTo>
                  <a:pt x="154876" y="935989"/>
                </a:lnTo>
                <a:lnTo>
                  <a:pt x="3378136" y="935989"/>
                </a:lnTo>
                <a:lnTo>
                  <a:pt x="3363214" y="941069"/>
                </a:lnTo>
                <a:lnTo>
                  <a:pt x="3355492" y="943610"/>
                </a:lnTo>
                <a:lnTo>
                  <a:pt x="3323259" y="948689"/>
                </a:lnTo>
                <a:close/>
              </a:path>
              <a:path w="3477895" h="948689">
                <a:moveTo>
                  <a:pt x="3314903" y="12700"/>
                </a:moveTo>
                <a:lnTo>
                  <a:pt x="162420" y="12700"/>
                </a:lnTo>
                <a:lnTo>
                  <a:pt x="162585" y="11429"/>
                </a:lnTo>
                <a:lnTo>
                  <a:pt x="3314750" y="11429"/>
                </a:lnTo>
                <a:lnTo>
                  <a:pt x="3314903" y="12700"/>
                </a:lnTo>
                <a:close/>
              </a:path>
              <a:path w="3477895" h="948689">
                <a:moveTo>
                  <a:pt x="3392678" y="34289"/>
                </a:moveTo>
                <a:lnTo>
                  <a:pt x="3386137" y="30479"/>
                </a:lnTo>
                <a:lnTo>
                  <a:pt x="3386404" y="30479"/>
                </a:lnTo>
                <a:lnTo>
                  <a:pt x="3379685" y="26670"/>
                </a:lnTo>
                <a:lnTo>
                  <a:pt x="3379965" y="26670"/>
                </a:lnTo>
                <a:lnTo>
                  <a:pt x="3373043" y="24129"/>
                </a:lnTo>
                <a:lnTo>
                  <a:pt x="3373335" y="24129"/>
                </a:lnTo>
                <a:lnTo>
                  <a:pt x="3366249" y="21589"/>
                </a:lnTo>
                <a:lnTo>
                  <a:pt x="3366541" y="21589"/>
                </a:lnTo>
                <a:lnTo>
                  <a:pt x="3359289" y="19050"/>
                </a:lnTo>
                <a:lnTo>
                  <a:pt x="3359581" y="19050"/>
                </a:lnTo>
                <a:lnTo>
                  <a:pt x="3352177" y="16510"/>
                </a:lnTo>
                <a:lnTo>
                  <a:pt x="3352482" y="16510"/>
                </a:lnTo>
                <a:lnTo>
                  <a:pt x="3344938" y="15239"/>
                </a:lnTo>
                <a:lnTo>
                  <a:pt x="3345243" y="15239"/>
                </a:lnTo>
                <a:lnTo>
                  <a:pt x="3337559" y="13970"/>
                </a:lnTo>
                <a:lnTo>
                  <a:pt x="3337877" y="13970"/>
                </a:lnTo>
                <a:lnTo>
                  <a:pt x="3330067" y="12700"/>
                </a:lnTo>
                <a:lnTo>
                  <a:pt x="3322777" y="12700"/>
                </a:lnTo>
                <a:lnTo>
                  <a:pt x="3314750" y="11429"/>
                </a:lnTo>
                <a:lnTo>
                  <a:pt x="3375676" y="11429"/>
                </a:lnTo>
                <a:lnTo>
                  <a:pt x="3378136" y="12700"/>
                </a:lnTo>
                <a:lnTo>
                  <a:pt x="3385337" y="15239"/>
                </a:lnTo>
                <a:lnTo>
                  <a:pt x="3413629" y="33020"/>
                </a:lnTo>
                <a:lnTo>
                  <a:pt x="3392411" y="33020"/>
                </a:lnTo>
                <a:lnTo>
                  <a:pt x="3392678" y="34289"/>
                </a:lnTo>
                <a:close/>
              </a:path>
              <a:path w="3477895" h="948689">
                <a:moveTo>
                  <a:pt x="84658" y="34289"/>
                </a:moveTo>
                <a:lnTo>
                  <a:pt x="84924" y="33020"/>
                </a:lnTo>
                <a:lnTo>
                  <a:pt x="86838" y="33020"/>
                </a:lnTo>
                <a:lnTo>
                  <a:pt x="84658" y="34289"/>
                </a:lnTo>
                <a:close/>
              </a:path>
              <a:path w="3477895" h="948689">
                <a:moveTo>
                  <a:pt x="3439159" y="78739"/>
                </a:moveTo>
                <a:lnTo>
                  <a:pt x="3434803" y="72389"/>
                </a:lnTo>
                <a:lnTo>
                  <a:pt x="3434981" y="72389"/>
                </a:lnTo>
                <a:lnTo>
                  <a:pt x="3430346" y="66039"/>
                </a:lnTo>
                <a:lnTo>
                  <a:pt x="3430549" y="66039"/>
                </a:lnTo>
                <a:lnTo>
                  <a:pt x="3425634" y="60960"/>
                </a:lnTo>
                <a:lnTo>
                  <a:pt x="3425837" y="60960"/>
                </a:lnTo>
                <a:lnTo>
                  <a:pt x="3420681" y="55879"/>
                </a:lnTo>
                <a:lnTo>
                  <a:pt x="3420884" y="55879"/>
                </a:lnTo>
                <a:lnTo>
                  <a:pt x="3415474" y="50800"/>
                </a:lnTo>
                <a:lnTo>
                  <a:pt x="3415690" y="50800"/>
                </a:lnTo>
                <a:lnTo>
                  <a:pt x="3410026" y="45720"/>
                </a:lnTo>
                <a:lnTo>
                  <a:pt x="3410267" y="45720"/>
                </a:lnTo>
                <a:lnTo>
                  <a:pt x="3404374" y="41910"/>
                </a:lnTo>
                <a:lnTo>
                  <a:pt x="3404616" y="41910"/>
                </a:lnTo>
                <a:lnTo>
                  <a:pt x="3398494" y="38100"/>
                </a:lnTo>
                <a:lnTo>
                  <a:pt x="3398748" y="38100"/>
                </a:lnTo>
                <a:lnTo>
                  <a:pt x="3392411" y="33020"/>
                </a:lnTo>
                <a:lnTo>
                  <a:pt x="3413629" y="33020"/>
                </a:lnTo>
                <a:lnTo>
                  <a:pt x="3445065" y="64770"/>
                </a:lnTo>
                <a:lnTo>
                  <a:pt x="3453815" y="77470"/>
                </a:lnTo>
                <a:lnTo>
                  <a:pt x="3438982" y="77470"/>
                </a:lnTo>
                <a:lnTo>
                  <a:pt x="3439159" y="78739"/>
                </a:lnTo>
                <a:close/>
              </a:path>
              <a:path w="3477895" h="948689">
                <a:moveTo>
                  <a:pt x="38176" y="78739"/>
                </a:moveTo>
                <a:lnTo>
                  <a:pt x="38353" y="77470"/>
                </a:lnTo>
                <a:lnTo>
                  <a:pt x="39047" y="77470"/>
                </a:lnTo>
                <a:lnTo>
                  <a:pt x="38176" y="78739"/>
                </a:lnTo>
                <a:close/>
              </a:path>
              <a:path w="3477895" h="948689">
                <a:moveTo>
                  <a:pt x="3452926" y="104139"/>
                </a:moveTo>
                <a:lnTo>
                  <a:pt x="3449802" y="96520"/>
                </a:lnTo>
                <a:lnTo>
                  <a:pt x="3449942" y="96520"/>
                </a:lnTo>
                <a:lnTo>
                  <a:pt x="3446500" y="90170"/>
                </a:lnTo>
                <a:lnTo>
                  <a:pt x="3446640" y="90170"/>
                </a:lnTo>
                <a:lnTo>
                  <a:pt x="3442881" y="83820"/>
                </a:lnTo>
                <a:lnTo>
                  <a:pt x="3443046" y="83820"/>
                </a:lnTo>
                <a:lnTo>
                  <a:pt x="3438982" y="77470"/>
                </a:lnTo>
                <a:lnTo>
                  <a:pt x="3453815" y="77470"/>
                </a:lnTo>
                <a:lnTo>
                  <a:pt x="3457727" y="83820"/>
                </a:lnTo>
                <a:lnTo>
                  <a:pt x="3461321" y="91439"/>
                </a:lnTo>
                <a:lnTo>
                  <a:pt x="3464572" y="99060"/>
                </a:lnTo>
                <a:lnTo>
                  <a:pt x="3466317" y="102870"/>
                </a:lnTo>
                <a:lnTo>
                  <a:pt x="3452812" y="102870"/>
                </a:lnTo>
                <a:lnTo>
                  <a:pt x="3452926" y="104139"/>
                </a:lnTo>
                <a:close/>
              </a:path>
              <a:path w="3477895" h="948689">
                <a:moveTo>
                  <a:pt x="24396" y="104139"/>
                </a:moveTo>
                <a:lnTo>
                  <a:pt x="24523" y="102870"/>
                </a:lnTo>
                <a:lnTo>
                  <a:pt x="24917" y="102870"/>
                </a:lnTo>
                <a:lnTo>
                  <a:pt x="24396" y="104139"/>
                </a:lnTo>
                <a:close/>
              </a:path>
              <a:path w="3477895" h="948689">
                <a:moveTo>
                  <a:pt x="3461626" y="132079"/>
                </a:moveTo>
                <a:lnTo>
                  <a:pt x="3459886" y="124460"/>
                </a:lnTo>
                <a:lnTo>
                  <a:pt x="3457854" y="116839"/>
                </a:lnTo>
                <a:lnTo>
                  <a:pt x="3455504" y="110489"/>
                </a:lnTo>
                <a:lnTo>
                  <a:pt x="3452812" y="102870"/>
                </a:lnTo>
                <a:lnTo>
                  <a:pt x="3466317" y="102870"/>
                </a:lnTo>
                <a:lnTo>
                  <a:pt x="3474273" y="130810"/>
                </a:lnTo>
                <a:lnTo>
                  <a:pt x="3461562" y="130810"/>
                </a:lnTo>
                <a:lnTo>
                  <a:pt x="3461626" y="132079"/>
                </a:lnTo>
                <a:close/>
              </a:path>
              <a:path w="3477895" h="948689">
                <a:moveTo>
                  <a:pt x="15709" y="132079"/>
                </a:moveTo>
                <a:lnTo>
                  <a:pt x="15773" y="130810"/>
                </a:lnTo>
                <a:lnTo>
                  <a:pt x="15999" y="130810"/>
                </a:lnTo>
                <a:lnTo>
                  <a:pt x="15709" y="132079"/>
                </a:lnTo>
                <a:close/>
              </a:path>
              <a:path w="3477895" h="948689">
                <a:moveTo>
                  <a:pt x="3462934" y="139700"/>
                </a:moveTo>
                <a:lnTo>
                  <a:pt x="3461562" y="130810"/>
                </a:lnTo>
                <a:lnTo>
                  <a:pt x="3474273" y="130810"/>
                </a:lnTo>
                <a:lnTo>
                  <a:pt x="3475469" y="137160"/>
                </a:lnTo>
                <a:lnTo>
                  <a:pt x="3475640" y="138429"/>
                </a:lnTo>
                <a:lnTo>
                  <a:pt x="3462883" y="138429"/>
                </a:lnTo>
                <a:lnTo>
                  <a:pt x="3462934" y="139700"/>
                </a:lnTo>
                <a:close/>
              </a:path>
              <a:path w="3477895" h="948689">
                <a:moveTo>
                  <a:pt x="14401" y="139700"/>
                </a:moveTo>
                <a:lnTo>
                  <a:pt x="14452" y="138429"/>
                </a:lnTo>
                <a:lnTo>
                  <a:pt x="14597" y="138429"/>
                </a:lnTo>
                <a:lnTo>
                  <a:pt x="14401" y="139700"/>
                </a:lnTo>
                <a:close/>
              </a:path>
              <a:path w="3477895" h="948689">
                <a:moveTo>
                  <a:pt x="3472823" y="824230"/>
                </a:moveTo>
                <a:lnTo>
                  <a:pt x="3459886" y="824230"/>
                </a:lnTo>
                <a:lnTo>
                  <a:pt x="3461626" y="816610"/>
                </a:lnTo>
                <a:lnTo>
                  <a:pt x="3462934" y="808989"/>
                </a:lnTo>
                <a:lnTo>
                  <a:pt x="3463874" y="801370"/>
                </a:lnTo>
                <a:lnTo>
                  <a:pt x="3464445" y="793750"/>
                </a:lnTo>
                <a:lnTo>
                  <a:pt x="3464636" y="786129"/>
                </a:lnTo>
                <a:lnTo>
                  <a:pt x="3464636" y="161289"/>
                </a:lnTo>
                <a:lnTo>
                  <a:pt x="3464432" y="153670"/>
                </a:lnTo>
                <a:lnTo>
                  <a:pt x="3463848" y="146050"/>
                </a:lnTo>
                <a:lnTo>
                  <a:pt x="3462883" y="138429"/>
                </a:lnTo>
                <a:lnTo>
                  <a:pt x="3475640" y="138429"/>
                </a:lnTo>
                <a:lnTo>
                  <a:pt x="3476498" y="144779"/>
                </a:lnTo>
                <a:lnTo>
                  <a:pt x="3477120" y="153670"/>
                </a:lnTo>
                <a:lnTo>
                  <a:pt x="3477336" y="161289"/>
                </a:lnTo>
                <a:lnTo>
                  <a:pt x="3477336" y="786129"/>
                </a:lnTo>
                <a:lnTo>
                  <a:pt x="3477120" y="795020"/>
                </a:lnTo>
                <a:lnTo>
                  <a:pt x="3476498" y="802639"/>
                </a:lnTo>
                <a:lnTo>
                  <a:pt x="3475469" y="810260"/>
                </a:lnTo>
                <a:lnTo>
                  <a:pt x="3474034" y="819150"/>
                </a:lnTo>
                <a:lnTo>
                  <a:pt x="3472823" y="824230"/>
                </a:lnTo>
                <a:close/>
              </a:path>
              <a:path w="3477895" h="948689">
                <a:moveTo>
                  <a:pt x="12700" y="162560"/>
                </a:moveTo>
                <a:lnTo>
                  <a:pt x="12700" y="161289"/>
                </a:lnTo>
                <a:lnTo>
                  <a:pt x="12700" y="162560"/>
                </a:lnTo>
                <a:close/>
              </a:path>
              <a:path w="3477895" h="948689">
                <a:moveTo>
                  <a:pt x="3464636" y="162560"/>
                </a:moveTo>
                <a:lnTo>
                  <a:pt x="3464607" y="161289"/>
                </a:lnTo>
                <a:lnTo>
                  <a:pt x="3464636" y="162560"/>
                </a:lnTo>
                <a:close/>
              </a:path>
              <a:path w="3477895" h="948689">
                <a:moveTo>
                  <a:pt x="17722" y="824230"/>
                </a:moveTo>
                <a:lnTo>
                  <a:pt x="17449" y="824230"/>
                </a:lnTo>
                <a:lnTo>
                  <a:pt x="17373" y="822960"/>
                </a:lnTo>
                <a:lnTo>
                  <a:pt x="17722" y="824230"/>
                </a:lnTo>
                <a:close/>
              </a:path>
              <a:path w="3477895" h="948689">
                <a:moveTo>
                  <a:pt x="3468757" y="838200"/>
                </a:moveTo>
                <a:lnTo>
                  <a:pt x="3455504" y="838200"/>
                </a:lnTo>
                <a:lnTo>
                  <a:pt x="3457955" y="830580"/>
                </a:lnTo>
                <a:lnTo>
                  <a:pt x="3459962" y="822960"/>
                </a:lnTo>
                <a:lnTo>
                  <a:pt x="3459886" y="824230"/>
                </a:lnTo>
                <a:lnTo>
                  <a:pt x="3472823" y="824230"/>
                </a:lnTo>
                <a:lnTo>
                  <a:pt x="3472218" y="826769"/>
                </a:lnTo>
                <a:lnTo>
                  <a:pt x="3470033" y="834389"/>
                </a:lnTo>
                <a:lnTo>
                  <a:pt x="3468757" y="838200"/>
                </a:lnTo>
                <a:close/>
              </a:path>
              <a:path w="3477895" h="948689">
                <a:moveTo>
                  <a:pt x="22195" y="838200"/>
                </a:moveTo>
                <a:lnTo>
                  <a:pt x="21831" y="838200"/>
                </a:lnTo>
                <a:lnTo>
                  <a:pt x="21729" y="836930"/>
                </a:lnTo>
                <a:lnTo>
                  <a:pt x="22195" y="838200"/>
                </a:lnTo>
                <a:close/>
              </a:path>
              <a:path w="3477895" h="948689">
                <a:moveTo>
                  <a:pt x="3449586" y="876300"/>
                </a:moveTo>
                <a:lnTo>
                  <a:pt x="3434803" y="876300"/>
                </a:lnTo>
                <a:lnTo>
                  <a:pt x="3439159" y="869950"/>
                </a:lnTo>
                <a:lnTo>
                  <a:pt x="3438982" y="869950"/>
                </a:lnTo>
                <a:lnTo>
                  <a:pt x="3443046" y="863600"/>
                </a:lnTo>
                <a:lnTo>
                  <a:pt x="3442881" y="863600"/>
                </a:lnTo>
                <a:lnTo>
                  <a:pt x="3446640" y="857250"/>
                </a:lnTo>
                <a:lnTo>
                  <a:pt x="3446500" y="857250"/>
                </a:lnTo>
                <a:lnTo>
                  <a:pt x="3449942" y="850900"/>
                </a:lnTo>
                <a:lnTo>
                  <a:pt x="3449802" y="850900"/>
                </a:lnTo>
                <a:lnTo>
                  <a:pt x="3452926" y="844550"/>
                </a:lnTo>
                <a:lnTo>
                  <a:pt x="3455606" y="836930"/>
                </a:lnTo>
                <a:lnTo>
                  <a:pt x="3455504" y="838200"/>
                </a:lnTo>
                <a:lnTo>
                  <a:pt x="3468757" y="838200"/>
                </a:lnTo>
                <a:lnTo>
                  <a:pt x="3467480" y="842010"/>
                </a:lnTo>
                <a:lnTo>
                  <a:pt x="3464572" y="849630"/>
                </a:lnTo>
                <a:lnTo>
                  <a:pt x="3461321" y="855980"/>
                </a:lnTo>
                <a:lnTo>
                  <a:pt x="3457727" y="863600"/>
                </a:lnTo>
                <a:lnTo>
                  <a:pt x="3453815" y="869950"/>
                </a:lnTo>
                <a:lnTo>
                  <a:pt x="3449586" y="876300"/>
                </a:lnTo>
                <a:close/>
              </a:path>
              <a:path w="3477895" h="948689">
                <a:moveTo>
                  <a:pt x="43279" y="876300"/>
                </a:moveTo>
                <a:lnTo>
                  <a:pt x="42532" y="876300"/>
                </a:lnTo>
                <a:lnTo>
                  <a:pt x="42354" y="875030"/>
                </a:lnTo>
                <a:lnTo>
                  <a:pt x="43279" y="876300"/>
                </a:lnTo>
                <a:close/>
              </a:path>
              <a:path w="3477895" h="948689">
                <a:moveTo>
                  <a:pt x="3378136" y="935989"/>
                </a:moveTo>
                <a:lnTo>
                  <a:pt x="3322459" y="935989"/>
                </a:lnTo>
                <a:lnTo>
                  <a:pt x="3330384" y="934719"/>
                </a:lnTo>
                <a:lnTo>
                  <a:pt x="3337559" y="934719"/>
                </a:lnTo>
                <a:lnTo>
                  <a:pt x="3345243" y="932180"/>
                </a:lnTo>
                <a:lnTo>
                  <a:pt x="3344938" y="932180"/>
                </a:lnTo>
                <a:lnTo>
                  <a:pt x="3352482" y="930910"/>
                </a:lnTo>
                <a:lnTo>
                  <a:pt x="3352177" y="930910"/>
                </a:lnTo>
                <a:lnTo>
                  <a:pt x="3359581" y="929639"/>
                </a:lnTo>
                <a:lnTo>
                  <a:pt x="3359289" y="929639"/>
                </a:lnTo>
                <a:lnTo>
                  <a:pt x="3366541" y="927100"/>
                </a:lnTo>
                <a:lnTo>
                  <a:pt x="3366249" y="927100"/>
                </a:lnTo>
                <a:lnTo>
                  <a:pt x="3373335" y="924560"/>
                </a:lnTo>
                <a:lnTo>
                  <a:pt x="3373043" y="924560"/>
                </a:lnTo>
                <a:lnTo>
                  <a:pt x="3379965" y="920750"/>
                </a:lnTo>
                <a:lnTo>
                  <a:pt x="3379685" y="920750"/>
                </a:lnTo>
                <a:lnTo>
                  <a:pt x="3386404" y="918210"/>
                </a:lnTo>
                <a:lnTo>
                  <a:pt x="3386137" y="918210"/>
                </a:lnTo>
                <a:lnTo>
                  <a:pt x="3392678" y="914400"/>
                </a:lnTo>
                <a:lnTo>
                  <a:pt x="3392411" y="914400"/>
                </a:lnTo>
                <a:lnTo>
                  <a:pt x="3398748" y="910589"/>
                </a:lnTo>
                <a:lnTo>
                  <a:pt x="3398494" y="910589"/>
                </a:lnTo>
                <a:lnTo>
                  <a:pt x="3404616" y="905510"/>
                </a:lnTo>
                <a:lnTo>
                  <a:pt x="3404374" y="905510"/>
                </a:lnTo>
                <a:lnTo>
                  <a:pt x="3410267" y="901700"/>
                </a:lnTo>
                <a:lnTo>
                  <a:pt x="3410026" y="901700"/>
                </a:lnTo>
                <a:lnTo>
                  <a:pt x="3415690" y="896619"/>
                </a:lnTo>
                <a:lnTo>
                  <a:pt x="3415474" y="896619"/>
                </a:lnTo>
                <a:lnTo>
                  <a:pt x="3420884" y="891539"/>
                </a:lnTo>
                <a:lnTo>
                  <a:pt x="3420681" y="891539"/>
                </a:lnTo>
                <a:lnTo>
                  <a:pt x="3425837" y="886460"/>
                </a:lnTo>
                <a:lnTo>
                  <a:pt x="3425634" y="886460"/>
                </a:lnTo>
                <a:lnTo>
                  <a:pt x="3430549" y="881380"/>
                </a:lnTo>
                <a:lnTo>
                  <a:pt x="3430346" y="881380"/>
                </a:lnTo>
                <a:lnTo>
                  <a:pt x="3434981" y="875030"/>
                </a:lnTo>
                <a:lnTo>
                  <a:pt x="3434803" y="876300"/>
                </a:lnTo>
                <a:lnTo>
                  <a:pt x="3449586" y="876300"/>
                </a:lnTo>
                <a:lnTo>
                  <a:pt x="3445065" y="882650"/>
                </a:lnTo>
                <a:lnTo>
                  <a:pt x="3440239" y="889000"/>
                </a:lnTo>
                <a:lnTo>
                  <a:pt x="3435134" y="895350"/>
                </a:lnTo>
                <a:lnTo>
                  <a:pt x="3429762" y="900430"/>
                </a:lnTo>
                <a:lnTo>
                  <a:pt x="3424123" y="906780"/>
                </a:lnTo>
                <a:lnTo>
                  <a:pt x="3418230" y="911860"/>
                </a:lnTo>
                <a:lnTo>
                  <a:pt x="3412096" y="915669"/>
                </a:lnTo>
                <a:lnTo>
                  <a:pt x="3405733" y="920750"/>
                </a:lnTo>
                <a:lnTo>
                  <a:pt x="3399142" y="924560"/>
                </a:lnTo>
                <a:lnTo>
                  <a:pt x="3392335" y="928369"/>
                </a:lnTo>
                <a:lnTo>
                  <a:pt x="3385337" y="932180"/>
                </a:lnTo>
                <a:lnTo>
                  <a:pt x="3378136" y="935989"/>
                </a:lnTo>
                <a:close/>
              </a:path>
              <a:path w="3477895" h="948689">
                <a:moveTo>
                  <a:pt x="147269" y="934719"/>
                </a:moveTo>
                <a:lnTo>
                  <a:pt x="139776" y="934719"/>
                </a:lnTo>
                <a:lnTo>
                  <a:pt x="139458" y="933450"/>
                </a:lnTo>
                <a:lnTo>
                  <a:pt x="147269" y="934719"/>
                </a:lnTo>
                <a:close/>
              </a:path>
              <a:path w="3477895" h="948689">
                <a:moveTo>
                  <a:pt x="3337559" y="934719"/>
                </a:moveTo>
                <a:lnTo>
                  <a:pt x="3330067" y="934719"/>
                </a:lnTo>
                <a:lnTo>
                  <a:pt x="3337877" y="933450"/>
                </a:lnTo>
                <a:lnTo>
                  <a:pt x="3337559" y="9347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23254" y="2287397"/>
            <a:ext cx="3458210" cy="949960"/>
          </a:xfrm>
          <a:custGeom>
            <a:avLst/>
            <a:gdLst/>
            <a:ahLst/>
            <a:cxnLst/>
            <a:rect l="l" t="t" r="r" b="b"/>
            <a:pathLst>
              <a:path w="3458209" h="949960">
                <a:moveTo>
                  <a:pt x="3311791" y="948689"/>
                </a:moveTo>
                <a:lnTo>
                  <a:pt x="145961" y="948689"/>
                </a:lnTo>
                <a:lnTo>
                  <a:pt x="129819" y="946150"/>
                </a:lnTo>
                <a:lnTo>
                  <a:pt x="121945" y="943610"/>
                </a:lnTo>
                <a:lnTo>
                  <a:pt x="114236" y="942339"/>
                </a:lnTo>
                <a:lnTo>
                  <a:pt x="106679" y="939800"/>
                </a:lnTo>
                <a:lnTo>
                  <a:pt x="99288" y="935989"/>
                </a:lnTo>
                <a:lnTo>
                  <a:pt x="92087" y="933450"/>
                </a:lnTo>
                <a:lnTo>
                  <a:pt x="59156" y="911860"/>
                </a:lnTo>
                <a:lnTo>
                  <a:pt x="32308" y="883919"/>
                </a:lnTo>
                <a:lnTo>
                  <a:pt x="12776" y="849630"/>
                </a:lnTo>
                <a:lnTo>
                  <a:pt x="9867" y="843280"/>
                </a:lnTo>
                <a:lnTo>
                  <a:pt x="838" y="803910"/>
                </a:lnTo>
                <a:lnTo>
                  <a:pt x="0" y="787400"/>
                </a:lnTo>
                <a:lnTo>
                  <a:pt x="0" y="161289"/>
                </a:lnTo>
                <a:lnTo>
                  <a:pt x="5118" y="121919"/>
                </a:lnTo>
                <a:lnTo>
                  <a:pt x="12776" y="99060"/>
                </a:lnTo>
                <a:lnTo>
                  <a:pt x="16040" y="91439"/>
                </a:lnTo>
                <a:lnTo>
                  <a:pt x="37134" y="58419"/>
                </a:lnTo>
                <a:lnTo>
                  <a:pt x="65303" y="31750"/>
                </a:lnTo>
                <a:lnTo>
                  <a:pt x="99288" y="12700"/>
                </a:lnTo>
                <a:lnTo>
                  <a:pt x="106679" y="8889"/>
                </a:lnTo>
                <a:lnTo>
                  <a:pt x="114236" y="6350"/>
                </a:lnTo>
                <a:lnTo>
                  <a:pt x="121945" y="5080"/>
                </a:lnTo>
                <a:lnTo>
                  <a:pt x="129819" y="2539"/>
                </a:lnTo>
                <a:lnTo>
                  <a:pt x="145961" y="0"/>
                </a:lnTo>
                <a:lnTo>
                  <a:pt x="3311791" y="0"/>
                </a:lnTo>
                <a:lnTo>
                  <a:pt x="3327933" y="2539"/>
                </a:lnTo>
                <a:lnTo>
                  <a:pt x="3335807" y="5080"/>
                </a:lnTo>
                <a:lnTo>
                  <a:pt x="3343516" y="6350"/>
                </a:lnTo>
                <a:lnTo>
                  <a:pt x="3351072" y="8889"/>
                </a:lnTo>
                <a:lnTo>
                  <a:pt x="3356000" y="11430"/>
                </a:lnTo>
                <a:lnTo>
                  <a:pt x="162737" y="11430"/>
                </a:lnTo>
                <a:lnTo>
                  <a:pt x="154698" y="12700"/>
                </a:lnTo>
                <a:lnTo>
                  <a:pt x="147408" y="12700"/>
                </a:lnTo>
                <a:lnTo>
                  <a:pt x="139585" y="13969"/>
                </a:lnTo>
                <a:lnTo>
                  <a:pt x="139903" y="13969"/>
                </a:lnTo>
                <a:lnTo>
                  <a:pt x="132206" y="15239"/>
                </a:lnTo>
                <a:lnTo>
                  <a:pt x="132524" y="15239"/>
                </a:lnTo>
                <a:lnTo>
                  <a:pt x="124967" y="16510"/>
                </a:lnTo>
                <a:lnTo>
                  <a:pt x="125272" y="16510"/>
                </a:lnTo>
                <a:lnTo>
                  <a:pt x="117855" y="19050"/>
                </a:lnTo>
                <a:lnTo>
                  <a:pt x="118160" y="19050"/>
                </a:lnTo>
                <a:lnTo>
                  <a:pt x="110896" y="21589"/>
                </a:lnTo>
                <a:lnTo>
                  <a:pt x="111188" y="21589"/>
                </a:lnTo>
                <a:lnTo>
                  <a:pt x="104101" y="24130"/>
                </a:lnTo>
                <a:lnTo>
                  <a:pt x="104381" y="24130"/>
                </a:lnTo>
                <a:lnTo>
                  <a:pt x="97459" y="26669"/>
                </a:lnTo>
                <a:lnTo>
                  <a:pt x="97739" y="26669"/>
                </a:lnTo>
                <a:lnTo>
                  <a:pt x="91008" y="30480"/>
                </a:lnTo>
                <a:lnTo>
                  <a:pt x="91274" y="30480"/>
                </a:lnTo>
                <a:lnTo>
                  <a:pt x="84734" y="34289"/>
                </a:lnTo>
                <a:lnTo>
                  <a:pt x="85001" y="34289"/>
                </a:lnTo>
                <a:lnTo>
                  <a:pt x="78663" y="38100"/>
                </a:lnTo>
                <a:lnTo>
                  <a:pt x="78917" y="38100"/>
                </a:lnTo>
                <a:lnTo>
                  <a:pt x="72783" y="41910"/>
                </a:lnTo>
                <a:lnTo>
                  <a:pt x="73025" y="41910"/>
                </a:lnTo>
                <a:lnTo>
                  <a:pt x="68605" y="45719"/>
                </a:lnTo>
                <a:lnTo>
                  <a:pt x="67360" y="45719"/>
                </a:lnTo>
                <a:lnTo>
                  <a:pt x="61696" y="50800"/>
                </a:lnTo>
                <a:lnTo>
                  <a:pt x="61912" y="50800"/>
                </a:lnTo>
                <a:lnTo>
                  <a:pt x="56489" y="55880"/>
                </a:lnTo>
                <a:lnTo>
                  <a:pt x="56705" y="55880"/>
                </a:lnTo>
                <a:lnTo>
                  <a:pt x="51536" y="60960"/>
                </a:lnTo>
                <a:lnTo>
                  <a:pt x="51739" y="60960"/>
                </a:lnTo>
                <a:lnTo>
                  <a:pt x="47807" y="66039"/>
                </a:lnTo>
                <a:lnTo>
                  <a:pt x="47015" y="66039"/>
                </a:lnTo>
                <a:lnTo>
                  <a:pt x="42379" y="72389"/>
                </a:lnTo>
                <a:lnTo>
                  <a:pt x="42570" y="72389"/>
                </a:lnTo>
                <a:lnTo>
                  <a:pt x="39085" y="77469"/>
                </a:lnTo>
                <a:lnTo>
                  <a:pt x="38379" y="77469"/>
                </a:lnTo>
                <a:lnTo>
                  <a:pt x="34315" y="83819"/>
                </a:lnTo>
                <a:lnTo>
                  <a:pt x="34480" y="83819"/>
                </a:lnTo>
                <a:lnTo>
                  <a:pt x="30721" y="90169"/>
                </a:lnTo>
                <a:lnTo>
                  <a:pt x="30860" y="90169"/>
                </a:lnTo>
                <a:lnTo>
                  <a:pt x="27406" y="96519"/>
                </a:lnTo>
                <a:lnTo>
                  <a:pt x="27546" y="96519"/>
                </a:lnTo>
                <a:lnTo>
                  <a:pt x="24942" y="102869"/>
                </a:lnTo>
                <a:lnTo>
                  <a:pt x="24536" y="102869"/>
                </a:lnTo>
                <a:lnTo>
                  <a:pt x="21742" y="110489"/>
                </a:lnTo>
                <a:lnTo>
                  <a:pt x="19801" y="116839"/>
                </a:lnTo>
                <a:lnTo>
                  <a:pt x="19481" y="116839"/>
                </a:lnTo>
                <a:lnTo>
                  <a:pt x="17386" y="124460"/>
                </a:lnTo>
                <a:lnTo>
                  <a:pt x="15722" y="132080"/>
                </a:lnTo>
                <a:lnTo>
                  <a:pt x="14632" y="138430"/>
                </a:lnTo>
                <a:lnTo>
                  <a:pt x="14452" y="138430"/>
                </a:lnTo>
                <a:lnTo>
                  <a:pt x="13603" y="146050"/>
                </a:lnTo>
                <a:lnTo>
                  <a:pt x="12977" y="153669"/>
                </a:lnTo>
                <a:lnTo>
                  <a:pt x="12729" y="161289"/>
                </a:lnTo>
                <a:lnTo>
                  <a:pt x="12729" y="787400"/>
                </a:lnTo>
                <a:lnTo>
                  <a:pt x="12874" y="793750"/>
                </a:lnTo>
                <a:lnTo>
                  <a:pt x="12977" y="795019"/>
                </a:lnTo>
                <a:lnTo>
                  <a:pt x="13500" y="802639"/>
                </a:lnTo>
                <a:lnTo>
                  <a:pt x="14452" y="810260"/>
                </a:lnTo>
                <a:lnTo>
                  <a:pt x="14632" y="810260"/>
                </a:lnTo>
                <a:lnTo>
                  <a:pt x="15786" y="816610"/>
                </a:lnTo>
                <a:lnTo>
                  <a:pt x="17462" y="824230"/>
                </a:lnTo>
                <a:lnTo>
                  <a:pt x="19481" y="831850"/>
                </a:lnTo>
                <a:lnTo>
                  <a:pt x="21843" y="838200"/>
                </a:lnTo>
                <a:lnTo>
                  <a:pt x="24536" y="845819"/>
                </a:lnTo>
                <a:lnTo>
                  <a:pt x="24942" y="845819"/>
                </a:lnTo>
                <a:lnTo>
                  <a:pt x="27546" y="852169"/>
                </a:lnTo>
                <a:lnTo>
                  <a:pt x="27406" y="852169"/>
                </a:lnTo>
                <a:lnTo>
                  <a:pt x="30860" y="858519"/>
                </a:lnTo>
                <a:lnTo>
                  <a:pt x="30721" y="858519"/>
                </a:lnTo>
                <a:lnTo>
                  <a:pt x="34480" y="864869"/>
                </a:lnTo>
                <a:lnTo>
                  <a:pt x="34315" y="864869"/>
                </a:lnTo>
                <a:lnTo>
                  <a:pt x="38379" y="871219"/>
                </a:lnTo>
                <a:lnTo>
                  <a:pt x="39085" y="871219"/>
                </a:lnTo>
                <a:lnTo>
                  <a:pt x="42570" y="876300"/>
                </a:lnTo>
                <a:lnTo>
                  <a:pt x="42379" y="876300"/>
                </a:lnTo>
                <a:lnTo>
                  <a:pt x="47015" y="882650"/>
                </a:lnTo>
                <a:lnTo>
                  <a:pt x="47807" y="882650"/>
                </a:lnTo>
                <a:lnTo>
                  <a:pt x="51739" y="887730"/>
                </a:lnTo>
                <a:lnTo>
                  <a:pt x="51536" y="887730"/>
                </a:lnTo>
                <a:lnTo>
                  <a:pt x="56705" y="892810"/>
                </a:lnTo>
                <a:lnTo>
                  <a:pt x="56489" y="892810"/>
                </a:lnTo>
                <a:lnTo>
                  <a:pt x="61912" y="897889"/>
                </a:lnTo>
                <a:lnTo>
                  <a:pt x="61696" y="897889"/>
                </a:lnTo>
                <a:lnTo>
                  <a:pt x="67360" y="902969"/>
                </a:lnTo>
                <a:lnTo>
                  <a:pt x="67132" y="902969"/>
                </a:lnTo>
                <a:lnTo>
                  <a:pt x="73025" y="906780"/>
                </a:lnTo>
                <a:lnTo>
                  <a:pt x="72783" y="906780"/>
                </a:lnTo>
                <a:lnTo>
                  <a:pt x="78917" y="910589"/>
                </a:lnTo>
                <a:lnTo>
                  <a:pt x="78663" y="910589"/>
                </a:lnTo>
                <a:lnTo>
                  <a:pt x="85001" y="915669"/>
                </a:lnTo>
                <a:lnTo>
                  <a:pt x="86914" y="915669"/>
                </a:lnTo>
                <a:lnTo>
                  <a:pt x="91274" y="918210"/>
                </a:lnTo>
                <a:lnTo>
                  <a:pt x="91008" y="918210"/>
                </a:lnTo>
                <a:lnTo>
                  <a:pt x="97739" y="922019"/>
                </a:lnTo>
                <a:lnTo>
                  <a:pt x="97459" y="922019"/>
                </a:lnTo>
                <a:lnTo>
                  <a:pt x="104381" y="924560"/>
                </a:lnTo>
                <a:lnTo>
                  <a:pt x="104101" y="924560"/>
                </a:lnTo>
                <a:lnTo>
                  <a:pt x="111188" y="927100"/>
                </a:lnTo>
                <a:lnTo>
                  <a:pt x="110896" y="927100"/>
                </a:lnTo>
                <a:lnTo>
                  <a:pt x="118160" y="929639"/>
                </a:lnTo>
                <a:lnTo>
                  <a:pt x="117855" y="929639"/>
                </a:lnTo>
                <a:lnTo>
                  <a:pt x="125272" y="932180"/>
                </a:lnTo>
                <a:lnTo>
                  <a:pt x="124967" y="932180"/>
                </a:lnTo>
                <a:lnTo>
                  <a:pt x="132524" y="933450"/>
                </a:lnTo>
                <a:lnTo>
                  <a:pt x="132206" y="933450"/>
                </a:lnTo>
                <a:lnTo>
                  <a:pt x="139903" y="934719"/>
                </a:lnTo>
                <a:lnTo>
                  <a:pt x="139585" y="934719"/>
                </a:lnTo>
                <a:lnTo>
                  <a:pt x="147408" y="935989"/>
                </a:lnTo>
                <a:lnTo>
                  <a:pt x="154698" y="935989"/>
                </a:lnTo>
                <a:lnTo>
                  <a:pt x="162737" y="937260"/>
                </a:lnTo>
                <a:lnTo>
                  <a:pt x="3356000" y="937260"/>
                </a:lnTo>
                <a:lnTo>
                  <a:pt x="3351072" y="939800"/>
                </a:lnTo>
                <a:lnTo>
                  <a:pt x="3343516" y="942339"/>
                </a:lnTo>
                <a:lnTo>
                  <a:pt x="3335807" y="943610"/>
                </a:lnTo>
                <a:lnTo>
                  <a:pt x="3327933" y="946150"/>
                </a:lnTo>
                <a:lnTo>
                  <a:pt x="3311791" y="948689"/>
                </a:lnTo>
                <a:close/>
              </a:path>
              <a:path w="3458209" h="949960">
                <a:moveTo>
                  <a:pt x="3295180" y="12700"/>
                </a:moveTo>
                <a:lnTo>
                  <a:pt x="162572" y="12700"/>
                </a:lnTo>
                <a:lnTo>
                  <a:pt x="162737" y="11430"/>
                </a:lnTo>
                <a:lnTo>
                  <a:pt x="3295014" y="11430"/>
                </a:lnTo>
                <a:lnTo>
                  <a:pt x="3295180" y="12700"/>
                </a:lnTo>
                <a:close/>
              </a:path>
              <a:path w="3458209" h="949960">
                <a:moveTo>
                  <a:pt x="3390633" y="46989"/>
                </a:moveTo>
                <a:lnTo>
                  <a:pt x="3384727" y="41910"/>
                </a:lnTo>
                <a:lnTo>
                  <a:pt x="3384969" y="41910"/>
                </a:lnTo>
                <a:lnTo>
                  <a:pt x="3378847" y="38100"/>
                </a:lnTo>
                <a:lnTo>
                  <a:pt x="3379101" y="38100"/>
                </a:lnTo>
                <a:lnTo>
                  <a:pt x="3372764" y="34289"/>
                </a:lnTo>
                <a:lnTo>
                  <a:pt x="3373018" y="34289"/>
                </a:lnTo>
                <a:lnTo>
                  <a:pt x="3366477" y="30480"/>
                </a:lnTo>
                <a:lnTo>
                  <a:pt x="3366744" y="30480"/>
                </a:lnTo>
                <a:lnTo>
                  <a:pt x="3360013" y="26669"/>
                </a:lnTo>
                <a:lnTo>
                  <a:pt x="3360293" y="26669"/>
                </a:lnTo>
                <a:lnTo>
                  <a:pt x="3353371" y="24130"/>
                </a:lnTo>
                <a:lnTo>
                  <a:pt x="3353663" y="24130"/>
                </a:lnTo>
                <a:lnTo>
                  <a:pt x="3346564" y="21589"/>
                </a:lnTo>
                <a:lnTo>
                  <a:pt x="3346856" y="21589"/>
                </a:lnTo>
                <a:lnTo>
                  <a:pt x="3339604" y="19050"/>
                </a:lnTo>
                <a:lnTo>
                  <a:pt x="3339896" y="19050"/>
                </a:lnTo>
                <a:lnTo>
                  <a:pt x="3332492" y="16510"/>
                </a:lnTo>
                <a:lnTo>
                  <a:pt x="3332797" y="16510"/>
                </a:lnTo>
                <a:lnTo>
                  <a:pt x="3325240" y="15239"/>
                </a:lnTo>
                <a:lnTo>
                  <a:pt x="3325545" y="15239"/>
                </a:lnTo>
                <a:lnTo>
                  <a:pt x="3317849" y="13969"/>
                </a:lnTo>
                <a:lnTo>
                  <a:pt x="3318167" y="13969"/>
                </a:lnTo>
                <a:lnTo>
                  <a:pt x="3310356" y="12700"/>
                </a:lnTo>
                <a:lnTo>
                  <a:pt x="3303054" y="12700"/>
                </a:lnTo>
                <a:lnTo>
                  <a:pt x="3295014" y="11430"/>
                </a:lnTo>
                <a:lnTo>
                  <a:pt x="3356000" y="11430"/>
                </a:lnTo>
                <a:lnTo>
                  <a:pt x="3358464" y="12700"/>
                </a:lnTo>
                <a:lnTo>
                  <a:pt x="3365665" y="15239"/>
                </a:lnTo>
                <a:lnTo>
                  <a:pt x="3398596" y="36830"/>
                </a:lnTo>
                <a:lnTo>
                  <a:pt x="3408727" y="45719"/>
                </a:lnTo>
                <a:lnTo>
                  <a:pt x="3390391" y="45719"/>
                </a:lnTo>
                <a:lnTo>
                  <a:pt x="3390633" y="46989"/>
                </a:lnTo>
                <a:close/>
              </a:path>
              <a:path w="3458209" h="949960">
                <a:moveTo>
                  <a:pt x="67132" y="46989"/>
                </a:moveTo>
                <a:lnTo>
                  <a:pt x="67360" y="45719"/>
                </a:lnTo>
                <a:lnTo>
                  <a:pt x="68605" y="45719"/>
                </a:lnTo>
                <a:lnTo>
                  <a:pt x="67132" y="46989"/>
                </a:lnTo>
                <a:close/>
              </a:path>
              <a:path w="3458209" h="949960">
                <a:moveTo>
                  <a:pt x="3410927" y="67310"/>
                </a:moveTo>
                <a:lnTo>
                  <a:pt x="3406012" y="60960"/>
                </a:lnTo>
                <a:lnTo>
                  <a:pt x="3406216" y="60960"/>
                </a:lnTo>
                <a:lnTo>
                  <a:pt x="3401047" y="55880"/>
                </a:lnTo>
                <a:lnTo>
                  <a:pt x="3401263" y="55880"/>
                </a:lnTo>
                <a:lnTo>
                  <a:pt x="3395840" y="50800"/>
                </a:lnTo>
                <a:lnTo>
                  <a:pt x="3396068" y="50800"/>
                </a:lnTo>
                <a:lnTo>
                  <a:pt x="3390391" y="45719"/>
                </a:lnTo>
                <a:lnTo>
                  <a:pt x="3408727" y="45719"/>
                </a:lnTo>
                <a:lnTo>
                  <a:pt x="3426363" y="66039"/>
                </a:lnTo>
                <a:lnTo>
                  <a:pt x="3410737" y="66039"/>
                </a:lnTo>
                <a:lnTo>
                  <a:pt x="3410927" y="67310"/>
                </a:lnTo>
                <a:close/>
              </a:path>
              <a:path w="3458209" h="949960">
                <a:moveTo>
                  <a:pt x="46824" y="67310"/>
                </a:moveTo>
                <a:lnTo>
                  <a:pt x="47015" y="66039"/>
                </a:lnTo>
                <a:lnTo>
                  <a:pt x="47807" y="66039"/>
                </a:lnTo>
                <a:lnTo>
                  <a:pt x="46824" y="67310"/>
                </a:lnTo>
                <a:close/>
              </a:path>
              <a:path w="3458209" h="949960">
                <a:moveTo>
                  <a:pt x="3419551" y="78739"/>
                </a:moveTo>
                <a:lnTo>
                  <a:pt x="3415195" y="72389"/>
                </a:lnTo>
                <a:lnTo>
                  <a:pt x="3415372" y="72389"/>
                </a:lnTo>
                <a:lnTo>
                  <a:pt x="3410737" y="66039"/>
                </a:lnTo>
                <a:lnTo>
                  <a:pt x="3426363" y="66039"/>
                </a:lnTo>
                <a:lnTo>
                  <a:pt x="3429990" y="71119"/>
                </a:lnTo>
                <a:lnTo>
                  <a:pt x="3434206" y="77469"/>
                </a:lnTo>
                <a:lnTo>
                  <a:pt x="3419373" y="77469"/>
                </a:lnTo>
                <a:lnTo>
                  <a:pt x="3419551" y="78739"/>
                </a:lnTo>
                <a:close/>
              </a:path>
              <a:path w="3458209" h="949960">
                <a:moveTo>
                  <a:pt x="38214" y="78739"/>
                </a:moveTo>
                <a:lnTo>
                  <a:pt x="38379" y="77469"/>
                </a:lnTo>
                <a:lnTo>
                  <a:pt x="39085" y="77469"/>
                </a:lnTo>
                <a:lnTo>
                  <a:pt x="38214" y="78739"/>
                </a:lnTo>
                <a:close/>
              </a:path>
              <a:path w="3458209" h="949960">
                <a:moveTo>
                  <a:pt x="3433343" y="104139"/>
                </a:moveTo>
                <a:lnTo>
                  <a:pt x="3430206" y="96519"/>
                </a:lnTo>
                <a:lnTo>
                  <a:pt x="3430346" y="96519"/>
                </a:lnTo>
                <a:lnTo>
                  <a:pt x="3426891" y="90169"/>
                </a:lnTo>
                <a:lnTo>
                  <a:pt x="3427044" y="90169"/>
                </a:lnTo>
                <a:lnTo>
                  <a:pt x="3423284" y="83819"/>
                </a:lnTo>
                <a:lnTo>
                  <a:pt x="3423437" y="83819"/>
                </a:lnTo>
                <a:lnTo>
                  <a:pt x="3419373" y="77469"/>
                </a:lnTo>
                <a:lnTo>
                  <a:pt x="3434206" y="77469"/>
                </a:lnTo>
                <a:lnTo>
                  <a:pt x="3438131" y="83819"/>
                </a:lnTo>
                <a:lnTo>
                  <a:pt x="3441712" y="91439"/>
                </a:lnTo>
                <a:lnTo>
                  <a:pt x="3444976" y="99060"/>
                </a:lnTo>
                <a:lnTo>
                  <a:pt x="3446721" y="102869"/>
                </a:lnTo>
                <a:lnTo>
                  <a:pt x="3433216" y="102869"/>
                </a:lnTo>
                <a:lnTo>
                  <a:pt x="3433343" y="104139"/>
                </a:lnTo>
                <a:close/>
              </a:path>
              <a:path w="3458209" h="949960">
                <a:moveTo>
                  <a:pt x="24422" y="104139"/>
                </a:moveTo>
                <a:lnTo>
                  <a:pt x="24536" y="102869"/>
                </a:lnTo>
                <a:lnTo>
                  <a:pt x="24942" y="102869"/>
                </a:lnTo>
                <a:lnTo>
                  <a:pt x="24422" y="104139"/>
                </a:lnTo>
                <a:close/>
              </a:path>
              <a:path w="3458209" h="949960">
                <a:moveTo>
                  <a:pt x="3438359" y="118110"/>
                </a:moveTo>
                <a:lnTo>
                  <a:pt x="3435908" y="110489"/>
                </a:lnTo>
                <a:lnTo>
                  <a:pt x="3433216" y="102869"/>
                </a:lnTo>
                <a:lnTo>
                  <a:pt x="3446721" y="102869"/>
                </a:lnTo>
                <a:lnTo>
                  <a:pt x="3447884" y="105410"/>
                </a:lnTo>
                <a:lnTo>
                  <a:pt x="3450437" y="113030"/>
                </a:lnTo>
                <a:lnTo>
                  <a:pt x="3451379" y="116839"/>
                </a:lnTo>
                <a:lnTo>
                  <a:pt x="3438271" y="116839"/>
                </a:lnTo>
                <a:lnTo>
                  <a:pt x="3438359" y="118110"/>
                </a:lnTo>
                <a:close/>
              </a:path>
              <a:path w="3458209" h="949960">
                <a:moveTo>
                  <a:pt x="19392" y="118110"/>
                </a:moveTo>
                <a:lnTo>
                  <a:pt x="19481" y="116839"/>
                </a:lnTo>
                <a:lnTo>
                  <a:pt x="19801" y="116839"/>
                </a:lnTo>
                <a:lnTo>
                  <a:pt x="19392" y="118110"/>
                </a:lnTo>
                <a:close/>
              </a:path>
              <a:path w="3458209" h="949960">
                <a:moveTo>
                  <a:pt x="3443351" y="139700"/>
                </a:moveTo>
                <a:lnTo>
                  <a:pt x="3441979" y="132080"/>
                </a:lnTo>
                <a:lnTo>
                  <a:pt x="3440290" y="124460"/>
                </a:lnTo>
                <a:lnTo>
                  <a:pt x="3438271" y="116839"/>
                </a:lnTo>
                <a:lnTo>
                  <a:pt x="3451379" y="116839"/>
                </a:lnTo>
                <a:lnTo>
                  <a:pt x="3452634" y="121919"/>
                </a:lnTo>
                <a:lnTo>
                  <a:pt x="3454450" y="129539"/>
                </a:lnTo>
                <a:lnTo>
                  <a:pt x="3455885" y="137160"/>
                </a:lnTo>
                <a:lnTo>
                  <a:pt x="3456057" y="138430"/>
                </a:lnTo>
                <a:lnTo>
                  <a:pt x="3443300" y="138430"/>
                </a:lnTo>
                <a:lnTo>
                  <a:pt x="3443351" y="139700"/>
                </a:lnTo>
                <a:close/>
              </a:path>
              <a:path w="3458209" h="949960">
                <a:moveTo>
                  <a:pt x="14401" y="139700"/>
                </a:moveTo>
                <a:lnTo>
                  <a:pt x="14452" y="138430"/>
                </a:lnTo>
                <a:lnTo>
                  <a:pt x="14632" y="138430"/>
                </a:lnTo>
                <a:lnTo>
                  <a:pt x="14401" y="139700"/>
                </a:lnTo>
                <a:close/>
              </a:path>
              <a:path w="3458209" h="949960">
                <a:moveTo>
                  <a:pt x="3457752" y="787400"/>
                </a:moveTo>
                <a:lnTo>
                  <a:pt x="3445052" y="787400"/>
                </a:lnTo>
                <a:lnTo>
                  <a:pt x="3445052" y="161289"/>
                </a:lnTo>
                <a:lnTo>
                  <a:pt x="3444849" y="153669"/>
                </a:lnTo>
                <a:lnTo>
                  <a:pt x="3444265" y="146050"/>
                </a:lnTo>
                <a:lnTo>
                  <a:pt x="3443300" y="138430"/>
                </a:lnTo>
                <a:lnTo>
                  <a:pt x="3456057" y="138430"/>
                </a:lnTo>
                <a:lnTo>
                  <a:pt x="3456914" y="144780"/>
                </a:lnTo>
                <a:lnTo>
                  <a:pt x="3457536" y="153669"/>
                </a:lnTo>
                <a:lnTo>
                  <a:pt x="3457752" y="161289"/>
                </a:lnTo>
                <a:lnTo>
                  <a:pt x="3457752" y="787400"/>
                </a:lnTo>
                <a:close/>
              </a:path>
              <a:path w="3458209" h="949960">
                <a:moveTo>
                  <a:pt x="13462" y="147319"/>
                </a:moveTo>
                <a:lnTo>
                  <a:pt x="13500" y="146050"/>
                </a:lnTo>
                <a:lnTo>
                  <a:pt x="13462" y="147319"/>
                </a:lnTo>
                <a:close/>
              </a:path>
              <a:path w="3458209" h="949960">
                <a:moveTo>
                  <a:pt x="3444290" y="147319"/>
                </a:moveTo>
                <a:lnTo>
                  <a:pt x="3444149" y="146050"/>
                </a:lnTo>
                <a:lnTo>
                  <a:pt x="3444290" y="147319"/>
                </a:lnTo>
                <a:close/>
              </a:path>
              <a:path w="3458209" h="949960">
                <a:moveTo>
                  <a:pt x="12890" y="154939"/>
                </a:moveTo>
                <a:lnTo>
                  <a:pt x="12903" y="153669"/>
                </a:lnTo>
                <a:lnTo>
                  <a:pt x="12890" y="154939"/>
                </a:lnTo>
                <a:close/>
              </a:path>
              <a:path w="3458209" h="949960">
                <a:moveTo>
                  <a:pt x="3444862" y="154939"/>
                </a:moveTo>
                <a:lnTo>
                  <a:pt x="3444777" y="153669"/>
                </a:lnTo>
                <a:lnTo>
                  <a:pt x="3444862" y="154939"/>
                </a:lnTo>
                <a:close/>
              </a:path>
              <a:path w="3458209" h="949960">
                <a:moveTo>
                  <a:pt x="12700" y="162560"/>
                </a:moveTo>
                <a:lnTo>
                  <a:pt x="12700" y="161289"/>
                </a:lnTo>
                <a:lnTo>
                  <a:pt x="12700" y="162560"/>
                </a:lnTo>
                <a:close/>
              </a:path>
              <a:path w="3458209" h="949960">
                <a:moveTo>
                  <a:pt x="3445052" y="162560"/>
                </a:moveTo>
                <a:lnTo>
                  <a:pt x="3445023" y="161289"/>
                </a:lnTo>
                <a:lnTo>
                  <a:pt x="3445052" y="162560"/>
                </a:lnTo>
                <a:close/>
              </a:path>
              <a:path w="3458209" h="949960">
                <a:moveTo>
                  <a:pt x="12729" y="787400"/>
                </a:moveTo>
                <a:lnTo>
                  <a:pt x="12700" y="786130"/>
                </a:lnTo>
                <a:lnTo>
                  <a:pt x="12729" y="787400"/>
                </a:lnTo>
                <a:close/>
              </a:path>
              <a:path w="3458209" h="949960">
                <a:moveTo>
                  <a:pt x="3457536" y="795019"/>
                </a:moveTo>
                <a:lnTo>
                  <a:pt x="3444849" y="795019"/>
                </a:lnTo>
                <a:lnTo>
                  <a:pt x="3445052" y="786130"/>
                </a:lnTo>
                <a:lnTo>
                  <a:pt x="3445052" y="787400"/>
                </a:lnTo>
                <a:lnTo>
                  <a:pt x="3457752" y="787400"/>
                </a:lnTo>
                <a:lnTo>
                  <a:pt x="3457536" y="795019"/>
                </a:lnTo>
                <a:close/>
              </a:path>
              <a:path w="3458209" h="949960">
                <a:moveTo>
                  <a:pt x="12977" y="795019"/>
                </a:moveTo>
                <a:lnTo>
                  <a:pt x="12890" y="793750"/>
                </a:lnTo>
                <a:lnTo>
                  <a:pt x="12977" y="795019"/>
                </a:lnTo>
                <a:close/>
              </a:path>
              <a:path w="3458209" h="949960">
                <a:moveTo>
                  <a:pt x="3457003" y="802639"/>
                </a:moveTo>
                <a:lnTo>
                  <a:pt x="3444265" y="802639"/>
                </a:lnTo>
                <a:lnTo>
                  <a:pt x="3444862" y="793750"/>
                </a:lnTo>
                <a:lnTo>
                  <a:pt x="3444849" y="795019"/>
                </a:lnTo>
                <a:lnTo>
                  <a:pt x="3457536" y="795019"/>
                </a:lnTo>
                <a:lnTo>
                  <a:pt x="3457003" y="802639"/>
                </a:lnTo>
                <a:close/>
              </a:path>
              <a:path w="3458209" h="949960">
                <a:moveTo>
                  <a:pt x="13603" y="802639"/>
                </a:moveTo>
                <a:lnTo>
                  <a:pt x="13462" y="801369"/>
                </a:lnTo>
                <a:lnTo>
                  <a:pt x="13603" y="802639"/>
                </a:lnTo>
                <a:close/>
              </a:path>
              <a:path w="3458209" h="949960">
                <a:moveTo>
                  <a:pt x="3456057" y="810260"/>
                </a:moveTo>
                <a:lnTo>
                  <a:pt x="3443300" y="810260"/>
                </a:lnTo>
                <a:lnTo>
                  <a:pt x="3444290" y="801369"/>
                </a:lnTo>
                <a:lnTo>
                  <a:pt x="3444265" y="802639"/>
                </a:lnTo>
                <a:lnTo>
                  <a:pt x="3457003" y="802639"/>
                </a:lnTo>
                <a:lnTo>
                  <a:pt x="3456914" y="803910"/>
                </a:lnTo>
                <a:lnTo>
                  <a:pt x="3456057" y="810260"/>
                </a:lnTo>
                <a:close/>
              </a:path>
              <a:path w="3458209" h="949960">
                <a:moveTo>
                  <a:pt x="14632" y="810260"/>
                </a:moveTo>
                <a:lnTo>
                  <a:pt x="14452" y="810260"/>
                </a:lnTo>
                <a:lnTo>
                  <a:pt x="14401" y="808989"/>
                </a:lnTo>
                <a:lnTo>
                  <a:pt x="14632" y="810260"/>
                </a:lnTo>
                <a:close/>
              </a:path>
              <a:path w="3458209" h="949960">
                <a:moveTo>
                  <a:pt x="3446721" y="845819"/>
                </a:moveTo>
                <a:lnTo>
                  <a:pt x="3433216" y="845819"/>
                </a:lnTo>
                <a:lnTo>
                  <a:pt x="3436010" y="838200"/>
                </a:lnTo>
                <a:lnTo>
                  <a:pt x="3438359" y="831850"/>
                </a:lnTo>
                <a:lnTo>
                  <a:pt x="3440379" y="824230"/>
                </a:lnTo>
                <a:lnTo>
                  <a:pt x="3442042" y="816610"/>
                </a:lnTo>
                <a:lnTo>
                  <a:pt x="3443351" y="808989"/>
                </a:lnTo>
                <a:lnTo>
                  <a:pt x="3443300" y="810260"/>
                </a:lnTo>
                <a:lnTo>
                  <a:pt x="3456057" y="810260"/>
                </a:lnTo>
                <a:lnTo>
                  <a:pt x="3447884" y="843280"/>
                </a:lnTo>
                <a:lnTo>
                  <a:pt x="3446721" y="845819"/>
                </a:lnTo>
                <a:close/>
              </a:path>
              <a:path w="3458209" h="949960">
                <a:moveTo>
                  <a:pt x="24942" y="845819"/>
                </a:moveTo>
                <a:lnTo>
                  <a:pt x="24536" y="845819"/>
                </a:lnTo>
                <a:lnTo>
                  <a:pt x="24422" y="844550"/>
                </a:lnTo>
                <a:lnTo>
                  <a:pt x="24942" y="845819"/>
                </a:lnTo>
                <a:close/>
              </a:path>
              <a:path w="3458209" h="949960">
                <a:moveTo>
                  <a:pt x="3434206" y="871219"/>
                </a:moveTo>
                <a:lnTo>
                  <a:pt x="3419373" y="871219"/>
                </a:lnTo>
                <a:lnTo>
                  <a:pt x="3423437" y="864869"/>
                </a:lnTo>
                <a:lnTo>
                  <a:pt x="3423284" y="864869"/>
                </a:lnTo>
                <a:lnTo>
                  <a:pt x="3427044" y="858519"/>
                </a:lnTo>
                <a:lnTo>
                  <a:pt x="3426891" y="858519"/>
                </a:lnTo>
                <a:lnTo>
                  <a:pt x="3430346" y="852169"/>
                </a:lnTo>
                <a:lnTo>
                  <a:pt x="3430206" y="852169"/>
                </a:lnTo>
                <a:lnTo>
                  <a:pt x="3433343" y="844550"/>
                </a:lnTo>
                <a:lnTo>
                  <a:pt x="3433216" y="845819"/>
                </a:lnTo>
                <a:lnTo>
                  <a:pt x="3446721" y="845819"/>
                </a:lnTo>
                <a:lnTo>
                  <a:pt x="3444976" y="849630"/>
                </a:lnTo>
                <a:lnTo>
                  <a:pt x="3441712" y="857250"/>
                </a:lnTo>
                <a:lnTo>
                  <a:pt x="3438131" y="864869"/>
                </a:lnTo>
                <a:lnTo>
                  <a:pt x="3434206" y="871219"/>
                </a:lnTo>
                <a:close/>
              </a:path>
              <a:path w="3458209" h="949960">
                <a:moveTo>
                  <a:pt x="39085" y="871219"/>
                </a:moveTo>
                <a:lnTo>
                  <a:pt x="38379" y="871219"/>
                </a:lnTo>
                <a:lnTo>
                  <a:pt x="38214" y="869950"/>
                </a:lnTo>
                <a:lnTo>
                  <a:pt x="39085" y="871219"/>
                </a:lnTo>
                <a:close/>
              </a:path>
              <a:path w="3458209" h="949960">
                <a:moveTo>
                  <a:pt x="3426363" y="882650"/>
                </a:moveTo>
                <a:lnTo>
                  <a:pt x="3410737" y="882650"/>
                </a:lnTo>
                <a:lnTo>
                  <a:pt x="3415372" y="876300"/>
                </a:lnTo>
                <a:lnTo>
                  <a:pt x="3415195" y="876300"/>
                </a:lnTo>
                <a:lnTo>
                  <a:pt x="3419551" y="869950"/>
                </a:lnTo>
                <a:lnTo>
                  <a:pt x="3419373" y="871219"/>
                </a:lnTo>
                <a:lnTo>
                  <a:pt x="3434206" y="871219"/>
                </a:lnTo>
                <a:lnTo>
                  <a:pt x="3429990" y="877569"/>
                </a:lnTo>
                <a:lnTo>
                  <a:pt x="3426363" y="882650"/>
                </a:lnTo>
                <a:close/>
              </a:path>
              <a:path w="3458209" h="949960">
                <a:moveTo>
                  <a:pt x="47807" y="882650"/>
                </a:moveTo>
                <a:lnTo>
                  <a:pt x="47015" y="882650"/>
                </a:lnTo>
                <a:lnTo>
                  <a:pt x="46824" y="881380"/>
                </a:lnTo>
                <a:lnTo>
                  <a:pt x="47807" y="882650"/>
                </a:lnTo>
                <a:close/>
              </a:path>
              <a:path w="3458209" h="949960">
                <a:moveTo>
                  <a:pt x="3393986" y="915669"/>
                </a:moveTo>
                <a:lnTo>
                  <a:pt x="3372764" y="915669"/>
                </a:lnTo>
                <a:lnTo>
                  <a:pt x="3379101" y="910589"/>
                </a:lnTo>
                <a:lnTo>
                  <a:pt x="3378847" y="910589"/>
                </a:lnTo>
                <a:lnTo>
                  <a:pt x="3384969" y="906780"/>
                </a:lnTo>
                <a:lnTo>
                  <a:pt x="3384727" y="906780"/>
                </a:lnTo>
                <a:lnTo>
                  <a:pt x="3390633" y="902969"/>
                </a:lnTo>
                <a:lnTo>
                  <a:pt x="3390391" y="902969"/>
                </a:lnTo>
                <a:lnTo>
                  <a:pt x="3396068" y="897889"/>
                </a:lnTo>
                <a:lnTo>
                  <a:pt x="3395840" y="897889"/>
                </a:lnTo>
                <a:lnTo>
                  <a:pt x="3401263" y="892810"/>
                </a:lnTo>
                <a:lnTo>
                  <a:pt x="3401047" y="892810"/>
                </a:lnTo>
                <a:lnTo>
                  <a:pt x="3406216" y="887730"/>
                </a:lnTo>
                <a:lnTo>
                  <a:pt x="3406012" y="887730"/>
                </a:lnTo>
                <a:lnTo>
                  <a:pt x="3410927" y="881380"/>
                </a:lnTo>
                <a:lnTo>
                  <a:pt x="3410737" y="882650"/>
                </a:lnTo>
                <a:lnTo>
                  <a:pt x="3426363" y="882650"/>
                </a:lnTo>
                <a:lnTo>
                  <a:pt x="3398596" y="911860"/>
                </a:lnTo>
                <a:lnTo>
                  <a:pt x="3393986" y="915669"/>
                </a:lnTo>
                <a:close/>
              </a:path>
              <a:path w="3458209" h="949960">
                <a:moveTo>
                  <a:pt x="86914" y="915669"/>
                </a:moveTo>
                <a:lnTo>
                  <a:pt x="85001" y="915669"/>
                </a:lnTo>
                <a:lnTo>
                  <a:pt x="84734" y="914400"/>
                </a:lnTo>
                <a:lnTo>
                  <a:pt x="86914" y="915669"/>
                </a:lnTo>
                <a:close/>
              </a:path>
              <a:path w="3458209" h="949960">
                <a:moveTo>
                  <a:pt x="3356000" y="937260"/>
                </a:moveTo>
                <a:lnTo>
                  <a:pt x="3295014" y="937260"/>
                </a:lnTo>
                <a:lnTo>
                  <a:pt x="3303054" y="935989"/>
                </a:lnTo>
                <a:lnTo>
                  <a:pt x="3310356" y="935989"/>
                </a:lnTo>
                <a:lnTo>
                  <a:pt x="3318167" y="934719"/>
                </a:lnTo>
                <a:lnTo>
                  <a:pt x="3317849" y="934719"/>
                </a:lnTo>
                <a:lnTo>
                  <a:pt x="3325545" y="933450"/>
                </a:lnTo>
                <a:lnTo>
                  <a:pt x="3325240" y="933450"/>
                </a:lnTo>
                <a:lnTo>
                  <a:pt x="3332797" y="932180"/>
                </a:lnTo>
                <a:lnTo>
                  <a:pt x="3332492" y="932180"/>
                </a:lnTo>
                <a:lnTo>
                  <a:pt x="3339896" y="929639"/>
                </a:lnTo>
                <a:lnTo>
                  <a:pt x="3339604" y="929639"/>
                </a:lnTo>
                <a:lnTo>
                  <a:pt x="3346856" y="927100"/>
                </a:lnTo>
                <a:lnTo>
                  <a:pt x="3346564" y="927100"/>
                </a:lnTo>
                <a:lnTo>
                  <a:pt x="3353663" y="924560"/>
                </a:lnTo>
                <a:lnTo>
                  <a:pt x="3353371" y="924560"/>
                </a:lnTo>
                <a:lnTo>
                  <a:pt x="3360293" y="922019"/>
                </a:lnTo>
                <a:lnTo>
                  <a:pt x="3360013" y="922019"/>
                </a:lnTo>
                <a:lnTo>
                  <a:pt x="3366744" y="918210"/>
                </a:lnTo>
                <a:lnTo>
                  <a:pt x="3366477" y="918210"/>
                </a:lnTo>
                <a:lnTo>
                  <a:pt x="3373018" y="914400"/>
                </a:lnTo>
                <a:lnTo>
                  <a:pt x="3372764" y="915669"/>
                </a:lnTo>
                <a:lnTo>
                  <a:pt x="3393986" y="915669"/>
                </a:lnTo>
                <a:lnTo>
                  <a:pt x="3358464" y="935989"/>
                </a:lnTo>
                <a:lnTo>
                  <a:pt x="3356000" y="937260"/>
                </a:lnTo>
                <a:close/>
              </a:path>
              <a:path w="3458209" h="949960">
                <a:moveTo>
                  <a:pt x="3295256" y="949960"/>
                </a:moveTo>
                <a:lnTo>
                  <a:pt x="162496" y="949960"/>
                </a:lnTo>
                <a:lnTo>
                  <a:pt x="154216" y="948689"/>
                </a:lnTo>
                <a:lnTo>
                  <a:pt x="3303536" y="948689"/>
                </a:lnTo>
                <a:lnTo>
                  <a:pt x="3295256" y="9499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15177" y="2161711"/>
            <a:ext cx="3123565" cy="100076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b="1">
                <a:latin typeface="华文楷体"/>
                <a:cs typeface="华文楷体"/>
              </a:rPr>
              <a:t>规定电荷在</a:t>
            </a:r>
            <a:r>
              <a:rPr dirty="0" sz="2000" spc="-5" b="1" i="1">
                <a:solidFill>
                  <a:srgbClr val="00AFEF"/>
                </a:solidFill>
                <a:latin typeface="Times New Roman"/>
                <a:cs typeface="Times New Roman"/>
              </a:rPr>
              <a:t>B</a:t>
            </a:r>
            <a:r>
              <a:rPr dirty="0" sz="2000" b="1">
                <a:solidFill>
                  <a:srgbClr val="00AFEF"/>
                </a:solidFill>
                <a:latin typeface="华文楷体"/>
                <a:cs typeface="华文楷体"/>
              </a:rPr>
              <a:t>点</a:t>
            </a:r>
            <a:r>
              <a:rPr dirty="0" sz="2000" b="1">
                <a:latin typeface="华文楷体"/>
                <a:cs typeface="华文楷体"/>
              </a:rPr>
              <a:t>的电势能为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305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00AFEF"/>
                </a:solidFill>
                <a:latin typeface="华文楷体"/>
                <a:cs typeface="华文楷体"/>
              </a:rPr>
              <a:t>×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>
                <a:solidFill>
                  <a:srgbClr val="00AFEF"/>
                </a:solidFill>
                <a:latin typeface="Times New Roman"/>
                <a:cs typeface="Times New Roman"/>
              </a:rPr>
              <a:t>-7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8694" y="3238804"/>
            <a:ext cx="3175635" cy="1574800"/>
          </a:xfrm>
          <a:custGeom>
            <a:avLst/>
            <a:gdLst/>
            <a:ahLst/>
            <a:cxnLst/>
            <a:rect l="l" t="t" r="r" b="b"/>
            <a:pathLst>
              <a:path w="3175635" h="1574800">
                <a:moveTo>
                  <a:pt x="1341489" y="25702"/>
                </a:moveTo>
                <a:lnTo>
                  <a:pt x="1341775" y="14824"/>
                </a:lnTo>
                <a:lnTo>
                  <a:pt x="1354988" y="0"/>
                </a:lnTo>
                <a:lnTo>
                  <a:pt x="1354650" y="12700"/>
                </a:lnTo>
                <a:lnTo>
                  <a:pt x="1352943" y="12700"/>
                </a:lnTo>
                <a:lnTo>
                  <a:pt x="1341489" y="25702"/>
                </a:lnTo>
                <a:close/>
              </a:path>
              <a:path w="3175635" h="1574800">
                <a:moveTo>
                  <a:pt x="1341775" y="14824"/>
                </a:moveTo>
                <a:lnTo>
                  <a:pt x="1341831" y="12700"/>
                </a:lnTo>
                <a:lnTo>
                  <a:pt x="1343668" y="12700"/>
                </a:lnTo>
                <a:lnTo>
                  <a:pt x="1341775" y="14824"/>
                </a:lnTo>
                <a:close/>
              </a:path>
              <a:path w="3175635" h="1574800">
                <a:moveTo>
                  <a:pt x="3106547" y="939800"/>
                </a:moveTo>
                <a:lnTo>
                  <a:pt x="1317459" y="939800"/>
                </a:lnTo>
                <a:lnTo>
                  <a:pt x="1341489" y="25702"/>
                </a:lnTo>
                <a:lnTo>
                  <a:pt x="1352943" y="12700"/>
                </a:lnTo>
                <a:lnTo>
                  <a:pt x="1354650" y="12700"/>
                </a:lnTo>
                <a:lnTo>
                  <a:pt x="1330325" y="927100"/>
                </a:lnTo>
                <a:lnTo>
                  <a:pt x="3101454" y="927100"/>
                </a:lnTo>
                <a:lnTo>
                  <a:pt x="3106547" y="939800"/>
                </a:lnTo>
                <a:close/>
              </a:path>
              <a:path w="3175635" h="1574800">
                <a:moveTo>
                  <a:pt x="536257" y="939800"/>
                </a:moveTo>
                <a:lnTo>
                  <a:pt x="68478" y="939800"/>
                </a:lnTo>
                <a:lnTo>
                  <a:pt x="73571" y="927100"/>
                </a:lnTo>
                <a:lnTo>
                  <a:pt x="528650" y="927100"/>
                </a:lnTo>
                <a:lnTo>
                  <a:pt x="1341775" y="14824"/>
                </a:lnTo>
                <a:lnTo>
                  <a:pt x="1341489" y="25702"/>
                </a:lnTo>
                <a:lnTo>
                  <a:pt x="536257" y="939800"/>
                </a:lnTo>
                <a:close/>
              </a:path>
              <a:path w="3175635" h="1574800">
                <a:moveTo>
                  <a:pt x="68872" y="952500"/>
                </a:moveTo>
                <a:lnTo>
                  <a:pt x="45034" y="952500"/>
                </a:lnTo>
                <a:lnTo>
                  <a:pt x="49428" y="939800"/>
                </a:lnTo>
                <a:lnTo>
                  <a:pt x="73558" y="939800"/>
                </a:lnTo>
                <a:lnTo>
                  <a:pt x="68872" y="952500"/>
                </a:lnTo>
                <a:close/>
              </a:path>
              <a:path w="3175635" h="1574800">
                <a:moveTo>
                  <a:pt x="3129991" y="952500"/>
                </a:moveTo>
                <a:lnTo>
                  <a:pt x="3106140" y="952500"/>
                </a:lnTo>
                <a:lnTo>
                  <a:pt x="3101454" y="939800"/>
                </a:lnTo>
                <a:lnTo>
                  <a:pt x="3125597" y="939800"/>
                </a:lnTo>
                <a:lnTo>
                  <a:pt x="3129991" y="952500"/>
                </a:lnTo>
                <a:close/>
              </a:path>
              <a:path w="3175635" h="1574800">
                <a:moveTo>
                  <a:pt x="48755" y="965200"/>
                </a:moveTo>
                <a:lnTo>
                  <a:pt x="29121" y="965200"/>
                </a:lnTo>
                <a:lnTo>
                  <a:pt x="32829" y="952500"/>
                </a:lnTo>
                <a:lnTo>
                  <a:pt x="52755" y="952500"/>
                </a:lnTo>
                <a:lnTo>
                  <a:pt x="48755" y="965200"/>
                </a:lnTo>
                <a:close/>
              </a:path>
              <a:path w="3175635" h="1574800">
                <a:moveTo>
                  <a:pt x="3145891" y="965200"/>
                </a:moveTo>
                <a:lnTo>
                  <a:pt x="3126257" y="965200"/>
                </a:lnTo>
                <a:lnTo>
                  <a:pt x="3122256" y="952500"/>
                </a:lnTo>
                <a:lnTo>
                  <a:pt x="3142183" y="952500"/>
                </a:lnTo>
                <a:lnTo>
                  <a:pt x="3145891" y="965200"/>
                </a:lnTo>
                <a:close/>
              </a:path>
              <a:path w="3175635" h="1574800">
                <a:moveTo>
                  <a:pt x="35293" y="977900"/>
                </a:moveTo>
                <a:lnTo>
                  <a:pt x="19151" y="977900"/>
                </a:lnTo>
                <a:lnTo>
                  <a:pt x="22275" y="965200"/>
                </a:lnTo>
                <a:lnTo>
                  <a:pt x="38620" y="965200"/>
                </a:lnTo>
                <a:lnTo>
                  <a:pt x="35293" y="977900"/>
                </a:lnTo>
                <a:close/>
              </a:path>
              <a:path w="3175635" h="1574800">
                <a:moveTo>
                  <a:pt x="3155873" y="977900"/>
                </a:moveTo>
                <a:lnTo>
                  <a:pt x="3139719" y="977900"/>
                </a:lnTo>
                <a:lnTo>
                  <a:pt x="3136392" y="965200"/>
                </a:lnTo>
                <a:lnTo>
                  <a:pt x="3152749" y="965200"/>
                </a:lnTo>
                <a:lnTo>
                  <a:pt x="3155873" y="977900"/>
                </a:lnTo>
                <a:close/>
              </a:path>
              <a:path w="3175635" h="1574800">
                <a:moveTo>
                  <a:pt x="27000" y="990600"/>
                </a:moveTo>
                <a:lnTo>
                  <a:pt x="11049" y="990600"/>
                </a:lnTo>
                <a:lnTo>
                  <a:pt x="13525" y="977900"/>
                </a:lnTo>
                <a:lnTo>
                  <a:pt x="29756" y="977900"/>
                </a:lnTo>
                <a:lnTo>
                  <a:pt x="27000" y="990600"/>
                </a:lnTo>
                <a:close/>
              </a:path>
              <a:path w="3175635" h="1574800">
                <a:moveTo>
                  <a:pt x="3163963" y="990600"/>
                </a:moveTo>
                <a:lnTo>
                  <a:pt x="3148012" y="990600"/>
                </a:lnTo>
                <a:lnTo>
                  <a:pt x="3145256" y="977900"/>
                </a:lnTo>
                <a:lnTo>
                  <a:pt x="3161487" y="977900"/>
                </a:lnTo>
                <a:lnTo>
                  <a:pt x="3163963" y="990600"/>
                </a:lnTo>
                <a:close/>
              </a:path>
              <a:path w="3175635" h="1574800">
                <a:moveTo>
                  <a:pt x="20447" y="1003300"/>
                </a:moveTo>
                <a:lnTo>
                  <a:pt x="6794" y="1003300"/>
                </a:lnTo>
                <a:lnTo>
                  <a:pt x="8801" y="990600"/>
                </a:lnTo>
                <a:lnTo>
                  <a:pt x="22555" y="990600"/>
                </a:lnTo>
                <a:lnTo>
                  <a:pt x="20447" y="1003300"/>
                </a:lnTo>
                <a:close/>
              </a:path>
              <a:path w="3175635" h="1574800">
                <a:moveTo>
                  <a:pt x="3168218" y="1003300"/>
                </a:moveTo>
                <a:lnTo>
                  <a:pt x="3154578" y="1003300"/>
                </a:lnTo>
                <a:lnTo>
                  <a:pt x="3152457" y="990600"/>
                </a:lnTo>
                <a:lnTo>
                  <a:pt x="3166211" y="990600"/>
                </a:lnTo>
                <a:lnTo>
                  <a:pt x="3168218" y="1003300"/>
                </a:lnTo>
                <a:close/>
              </a:path>
              <a:path w="3175635" h="1574800">
                <a:moveTo>
                  <a:pt x="15786" y="1016000"/>
                </a:moveTo>
                <a:lnTo>
                  <a:pt x="2273" y="1016000"/>
                </a:lnTo>
                <a:lnTo>
                  <a:pt x="3517" y="1003300"/>
                </a:lnTo>
                <a:lnTo>
                  <a:pt x="17208" y="1003300"/>
                </a:lnTo>
                <a:lnTo>
                  <a:pt x="15786" y="1016000"/>
                </a:lnTo>
                <a:close/>
              </a:path>
              <a:path w="3175635" h="1574800">
                <a:moveTo>
                  <a:pt x="3172752" y="1016000"/>
                </a:moveTo>
                <a:lnTo>
                  <a:pt x="3159239" y="1016000"/>
                </a:lnTo>
                <a:lnTo>
                  <a:pt x="3157804" y="1003300"/>
                </a:lnTo>
                <a:lnTo>
                  <a:pt x="3171494" y="1003300"/>
                </a:lnTo>
                <a:lnTo>
                  <a:pt x="3172752" y="1016000"/>
                </a:lnTo>
                <a:close/>
              </a:path>
              <a:path w="3175635" h="1574800">
                <a:moveTo>
                  <a:pt x="13195" y="1028700"/>
                </a:moveTo>
                <a:lnTo>
                  <a:pt x="571" y="1028700"/>
                </a:lnTo>
                <a:lnTo>
                  <a:pt x="1282" y="1016000"/>
                </a:lnTo>
                <a:lnTo>
                  <a:pt x="13868" y="1016000"/>
                </a:lnTo>
                <a:lnTo>
                  <a:pt x="13195" y="1028700"/>
                </a:lnTo>
                <a:close/>
              </a:path>
              <a:path w="3175635" h="1574800">
                <a:moveTo>
                  <a:pt x="13817" y="1028700"/>
                </a:moveTo>
                <a:lnTo>
                  <a:pt x="13868" y="1016000"/>
                </a:lnTo>
                <a:lnTo>
                  <a:pt x="14744" y="1016000"/>
                </a:lnTo>
                <a:lnTo>
                  <a:pt x="13817" y="1028700"/>
                </a:lnTo>
                <a:close/>
              </a:path>
              <a:path w="3175635" h="1574800">
                <a:moveTo>
                  <a:pt x="3161207" y="1028700"/>
                </a:moveTo>
                <a:lnTo>
                  <a:pt x="3160268" y="1016000"/>
                </a:lnTo>
                <a:lnTo>
                  <a:pt x="3161157" y="1016000"/>
                </a:lnTo>
                <a:lnTo>
                  <a:pt x="3161207" y="1028700"/>
                </a:lnTo>
                <a:close/>
              </a:path>
              <a:path w="3175635" h="1574800">
                <a:moveTo>
                  <a:pt x="3174441" y="1028700"/>
                </a:moveTo>
                <a:lnTo>
                  <a:pt x="3161830" y="1028700"/>
                </a:lnTo>
                <a:lnTo>
                  <a:pt x="3161157" y="1016000"/>
                </a:lnTo>
                <a:lnTo>
                  <a:pt x="3173730" y="1016000"/>
                </a:lnTo>
                <a:lnTo>
                  <a:pt x="3174441" y="1028700"/>
                </a:lnTo>
                <a:close/>
              </a:path>
              <a:path w="3175635" h="1574800">
                <a:moveTo>
                  <a:pt x="12700" y="1460500"/>
                </a:moveTo>
                <a:lnTo>
                  <a:pt x="0" y="1460500"/>
                </a:lnTo>
                <a:lnTo>
                  <a:pt x="0" y="1041400"/>
                </a:lnTo>
                <a:lnTo>
                  <a:pt x="139" y="1028700"/>
                </a:lnTo>
                <a:lnTo>
                  <a:pt x="12827" y="1028700"/>
                </a:lnTo>
                <a:lnTo>
                  <a:pt x="12687" y="1041400"/>
                </a:lnTo>
                <a:lnTo>
                  <a:pt x="12700" y="1460500"/>
                </a:lnTo>
                <a:close/>
              </a:path>
              <a:path w="3175635" h="1574800">
                <a:moveTo>
                  <a:pt x="3175025" y="1460500"/>
                </a:moveTo>
                <a:lnTo>
                  <a:pt x="3162325" y="1460500"/>
                </a:lnTo>
                <a:lnTo>
                  <a:pt x="3162325" y="1041400"/>
                </a:lnTo>
                <a:lnTo>
                  <a:pt x="3162185" y="1028700"/>
                </a:lnTo>
                <a:lnTo>
                  <a:pt x="3174873" y="1028700"/>
                </a:lnTo>
                <a:lnTo>
                  <a:pt x="3175025" y="1041400"/>
                </a:lnTo>
                <a:lnTo>
                  <a:pt x="3175025" y="1460500"/>
                </a:lnTo>
                <a:close/>
              </a:path>
              <a:path w="3175635" h="1574800">
                <a:moveTo>
                  <a:pt x="13220" y="1473200"/>
                </a:moveTo>
                <a:lnTo>
                  <a:pt x="571" y="1473200"/>
                </a:lnTo>
                <a:lnTo>
                  <a:pt x="139" y="1460500"/>
                </a:lnTo>
                <a:lnTo>
                  <a:pt x="12814" y="1460500"/>
                </a:lnTo>
                <a:lnTo>
                  <a:pt x="13220" y="1473200"/>
                </a:lnTo>
                <a:close/>
              </a:path>
              <a:path w="3175635" h="1574800">
                <a:moveTo>
                  <a:pt x="3174441" y="1473200"/>
                </a:moveTo>
                <a:lnTo>
                  <a:pt x="3161792" y="1473200"/>
                </a:lnTo>
                <a:lnTo>
                  <a:pt x="3162198" y="1460500"/>
                </a:lnTo>
                <a:lnTo>
                  <a:pt x="3174873" y="1460500"/>
                </a:lnTo>
                <a:lnTo>
                  <a:pt x="3174441" y="1473200"/>
                </a:lnTo>
                <a:close/>
              </a:path>
              <a:path w="3175635" h="1574800">
                <a:moveTo>
                  <a:pt x="14744" y="1485900"/>
                </a:moveTo>
                <a:lnTo>
                  <a:pt x="2273" y="1485900"/>
                </a:lnTo>
                <a:lnTo>
                  <a:pt x="1282" y="1473200"/>
                </a:lnTo>
                <a:lnTo>
                  <a:pt x="13817" y="1473200"/>
                </a:lnTo>
                <a:lnTo>
                  <a:pt x="14744" y="1485900"/>
                </a:lnTo>
                <a:close/>
              </a:path>
              <a:path w="3175635" h="1574800">
                <a:moveTo>
                  <a:pt x="3172752" y="1485900"/>
                </a:moveTo>
                <a:lnTo>
                  <a:pt x="3160268" y="1485900"/>
                </a:lnTo>
                <a:lnTo>
                  <a:pt x="3161207" y="1473200"/>
                </a:lnTo>
                <a:lnTo>
                  <a:pt x="3173730" y="1473200"/>
                </a:lnTo>
                <a:lnTo>
                  <a:pt x="3172752" y="1485900"/>
                </a:lnTo>
                <a:close/>
              </a:path>
              <a:path w="3175635" h="1574800">
                <a:moveTo>
                  <a:pt x="18783" y="1498600"/>
                </a:moveTo>
                <a:lnTo>
                  <a:pt x="5029" y="1498600"/>
                </a:lnTo>
                <a:lnTo>
                  <a:pt x="3517" y="1485900"/>
                </a:lnTo>
                <a:lnTo>
                  <a:pt x="17119" y="1485900"/>
                </a:lnTo>
                <a:lnTo>
                  <a:pt x="18783" y="1498600"/>
                </a:lnTo>
                <a:close/>
              </a:path>
              <a:path w="3175635" h="1574800">
                <a:moveTo>
                  <a:pt x="3169983" y="1498600"/>
                </a:moveTo>
                <a:lnTo>
                  <a:pt x="3156242" y="1498600"/>
                </a:lnTo>
                <a:lnTo>
                  <a:pt x="3157905" y="1485900"/>
                </a:lnTo>
                <a:lnTo>
                  <a:pt x="3171494" y="1485900"/>
                </a:lnTo>
                <a:lnTo>
                  <a:pt x="3169983" y="1498600"/>
                </a:lnTo>
                <a:close/>
              </a:path>
              <a:path w="3175635" h="1574800">
                <a:moveTo>
                  <a:pt x="24765" y="1511300"/>
                </a:moveTo>
                <a:lnTo>
                  <a:pt x="11049" y="1511300"/>
                </a:lnTo>
                <a:lnTo>
                  <a:pt x="8801" y="1498600"/>
                </a:lnTo>
                <a:lnTo>
                  <a:pt x="22428" y="1498600"/>
                </a:lnTo>
                <a:lnTo>
                  <a:pt x="24765" y="1511300"/>
                </a:lnTo>
                <a:close/>
              </a:path>
              <a:path w="3175635" h="1574800">
                <a:moveTo>
                  <a:pt x="3163963" y="1511300"/>
                </a:moveTo>
                <a:lnTo>
                  <a:pt x="3150260" y="1511300"/>
                </a:lnTo>
                <a:lnTo>
                  <a:pt x="3152584" y="1498600"/>
                </a:lnTo>
                <a:lnTo>
                  <a:pt x="3166211" y="1498600"/>
                </a:lnTo>
                <a:lnTo>
                  <a:pt x="3163963" y="1511300"/>
                </a:lnTo>
                <a:close/>
              </a:path>
              <a:path w="3175635" h="1574800">
                <a:moveTo>
                  <a:pt x="32537" y="1524000"/>
                </a:moveTo>
                <a:lnTo>
                  <a:pt x="16230" y="1524000"/>
                </a:lnTo>
                <a:lnTo>
                  <a:pt x="13525" y="1511300"/>
                </a:lnTo>
                <a:lnTo>
                  <a:pt x="29578" y="1511300"/>
                </a:lnTo>
                <a:lnTo>
                  <a:pt x="32537" y="1524000"/>
                </a:lnTo>
                <a:close/>
              </a:path>
              <a:path w="3175635" h="1574800">
                <a:moveTo>
                  <a:pt x="3158782" y="1524000"/>
                </a:moveTo>
                <a:lnTo>
                  <a:pt x="3142488" y="1524000"/>
                </a:lnTo>
                <a:lnTo>
                  <a:pt x="3145434" y="1511300"/>
                </a:lnTo>
                <a:lnTo>
                  <a:pt x="3161487" y="1511300"/>
                </a:lnTo>
                <a:lnTo>
                  <a:pt x="3158782" y="1524000"/>
                </a:lnTo>
                <a:close/>
              </a:path>
              <a:path w="3175635" h="1574800">
                <a:moveTo>
                  <a:pt x="41922" y="1536700"/>
                </a:moveTo>
                <a:lnTo>
                  <a:pt x="25603" y="1536700"/>
                </a:lnTo>
                <a:lnTo>
                  <a:pt x="22275" y="1524000"/>
                </a:lnTo>
                <a:lnTo>
                  <a:pt x="38417" y="1524000"/>
                </a:lnTo>
                <a:lnTo>
                  <a:pt x="41922" y="1536700"/>
                </a:lnTo>
                <a:close/>
              </a:path>
              <a:path w="3175635" h="1574800">
                <a:moveTo>
                  <a:pt x="3149422" y="1536700"/>
                </a:moveTo>
                <a:lnTo>
                  <a:pt x="3133090" y="1536700"/>
                </a:lnTo>
                <a:lnTo>
                  <a:pt x="3136595" y="1524000"/>
                </a:lnTo>
                <a:lnTo>
                  <a:pt x="3152749" y="1524000"/>
                </a:lnTo>
                <a:lnTo>
                  <a:pt x="3149422" y="1536700"/>
                </a:lnTo>
                <a:close/>
              </a:path>
              <a:path w="3175635" h="1574800">
                <a:moveTo>
                  <a:pt x="60693" y="1549400"/>
                </a:moveTo>
                <a:lnTo>
                  <a:pt x="36728" y="1549400"/>
                </a:lnTo>
                <a:lnTo>
                  <a:pt x="32829" y="1536700"/>
                </a:lnTo>
                <a:lnTo>
                  <a:pt x="56400" y="1536700"/>
                </a:lnTo>
                <a:lnTo>
                  <a:pt x="60693" y="1549400"/>
                </a:lnTo>
                <a:close/>
              </a:path>
              <a:path w="3175635" h="1574800">
                <a:moveTo>
                  <a:pt x="3138284" y="1549400"/>
                </a:moveTo>
                <a:lnTo>
                  <a:pt x="3114319" y="1549400"/>
                </a:lnTo>
                <a:lnTo>
                  <a:pt x="3118612" y="1536700"/>
                </a:lnTo>
                <a:lnTo>
                  <a:pt x="3142183" y="1536700"/>
                </a:lnTo>
                <a:lnTo>
                  <a:pt x="3138284" y="1549400"/>
                </a:lnTo>
                <a:close/>
              </a:path>
              <a:path w="3175635" h="1574800">
                <a:moveTo>
                  <a:pt x="87414" y="1562100"/>
                </a:moveTo>
                <a:lnTo>
                  <a:pt x="53975" y="1562100"/>
                </a:lnTo>
                <a:lnTo>
                  <a:pt x="49428" y="1549400"/>
                </a:lnTo>
                <a:lnTo>
                  <a:pt x="82397" y="1549400"/>
                </a:lnTo>
                <a:lnTo>
                  <a:pt x="87414" y="1562100"/>
                </a:lnTo>
                <a:close/>
              </a:path>
              <a:path w="3175635" h="1574800">
                <a:moveTo>
                  <a:pt x="3121037" y="1562100"/>
                </a:moveTo>
                <a:lnTo>
                  <a:pt x="3087598" y="1562100"/>
                </a:lnTo>
                <a:lnTo>
                  <a:pt x="3092615" y="1549400"/>
                </a:lnTo>
                <a:lnTo>
                  <a:pt x="3125597" y="1549400"/>
                </a:lnTo>
                <a:lnTo>
                  <a:pt x="3121037" y="1562100"/>
                </a:lnTo>
                <a:close/>
              </a:path>
              <a:path w="3175635" h="1574800">
                <a:moveTo>
                  <a:pt x="3090913" y="1574800"/>
                </a:moveTo>
                <a:lnTo>
                  <a:pt x="84099" y="1574800"/>
                </a:lnTo>
                <a:lnTo>
                  <a:pt x="78778" y="1562100"/>
                </a:lnTo>
                <a:lnTo>
                  <a:pt x="3096234" y="1562100"/>
                </a:lnTo>
                <a:lnTo>
                  <a:pt x="3090913" y="15748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36583" y="4228210"/>
            <a:ext cx="3109595" cy="551815"/>
          </a:xfrm>
          <a:custGeom>
            <a:avLst/>
            <a:gdLst/>
            <a:ahLst/>
            <a:cxnLst/>
            <a:rect l="l" t="t" r="r" b="b"/>
            <a:pathLst>
              <a:path w="3109595" h="551814">
                <a:moveTo>
                  <a:pt x="3095066" y="551789"/>
                </a:moveTo>
                <a:lnTo>
                  <a:pt x="14236" y="551789"/>
                </a:lnTo>
                <a:lnTo>
                  <a:pt x="11442" y="551522"/>
                </a:lnTo>
                <a:lnTo>
                  <a:pt x="0" y="538035"/>
                </a:lnTo>
                <a:lnTo>
                  <a:pt x="0" y="13754"/>
                </a:lnTo>
                <a:lnTo>
                  <a:pt x="14236" y="0"/>
                </a:lnTo>
                <a:lnTo>
                  <a:pt x="3095066" y="0"/>
                </a:lnTo>
                <a:lnTo>
                  <a:pt x="3108477" y="9525"/>
                </a:lnTo>
                <a:lnTo>
                  <a:pt x="18999" y="9525"/>
                </a:lnTo>
                <a:lnTo>
                  <a:pt x="17132" y="9702"/>
                </a:lnTo>
                <a:lnTo>
                  <a:pt x="9474" y="19050"/>
                </a:lnTo>
                <a:lnTo>
                  <a:pt x="9474" y="532739"/>
                </a:lnTo>
                <a:lnTo>
                  <a:pt x="18999" y="542264"/>
                </a:lnTo>
                <a:lnTo>
                  <a:pt x="3108477" y="542264"/>
                </a:lnTo>
                <a:lnTo>
                  <a:pt x="3108261" y="542975"/>
                </a:lnTo>
                <a:lnTo>
                  <a:pt x="3097847" y="551522"/>
                </a:lnTo>
                <a:lnTo>
                  <a:pt x="3095066" y="551789"/>
                </a:lnTo>
                <a:close/>
              </a:path>
              <a:path w="3109595" h="551814">
                <a:moveTo>
                  <a:pt x="3108477" y="542264"/>
                </a:moveTo>
                <a:lnTo>
                  <a:pt x="3090303" y="542264"/>
                </a:lnTo>
                <a:lnTo>
                  <a:pt x="3092157" y="542086"/>
                </a:lnTo>
                <a:lnTo>
                  <a:pt x="3093948" y="541540"/>
                </a:lnTo>
                <a:lnTo>
                  <a:pt x="3099828" y="532739"/>
                </a:lnTo>
                <a:lnTo>
                  <a:pt x="3099828" y="19050"/>
                </a:lnTo>
                <a:lnTo>
                  <a:pt x="3090303" y="9525"/>
                </a:lnTo>
                <a:lnTo>
                  <a:pt x="3108477" y="9525"/>
                </a:lnTo>
                <a:lnTo>
                  <a:pt x="3109074" y="11493"/>
                </a:lnTo>
                <a:lnTo>
                  <a:pt x="3109300" y="13754"/>
                </a:lnTo>
                <a:lnTo>
                  <a:pt x="3109300" y="538035"/>
                </a:lnTo>
                <a:lnTo>
                  <a:pt x="3109074" y="540296"/>
                </a:lnTo>
                <a:lnTo>
                  <a:pt x="3108477" y="542264"/>
                </a:lnTo>
                <a:close/>
              </a:path>
              <a:path w="3109595" h="551814">
                <a:moveTo>
                  <a:pt x="3085541" y="532739"/>
                </a:moveTo>
                <a:lnTo>
                  <a:pt x="23761" y="532739"/>
                </a:lnTo>
                <a:lnTo>
                  <a:pt x="22821" y="532650"/>
                </a:lnTo>
                <a:lnTo>
                  <a:pt x="19087" y="528904"/>
                </a:lnTo>
                <a:lnTo>
                  <a:pt x="19087" y="22885"/>
                </a:lnTo>
                <a:lnTo>
                  <a:pt x="23761" y="19050"/>
                </a:lnTo>
                <a:lnTo>
                  <a:pt x="3085541" y="19050"/>
                </a:lnTo>
                <a:lnTo>
                  <a:pt x="3090303" y="28575"/>
                </a:lnTo>
                <a:lnTo>
                  <a:pt x="28524" y="28575"/>
                </a:lnTo>
                <a:lnTo>
                  <a:pt x="28524" y="523214"/>
                </a:lnTo>
                <a:lnTo>
                  <a:pt x="3090303" y="523214"/>
                </a:lnTo>
                <a:lnTo>
                  <a:pt x="3090214" y="528904"/>
                </a:lnTo>
                <a:lnTo>
                  <a:pt x="3086468" y="532650"/>
                </a:lnTo>
                <a:lnTo>
                  <a:pt x="3085541" y="532739"/>
                </a:lnTo>
                <a:close/>
              </a:path>
              <a:path w="3109595" h="551814">
                <a:moveTo>
                  <a:pt x="3090303" y="523214"/>
                </a:moveTo>
                <a:lnTo>
                  <a:pt x="3080778" y="523214"/>
                </a:lnTo>
                <a:lnTo>
                  <a:pt x="3080778" y="28575"/>
                </a:lnTo>
                <a:lnTo>
                  <a:pt x="3090303" y="28575"/>
                </a:lnTo>
                <a:lnTo>
                  <a:pt x="3090303" y="5232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29560" y="3445558"/>
            <a:ext cx="6383020" cy="12617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271520">
              <a:lnSpc>
                <a:spcPct val="100000"/>
              </a:lnSpc>
              <a:spcBef>
                <a:spcPts val="885"/>
              </a:spcBef>
            </a:pPr>
            <a:r>
              <a:rPr dirty="0" sz="2000" b="1">
                <a:latin typeface="华文楷体"/>
                <a:cs typeface="华文楷体"/>
              </a:rPr>
              <a:t>规定电荷在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点</a:t>
            </a:r>
            <a:r>
              <a:rPr dirty="0" sz="2000" b="1">
                <a:latin typeface="华文楷体"/>
                <a:cs typeface="华文楷体"/>
              </a:rPr>
              <a:t>的电势能为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3318510">
              <a:lnSpc>
                <a:spcPts val="2565"/>
              </a:lnSpc>
              <a:spcBef>
                <a:spcPts val="94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BA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－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×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>
                <a:solidFill>
                  <a:srgbClr val="FF0000"/>
                </a:solidFill>
                <a:latin typeface="Times New Roman"/>
                <a:cs typeface="Times New Roman"/>
              </a:rPr>
              <a:t>-7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045"/>
              </a:lnSpc>
            </a:pPr>
            <a:r>
              <a:rPr dirty="0" sz="2800">
                <a:latin typeface="黑体"/>
                <a:cs typeface="黑体"/>
              </a:rPr>
              <a:t>电势能具有相对</a:t>
            </a:r>
            <a:r>
              <a:rPr dirty="0" sz="2800" spc="-5"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683" y="2560116"/>
            <a:ext cx="85188" cy="8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33087" y="2285695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3399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0465" y="3940327"/>
            <a:ext cx="1666062" cy="503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64079" y="162648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三、电势能的大小</a:t>
            </a:r>
            <a:endParaRPr sz="3000"/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247" y="147929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想一想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236976" y="18531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36620" y="2077211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00297" y="212375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79433" y="4072915"/>
            <a:ext cx="342218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51748" y="3300526"/>
            <a:ext cx="311362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24492" y="4378820"/>
            <a:ext cx="2820035" cy="941069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85"/>
              </a:spcBef>
            </a:pPr>
            <a:r>
              <a:rPr dirty="0" sz="2000">
                <a:latin typeface="华文楷体"/>
                <a:cs typeface="华文楷体"/>
              </a:rPr>
              <a:t>选择不同的零势能位置</a:t>
            </a:r>
            <a:r>
              <a:rPr dirty="0" sz="2000">
                <a:latin typeface="华文楷体"/>
                <a:cs typeface="华文楷体"/>
              </a:rPr>
              <a:t>， </a:t>
            </a:r>
            <a:r>
              <a:rPr dirty="0" sz="2000">
                <a:latin typeface="华文楷体"/>
                <a:cs typeface="华文楷体"/>
              </a:rPr>
              <a:t>电荷</a:t>
            </a:r>
            <a:r>
              <a:rPr dirty="0" sz="2000" spc="-204">
                <a:latin typeface="华文楷体"/>
                <a:cs typeface="华文楷体"/>
              </a:rPr>
              <a:t>从</a:t>
            </a:r>
            <a:r>
              <a:rPr dirty="0" sz="2100" spc="-700" i="1">
                <a:latin typeface="华文楷体"/>
                <a:cs typeface="华文楷体"/>
              </a:rPr>
              <a:t>A</a:t>
            </a:r>
            <a:r>
              <a:rPr dirty="0" sz="2000" spc="-204">
                <a:latin typeface="华文楷体"/>
                <a:cs typeface="华文楷体"/>
              </a:rPr>
              <a:t>到</a:t>
            </a:r>
            <a:r>
              <a:rPr dirty="0" sz="2100" spc="-350" i="1">
                <a:latin typeface="华文楷体"/>
                <a:cs typeface="华文楷体"/>
              </a:rPr>
              <a:t>B</a:t>
            </a:r>
            <a:r>
              <a:rPr dirty="0" sz="2000" spc="-350">
                <a:latin typeface="华文楷体"/>
                <a:cs typeface="华文楷体"/>
              </a:rPr>
              <a:t>，</a:t>
            </a:r>
            <a:r>
              <a:rPr dirty="0" sz="2000">
                <a:latin typeface="华文楷体"/>
                <a:cs typeface="华文楷体"/>
              </a:rPr>
              <a:t>电势</a:t>
            </a:r>
            <a:r>
              <a:rPr dirty="0" sz="2000" spc="5">
                <a:latin typeface="华文楷体"/>
                <a:cs typeface="华文楷体"/>
              </a:rPr>
              <a:t>能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ts val="2320"/>
              </a:lnSpc>
            </a:pPr>
            <a:r>
              <a:rPr dirty="0" sz="2000">
                <a:latin typeface="华文楷体"/>
                <a:cs typeface="华文楷体"/>
              </a:rPr>
              <a:t>的变化量会不同吗</a:t>
            </a:r>
            <a:r>
              <a:rPr dirty="0" sz="2000" spc="5"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59952" y="4785359"/>
            <a:ext cx="806196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7654" y="4818722"/>
            <a:ext cx="0" cy="881380"/>
          </a:xfrm>
          <a:custGeom>
            <a:avLst/>
            <a:gdLst/>
            <a:ahLst/>
            <a:cxnLst/>
            <a:rect l="l" t="t" r="r" b="b"/>
            <a:pathLst>
              <a:path w="0" h="881379">
                <a:moveTo>
                  <a:pt x="0" y="0"/>
                </a:moveTo>
                <a:lnTo>
                  <a:pt x="0" y="8809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26704" y="4818722"/>
            <a:ext cx="0" cy="881380"/>
          </a:xfrm>
          <a:custGeom>
            <a:avLst/>
            <a:gdLst/>
            <a:ahLst/>
            <a:cxnLst/>
            <a:rect l="l" t="t" r="r" b="b"/>
            <a:pathLst>
              <a:path w="0" h="881379">
                <a:moveTo>
                  <a:pt x="0" y="0"/>
                </a:moveTo>
                <a:lnTo>
                  <a:pt x="0" y="8809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07844" y="4949063"/>
            <a:ext cx="345440" cy="303530"/>
          </a:xfrm>
          <a:custGeom>
            <a:avLst/>
            <a:gdLst/>
            <a:ahLst/>
            <a:cxnLst/>
            <a:rect l="l" t="t" r="r" b="b"/>
            <a:pathLst>
              <a:path w="345440" h="303529">
                <a:moveTo>
                  <a:pt x="338950" y="288836"/>
                </a:moveTo>
                <a:lnTo>
                  <a:pt x="12446" y="7213"/>
                </a:lnTo>
                <a:lnTo>
                  <a:pt x="18669" y="0"/>
                </a:lnTo>
                <a:lnTo>
                  <a:pt x="345173" y="281635"/>
                </a:lnTo>
                <a:lnTo>
                  <a:pt x="338950" y="288836"/>
                </a:lnTo>
                <a:close/>
              </a:path>
              <a:path w="345440" h="303529">
                <a:moveTo>
                  <a:pt x="326504" y="303263"/>
                </a:moveTo>
                <a:lnTo>
                  <a:pt x="0" y="21640"/>
                </a:lnTo>
                <a:lnTo>
                  <a:pt x="6223" y="14427"/>
                </a:lnTo>
                <a:lnTo>
                  <a:pt x="332727" y="296049"/>
                </a:lnTo>
                <a:lnTo>
                  <a:pt x="326504" y="3032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72122" y="4819015"/>
            <a:ext cx="1278255" cy="88074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17462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375"/>
              </a:spcBef>
            </a:pPr>
            <a:r>
              <a:rPr dirty="0" sz="2800">
                <a:latin typeface="黑体"/>
                <a:cs typeface="黑体"/>
              </a:rPr>
              <a:t>不会</a:t>
            </a:r>
            <a:r>
              <a:rPr dirty="0" sz="2800" spc="-5">
                <a:latin typeface="黑体"/>
                <a:cs typeface="黑体"/>
              </a:rPr>
              <a:t>！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8523" y="2282951"/>
            <a:ext cx="3451860" cy="1344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02769" y="3547186"/>
            <a:ext cx="3477895" cy="948690"/>
          </a:xfrm>
          <a:custGeom>
            <a:avLst/>
            <a:gdLst/>
            <a:ahLst/>
            <a:cxnLst/>
            <a:rect l="l" t="t" r="r" b="b"/>
            <a:pathLst>
              <a:path w="3477895" h="948689">
                <a:moveTo>
                  <a:pt x="3323259" y="948689"/>
                </a:moveTo>
                <a:lnTo>
                  <a:pt x="154076" y="948689"/>
                </a:lnTo>
                <a:lnTo>
                  <a:pt x="121843" y="943610"/>
                </a:lnTo>
                <a:lnTo>
                  <a:pt x="85001" y="928369"/>
                </a:lnTo>
                <a:lnTo>
                  <a:pt x="65239" y="915669"/>
                </a:lnTo>
                <a:lnTo>
                  <a:pt x="59105" y="911860"/>
                </a:lnTo>
                <a:lnTo>
                  <a:pt x="53212" y="906780"/>
                </a:lnTo>
                <a:lnTo>
                  <a:pt x="47574" y="900430"/>
                </a:lnTo>
                <a:lnTo>
                  <a:pt x="42202" y="895350"/>
                </a:lnTo>
                <a:lnTo>
                  <a:pt x="19608" y="863600"/>
                </a:lnTo>
                <a:lnTo>
                  <a:pt x="16027" y="855980"/>
                </a:lnTo>
                <a:lnTo>
                  <a:pt x="12763" y="849630"/>
                </a:lnTo>
                <a:lnTo>
                  <a:pt x="1866" y="810260"/>
                </a:lnTo>
                <a:lnTo>
                  <a:pt x="0" y="786129"/>
                </a:lnTo>
                <a:lnTo>
                  <a:pt x="0" y="161289"/>
                </a:lnTo>
                <a:lnTo>
                  <a:pt x="5118" y="120650"/>
                </a:lnTo>
                <a:lnTo>
                  <a:pt x="12763" y="99060"/>
                </a:lnTo>
                <a:lnTo>
                  <a:pt x="16027" y="91439"/>
                </a:lnTo>
                <a:lnTo>
                  <a:pt x="37096" y="58420"/>
                </a:lnTo>
                <a:lnTo>
                  <a:pt x="65239" y="31750"/>
                </a:lnTo>
                <a:lnTo>
                  <a:pt x="99199" y="12700"/>
                </a:lnTo>
                <a:lnTo>
                  <a:pt x="106578" y="8889"/>
                </a:lnTo>
                <a:lnTo>
                  <a:pt x="114134" y="6350"/>
                </a:lnTo>
                <a:lnTo>
                  <a:pt x="121843" y="5079"/>
                </a:lnTo>
                <a:lnTo>
                  <a:pt x="129705" y="2539"/>
                </a:lnTo>
                <a:lnTo>
                  <a:pt x="145834" y="0"/>
                </a:lnTo>
                <a:lnTo>
                  <a:pt x="3331514" y="0"/>
                </a:lnTo>
                <a:lnTo>
                  <a:pt x="3347643" y="2539"/>
                </a:lnTo>
                <a:lnTo>
                  <a:pt x="3355505" y="5079"/>
                </a:lnTo>
                <a:lnTo>
                  <a:pt x="3363214" y="6350"/>
                </a:lnTo>
                <a:lnTo>
                  <a:pt x="3370757" y="8889"/>
                </a:lnTo>
                <a:lnTo>
                  <a:pt x="3378136" y="12700"/>
                </a:lnTo>
                <a:lnTo>
                  <a:pt x="147269" y="12700"/>
                </a:lnTo>
                <a:lnTo>
                  <a:pt x="139458" y="13970"/>
                </a:lnTo>
                <a:lnTo>
                  <a:pt x="139776" y="13970"/>
                </a:lnTo>
                <a:lnTo>
                  <a:pt x="132092" y="15239"/>
                </a:lnTo>
                <a:lnTo>
                  <a:pt x="132397" y="15239"/>
                </a:lnTo>
                <a:lnTo>
                  <a:pt x="124853" y="16510"/>
                </a:lnTo>
                <a:lnTo>
                  <a:pt x="125158" y="16510"/>
                </a:lnTo>
                <a:lnTo>
                  <a:pt x="117754" y="19050"/>
                </a:lnTo>
                <a:lnTo>
                  <a:pt x="118046" y="19050"/>
                </a:lnTo>
                <a:lnTo>
                  <a:pt x="110794" y="21589"/>
                </a:lnTo>
                <a:lnTo>
                  <a:pt x="111099" y="21589"/>
                </a:lnTo>
                <a:lnTo>
                  <a:pt x="104000" y="24129"/>
                </a:lnTo>
                <a:lnTo>
                  <a:pt x="104292" y="24129"/>
                </a:lnTo>
                <a:lnTo>
                  <a:pt x="97383" y="26670"/>
                </a:lnTo>
                <a:lnTo>
                  <a:pt x="97662" y="26670"/>
                </a:lnTo>
                <a:lnTo>
                  <a:pt x="90932" y="30479"/>
                </a:lnTo>
                <a:lnTo>
                  <a:pt x="91198" y="30479"/>
                </a:lnTo>
                <a:lnTo>
                  <a:pt x="86838" y="33020"/>
                </a:lnTo>
                <a:lnTo>
                  <a:pt x="84924" y="33020"/>
                </a:lnTo>
                <a:lnTo>
                  <a:pt x="78587" y="38100"/>
                </a:lnTo>
                <a:lnTo>
                  <a:pt x="78841" y="38100"/>
                </a:lnTo>
                <a:lnTo>
                  <a:pt x="72720" y="41910"/>
                </a:lnTo>
                <a:lnTo>
                  <a:pt x="72974" y="41910"/>
                </a:lnTo>
                <a:lnTo>
                  <a:pt x="67068" y="45720"/>
                </a:lnTo>
                <a:lnTo>
                  <a:pt x="67310" y="45720"/>
                </a:lnTo>
                <a:lnTo>
                  <a:pt x="61645" y="50800"/>
                </a:lnTo>
                <a:lnTo>
                  <a:pt x="61874" y="50800"/>
                </a:lnTo>
                <a:lnTo>
                  <a:pt x="56451" y="55879"/>
                </a:lnTo>
                <a:lnTo>
                  <a:pt x="56667" y="55879"/>
                </a:lnTo>
                <a:lnTo>
                  <a:pt x="51498" y="60960"/>
                </a:lnTo>
                <a:lnTo>
                  <a:pt x="51701" y="60960"/>
                </a:lnTo>
                <a:lnTo>
                  <a:pt x="47779" y="66039"/>
                </a:lnTo>
                <a:lnTo>
                  <a:pt x="46989" y="66039"/>
                </a:lnTo>
                <a:lnTo>
                  <a:pt x="42354" y="72389"/>
                </a:lnTo>
                <a:lnTo>
                  <a:pt x="42532" y="72389"/>
                </a:lnTo>
                <a:lnTo>
                  <a:pt x="39057" y="77470"/>
                </a:lnTo>
                <a:lnTo>
                  <a:pt x="38353" y="77470"/>
                </a:lnTo>
                <a:lnTo>
                  <a:pt x="34289" y="83820"/>
                </a:lnTo>
                <a:lnTo>
                  <a:pt x="34455" y="83820"/>
                </a:lnTo>
                <a:lnTo>
                  <a:pt x="30695" y="90170"/>
                </a:lnTo>
                <a:lnTo>
                  <a:pt x="30848" y="90170"/>
                </a:lnTo>
                <a:lnTo>
                  <a:pt x="27393" y="96520"/>
                </a:lnTo>
                <a:lnTo>
                  <a:pt x="27533" y="96520"/>
                </a:lnTo>
                <a:lnTo>
                  <a:pt x="24930" y="102870"/>
                </a:lnTo>
                <a:lnTo>
                  <a:pt x="24523" y="102870"/>
                </a:lnTo>
                <a:lnTo>
                  <a:pt x="21729" y="110489"/>
                </a:lnTo>
                <a:lnTo>
                  <a:pt x="19380" y="116839"/>
                </a:lnTo>
                <a:lnTo>
                  <a:pt x="17373" y="124460"/>
                </a:lnTo>
                <a:lnTo>
                  <a:pt x="15709" y="132079"/>
                </a:lnTo>
                <a:lnTo>
                  <a:pt x="14630" y="138429"/>
                </a:lnTo>
                <a:lnTo>
                  <a:pt x="14452" y="138429"/>
                </a:lnTo>
                <a:lnTo>
                  <a:pt x="13462" y="146050"/>
                </a:lnTo>
                <a:lnTo>
                  <a:pt x="12890" y="153670"/>
                </a:lnTo>
                <a:lnTo>
                  <a:pt x="12729" y="161289"/>
                </a:lnTo>
                <a:lnTo>
                  <a:pt x="12700" y="786129"/>
                </a:lnTo>
                <a:lnTo>
                  <a:pt x="12903" y="793750"/>
                </a:lnTo>
                <a:lnTo>
                  <a:pt x="13487" y="801370"/>
                </a:lnTo>
                <a:lnTo>
                  <a:pt x="14452" y="808989"/>
                </a:lnTo>
                <a:lnTo>
                  <a:pt x="15773" y="816610"/>
                </a:lnTo>
                <a:lnTo>
                  <a:pt x="17449" y="824230"/>
                </a:lnTo>
                <a:lnTo>
                  <a:pt x="17724" y="824230"/>
                </a:lnTo>
                <a:lnTo>
                  <a:pt x="19481" y="830580"/>
                </a:lnTo>
                <a:lnTo>
                  <a:pt x="21844" y="838200"/>
                </a:lnTo>
                <a:lnTo>
                  <a:pt x="22195" y="838200"/>
                </a:lnTo>
                <a:lnTo>
                  <a:pt x="24523" y="844550"/>
                </a:lnTo>
                <a:lnTo>
                  <a:pt x="27533" y="850900"/>
                </a:lnTo>
                <a:lnTo>
                  <a:pt x="27393" y="850900"/>
                </a:lnTo>
                <a:lnTo>
                  <a:pt x="30848" y="857250"/>
                </a:lnTo>
                <a:lnTo>
                  <a:pt x="30695" y="857250"/>
                </a:lnTo>
                <a:lnTo>
                  <a:pt x="34455" y="863600"/>
                </a:lnTo>
                <a:lnTo>
                  <a:pt x="34289" y="863600"/>
                </a:lnTo>
                <a:lnTo>
                  <a:pt x="38353" y="869950"/>
                </a:lnTo>
                <a:lnTo>
                  <a:pt x="38188" y="869950"/>
                </a:lnTo>
                <a:lnTo>
                  <a:pt x="42532" y="876300"/>
                </a:lnTo>
                <a:lnTo>
                  <a:pt x="43281" y="876300"/>
                </a:lnTo>
                <a:lnTo>
                  <a:pt x="46989" y="881380"/>
                </a:lnTo>
                <a:lnTo>
                  <a:pt x="46799" y="881380"/>
                </a:lnTo>
                <a:lnTo>
                  <a:pt x="51701" y="886460"/>
                </a:lnTo>
                <a:lnTo>
                  <a:pt x="51498" y="886460"/>
                </a:lnTo>
                <a:lnTo>
                  <a:pt x="56667" y="891539"/>
                </a:lnTo>
                <a:lnTo>
                  <a:pt x="56451" y="891539"/>
                </a:lnTo>
                <a:lnTo>
                  <a:pt x="61874" y="896619"/>
                </a:lnTo>
                <a:lnTo>
                  <a:pt x="61645" y="896619"/>
                </a:lnTo>
                <a:lnTo>
                  <a:pt x="67310" y="901700"/>
                </a:lnTo>
                <a:lnTo>
                  <a:pt x="67068" y="901700"/>
                </a:lnTo>
                <a:lnTo>
                  <a:pt x="72974" y="906780"/>
                </a:lnTo>
                <a:lnTo>
                  <a:pt x="74250" y="906780"/>
                </a:lnTo>
                <a:lnTo>
                  <a:pt x="78841" y="910589"/>
                </a:lnTo>
                <a:lnTo>
                  <a:pt x="78587" y="910589"/>
                </a:lnTo>
                <a:lnTo>
                  <a:pt x="84924" y="914400"/>
                </a:lnTo>
                <a:lnTo>
                  <a:pt x="84658" y="914400"/>
                </a:lnTo>
                <a:lnTo>
                  <a:pt x="91198" y="918210"/>
                </a:lnTo>
                <a:lnTo>
                  <a:pt x="90932" y="918210"/>
                </a:lnTo>
                <a:lnTo>
                  <a:pt x="97662" y="920750"/>
                </a:lnTo>
                <a:lnTo>
                  <a:pt x="97383" y="920750"/>
                </a:lnTo>
                <a:lnTo>
                  <a:pt x="104292" y="924560"/>
                </a:lnTo>
                <a:lnTo>
                  <a:pt x="104000" y="924560"/>
                </a:lnTo>
                <a:lnTo>
                  <a:pt x="111099" y="927100"/>
                </a:lnTo>
                <a:lnTo>
                  <a:pt x="110794" y="927100"/>
                </a:lnTo>
                <a:lnTo>
                  <a:pt x="118046" y="929639"/>
                </a:lnTo>
                <a:lnTo>
                  <a:pt x="117754" y="929639"/>
                </a:lnTo>
                <a:lnTo>
                  <a:pt x="125158" y="930910"/>
                </a:lnTo>
                <a:lnTo>
                  <a:pt x="124853" y="930910"/>
                </a:lnTo>
                <a:lnTo>
                  <a:pt x="132397" y="932180"/>
                </a:lnTo>
                <a:lnTo>
                  <a:pt x="132092" y="932180"/>
                </a:lnTo>
                <a:lnTo>
                  <a:pt x="139776" y="934719"/>
                </a:lnTo>
                <a:lnTo>
                  <a:pt x="146951" y="934719"/>
                </a:lnTo>
                <a:lnTo>
                  <a:pt x="154876" y="935989"/>
                </a:lnTo>
                <a:lnTo>
                  <a:pt x="3378136" y="935989"/>
                </a:lnTo>
                <a:lnTo>
                  <a:pt x="3363214" y="941069"/>
                </a:lnTo>
                <a:lnTo>
                  <a:pt x="3355505" y="943610"/>
                </a:lnTo>
                <a:lnTo>
                  <a:pt x="3323259" y="948689"/>
                </a:lnTo>
                <a:close/>
              </a:path>
              <a:path w="3477895" h="948689">
                <a:moveTo>
                  <a:pt x="3392678" y="34289"/>
                </a:moveTo>
                <a:lnTo>
                  <a:pt x="3386137" y="30479"/>
                </a:lnTo>
                <a:lnTo>
                  <a:pt x="3386416" y="30479"/>
                </a:lnTo>
                <a:lnTo>
                  <a:pt x="3379685" y="26670"/>
                </a:lnTo>
                <a:lnTo>
                  <a:pt x="3379965" y="26670"/>
                </a:lnTo>
                <a:lnTo>
                  <a:pt x="3373043" y="24129"/>
                </a:lnTo>
                <a:lnTo>
                  <a:pt x="3373335" y="24129"/>
                </a:lnTo>
                <a:lnTo>
                  <a:pt x="3366249" y="21589"/>
                </a:lnTo>
                <a:lnTo>
                  <a:pt x="3366541" y="21589"/>
                </a:lnTo>
                <a:lnTo>
                  <a:pt x="3359289" y="19050"/>
                </a:lnTo>
                <a:lnTo>
                  <a:pt x="3359594" y="19050"/>
                </a:lnTo>
                <a:lnTo>
                  <a:pt x="3352177" y="16510"/>
                </a:lnTo>
                <a:lnTo>
                  <a:pt x="3352495" y="16510"/>
                </a:lnTo>
                <a:lnTo>
                  <a:pt x="3344938" y="15239"/>
                </a:lnTo>
                <a:lnTo>
                  <a:pt x="3345256" y="15239"/>
                </a:lnTo>
                <a:lnTo>
                  <a:pt x="3337559" y="13970"/>
                </a:lnTo>
                <a:lnTo>
                  <a:pt x="3337877" y="13970"/>
                </a:lnTo>
                <a:lnTo>
                  <a:pt x="3330067" y="12700"/>
                </a:lnTo>
                <a:lnTo>
                  <a:pt x="3378136" y="12700"/>
                </a:lnTo>
                <a:lnTo>
                  <a:pt x="3412096" y="31750"/>
                </a:lnTo>
                <a:lnTo>
                  <a:pt x="3413629" y="33020"/>
                </a:lnTo>
                <a:lnTo>
                  <a:pt x="3392411" y="33020"/>
                </a:lnTo>
                <a:lnTo>
                  <a:pt x="3392678" y="34289"/>
                </a:lnTo>
                <a:close/>
              </a:path>
              <a:path w="3477895" h="948689">
                <a:moveTo>
                  <a:pt x="84658" y="34289"/>
                </a:moveTo>
                <a:lnTo>
                  <a:pt x="84924" y="33020"/>
                </a:lnTo>
                <a:lnTo>
                  <a:pt x="86838" y="33020"/>
                </a:lnTo>
                <a:lnTo>
                  <a:pt x="84658" y="34289"/>
                </a:lnTo>
                <a:close/>
              </a:path>
              <a:path w="3477895" h="948689">
                <a:moveTo>
                  <a:pt x="3430549" y="67310"/>
                </a:moveTo>
                <a:lnTo>
                  <a:pt x="3425647" y="60960"/>
                </a:lnTo>
                <a:lnTo>
                  <a:pt x="3425850" y="60960"/>
                </a:lnTo>
                <a:lnTo>
                  <a:pt x="3420681" y="55879"/>
                </a:lnTo>
                <a:lnTo>
                  <a:pt x="3420897" y="55879"/>
                </a:lnTo>
                <a:lnTo>
                  <a:pt x="3415474" y="50800"/>
                </a:lnTo>
                <a:lnTo>
                  <a:pt x="3415703" y="50800"/>
                </a:lnTo>
                <a:lnTo>
                  <a:pt x="3410038" y="45720"/>
                </a:lnTo>
                <a:lnTo>
                  <a:pt x="3410267" y="45720"/>
                </a:lnTo>
                <a:lnTo>
                  <a:pt x="3404374" y="41910"/>
                </a:lnTo>
                <a:lnTo>
                  <a:pt x="3404616" y="41910"/>
                </a:lnTo>
                <a:lnTo>
                  <a:pt x="3398494" y="38100"/>
                </a:lnTo>
                <a:lnTo>
                  <a:pt x="3398748" y="38100"/>
                </a:lnTo>
                <a:lnTo>
                  <a:pt x="3392411" y="33020"/>
                </a:lnTo>
                <a:lnTo>
                  <a:pt x="3413629" y="33020"/>
                </a:lnTo>
                <a:lnTo>
                  <a:pt x="3445065" y="64770"/>
                </a:lnTo>
                <a:lnTo>
                  <a:pt x="3445972" y="66039"/>
                </a:lnTo>
                <a:lnTo>
                  <a:pt x="3430358" y="66039"/>
                </a:lnTo>
                <a:lnTo>
                  <a:pt x="3430549" y="67310"/>
                </a:lnTo>
                <a:close/>
              </a:path>
              <a:path w="3477895" h="948689">
                <a:moveTo>
                  <a:pt x="46799" y="67310"/>
                </a:moveTo>
                <a:lnTo>
                  <a:pt x="46989" y="66039"/>
                </a:lnTo>
                <a:lnTo>
                  <a:pt x="47779" y="66039"/>
                </a:lnTo>
                <a:lnTo>
                  <a:pt x="46799" y="67310"/>
                </a:lnTo>
                <a:close/>
              </a:path>
              <a:path w="3477895" h="948689">
                <a:moveTo>
                  <a:pt x="3439159" y="78739"/>
                </a:moveTo>
                <a:lnTo>
                  <a:pt x="3434803" y="72389"/>
                </a:lnTo>
                <a:lnTo>
                  <a:pt x="3434994" y="72389"/>
                </a:lnTo>
                <a:lnTo>
                  <a:pt x="3430358" y="66039"/>
                </a:lnTo>
                <a:lnTo>
                  <a:pt x="3445972" y="66039"/>
                </a:lnTo>
                <a:lnTo>
                  <a:pt x="3449599" y="71120"/>
                </a:lnTo>
                <a:lnTo>
                  <a:pt x="3453815" y="77470"/>
                </a:lnTo>
                <a:lnTo>
                  <a:pt x="3438982" y="77470"/>
                </a:lnTo>
                <a:lnTo>
                  <a:pt x="3439159" y="78739"/>
                </a:lnTo>
                <a:close/>
              </a:path>
              <a:path w="3477895" h="948689">
                <a:moveTo>
                  <a:pt x="38188" y="78739"/>
                </a:moveTo>
                <a:lnTo>
                  <a:pt x="38353" y="77470"/>
                </a:lnTo>
                <a:lnTo>
                  <a:pt x="39057" y="77470"/>
                </a:lnTo>
                <a:lnTo>
                  <a:pt x="38188" y="78739"/>
                </a:lnTo>
                <a:close/>
              </a:path>
              <a:path w="3477895" h="948689">
                <a:moveTo>
                  <a:pt x="3452939" y="104139"/>
                </a:moveTo>
                <a:lnTo>
                  <a:pt x="3449815" y="96520"/>
                </a:lnTo>
                <a:lnTo>
                  <a:pt x="3446500" y="90170"/>
                </a:lnTo>
                <a:lnTo>
                  <a:pt x="3446640" y="90170"/>
                </a:lnTo>
                <a:lnTo>
                  <a:pt x="3442893" y="83820"/>
                </a:lnTo>
                <a:lnTo>
                  <a:pt x="3443046" y="83820"/>
                </a:lnTo>
                <a:lnTo>
                  <a:pt x="3438982" y="77470"/>
                </a:lnTo>
                <a:lnTo>
                  <a:pt x="3453815" y="77470"/>
                </a:lnTo>
                <a:lnTo>
                  <a:pt x="3457727" y="83820"/>
                </a:lnTo>
                <a:lnTo>
                  <a:pt x="3461321" y="91439"/>
                </a:lnTo>
                <a:lnTo>
                  <a:pt x="3464572" y="99060"/>
                </a:lnTo>
                <a:lnTo>
                  <a:pt x="3466317" y="102870"/>
                </a:lnTo>
                <a:lnTo>
                  <a:pt x="3452812" y="102870"/>
                </a:lnTo>
                <a:lnTo>
                  <a:pt x="3452939" y="104139"/>
                </a:lnTo>
                <a:close/>
              </a:path>
              <a:path w="3477895" h="948689">
                <a:moveTo>
                  <a:pt x="24409" y="104139"/>
                </a:moveTo>
                <a:lnTo>
                  <a:pt x="24523" y="102870"/>
                </a:lnTo>
                <a:lnTo>
                  <a:pt x="24930" y="102870"/>
                </a:lnTo>
                <a:lnTo>
                  <a:pt x="24409" y="104139"/>
                </a:lnTo>
                <a:close/>
              </a:path>
              <a:path w="3477895" h="948689">
                <a:moveTo>
                  <a:pt x="3462934" y="139700"/>
                </a:moveTo>
                <a:lnTo>
                  <a:pt x="3461562" y="132079"/>
                </a:lnTo>
                <a:lnTo>
                  <a:pt x="3459886" y="124460"/>
                </a:lnTo>
                <a:lnTo>
                  <a:pt x="3457867" y="116839"/>
                </a:lnTo>
                <a:lnTo>
                  <a:pt x="3455504" y="110489"/>
                </a:lnTo>
                <a:lnTo>
                  <a:pt x="3452812" y="102870"/>
                </a:lnTo>
                <a:lnTo>
                  <a:pt x="3466317" y="102870"/>
                </a:lnTo>
                <a:lnTo>
                  <a:pt x="3467480" y="105410"/>
                </a:lnTo>
                <a:lnTo>
                  <a:pt x="3475640" y="138429"/>
                </a:lnTo>
                <a:lnTo>
                  <a:pt x="3462896" y="138429"/>
                </a:lnTo>
                <a:lnTo>
                  <a:pt x="3462934" y="139700"/>
                </a:lnTo>
                <a:close/>
              </a:path>
              <a:path w="3477895" h="948689">
                <a:moveTo>
                  <a:pt x="14401" y="139700"/>
                </a:moveTo>
                <a:lnTo>
                  <a:pt x="14452" y="138429"/>
                </a:lnTo>
                <a:lnTo>
                  <a:pt x="14630" y="138429"/>
                </a:lnTo>
                <a:lnTo>
                  <a:pt x="14401" y="139700"/>
                </a:lnTo>
                <a:close/>
              </a:path>
              <a:path w="3477895" h="948689">
                <a:moveTo>
                  <a:pt x="3472836" y="824230"/>
                </a:moveTo>
                <a:lnTo>
                  <a:pt x="3459886" y="824230"/>
                </a:lnTo>
                <a:lnTo>
                  <a:pt x="3461626" y="816610"/>
                </a:lnTo>
                <a:lnTo>
                  <a:pt x="3462934" y="808989"/>
                </a:lnTo>
                <a:lnTo>
                  <a:pt x="3463886" y="801370"/>
                </a:lnTo>
                <a:lnTo>
                  <a:pt x="3464458" y="793750"/>
                </a:lnTo>
                <a:lnTo>
                  <a:pt x="3464636" y="786129"/>
                </a:lnTo>
                <a:lnTo>
                  <a:pt x="3464636" y="161289"/>
                </a:lnTo>
                <a:lnTo>
                  <a:pt x="3464432" y="153670"/>
                </a:lnTo>
                <a:lnTo>
                  <a:pt x="3463848" y="146050"/>
                </a:lnTo>
                <a:lnTo>
                  <a:pt x="3462896" y="138429"/>
                </a:lnTo>
                <a:lnTo>
                  <a:pt x="3475640" y="138429"/>
                </a:lnTo>
                <a:lnTo>
                  <a:pt x="3476498" y="144779"/>
                </a:lnTo>
                <a:lnTo>
                  <a:pt x="3477132" y="153670"/>
                </a:lnTo>
                <a:lnTo>
                  <a:pt x="3477336" y="161289"/>
                </a:lnTo>
                <a:lnTo>
                  <a:pt x="3477336" y="786129"/>
                </a:lnTo>
                <a:lnTo>
                  <a:pt x="3477132" y="795020"/>
                </a:lnTo>
                <a:lnTo>
                  <a:pt x="3476498" y="802639"/>
                </a:lnTo>
                <a:lnTo>
                  <a:pt x="3475469" y="810260"/>
                </a:lnTo>
                <a:lnTo>
                  <a:pt x="3474046" y="819150"/>
                </a:lnTo>
                <a:lnTo>
                  <a:pt x="3472836" y="824230"/>
                </a:lnTo>
                <a:close/>
              </a:path>
              <a:path w="3477895" h="948689">
                <a:moveTo>
                  <a:pt x="12700" y="162560"/>
                </a:moveTo>
                <a:lnTo>
                  <a:pt x="12700" y="161289"/>
                </a:lnTo>
                <a:lnTo>
                  <a:pt x="12700" y="162560"/>
                </a:lnTo>
                <a:close/>
              </a:path>
              <a:path w="3477895" h="948689">
                <a:moveTo>
                  <a:pt x="3464636" y="162560"/>
                </a:moveTo>
                <a:lnTo>
                  <a:pt x="3464607" y="161289"/>
                </a:lnTo>
                <a:lnTo>
                  <a:pt x="3464636" y="162560"/>
                </a:lnTo>
                <a:close/>
              </a:path>
              <a:path w="3477895" h="948689">
                <a:moveTo>
                  <a:pt x="17724" y="824230"/>
                </a:moveTo>
                <a:lnTo>
                  <a:pt x="17449" y="824230"/>
                </a:lnTo>
                <a:lnTo>
                  <a:pt x="17373" y="822960"/>
                </a:lnTo>
                <a:lnTo>
                  <a:pt x="17724" y="824230"/>
                </a:lnTo>
                <a:close/>
              </a:path>
              <a:path w="3477895" h="948689">
                <a:moveTo>
                  <a:pt x="3468757" y="838200"/>
                </a:moveTo>
                <a:lnTo>
                  <a:pt x="3455504" y="838200"/>
                </a:lnTo>
                <a:lnTo>
                  <a:pt x="3457955" y="830580"/>
                </a:lnTo>
                <a:lnTo>
                  <a:pt x="3459962" y="822960"/>
                </a:lnTo>
                <a:lnTo>
                  <a:pt x="3459886" y="824230"/>
                </a:lnTo>
                <a:lnTo>
                  <a:pt x="3472836" y="824230"/>
                </a:lnTo>
                <a:lnTo>
                  <a:pt x="3472230" y="826769"/>
                </a:lnTo>
                <a:lnTo>
                  <a:pt x="3470033" y="834389"/>
                </a:lnTo>
                <a:lnTo>
                  <a:pt x="3468757" y="838200"/>
                </a:lnTo>
                <a:close/>
              </a:path>
              <a:path w="3477895" h="948689">
                <a:moveTo>
                  <a:pt x="22195" y="838200"/>
                </a:moveTo>
                <a:lnTo>
                  <a:pt x="21844" y="838200"/>
                </a:lnTo>
                <a:lnTo>
                  <a:pt x="21729" y="836930"/>
                </a:lnTo>
                <a:lnTo>
                  <a:pt x="22195" y="838200"/>
                </a:lnTo>
                <a:close/>
              </a:path>
              <a:path w="3477895" h="948689">
                <a:moveTo>
                  <a:pt x="3449599" y="876300"/>
                </a:moveTo>
                <a:lnTo>
                  <a:pt x="3434803" y="876300"/>
                </a:lnTo>
                <a:lnTo>
                  <a:pt x="3439159" y="869950"/>
                </a:lnTo>
                <a:lnTo>
                  <a:pt x="3438982" y="869950"/>
                </a:lnTo>
                <a:lnTo>
                  <a:pt x="3443046" y="863600"/>
                </a:lnTo>
                <a:lnTo>
                  <a:pt x="3442893" y="863600"/>
                </a:lnTo>
                <a:lnTo>
                  <a:pt x="3446640" y="857250"/>
                </a:lnTo>
                <a:lnTo>
                  <a:pt x="3446500" y="857250"/>
                </a:lnTo>
                <a:lnTo>
                  <a:pt x="3449942" y="850900"/>
                </a:lnTo>
                <a:lnTo>
                  <a:pt x="3452939" y="844550"/>
                </a:lnTo>
                <a:lnTo>
                  <a:pt x="3455606" y="836930"/>
                </a:lnTo>
                <a:lnTo>
                  <a:pt x="3455504" y="838200"/>
                </a:lnTo>
                <a:lnTo>
                  <a:pt x="3468757" y="838200"/>
                </a:lnTo>
                <a:lnTo>
                  <a:pt x="3467480" y="842010"/>
                </a:lnTo>
                <a:lnTo>
                  <a:pt x="3464572" y="849630"/>
                </a:lnTo>
                <a:lnTo>
                  <a:pt x="3461321" y="855980"/>
                </a:lnTo>
                <a:lnTo>
                  <a:pt x="3457727" y="863600"/>
                </a:lnTo>
                <a:lnTo>
                  <a:pt x="3453815" y="869950"/>
                </a:lnTo>
                <a:lnTo>
                  <a:pt x="3449599" y="876300"/>
                </a:lnTo>
                <a:close/>
              </a:path>
              <a:path w="3477895" h="948689">
                <a:moveTo>
                  <a:pt x="43281" y="876300"/>
                </a:moveTo>
                <a:lnTo>
                  <a:pt x="42532" y="876300"/>
                </a:lnTo>
                <a:lnTo>
                  <a:pt x="42354" y="875030"/>
                </a:lnTo>
                <a:lnTo>
                  <a:pt x="43281" y="876300"/>
                </a:lnTo>
                <a:close/>
              </a:path>
              <a:path w="3477895" h="948689">
                <a:moveTo>
                  <a:pt x="3424123" y="906780"/>
                </a:moveTo>
                <a:lnTo>
                  <a:pt x="3404374" y="906780"/>
                </a:lnTo>
                <a:lnTo>
                  <a:pt x="3410267" y="901700"/>
                </a:lnTo>
                <a:lnTo>
                  <a:pt x="3410038" y="901700"/>
                </a:lnTo>
                <a:lnTo>
                  <a:pt x="3415703" y="896619"/>
                </a:lnTo>
                <a:lnTo>
                  <a:pt x="3415474" y="896619"/>
                </a:lnTo>
                <a:lnTo>
                  <a:pt x="3420897" y="891539"/>
                </a:lnTo>
                <a:lnTo>
                  <a:pt x="3420681" y="891539"/>
                </a:lnTo>
                <a:lnTo>
                  <a:pt x="3425850" y="886460"/>
                </a:lnTo>
                <a:lnTo>
                  <a:pt x="3425647" y="886460"/>
                </a:lnTo>
                <a:lnTo>
                  <a:pt x="3430549" y="881380"/>
                </a:lnTo>
                <a:lnTo>
                  <a:pt x="3430358" y="881380"/>
                </a:lnTo>
                <a:lnTo>
                  <a:pt x="3434994" y="875030"/>
                </a:lnTo>
                <a:lnTo>
                  <a:pt x="3434803" y="876300"/>
                </a:lnTo>
                <a:lnTo>
                  <a:pt x="3449599" y="876300"/>
                </a:lnTo>
                <a:lnTo>
                  <a:pt x="3445065" y="882650"/>
                </a:lnTo>
                <a:lnTo>
                  <a:pt x="3440252" y="889000"/>
                </a:lnTo>
                <a:lnTo>
                  <a:pt x="3435146" y="895350"/>
                </a:lnTo>
                <a:lnTo>
                  <a:pt x="3429762" y="900430"/>
                </a:lnTo>
                <a:lnTo>
                  <a:pt x="3424123" y="906780"/>
                </a:lnTo>
                <a:close/>
              </a:path>
              <a:path w="3477895" h="948689">
                <a:moveTo>
                  <a:pt x="74250" y="906780"/>
                </a:moveTo>
                <a:lnTo>
                  <a:pt x="72974" y="906780"/>
                </a:lnTo>
                <a:lnTo>
                  <a:pt x="72720" y="905510"/>
                </a:lnTo>
                <a:lnTo>
                  <a:pt x="74250" y="906780"/>
                </a:lnTo>
                <a:close/>
              </a:path>
              <a:path w="3477895" h="948689">
                <a:moveTo>
                  <a:pt x="3378136" y="935989"/>
                </a:moveTo>
                <a:lnTo>
                  <a:pt x="3322459" y="935989"/>
                </a:lnTo>
                <a:lnTo>
                  <a:pt x="3330384" y="934719"/>
                </a:lnTo>
                <a:lnTo>
                  <a:pt x="3337559" y="934719"/>
                </a:lnTo>
                <a:lnTo>
                  <a:pt x="3345256" y="932180"/>
                </a:lnTo>
                <a:lnTo>
                  <a:pt x="3344938" y="932180"/>
                </a:lnTo>
                <a:lnTo>
                  <a:pt x="3352495" y="930910"/>
                </a:lnTo>
                <a:lnTo>
                  <a:pt x="3352177" y="930910"/>
                </a:lnTo>
                <a:lnTo>
                  <a:pt x="3359594" y="929639"/>
                </a:lnTo>
                <a:lnTo>
                  <a:pt x="3359289" y="929639"/>
                </a:lnTo>
                <a:lnTo>
                  <a:pt x="3366541" y="927100"/>
                </a:lnTo>
                <a:lnTo>
                  <a:pt x="3366249" y="927100"/>
                </a:lnTo>
                <a:lnTo>
                  <a:pt x="3373335" y="924560"/>
                </a:lnTo>
                <a:lnTo>
                  <a:pt x="3373043" y="924560"/>
                </a:lnTo>
                <a:lnTo>
                  <a:pt x="3379965" y="920750"/>
                </a:lnTo>
                <a:lnTo>
                  <a:pt x="3379685" y="920750"/>
                </a:lnTo>
                <a:lnTo>
                  <a:pt x="3386416" y="918210"/>
                </a:lnTo>
                <a:lnTo>
                  <a:pt x="3386137" y="918210"/>
                </a:lnTo>
                <a:lnTo>
                  <a:pt x="3392678" y="914400"/>
                </a:lnTo>
                <a:lnTo>
                  <a:pt x="3392411" y="914400"/>
                </a:lnTo>
                <a:lnTo>
                  <a:pt x="3398748" y="910589"/>
                </a:lnTo>
                <a:lnTo>
                  <a:pt x="3398494" y="910589"/>
                </a:lnTo>
                <a:lnTo>
                  <a:pt x="3404616" y="905510"/>
                </a:lnTo>
                <a:lnTo>
                  <a:pt x="3404374" y="906780"/>
                </a:lnTo>
                <a:lnTo>
                  <a:pt x="3424123" y="906780"/>
                </a:lnTo>
                <a:lnTo>
                  <a:pt x="3418230" y="911860"/>
                </a:lnTo>
                <a:lnTo>
                  <a:pt x="3412096" y="915669"/>
                </a:lnTo>
                <a:lnTo>
                  <a:pt x="3405733" y="920750"/>
                </a:lnTo>
                <a:lnTo>
                  <a:pt x="3399142" y="924560"/>
                </a:lnTo>
                <a:lnTo>
                  <a:pt x="3392335" y="928369"/>
                </a:lnTo>
                <a:lnTo>
                  <a:pt x="3385337" y="932180"/>
                </a:lnTo>
                <a:lnTo>
                  <a:pt x="3378136" y="935989"/>
                </a:lnTo>
                <a:close/>
              </a:path>
              <a:path w="3477895" h="948689">
                <a:moveTo>
                  <a:pt x="147269" y="934719"/>
                </a:moveTo>
                <a:lnTo>
                  <a:pt x="139776" y="934719"/>
                </a:lnTo>
                <a:lnTo>
                  <a:pt x="139458" y="933450"/>
                </a:lnTo>
                <a:lnTo>
                  <a:pt x="147269" y="934719"/>
                </a:lnTo>
                <a:close/>
              </a:path>
              <a:path w="3477895" h="948689">
                <a:moveTo>
                  <a:pt x="3337559" y="934719"/>
                </a:moveTo>
                <a:lnTo>
                  <a:pt x="3330067" y="934719"/>
                </a:lnTo>
                <a:lnTo>
                  <a:pt x="3337877" y="933450"/>
                </a:lnTo>
                <a:lnTo>
                  <a:pt x="3337559" y="9347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22365" y="2302255"/>
            <a:ext cx="3458210" cy="949960"/>
          </a:xfrm>
          <a:custGeom>
            <a:avLst/>
            <a:gdLst/>
            <a:ahLst/>
            <a:cxnLst/>
            <a:rect l="l" t="t" r="r" b="b"/>
            <a:pathLst>
              <a:path w="3458209" h="949960">
                <a:moveTo>
                  <a:pt x="3311791" y="948690"/>
                </a:moveTo>
                <a:lnTo>
                  <a:pt x="145948" y="948690"/>
                </a:lnTo>
                <a:lnTo>
                  <a:pt x="121945" y="944880"/>
                </a:lnTo>
                <a:lnTo>
                  <a:pt x="106667" y="939800"/>
                </a:lnTo>
                <a:lnTo>
                  <a:pt x="99288" y="935990"/>
                </a:lnTo>
                <a:lnTo>
                  <a:pt x="92087" y="933450"/>
                </a:lnTo>
                <a:lnTo>
                  <a:pt x="59156" y="911860"/>
                </a:lnTo>
                <a:lnTo>
                  <a:pt x="32296" y="883920"/>
                </a:lnTo>
                <a:lnTo>
                  <a:pt x="12776" y="849630"/>
                </a:lnTo>
                <a:lnTo>
                  <a:pt x="9855" y="843280"/>
                </a:lnTo>
                <a:lnTo>
                  <a:pt x="838" y="803910"/>
                </a:lnTo>
                <a:lnTo>
                  <a:pt x="0" y="787400"/>
                </a:lnTo>
                <a:lnTo>
                  <a:pt x="0" y="161290"/>
                </a:lnTo>
                <a:lnTo>
                  <a:pt x="5118" y="121920"/>
                </a:lnTo>
                <a:lnTo>
                  <a:pt x="9855" y="106680"/>
                </a:lnTo>
                <a:lnTo>
                  <a:pt x="12776" y="99060"/>
                </a:lnTo>
                <a:lnTo>
                  <a:pt x="32296" y="64770"/>
                </a:lnTo>
                <a:lnTo>
                  <a:pt x="59156" y="36830"/>
                </a:lnTo>
                <a:lnTo>
                  <a:pt x="92087" y="15240"/>
                </a:lnTo>
                <a:lnTo>
                  <a:pt x="99288" y="12700"/>
                </a:lnTo>
                <a:lnTo>
                  <a:pt x="106667" y="8890"/>
                </a:lnTo>
                <a:lnTo>
                  <a:pt x="114223" y="6350"/>
                </a:lnTo>
                <a:lnTo>
                  <a:pt x="121945" y="5080"/>
                </a:lnTo>
                <a:lnTo>
                  <a:pt x="129806" y="2540"/>
                </a:lnTo>
                <a:lnTo>
                  <a:pt x="145948" y="0"/>
                </a:lnTo>
                <a:lnTo>
                  <a:pt x="3311791" y="0"/>
                </a:lnTo>
                <a:lnTo>
                  <a:pt x="3327933" y="2540"/>
                </a:lnTo>
                <a:lnTo>
                  <a:pt x="3335794" y="5080"/>
                </a:lnTo>
                <a:lnTo>
                  <a:pt x="3343516" y="6350"/>
                </a:lnTo>
                <a:lnTo>
                  <a:pt x="3351072" y="8890"/>
                </a:lnTo>
                <a:lnTo>
                  <a:pt x="3358451" y="12700"/>
                </a:lnTo>
                <a:lnTo>
                  <a:pt x="147396" y="12700"/>
                </a:lnTo>
                <a:lnTo>
                  <a:pt x="139573" y="13970"/>
                </a:lnTo>
                <a:lnTo>
                  <a:pt x="139890" y="13970"/>
                </a:lnTo>
                <a:lnTo>
                  <a:pt x="132194" y="15240"/>
                </a:lnTo>
                <a:lnTo>
                  <a:pt x="132511" y="15240"/>
                </a:lnTo>
                <a:lnTo>
                  <a:pt x="124955" y="16510"/>
                </a:lnTo>
                <a:lnTo>
                  <a:pt x="125260" y="16510"/>
                </a:lnTo>
                <a:lnTo>
                  <a:pt x="117843" y="19050"/>
                </a:lnTo>
                <a:lnTo>
                  <a:pt x="118148" y="19050"/>
                </a:lnTo>
                <a:lnTo>
                  <a:pt x="110883" y="21590"/>
                </a:lnTo>
                <a:lnTo>
                  <a:pt x="111188" y="21590"/>
                </a:lnTo>
                <a:lnTo>
                  <a:pt x="104089" y="24130"/>
                </a:lnTo>
                <a:lnTo>
                  <a:pt x="104368" y="24130"/>
                </a:lnTo>
                <a:lnTo>
                  <a:pt x="97459" y="26670"/>
                </a:lnTo>
                <a:lnTo>
                  <a:pt x="97739" y="26670"/>
                </a:lnTo>
                <a:lnTo>
                  <a:pt x="90995" y="30480"/>
                </a:lnTo>
                <a:lnTo>
                  <a:pt x="91262" y="30480"/>
                </a:lnTo>
                <a:lnTo>
                  <a:pt x="84721" y="34290"/>
                </a:lnTo>
                <a:lnTo>
                  <a:pt x="84988" y="34290"/>
                </a:lnTo>
                <a:lnTo>
                  <a:pt x="78651" y="38100"/>
                </a:lnTo>
                <a:lnTo>
                  <a:pt x="78905" y="38100"/>
                </a:lnTo>
                <a:lnTo>
                  <a:pt x="72783" y="41910"/>
                </a:lnTo>
                <a:lnTo>
                  <a:pt x="73025" y="41910"/>
                </a:lnTo>
                <a:lnTo>
                  <a:pt x="68595" y="45720"/>
                </a:lnTo>
                <a:lnTo>
                  <a:pt x="67348" y="45720"/>
                </a:lnTo>
                <a:lnTo>
                  <a:pt x="61683" y="50800"/>
                </a:lnTo>
                <a:lnTo>
                  <a:pt x="61912" y="50800"/>
                </a:lnTo>
                <a:lnTo>
                  <a:pt x="56489" y="55880"/>
                </a:lnTo>
                <a:lnTo>
                  <a:pt x="56692" y="55880"/>
                </a:lnTo>
                <a:lnTo>
                  <a:pt x="51523" y="60960"/>
                </a:lnTo>
                <a:lnTo>
                  <a:pt x="51727" y="60960"/>
                </a:lnTo>
                <a:lnTo>
                  <a:pt x="47805" y="66040"/>
                </a:lnTo>
                <a:lnTo>
                  <a:pt x="47015" y="66040"/>
                </a:lnTo>
                <a:lnTo>
                  <a:pt x="42379" y="72390"/>
                </a:lnTo>
                <a:lnTo>
                  <a:pt x="42557" y="72390"/>
                </a:lnTo>
                <a:lnTo>
                  <a:pt x="39072" y="77470"/>
                </a:lnTo>
                <a:lnTo>
                  <a:pt x="38366" y="77470"/>
                </a:lnTo>
                <a:lnTo>
                  <a:pt x="34302" y="83820"/>
                </a:lnTo>
                <a:lnTo>
                  <a:pt x="34467" y="83820"/>
                </a:lnTo>
                <a:lnTo>
                  <a:pt x="30708" y="90170"/>
                </a:lnTo>
                <a:lnTo>
                  <a:pt x="30848" y="90170"/>
                </a:lnTo>
                <a:lnTo>
                  <a:pt x="27406" y="96520"/>
                </a:lnTo>
                <a:lnTo>
                  <a:pt x="24930" y="102870"/>
                </a:lnTo>
                <a:lnTo>
                  <a:pt x="24536" y="102870"/>
                </a:lnTo>
                <a:lnTo>
                  <a:pt x="21729" y="110490"/>
                </a:lnTo>
                <a:lnTo>
                  <a:pt x="19790" y="116840"/>
                </a:lnTo>
                <a:lnTo>
                  <a:pt x="19481" y="116840"/>
                </a:lnTo>
                <a:lnTo>
                  <a:pt x="17373" y="124460"/>
                </a:lnTo>
                <a:lnTo>
                  <a:pt x="15709" y="132080"/>
                </a:lnTo>
                <a:lnTo>
                  <a:pt x="14630" y="138430"/>
                </a:lnTo>
                <a:lnTo>
                  <a:pt x="14439" y="138430"/>
                </a:lnTo>
                <a:lnTo>
                  <a:pt x="13590" y="146050"/>
                </a:lnTo>
                <a:lnTo>
                  <a:pt x="12964" y="153670"/>
                </a:lnTo>
                <a:lnTo>
                  <a:pt x="12729" y="161290"/>
                </a:lnTo>
                <a:lnTo>
                  <a:pt x="12729" y="787400"/>
                </a:lnTo>
                <a:lnTo>
                  <a:pt x="12874" y="793750"/>
                </a:lnTo>
                <a:lnTo>
                  <a:pt x="13487" y="802640"/>
                </a:lnTo>
                <a:lnTo>
                  <a:pt x="14439" y="810260"/>
                </a:lnTo>
                <a:lnTo>
                  <a:pt x="14630" y="810260"/>
                </a:lnTo>
                <a:lnTo>
                  <a:pt x="15773" y="816610"/>
                </a:lnTo>
                <a:lnTo>
                  <a:pt x="17449" y="824230"/>
                </a:lnTo>
                <a:lnTo>
                  <a:pt x="19481" y="831850"/>
                </a:lnTo>
                <a:lnTo>
                  <a:pt x="21844" y="838200"/>
                </a:lnTo>
                <a:lnTo>
                  <a:pt x="24536" y="845820"/>
                </a:lnTo>
                <a:lnTo>
                  <a:pt x="24930" y="845820"/>
                </a:lnTo>
                <a:lnTo>
                  <a:pt x="27533" y="852170"/>
                </a:lnTo>
                <a:lnTo>
                  <a:pt x="30848" y="858520"/>
                </a:lnTo>
                <a:lnTo>
                  <a:pt x="30708" y="858520"/>
                </a:lnTo>
                <a:lnTo>
                  <a:pt x="34467" y="864870"/>
                </a:lnTo>
                <a:lnTo>
                  <a:pt x="34302" y="864870"/>
                </a:lnTo>
                <a:lnTo>
                  <a:pt x="38366" y="871220"/>
                </a:lnTo>
                <a:lnTo>
                  <a:pt x="39072" y="871220"/>
                </a:lnTo>
                <a:lnTo>
                  <a:pt x="42557" y="876300"/>
                </a:lnTo>
                <a:lnTo>
                  <a:pt x="42379" y="876300"/>
                </a:lnTo>
                <a:lnTo>
                  <a:pt x="47015" y="882650"/>
                </a:lnTo>
                <a:lnTo>
                  <a:pt x="46824" y="882650"/>
                </a:lnTo>
                <a:lnTo>
                  <a:pt x="51727" y="887730"/>
                </a:lnTo>
                <a:lnTo>
                  <a:pt x="51523" y="887730"/>
                </a:lnTo>
                <a:lnTo>
                  <a:pt x="56692" y="892810"/>
                </a:lnTo>
                <a:lnTo>
                  <a:pt x="56489" y="892810"/>
                </a:lnTo>
                <a:lnTo>
                  <a:pt x="61912" y="897890"/>
                </a:lnTo>
                <a:lnTo>
                  <a:pt x="61683" y="897890"/>
                </a:lnTo>
                <a:lnTo>
                  <a:pt x="67348" y="902970"/>
                </a:lnTo>
                <a:lnTo>
                  <a:pt x="67119" y="902970"/>
                </a:lnTo>
                <a:lnTo>
                  <a:pt x="73025" y="906780"/>
                </a:lnTo>
                <a:lnTo>
                  <a:pt x="72783" y="906780"/>
                </a:lnTo>
                <a:lnTo>
                  <a:pt x="78905" y="910590"/>
                </a:lnTo>
                <a:lnTo>
                  <a:pt x="78651" y="910590"/>
                </a:lnTo>
                <a:lnTo>
                  <a:pt x="84988" y="915670"/>
                </a:lnTo>
                <a:lnTo>
                  <a:pt x="86901" y="915670"/>
                </a:lnTo>
                <a:lnTo>
                  <a:pt x="91262" y="918210"/>
                </a:lnTo>
                <a:lnTo>
                  <a:pt x="90995" y="918210"/>
                </a:lnTo>
                <a:lnTo>
                  <a:pt x="97739" y="922020"/>
                </a:lnTo>
                <a:lnTo>
                  <a:pt x="97459" y="922020"/>
                </a:lnTo>
                <a:lnTo>
                  <a:pt x="104368" y="924560"/>
                </a:lnTo>
                <a:lnTo>
                  <a:pt x="104089" y="924560"/>
                </a:lnTo>
                <a:lnTo>
                  <a:pt x="111188" y="927100"/>
                </a:lnTo>
                <a:lnTo>
                  <a:pt x="110883" y="927100"/>
                </a:lnTo>
                <a:lnTo>
                  <a:pt x="118148" y="929640"/>
                </a:lnTo>
                <a:lnTo>
                  <a:pt x="117843" y="929640"/>
                </a:lnTo>
                <a:lnTo>
                  <a:pt x="125260" y="932180"/>
                </a:lnTo>
                <a:lnTo>
                  <a:pt x="124955" y="932180"/>
                </a:lnTo>
                <a:lnTo>
                  <a:pt x="132511" y="933450"/>
                </a:lnTo>
                <a:lnTo>
                  <a:pt x="132194" y="933450"/>
                </a:lnTo>
                <a:lnTo>
                  <a:pt x="139890" y="934720"/>
                </a:lnTo>
                <a:lnTo>
                  <a:pt x="139573" y="934720"/>
                </a:lnTo>
                <a:lnTo>
                  <a:pt x="147396" y="935990"/>
                </a:lnTo>
                <a:lnTo>
                  <a:pt x="154686" y="935990"/>
                </a:lnTo>
                <a:lnTo>
                  <a:pt x="162725" y="937260"/>
                </a:lnTo>
                <a:lnTo>
                  <a:pt x="3355991" y="937260"/>
                </a:lnTo>
                <a:lnTo>
                  <a:pt x="3351072" y="939800"/>
                </a:lnTo>
                <a:lnTo>
                  <a:pt x="3335794" y="944880"/>
                </a:lnTo>
                <a:lnTo>
                  <a:pt x="3311791" y="948690"/>
                </a:lnTo>
                <a:close/>
              </a:path>
              <a:path w="3458209" h="949960">
                <a:moveTo>
                  <a:pt x="3390620" y="46990"/>
                </a:moveTo>
                <a:lnTo>
                  <a:pt x="3384715" y="41910"/>
                </a:lnTo>
                <a:lnTo>
                  <a:pt x="3384956" y="41910"/>
                </a:lnTo>
                <a:lnTo>
                  <a:pt x="3378834" y="38100"/>
                </a:lnTo>
                <a:lnTo>
                  <a:pt x="3379089" y="38100"/>
                </a:lnTo>
                <a:lnTo>
                  <a:pt x="3372751" y="34290"/>
                </a:lnTo>
                <a:lnTo>
                  <a:pt x="3373018" y="34290"/>
                </a:lnTo>
                <a:lnTo>
                  <a:pt x="3366465" y="30480"/>
                </a:lnTo>
                <a:lnTo>
                  <a:pt x="3366744" y="30480"/>
                </a:lnTo>
                <a:lnTo>
                  <a:pt x="3360000" y="26670"/>
                </a:lnTo>
                <a:lnTo>
                  <a:pt x="3360280" y="26670"/>
                </a:lnTo>
                <a:lnTo>
                  <a:pt x="3353358" y="24130"/>
                </a:lnTo>
                <a:lnTo>
                  <a:pt x="3353650" y="24130"/>
                </a:lnTo>
                <a:lnTo>
                  <a:pt x="3346551" y="21590"/>
                </a:lnTo>
                <a:lnTo>
                  <a:pt x="3346856" y="21590"/>
                </a:lnTo>
                <a:lnTo>
                  <a:pt x="3339592" y="19050"/>
                </a:lnTo>
                <a:lnTo>
                  <a:pt x="3339896" y="19050"/>
                </a:lnTo>
                <a:lnTo>
                  <a:pt x="3332479" y="16510"/>
                </a:lnTo>
                <a:lnTo>
                  <a:pt x="3332784" y="16510"/>
                </a:lnTo>
                <a:lnTo>
                  <a:pt x="3325228" y="15240"/>
                </a:lnTo>
                <a:lnTo>
                  <a:pt x="3325533" y="15240"/>
                </a:lnTo>
                <a:lnTo>
                  <a:pt x="3317849" y="13970"/>
                </a:lnTo>
                <a:lnTo>
                  <a:pt x="3318167" y="13970"/>
                </a:lnTo>
                <a:lnTo>
                  <a:pt x="3310343" y="12700"/>
                </a:lnTo>
                <a:lnTo>
                  <a:pt x="3358451" y="12700"/>
                </a:lnTo>
                <a:lnTo>
                  <a:pt x="3392449" y="31750"/>
                </a:lnTo>
                <a:lnTo>
                  <a:pt x="3408714" y="45720"/>
                </a:lnTo>
                <a:lnTo>
                  <a:pt x="3390379" y="45720"/>
                </a:lnTo>
                <a:lnTo>
                  <a:pt x="3390620" y="46990"/>
                </a:lnTo>
                <a:close/>
              </a:path>
              <a:path w="3458209" h="949960">
                <a:moveTo>
                  <a:pt x="67119" y="46990"/>
                </a:moveTo>
                <a:lnTo>
                  <a:pt x="67348" y="45720"/>
                </a:lnTo>
                <a:lnTo>
                  <a:pt x="68595" y="45720"/>
                </a:lnTo>
                <a:lnTo>
                  <a:pt x="67119" y="46990"/>
                </a:lnTo>
                <a:close/>
              </a:path>
              <a:path w="3458209" h="949960">
                <a:moveTo>
                  <a:pt x="3410915" y="67310"/>
                </a:moveTo>
                <a:lnTo>
                  <a:pt x="3406013" y="60960"/>
                </a:lnTo>
                <a:lnTo>
                  <a:pt x="3406216" y="60960"/>
                </a:lnTo>
                <a:lnTo>
                  <a:pt x="3401034" y="55880"/>
                </a:lnTo>
                <a:lnTo>
                  <a:pt x="3401250" y="55880"/>
                </a:lnTo>
                <a:lnTo>
                  <a:pt x="3395827" y="50800"/>
                </a:lnTo>
                <a:lnTo>
                  <a:pt x="3396056" y="50800"/>
                </a:lnTo>
                <a:lnTo>
                  <a:pt x="3390379" y="45720"/>
                </a:lnTo>
                <a:lnTo>
                  <a:pt x="3408714" y="45720"/>
                </a:lnTo>
                <a:lnTo>
                  <a:pt x="3426350" y="66040"/>
                </a:lnTo>
                <a:lnTo>
                  <a:pt x="3410724" y="66040"/>
                </a:lnTo>
                <a:lnTo>
                  <a:pt x="3410915" y="67310"/>
                </a:lnTo>
                <a:close/>
              </a:path>
              <a:path w="3458209" h="949960">
                <a:moveTo>
                  <a:pt x="46824" y="67310"/>
                </a:moveTo>
                <a:lnTo>
                  <a:pt x="47015" y="66040"/>
                </a:lnTo>
                <a:lnTo>
                  <a:pt x="47805" y="66040"/>
                </a:lnTo>
                <a:lnTo>
                  <a:pt x="46824" y="67310"/>
                </a:lnTo>
                <a:close/>
              </a:path>
              <a:path w="3458209" h="949960">
                <a:moveTo>
                  <a:pt x="3419538" y="78740"/>
                </a:moveTo>
                <a:lnTo>
                  <a:pt x="3415182" y="72390"/>
                </a:lnTo>
                <a:lnTo>
                  <a:pt x="3415360" y="72390"/>
                </a:lnTo>
                <a:lnTo>
                  <a:pt x="3410724" y="66040"/>
                </a:lnTo>
                <a:lnTo>
                  <a:pt x="3426350" y="66040"/>
                </a:lnTo>
                <a:lnTo>
                  <a:pt x="3429977" y="71120"/>
                </a:lnTo>
                <a:lnTo>
                  <a:pt x="3434206" y="77470"/>
                </a:lnTo>
                <a:lnTo>
                  <a:pt x="3419360" y="77470"/>
                </a:lnTo>
                <a:lnTo>
                  <a:pt x="3419538" y="78740"/>
                </a:lnTo>
                <a:close/>
              </a:path>
              <a:path w="3458209" h="949960">
                <a:moveTo>
                  <a:pt x="38201" y="78740"/>
                </a:moveTo>
                <a:lnTo>
                  <a:pt x="38366" y="77470"/>
                </a:lnTo>
                <a:lnTo>
                  <a:pt x="39072" y="77470"/>
                </a:lnTo>
                <a:lnTo>
                  <a:pt x="38201" y="78740"/>
                </a:lnTo>
                <a:close/>
              </a:path>
              <a:path w="3458209" h="949960">
                <a:moveTo>
                  <a:pt x="3433330" y="104140"/>
                </a:moveTo>
                <a:lnTo>
                  <a:pt x="3430206" y="96520"/>
                </a:lnTo>
                <a:lnTo>
                  <a:pt x="3426891" y="90170"/>
                </a:lnTo>
                <a:lnTo>
                  <a:pt x="3427031" y="90170"/>
                </a:lnTo>
                <a:lnTo>
                  <a:pt x="3423272" y="83820"/>
                </a:lnTo>
                <a:lnTo>
                  <a:pt x="3423424" y="83820"/>
                </a:lnTo>
                <a:lnTo>
                  <a:pt x="3419360" y="77470"/>
                </a:lnTo>
                <a:lnTo>
                  <a:pt x="3434206" y="77470"/>
                </a:lnTo>
                <a:lnTo>
                  <a:pt x="3438118" y="83820"/>
                </a:lnTo>
                <a:lnTo>
                  <a:pt x="3441712" y="91440"/>
                </a:lnTo>
                <a:lnTo>
                  <a:pt x="3444963" y="99060"/>
                </a:lnTo>
                <a:lnTo>
                  <a:pt x="3446418" y="102870"/>
                </a:lnTo>
                <a:lnTo>
                  <a:pt x="3433203" y="102870"/>
                </a:lnTo>
                <a:lnTo>
                  <a:pt x="3433330" y="104140"/>
                </a:lnTo>
                <a:close/>
              </a:path>
              <a:path w="3458209" h="949960">
                <a:moveTo>
                  <a:pt x="24409" y="104140"/>
                </a:moveTo>
                <a:lnTo>
                  <a:pt x="24536" y="102870"/>
                </a:lnTo>
                <a:lnTo>
                  <a:pt x="24930" y="102870"/>
                </a:lnTo>
                <a:lnTo>
                  <a:pt x="24409" y="104140"/>
                </a:lnTo>
                <a:close/>
              </a:path>
              <a:path w="3458209" h="949960">
                <a:moveTo>
                  <a:pt x="3438347" y="118110"/>
                </a:moveTo>
                <a:lnTo>
                  <a:pt x="3435896" y="110490"/>
                </a:lnTo>
                <a:lnTo>
                  <a:pt x="3433203" y="102870"/>
                </a:lnTo>
                <a:lnTo>
                  <a:pt x="3446418" y="102870"/>
                </a:lnTo>
                <a:lnTo>
                  <a:pt x="3447872" y="106680"/>
                </a:lnTo>
                <a:lnTo>
                  <a:pt x="3450437" y="113030"/>
                </a:lnTo>
                <a:lnTo>
                  <a:pt x="3451373" y="116840"/>
                </a:lnTo>
                <a:lnTo>
                  <a:pt x="3438258" y="116840"/>
                </a:lnTo>
                <a:lnTo>
                  <a:pt x="3438347" y="118110"/>
                </a:lnTo>
                <a:close/>
              </a:path>
              <a:path w="3458209" h="949960">
                <a:moveTo>
                  <a:pt x="19380" y="118110"/>
                </a:moveTo>
                <a:lnTo>
                  <a:pt x="19481" y="116840"/>
                </a:lnTo>
                <a:lnTo>
                  <a:pt x="19790" y="116840"/>
                </a:lnTo>
                <a:lnTo>
                  <a:pt x="19380" y="118110"/>
                </a:lnTo>
                <a:close/>
              </a:path>
              <a:path w="3458209" h="949960">
                <a:moveTo>
                  <a:pt x="3443338" y="139700"/>
                </a:moveTo>
                <a:lnTo>
                  <a:pt x="3441966" y="132080"/>
                </a:lnTo>
                <a:lnTo>
                  <a:pt x="3440290" y="124460"/>
                </a:lnTo>
                <a:lnTo>
                  <a:pt x="3438258" y="116840"/>
                </a:lnTo>
                <a:lnTo>
                  <a:pt x="3451373" y="116840"/>
                </a:lnTo>
                <a:lnTo>
                  <a:pt x="3452622" y="121920"/>
                </a:lnTo>
                <a:lnTo>
                  <a:pt x="3454438" y="129540"/>
                </a:lnTo>
                <a:lnTo>
                  <a:pt x="3455873" y="137160"/>
                </a:lnTo>
                <a:lnTo>
                  <a:pt x="3456044" y="138430"/>
                </a:lnTo>
                <a:lnTo>
                  <a:pt x="3443287" y="138430"/>
                </a:lnTo>
                <a:lnTo>
                  <a:pt x="3443338" y="139700"/>
                </a:lnTo>
                <a:close/>
              </a:path>
              <a:path w="3458209" h="949960">
                <a:moveTo>
                  <a:pt x="14401" y="139700"/>
                </a:moveTo>
                <a:lnTo>
                  <a:pt x="14439" y="138430"/>
                </a:lnTo>
                <a:lnTo>
                  <a:pt x="14630" y="138430"/>
                </a:lnTo>
                <a:lnTo>
                  <a:pt x="14401" y="139700"/>
                </a:lnTo>
                <a:close/>
              </a:path>
              <a:path w="3458209" h="949960">
                <a:moveTo>
                  <a:pt x="3457740" y="787400"/>
                </a:moveTo>
                <a:lnTo>
                  <a:pt x="3445040" y="787400"/>
                </a:lnTo>
                <a:lnTo>
                  <a:pt x="3445011" y="161290"/>
                </a:lnTo>
                <a:lnTo>
                  <a:pt x="3444836" y="153670"/>
                </a:lnTo>
                <a:lnTo>
                  <a:pt x="3444252" y="146050"/>
                </a:lnTo>
                <a:lnTo>
                  <a:pt x="3443287" y="138430"/>
                </a:lnTo>
                <a:lnTo>
                  <a:pt x="3456044" y="138430"/>
                </a:lnTo>
                <a:lnTo>
                  <a:pt x="3456901" y="144780"/>
                </a:lnTo>
                <a:lnTo>
                  <a:pt x="3457536" y="153670"/>
                </a:lnTo>
                <a:lnTo>
                  <a:pt x="3457740" y="161290"/>
                </a:lnTo>
                <a:lnTo>
                  <a:pt x="3457740" y="787400"/>
                </a:lnTo>
                <a:close/>
              </a:path>
              <a:path w="3458209" h="949960">
                <a:moveTo>
                  <a:pt x="13449" y="147320"/>
                </a:moveTo>
                <a:lnTo>
                  <a:pt x="13487" y="146050"/>
                </a:lnTo>
                <a:lnTo>
                  <a:pt x="13449" y="147320"/>
                </a:lnTo>
                <a:close/>
              </a:path>
              <a:path w="3458209" h="949960">
                <a:moveTo>
                  <a:pt x="3444290" y="147320"/>
                </a:moveTo>
                <a:lnTo>
                  <a:pt x="3444147" y="146050"/>
                </a:lnTo>
                <a:lnTo>
                  <a:pt x="3444290" y="147320"/>
                </a:lnTo>
                <a:close/>
              </a:path>
              <a:path w="3458209" h="949960">
                <a:moveTo>
                  <a:pt x="12877" y="154940"/>
                </a:moveTo>
                <a:lnTo>
                  <a:pt x="12903" y="153670"/>
                </a:lnTo>
                <a:lnTo>
                  <a:pt x="12877" y="154940"/>
                </a:lnTo>
                <a:close/>
              </a:path>
              <a:path w="3458209" h="949960">
                <a:moveTo>
                  <a:pt x="3444862" y="154940"/>
                </a:moveTo>
                <a:lnTo>
                  <a:pt x="3444775" y="153670"/>
                </a:lnTo>
                <a:lnTo>
                  <a:pt x="3444862" y="154940"/>
                </a:lnTo>
                <a:close/>
              </a:path>
              <a:path w="3458209" h="949960">
                <a:moveTo>
                  <a:pt x="12729" y="787400"/>
                </a:moveTo>
                <a:lnTo>
                  <a:pt x="12700" y="786130"/>
                </a:lnTo>
                <a:lnTo>
                  <a:pt x="12729" y="787400"/>
                </a:lnTo>
                <a:close/>
              </a:path>
              <a:path w="3458209" h="949960">
                <a:moveTo>
                  <a:pt x="3457536" y="795020"/>
                </a:moveTo>
                <a:lnTo>
                  <a:pt x="3444836" y="795020"/>
                </a:lnTo>
                <a:lnTo>
                  <a:pt x="3445040" y="786130"/>
                </a:lnTo>
                <a:lnTo>
                  <a:pt x="3445040" y="787400"/>
                </a:lnTo>
                <a:lnTo>
                  <a:pt x="3457740" y="787400"/>
                </a:lnTo>
                <a:lnTo>
                  <a:pt x="3457536" y="795020"/>
                </a:lnTo>
                <a:close/>
              </a:path>
              <a:path w="3458209" h="949960">
                <a:moveTo>
                  <a:pt x="12964" y="795020"/>
                </a:moveTo>
                <a:lnTo>
                  <a:pt x="12877" y="793750"/>
                </a:lnTo>
                <a:lnTo>
                  <a:pt x="12964" y="795020"/>
                </a:lnTo>
                <a:close/>
              </a:path>
              <a:path w="3458209" h="949960">
                <a:moveTo>
                  <a:pt x="3456992" y="802640"/>
                </a:moveTo>
                <a:lnTo>
                  <a:pt x="3444252" y="802640"/>
                </a:lnTo>
                <a:lnTo>
                  <a:pt x="3444862" y="793750"/>
                </a:lnTo>
                <a:lnTo>
                  <a:pt x="3444836" y="795020"/>
                </a:lnTo>
                <a:lnTo>
                  <a:pt x="3457536" y="795020"/>
                </a:lnTo>
                <a:lnTo>
                  <a:pt x="3456992" y="802640"/>
                </a:lnTo>
                <a:close/>
              </a:path>
              <a:path w="3458209" h="949960">
                <a:moveTo>
                  <a:pt x="13590" y="802640"/>
                </a:moveTo>
                <a:lnTo>
                  <a:pt x="13449" y="801370"/>
                </a:lnTo>
                <a:lnTo>
                  <a:pt x="13590" y="802640"/>
                </a:lnTo>
                <a:close/>
              </a:path>
              <a:path w="3458209" h="949960">
                <a:moveTo>
                  <a:pt x="3456044" y="810260"/>
                </a:moveTo>
                <a:lnTo>
                  <a:pt x="3443287" y="810260"/>
                </a:lnTo>
                <a:lnTo>
                  <a:pt x="3444290" y="801370"/>
                </a:lnTo>
                <a:lnTo>
                  <a:pt x="3444252" y="802640"/>
                </a:lnTo>
                <a:lnTo>
                  <a:pt x="3456992" y="802640"/>
                </a:lnTo>
                <a:lnTo>
                  <a:pt x="3456901" y="803910"/>
                </a:lnTo>
                <a:lnTo>
                  <a:pt x="3456044" y="810260"/>
                </a:lnTo>
                <a:close/>
              </a:path>
              <a:path w="3458209" h="949960">
                <a:moveTo>
                  <a:pt x="14630" y="810260"/>
                </a:moveTo>
                <a:lnTo>
                  <a:pt x="14439" y="810260"/>
                </a:lnTo>
                <a:lnTo>
                  <a:pt x="14401" y="808990"/>
                </a:lnTo>
                <a:lnTo>
                  <a:pt x="14630" y="810260"/>
                </a:lnTo>
                <a:close/>
              </a:path>
              <a:path w="3458209" h="949960">
                <a:moveTo>
                  <a:pt x="3446708" y="845820"/>
                </a:moveTo>
                <a:lnTo>
                  <a:pt x="3433203" y="845820"/>
                </a:lnTo>
                <a:lnTo>
                  <a:pt x="3436010" y="838200"/>
                </a:lnTo>
                <a:lnTo>
                  <a:pt x="3438347" y="831850"/>
                </a:lnTo>
                <a:lnTo>
                  <a:pt x="3440366" y="824230"/>
                </a:lnTo>
                <a:lnTo>
                  <a:pt x="3442030" y="816610"/>
                </a:lnTo>
                <a:lnTo>
                  <a:pt x="3443338" y="808990"/>
                </a:lnTo>
                <a:lnTo>
                  <a:pt x="3443287" y="810260"/>
                </a:lnTo>
                <a:lnTo>
                  <a:pt x="3456044" y="810260"/>
                </a:lnTo>
                <a:lnTo>
                  <a:pt x="3447872" y="843280"/>
                </a:lnTo>
                <a:lnTo>
                  <a:pt x="3446708" y="845820"/>
                </a:lnTo>
                <a:close/>
              </a:path>
              <a:path w="3458209" h="949960">
                <a:moveTo>
                  <a:pt x="24930" y="845820"/>
                </a:moveTo>
                <a:lnTo>
                  <a:pt x="24536" y="845820"/>
                </a:lnTo>
                <a:lnTo>
                  <a:pt x="24409" y="844550"/>
                </a:lnTo>
                <a:lnTo>
                  <a:pt x="24930" y="845820"/>
                </a:lnTo>
                <a:close/>
              </a:path>
              <a:path w="3458209" h="949960">
                <a:moveTo>
                  <a:pt x="3434206" y="871220"/>
                </a:moveTo>
                <a:lnTo>
                  <a:pt x="3419360" y="871220"/>
                </a:lnTo>
                <a:lnTo>
                  <a:pt x="3423424" y="864870"/>
                </a:lnTo>
                <a:lnTo>
                  <a:pt x="3423272" y="864870"/>
                </a:lnTo>
                <a:lnTo>
                  <a:pt x="3427031" y="858520"/>
                </a:lnTo>
                <a:lnTo>
                  <a:pt x="3426891" y="858520"/>
                </a:lnTo>
                <a:lnTo>
                  <a:pt x="3430333" y="852170"/>
                </a:lnTo>
                <a:lnTo>
                  <a:pt x="3433330" y="844550"/>
                </a:lnTo>
                <a:lnTo>
                  <a:pt x="3433203" y="845820"/>
                </a:lnTo>
                <a:lnTo>
                  <a:pt x="3446708" y="845820"/>
                </a:lnTo>
                <a:lnTo>
                  <a:pt x="3444963" y="849630"/>
                </a:lnTo>
                <a:lnTo>
                  <a:pt x="3441712" y="857250"/>
                </a:lnTo>
                <a:lnTo>
                  <a:pt x="3438118" y="864870"/>
                </a:lnTo>
                <a:lnTo>
                  <a:pt x="3434206" y="871220"/>
                </a:lnTo>
                <a:close/>
              </a:path>
              <a:path w="3458209" h="949960">
                <a:moveTo>
                  <a:pt x="39072" y="871220"/>
                </a:moveTo>
                <a:lnTo>
                  <a:pt x="38366" y="871220"/>
                </a:lnTo>
                <a:lnTo>
                  <a:pt x="38201" y="869950"/>
                </a:lnTo>
                <a:lnTo>
                  <a:pt x="39072" y="871220"/>
                </a:lnTo>
                <a:close/>
              </a:path>
              <a:path w="3458209" h="949960">
                <a:moveTo>
                  <a:pt x="3393982" y="915670"/>
                </a:moveTo>
                <a:lnTo>
                  <a:pt x="3372751" y="915670"/>
                </a:lnTo>
                <a:lnTo>
                  <a:pt x="3379089" y="910590"/>
                </a:lnTo>
                <a:lnTo>
                  <a:pt x="3378834" y="910590"/>
                </a:lnTo>
                <a:lnTo>
                  <a:pt x="3384956" y="906780"/>
                </a:lnTo>
                <a:lnTo>
                  <a:pt x="3384715" y="906780"/>
                </a:lnTo>
                <a:lnTo>
                  <a:pt x="3390620" y="902970"/>
                </a:lnTo>
                <a:lnTo>
                  <a:pt x="3390379" y="902970"/>
                </a:lnTo>
                <a:lnTo>
                  <a:pt x="3396056" y="897890"/>
                </a:lnTo>
                <a:lnTo>
                  <a:pt x="3395827" y="897890"/>
                </a:lnTo>
                <a:lnTo>
                  <a:pt x="3401250" y="892810"/>
                </a:lnTo>
                <a:lnTo>
                  <a:pt x="3401034" y="892810"/>
                </a:lnTo>
                <a:lnTo>
                  <a:pt x="3406216" y="887730"/>
                </a:lnTo>
                <a:lnTo>
                  <a:pt x="3406013" y="887730"/>
                </a:lnTo>
                <a:lnTo>
                  <a:pt x="3410915" y="882650"/>
                </a:lnTo>
                <a:lnTo>
                  <a:pt x="3410724" y="882650"/>
                </a:lnTo>
                <a:lnTo>
                  <a:pt x="3415360" y="876300"/>
                </a:lnTo>
                <a:lnTo>
                  <a:pt x="3415182" y="876300"/>
                </a:lnTo>
                <a:lnTo>
                  <a:pt x="3419538" y="869950"/>
                </a:lnTo>
                <a:lnTo>
                  <a:pt x="3419360" y="871220"/>
                </a:lnTo>
                <a:lnTo>
                  <a:pt x="3434206" y="871220"/>
                </a:lnTo>
                <a:lnTo>
                  <a:pt x="3429977" y="877570"/>
                </a:lnTo>
                <a:lnTo>
                  <a:pt x="3404476" y="906780"/>
                </a:lnTo>
                <a:lnTo>
                  <a:pt x="3398583" y="911860"/>
                </a:lnTo>
                <a:lnTo>
                  <a:pt x="3393982" y="915670"/>
                </a:lnTo>
                <a:close/>
              </a:path>
              <a:path w="3458209" h="949960">
                <a:moveTo>
                  <a:pt x="86901" y="915670"/>
                </a:moveTo>
                <a:lnTo>
                  <a:pt x="84988" y="915670"/>
                </a:lnTo>
                <a:lnTo>
                  <a:pt x="84721" y="914400"/>
                </a:lnTo>
                <a:lnTo>
                  <a:pt x="86901" y="915670"/>
                </a:lnTo>
                <a:close/>
              </a:path>
              <a:path w="3458209" h="949960">
                <a:moveTo>
                  <a:pt x="3355991" y="937260"/>
                </a:moveTo>
                <a:lnTo>
                  <a:pt x="3295015" y="937260"/>
                </a:lnTo>
                <a:lnTo>
                  <a:pt x="3303054" y="935990"/>
                </a:lnTo>
                <a:lnTo>
                  <a:pt x="3310343" y="935990"/>
                </a:lnTo>
                <a:lnTo>
                  <a:pt x="3318167" y="934720"/>
                </a:lnTo>
                <a:lnTo>
                  <a:pt x="3317849" y="934720"/>
                </a:lnTo>
                <a:lnTo>
                  <a:pt x="3325533" y="933450"/>
                </a:lnTo>
                <a:lnTo>
                  <a:pt x="3325228" y="933450"/>
                </a:lnTo>
                <a:lnTo>
                  <a:pt x="3332784" y="932180"/>
                </a:lnTo>
                <a:lnTo>
                  <a:pt x="3332479" y="932180"/>
                </a:lnTo>
                <a:lnTo>
                  <a:pt x="3339896" y="929640"/>
                </a:lnTo>
                <a:lnTo>
                  <a:pt x="3339592" y="929640"/>
                </a:lnTo>
                <a:lnTo>
                  <a:pt x="3346856" y="927100"/>
                </a:lnTo>
                <a:lnTo>
                  <a:pt x="3346551" y="927100"/>
                </a:lnTo>
                <a:lnTo>
                  <a:pt x="3353650" y="924560"/>
                </a:lnTo>
                <a:lnTo>
                  <a:pt x="3353358" y="924560"/>
                </a:lnTo>
                <a:lnTo>
                  <a:pt x="3360280" y="922020"/>
                </a:lnTo>
                <a:lnTo>
                  <a:pt x="3360000" y="922020"/>
                </a:lnTo>
                <a:lnTo>
                  <a:pt x="3366744" y="918210"/>
                </a:lnTo>
                <a:lnTo>
                  <a:pt x="3366465" y="918210"/>
                </a:lnTo>
                <a:lnTo>
                  <a:pt x="3373018" y="914400"/>
                </a:lnTo>
                <a:lnTo>
                  <a:pt x="3372751" y="915670"/>
                </a:lnTo>
                <a:lnTo>
                  <a:pt x="3393982" y="915670"/>
                </a:lnTo>
                <a:lnTo>
                  <a:pt x="3358451" y="935990"/>
                </a:lnTo>
                <a:lnTo>
                  <a:pt x="3355991" y="937260"/>
                </a:lnTo>
                <a:close/>
              </a:path>
              <a:path w="3458209" h="949960">
                <a:moveTo>
                  <a:pt x="3295256" y="949960"/>
                </a:moveTo>
                <a:lnTo>
                  <a:pt x="162483" y="949960"/>
                </a:lnTo>
                <a:lnTo>
                  <a:pt x="154203" y="948690"/>
                </a:lnTo>
                <a:lnTo>
                  <a:pt x="3303536" y="948690"/>
                </a:lnTo>
                <a:lnTo>
                  <a:pt x="3295256" y="9499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87859" y="2176582"/>
            <a:ext cx="3150235" cy="219964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195"/>
              </a:spcBef>
            </a:pPr>
            <a:r>
              <a:rPr dirty="0" sz="2000" b="1">
                <a:latin typeface="华文楷体"/>
                <a:cs typeface="华文楷体"/>
              </a:rPr>
              <a:t>规定电荷在</a:t>
            </a:r>
            <a:r>
              <a:rPr dirty="0" sz="2000" spc="-5" b="1" i="1">
                <a:solidFill>
                  <a:srgbClr val="00AFEF"/>
                </a:solidFill>
                <a:latin typeface="Times New Roman"/>
                <a:cs typeface="Times New Roman"/>
              </a:rPr>
              <a:t>B</a:t>
            </a:r>
            <a:r>
              <a:rPr dirty="0" sz="2000" b="1">
                <a:solidFill>
                  <a:srgbClr val="00AFEF"/>
                </a:solidFill>
                <a:latin typeface="华文楷体"/>
                <a:cs typeface="华文楷体"/>
              </a:rPr>
              <a:t>点</a:t>
            </a:r>
            <a:r>
              <a:rPr dirty="0" sz="2000" b="1">
                <a:latin typeface="华文楷体"/>
                <a:cs typeface="华文楷体"/>
              </a:rPr>
              <a:t>的电势能为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305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00AFEF"/>
                </a:solidFill>
                <a:latin typeface="华文楷体"/>
                <a:cs typeface="华文楷体"/>
              </a:rPr>
              <a:t>×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>
                <a:solidFill>
                  <a:srgbClr val="00AFEF"/>
                </a:solidFill>
                <a:latin typeface="Times New Roman"/>
                <a:cs typeface="Times New Roman"/>
              </a:rPr>
              <a:t>-7</a:t>
            </a:r>
            <a:r>
              <a:rPr dirty="0" sz="2400">
                <a:solidFill>
                  <a:srgbClr val="00AFE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华文楷体"/>
                <a:cs typeface="华文楷体"/>
              </a:rPr>
              <a:t>规定电荷在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点</a:t>
            </a:r>
            <a:r>
              <a:rPr dirty="0" sz="2000" b="1">
                <a:latin typeface="华文楷体"/>
                <a:cs typeface="华文楷体"/>
              </a:rPr>
              <a:t>的电势能为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935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BA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－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×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>
                <a:solidFill>
                  <a:srgbClr val="FF0000"/>
                </a:solidFill>
                <a:latin typeface="Times New Roman"/>
                <a:cs typeface="Times New Roman"/>
              </a:rPr>
              <a:t>-7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2551176"/>
            <a:ext cx="6842759" cy="1914525"/>
          </a:xfrm>
          <a:custGeom>
            <a:avLst/>
            <a:gdLst/>
            <a:ahLst/>
            <a:cxnLst/>
            <a:rect l="l" t="t" r="r" b="b"/>
            <a:pathLst>
              <a:path w="6842759" h="1914525">
                <a:moveTo>
                  <a:pt x="6524244" y="1914144"/>
                </a:moveTo>
                <a:lnTo>
                  <a:pt x="320039" y="1914144"/>
                </a:lnTo>
                <a:lnTo>
                  <a:pt x="272842" y="1910684"/>
                </a:lnTo>
                <a:lnTo>
                  <a:pt x="227796" y="1900635"/>
                </a:lnTo>
                <a:lnTo>
                  <a:pt x="185392" y="1884494"/>
                </a:lnTo>
                <a:lnTo>
                  <a:pt x="146118" y="1862757"/>
                </a:lnTo>
                <a:lnTo>
                  <a:pt x="110465" y="1835921"/>
                </a:lnTo>
                <a:lnTo>
                  <a:pt x="78922" y="1804482"/>
                </a:lnTo>
                <a:lnTo>
                  <a:pt x="51979" y="1768938"/>
                </a:lnTo>
                <a:lnTo>
                  <a:pt x="30126" y="1729783"/>
                </a:lnTo>
                <a:lnTo>
                  <a:pt x="13852" y="1687516"/>
                </a:lnTo>
                <a:lnTo>
                  <a:pt x="3646" y="1642632"/>
                </a:lnTo>
                <a:lnTo>
                  <a:pt x="0" y="1595627"/>
                </a:lnTo>
                <a:lnTo>
                  <a:pt x="0" y="318516"/>
                </a:lnTo>
                <a:lnTo>
                  <a:pt x="3646" y="271354"/>
                </a:lnTo>
                <a:lnTo>
                  <a:pt x="13852" y="226344"/>
                </a:lnTo>
                <a:lnTo>
                  <a:pt x="30126" y="183982"/>
                </a:lnTo>
                <a:lnTo>
                  <a:pt x="51979" y="144765"/>
                </a:lnTo>
                <a:lnTo>
                  <a:pt x="78922" y="109188"/>
                </a:lnTo>
                <a:lnTo>
                  <a:pt x="110465" y="77750"/>
                </a:lnTo>
                <a:lnTo>
                  <a:pt x="146118" y="50945"/>
                </a:lnTo>
                <a:lnTo>
                  <a:pt x="185392" y="29271"/>
                </a:lnTo>
                <a:lnTo>
                  <a:pt x="227796" y="13225"/>
                </a:lnTo>
                <a:lnTo>
                  <a:pt x="272842" y="3302"/>
                </a:lnTo>
                <a:lnTo>
                  <a:pt x="320039" y="0"/>
                </a:lnTo>
                <a:lnTo>
                  <a:pt x="6524244" y="0"/>
                </a:lnTo>
                <a:lnTo>
                  <a:pt x="6571433" y="3302"/>
                </a:lnTo>
                <a:lnTo>
                  <a:pt x="6616466" y="13225"/>
                </a:lnTo>
                <a:lnTo>
                  <a:pt x="6658845" y="29271"/>
                </a:lnTo>
                <a:lnTo>
                  <a:pt x="6698074" y="50945"/>
                </a:lnTo>
                <a:lnTo>
                  <a:pt x="6733656" y="77750"/>
                </a:lnTo>
                <a:lnTo>
                  <a:pt x="6765094" y="109188"/>
                </a:lnTo>
                <a:lnTo>
                  <a:pt x="6791893" y="144765"/>
                </a:lnTo>
                <a:lnTo>
                  <a:pt x="6813556" y="183982"/>
                </a:lnTo>
                <a:lnTo>
                  <a:pt x="6829585" y="226344"/>
                </a:lnTo>
                <a:lnTo>
                  <a:pt x="6839485" y="271354"/>
                </a:lnTo>
                <a:lnTo>
                  <a:pt x="6842759" y="318516"/>
                </a:lnTo>
                <a:lnTo>
                  <a:pt x="6842759" y="1595627"/>
                </a:lnTo>
                <a:lnTo>
                  <a:pt x="6839485" y="1642632"/>
                </a:lnTo>
                <a:lnTo>
                  <a:pt x="6829585" y="1687516"/>
                </a:lnTo>
                <a:lnTo>
                  <a:pt x="6813556" y="1729783"/>
                </a:lnTo>
                <a:lnTo>
                  <a:pt x="6791893" y="1768938"/>
                </a:lnTo>
                <a:lnTo>
                  <a:pt x="6765094" y="1804482"/>
                </a:lnTo>
                <a:lnTo>
                  <a:pt x="6733656" y="1835921"/>
                </a:lnTo>
                <a:lnTo>
                  <a:pt x="6698074" y="1862757"/>
                </a:lnTo>
                <a:lnTo>
                  <a:pt x="6658845" y="1884494"/>
                </a:lnTo>
                <a:lnTo>
                  <a:pt x="6616466" y="1900635"/>
                </a:lnTo>
                <a:lnTo>
                  <a:pt x="6571433" y="1910684"/>
                </a:lnTo>
                <a:lnTo>
                  <a:pt x="6524244" y="1914144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7599" y="2544191"/>
            <a:ext cx="6855459" cy="1917700"/>
          </a:xfrm>
          <a:custGeom>
            <a:avLst/>
            <a:gdLst/>
            <a:ahLst/>
            <a:cxnLst/>
            <a:rect l="l" t="t" r="r" b="b"/>
            <a:pathLst>
              <a:path w="6855459" h="1917700">
                <a:moveTo>
                  <a:pt x="6626758" y="12699"/>
                </a:moveTo>
                <a:lnTo>
                  <a:pt x="228701" y="12699"/>
                </a:lnTo>
                <a:lnTo>
                  <a:pt x="236385" y="0"/>
                </a:lnTo>
                <a:lnTo>
                  <a:pt x="6619074" y="0"/>
                </a:lnTo>
                <a:lnTo>
                  <a:pt x="6626758" y="12699"/>
                </a:lnTo>
                <a:close/>
              </a:path>
              <a:path w="6855459" h="1917700">
                <a:moveTo>
                  <a:pt x="232397" y="25399"/>
                </a:moveTo>
                <a:lnTo>
                  <a:pt x="198793" y="25399"/>
                </a:lnTo>
                <a:lnTo>
                  <a:pt x="206133" y="12699"/>
                </a:lnTo>
                <a:lnTo>
                  <a:pt x="239928" y="12699"/>
                </a:lnTo>
                <a:lnTo>
                  <a:pt x="232397" y="25399"/>
                </a:lnTo>
                <a:close/>
              </a:path>
              <a:path w="6855459" h="1917700">
                <a:moveTo>
                  <a:pt x="6656666" y="25399"/>
                </a:moveTo>
                <a:lnTo>
                  <a:pt x="6623062" y="25399"/>
                </a:lnTo>
                <a:lnTo>
                  <a:pt x="6615531" y="12699"/>
                </a:lnTo>
                <a:lnTo>
                  <a:pt x="6649326" y="12699"/>
                </a:lnTo>
                <a:lnTo>
                  <a:pt x="6656666" y="25399"/>
                </a:lnTo>
                <a:close/>
              </a:path>
              <a:path w="6855459" h="1917700">
                <a:moveTo>
                  <a:pt x="196697" y="38099"/>
                </a:moveTo>
                <a:lnTo>
                  <a:pt x="170332" y="38099"/>
                </a:lnTo>
                <a:lnTo>
                  <a:pt x="177304" y="25399"/>
                </a:lnTo>
                <a:lnTo>
                  <a:pt x="203809" y="25399"/>
                </a:lnTo>
                <a:lnTo>
                  <a:pt x="196697" y="38099"/>
                </a:lnTo>
                <a:close/>
              </a:path>
              <a:path w="6855459" h="1917700">
                <a:moveTo>
                  <a:pt x="6685127" y="38099"/>
                </a:moveTo>
                <a:lnTo>
                  <a:pt x="6658762" y="38099"/>
                </a:lnTo>
                <a:lnTo>
                  <a:pt x="6651650" y="25399"/>
                </a:lnTo>
                <a:lnTo>
                  <a:pt x="6678155" y="25399"/>
                </a:lnTo>
                <a:lnTo>
                  <a:pt x="6685127" y="38099"/>
                </a:lnTo>
                <a:close/>
              </a:path>
              <a:path w="6855459" h="1917700">
                <a:moveTo>
                  <a:pt x="169735" y="50799"/>
                </a:moveTo>
                <a:lnTo>
                  <a:pt x="150050" y="50799"/>
                </a:lnTo>
                <a:lnTo>
                  <a:pt x="156705" y="38099"/>
                </a:lnTo>
                <a:lnTo>
                  <a:pt x="176466" y="38099"/>
                </a:lnTo>
                <a:lnTo>
                  <a:pt x="169735" y="50799"/>
                </a:lnTo>
                <a:close/>
              </a:path>
              <a:path w="6855459" h="1917700">
                <a:moveTo>
                  <a:pt x="6705409" y="50799"/>
                </a:moveTo>
                <a:lnTo>
                  <a:pt x="6685724" y="50799"/>
                </a:lnTo>
                <a:lnTo>
                  <a:pt x="6678993" y="38099"/>
                </a:lnTo>
                <a:lnTo>
                  <a:pt x="6698754" y="38099"/>
                </a:lnTo>
                <a:lnTo>
                  <a:pt x="6705409" y="50799"/>
                </a:lnTo>
                <a:close/>
              </a:path>
              <a:path w="6855459" h="1917700">
                <a:moveTo>
                  <a:pt x="150545" y="63499"/>
                </a:moveTo>
                <a:lnTo>
                  <a:pt x="130733" y="63499"/>
                </a:lnTo>
                <a:lnTo>
                  <a:pt x="137058" y="50799"/>
                </a:lnTo>
                <a:lnTo>
                  <a:pt x="156972" y="50799"/>
                </a:lnTo>
                <a:lnTo>
                  <a:pt x="150545" y="63499"/>
                </a:lnTo>
                <a:close/>
              </a:path>
              <a:path w="6855459" h="1917700">
                <a:moveTo>
                  <a:pt x="6724726" y="63499"/>
                </a:moveTo>
                <a:lnTo>
                  <a:pt x="6704914" y="63499"/>
                </a:lnTo>
                <a:lnTo>
                  <a:pt x="6698488" y="50799"/>
                </a:lnTo>
                <a:lnTo>
                  <a:pt x="6718401" y="50799"/>
                </a:lnTo>
                <a:lnTo>
                  <a:pt x="6724726" y="63499"/>
                </a:lnTo>
                <a:close/>
              </a:path>
              <a:path w="6855459" h="1917700">
                <a:moveTo>
                  <a:pt x="132321" y="76199"/>
                </a:moveTo>
                <a:lnTo>
                  <a:pt x="112483" y="76199"/>
                </a:lnTo>
                <a:lnTo>
                  <a:pt x="118440" y="63499"/>
                </a:lnTo>
                <a:lnTo>
                  <a:pt x="138404" y="63499"/>
                </a:lnTo>
                <a:lnTo>
                  <a:pt x="132321" y="76199"/>
                </a:lnTo>
                <a:close/>
              </a:path>
              <a:path w="6855459" h="1917700">
                <a:moveTo>
                  <a:pt x="6742988" y="76199"/>
                </a:moveTo>
                <a:lnTo>
                  <a:pt x="6723138" y="76199"/>
                </a:lnTo>
                <a:lnTo>
                  <a:pt x="6717055" y="63499"/>
                </a:lnTo>
                <a:lnTo>
                  <a:pt x="6737019" y="63499"/>
                </a:lnTo>
                <a:lnTo>
                  <a:pt x="6742988" y="76199"/>
                </a:lnTo>
                <a:close/>
              </a:path>
              <a:path w="6855459" h="1917700">
                <a:moveTo>
                  <a:pt x="120738" y="88899"/>
                </a:moveTo>
                <a:lnTo>
                  <a:pt x="100914" y="88899"/>
                </a:lnTo>
                <a:lnTo>
                  <a:pt x="106629" y="76199"/>
                </a:lnTo>
                <a:lnTo>
                  <a:pt x="126580" y="76199"/>
                </a:lnTo>
                <a:lnTo>
                  <a:pt x="120738" y="88899"/>
                </a:lnTo>
                <a:close/>
              </a:path>
              <a:path w="6855459" h="1917700">
                <a:moveTo>
                  <a:pt x="6754545" y="88899"/>
                </a:moveTo>
                <a:lnTo>
                  <a:pt x="6734721" y="88899"/>
                </a:lnTo>
                <a:lnTo>
                  <a:pt x="6728879" y="76199"/>
                </a:lnTo>
                <a:lnTo>
                  <a:pt x="6748830" y="76199"/>
                </a:lnTo>
                <a:lnTo>
                  <a:pt x="6754545" y="88899"/>
                </a:lnTo>
                <a:close/>
              </a:path>
              <a:path w="6855459" h="1917700">
                <a:moveTo>
                  <a:pt x="104254" y="101599"/>
                </a:moveTo>
                <a:lnTo>
                  <a:pt x="84556" y="101599"/>
                </a:lnTo>
                <a:lnTo>
                  <a:pt x="89877" y="88899"/>
                </a:lnTo>
                <a:lnTo>
                  <a:pt x="109740" y="88899"/>
                </a:lnTo>
                <a:lnTo>
                  <a:pt x="104254" y="101599"/>
                </a:lnTo>
                <a:close/>
              </a:path>
              <a:path w="6855459" h="1917700">
                <a:moveTo>
                  <a:pt x="6770903" y="101599"/>
                </a:moveTo>
                <a:lnTo>
                  <a:pt x="6751205" y="101599"/>
                </a:lnTo>
                <a:lnTo>
                  <a:pt x="6745719" y="88899"/>
                </a:lnTo>
                <a:lnTo>
                  <a:pt x="6765582" y="88899"/>
                </a:lnTo>
                <a:lnTo>
                  <a:pt x="6770903" y="101599"/>
                </a:lnTo>
                <a:close/>
              </a:path>
              <a:path w="6855459" h="1917700">
                <a:moveTo>
                  <a:pt x="93903" y="114299"/>
                </a:moveTo>
                <a:lnTo>
                  <a:pt x="74333" y="114299"/>
                </a:lnTo>
                <a:lnTo>
                  <a:pt x="79375" y="101599"/>
                </a:lnTo>
                <a:lnTo>
                  <a:pt x="99123" y="101599"/>
                </a:lnTo>
                <a:lnTo>
                  <a:pt x="93903" y="114299"/>
                </a:lnTo>
                <a:close/>
              </a:path>
              <a:path w="6855459" h="1917700">
                <a:moveTo>
                  <a:pt x="6781126" y="114299"/>
                </a:moveTo>
                <a:lnTo>
                  <a:pt x="6761556" y="114299"/>
                </a:lnTo>
                <a:lnTo>
                  <a:pt x="6756336" y="101599"/>
                </a:lnTo>
                <a:lnTo>
                  <a:pt x="6776085" y="101599"/>
                </a:lnTo>
                <a:lnTo>
                  <a:pt x="6781126" y="114299"/>
                </a:lnTo>
                <a:close/>
              </a:path>
              <a:path w="6855459" h="1917700">
                <a:moveTo>
                  <a:pt x="79362" y="126999"/>
                </a:moveTo>
                <a:lnTo>
                  <a:pt x="64668" y="126999"/>
                </a:lnTo>
                <a:lnTo>
                  <a:pt x="69430" y="114299"/>
                </a:lnTo>
                <a:lnTo>
                  <a:pt x="84175" y="114299"/>
                </a:lnTo>
                <a:lnTo>
                  <a:pt x="79362" y="126999"/>
                </a:lnTo>
                <a:close/>
              </a:path>
              <a:path w="6855459" h="1917700">
                <a:moveTo>
                  <a:pt x="6790791" y="126999"/>
                </a:moveTo>
                <a:lnTo>
                  <a:pt x="6776097" y="126999"/>
                </a:lnTo>
                <a:lnTo>
                  <a:pt x="6771284" y="114299"/>
                </a:lnTo>
                <a:lnTo>
                  <a:pt x="6786041" y="114299"/>
                </a:lnTo>
                <a:lnTo>
                  <a:pt x="6790791" y="126999"/>
                </a:lnTo>
                <a:close/>
              </a:path>
              <a:path w="6855459" h="1917700">
                <a:moveTo>
                  <a:pt x="70357" y="139699"/>
                </a:moveTo>
                <a:lnTo>
                  <a:pt x="55587" y="139699"/>
                </a:lnTo>
                <a:lnTo>
                  <a:pt x="60058" y="126999"/>
                </a:lnTo>
                <a:lnTo>
                  <a:pt x="74879" y="126999"/>
                </a:lnTo>
                <a:lnTo>
                  <a:pt x="70357" y="139699"/>
                </a:lnTo>
                <a:close/>
              </a:path>
              <a:path w="6855459" h="1917700">
                <a:moveTo>
                  <a:pt x="6799872" y="139699"/>
                </a:moveTo>
                <a:lnTo>
                  <a:pt x="6785102" y="139699"/>
                </a:lnTo>
                <a:lnTo>
                  <a:pt x="6780580" y="126999"/>
                </a:lnTo>
                <a:lnTo>
                  <a:pt x="6795401" y="126999"/>
                </a:lnTo>
                <a:lnTo>
                  <a:pt x="6799872" y="139699"/>
                </a:lnTo>
                <a:close/>
              </a:path>
              <a:path w="6855459" h="1917700">
                <a:moveTo>
                  <a:pt x="61937" y="152399"/>
                </a:moveTo>
                <a:lnTo>
                  <a:pt x="47129" y="152399"/>
                </a:lnTo>
                <a:lnTo>
                  <a:pt x="51282" y="139699"/>
                </a:lnTo>
                <a:lnTo>
                  <a:pt x="66154" y="139699"/>
                </a:lnTo>
                <a:lnTo>
                  <a:pt x="61937" y="152399"/>
                </a:lnTo>
                <a:close/>
              </a:path>
              <a:path w="6855459" h="1917700">
                <a:moveTo>
                  <a:pt x="6808330" y="152399"/>
                </a:moveTo>
                <a:lnTo>
                  <a:pt x="6793534" y="152399"/>
                </a:lnTo>
                <a:lnTo>
                  <a:pt x="6789305" y="139699"/>
                </a:lnTo>
                <a:lnTo>
                  <a:pt x="6804177" y="139699"/>
                </a:lnTo>
                <a:lnTo>
                  <a:pt x="6808330" y="152399"/>
                </a:lnTo>
                <a:close/>
              </a:path>
              <a:path w="6855459" h="1917700">
                <a:moveTo>
                  <a:pt x="54101" y="165099"/>
                </a:moveTo>
                <a:lnTo>
                  <a:pt x="39293" y="165099"/>
                </a:lnTo>
                <a:lnTo>
                  <a:pt x="43129" y="152399"/>
                </a:lnTo>
                <a:lnTo>
                  <a:pt x="58013" y="152399"/>
                </a:lnTo>
                <a:lnTo>
                  <a:pt x="54101" y="165099"/>
                </a:lnTo>
                <a:close/>
              </a:path>
              <a:path w="6855459" h="1917700">
                <a:moveTo>
                  <a:pt x="6816178" y="165099"/>
                </a:moveTo>
                <a:lnTo>
                  <a:pt x="6801358" y="165099"/>
                </a:lnTo>
                <a:lnTo>
                  <a:pt x="6797446" y="152399"/>
                </a:lnTo>
                <a:lnTo>
                  <a:pt x="6812330" y="152399"/>
                </a:lnTo>
                <a:lnTo>
                  <a:pt x="6816178" y="165099"/>
                </a:lnTo>
                <a:close/>
              </a:path>
              <a:path w="6855459" h="1917700">
                <a:moveTo>
                  <a:pt x="40297" y="190499"/>
                </a:moveTo>
                <a:lnTo>
                  <a:pt x="28752" y="190499"/>
                </a:lnTo>
                <a:lnTo>
                  <a:pt x="32105" y="177799"/>
                </a:lnTo>
                <a:lnTo>
                  <a:pt x="35610" y="165099"/>
                </a:lnTo>
                <a:lnTo>
                  <a:pt x="50482" y="165099"/>
                </a:lnTo>
                <a:lnTo>
                  <a:pt x="46875" y="177799"/>
                </a:lnTo>
                <a:lnTo>
                  <a:pt x="43573" y="177799"/>
                </a:lnTo>
                <a:lnTo>
                  <a:pt x="40297" y="190499"/>
                </a:lnTo>
                <a:close/>
              </a:path>
              <a:path w="6855459" h="1917700">
                <a:moveTo>
                  <a:pt x="6826707" y="190499"/>
                </a:moveTo>
                <a:lnTo>
                  <a:pt x="6815162" y="190499"/>
                </a:lnTo>
                <a:lnTo>
                  <a:pt x="6811886" y="177799"/>
                </a:lnTo>
                <a:lnTo>
                  <a:pt x="6808584" y="177799"/>
                </a:lnTo>
                <a:lnTo>
                  <a:pt x="6804977" y="165099"/>
                </a:lnTo>
                <a:lnTo>
                  <a:pt x="6819849" y="165099"/>
                </a:lnTo>
                <a:lnTo>
                  <a:pt x="6823354" y="177799"/>
                </a:lnTo>
                <a:lnTo>
                  <a:pt x="6826707" y="190499"/>
                </a:lnTo>
                <a:close/>
              </a:path>
              <a:path w="6855459" h="1917700">
                <a:moveTo>
                  <a:pt x="37249" y="203199"/>
                </a:moveTo>
                <a:lnTo>
                  <a:pt x="22580" y="203199"/>
                </a:lnTo>
                <a:lnTo>
                  <a:pt x="25577" y="190499"/>
                </a:lnTo>
                <a:lnTo>
                  <a:pt x="40360" y="190499"/>
                </a:lnTo>
                <a:lnTo>
                  <a:pt x="37249" y="203199"/>
                </a:lnTo>
                <a:close/>
              </a:path>
              <a:path w="6855459" h="1917700">
                <a:moveTo>
                  <a:pt x="6832879" y="203199"/>
                </a:moveTo>
                <a:lnTo>
                  <a:pt x="6818210" y="203199"/>
                </a:lnTo>
                <a:lnTo>
                  <a:pt x="6815099" y="190499"/>
                </a:lnTo>
                <a:lnTo>
                  <a:pt x="6829882" y="190499"/>
                </a:lnTo>
                <a:lnTo>
                  <a:pt x="6832879" y="203199"/>
                </a:lnTo>
                <a:close/>
              </a:path>
              <a:path w="6855459" h="1917700">
                <a:moveTo>
                  <a:pt x="26733" y="228599"/>
                </a:moveTo>
                <a:lnTo>
                  <a:pt x="14630" y="228599"/>
                </a:lnTo>
                <a:lnTo>
                  <a:pt x="17106" y="215899"/>
                </a:lnTo>
                <a:lnTo>
                  <a:pt x="19748" y="203199"/>
                </a:lnTo>
                <a:lnTo>
                  <a:pt x="34417" y="203199"/>
                </a:lnTo>
                <a:lnTo>
                  <a:pt x="31648" y="215899"/>
                </a:lnTo>
                <a:lnTo>
                  <a:pt x="29159" y="215899"/>
                </a:lnTo>
                <a:lnTo>
                  <a:pt x="26733" y="228599"/>
                </a:lnTo>
                <a:close/>
              </a:path>
              <a:path w="6855459" h="1917700">
                <a:moveTo>
                  <a:pt x="6840829" y="228599"/>
                </a:moveTo>
                <a:lnTo>
                  <a:pt x="6828726" y="228599"/>
                </a:lnTo>
                <a:lnTo>
                  <a:pt x="6826300" y="215899"/>
                </a:lnTo>
                <a:lnTo>
                  <a:pt x="6823811" y="215899"/>
                </a:lnTo>
                <a:lnTo>
                  <a:pt x="6821043" y="203199"/>
                </a:lnTo>
                <a:lnTo>
                  <a:pt x="6835711" y="203199"/>
                </a:lnTo>
                <a:lnTo>
                  <a:pt x="6838353" y="215899"/>
                </a:lnTo>
                <a:lnTo>
                  <a:pt x="6840829" y="228599"/>
                </a:lnTo>
                <a:close/>
              </a:path>
              <a:path w="6855459" h="1917700">
                <a:moveTo>
                  <a:pt x="22529" y="241299"/>
                </a:moveTo>
                <a:lnTo>
                  <a:pt x="10248" y="241299"/>
                </a:lnTo>
                <a:lnTo>
                  <a:pt x="12344" y="228599"/>
                </a:lnTo>
                <a:lnTo>
                  <a:pt x="24587" y="228599"/>
                </a:lnTo>
                <a:lnTo>
                  <a:pt x="22529" y="241299"/>
                </a:lnTo>
                <a:close/>
              </a:path>
              <a:path w="6855459" h="1917700">
                <a:moveTo>
                  <a:pt x="6845211" y="241299"/>
                </a:moveTo>
                <a:lnTo>
                  <a:pt x="6832930" y="241299"/>
                </a:lnTo>
                <a:lnTo>
                  <a:pt x="6830872" y="228599"/>
                </a:lnTo>
                <a:lnTo>
                  <a:pt x="6843115" y="228599"/>
                </a:lnTo>
                <a:lnTo>
                  <a:pt x="6845211" y="241299"/>
                </a:lnTo>
                <a:close/>
              </a:path>
              <a:path w="6855459" h="1917700">
                <a:moveTo>
                  <a:pt x="17576" y="266699"/>
                </a:moveTo>
                <a:lnTo>
                  <a:pt x="5080" y="266699"/>
                </a:lnTo>
                <a:lnTo>
                  <a:pt x="6616" y="253999"/>
                </a:lnTo>
                <a:lnTo>
                  <a:pt x="8331" y="241299"/>
                </a:lnTo>
                <a:lnTo>
                  <a:pt x="22567" y="241299"/>
                </a:lnTo>
                <a:lnTo>
                  <a:pt x="20688" y="253999"/>
                </a:lnTo>
                <a:lnTo>
                  <a:pt x="19075" y="253999"/>
                </a:lnTo>
                <a:lnTo>
                  <a:pt x="17576" y="266699"/>
                </a:lnTo>
                <a:close/>
              </a:path>
              <a:path w="6855459" h="1917700">
                <a:moveTo>
                  <a:pt x="6850380" y="266699"/>
                </a:moveTo>
                <a:lnTo>
                  <a:pt x="6837883" y="266699"/>
                </a:lnTo>
                <a:lnTo>
                  <a:pt x="6836384" y="253999"/>
                </a:lnTo>
                <a:lnTo>
                  <a:pt x="6834771" y="253999"/>
                </a:lnTo>
                <a:lnTo>
                  <a:pt x="6832892" y="241299"/>
                </a:lnTo>
                <a:lnTo>
                  <a:pt x="6847128" y="241299"/>
                </a:lnTo>
                <a:lnTo>
                  <a:pt x="6848843" y="253999"/>
                </a:lnTo>
                <a:lnTo>
                  <a:pt x="6850380" y="266699"/>
                </a:lnTo>
                <a:close/>
              </a:path>
              <a:path w="6855459" h="1917700">
                <a:moveTo>
                  <a:pt x="14312" y="292099"/>
                </a:moveTo>
                <a:lnTo>
                  <a:pt x="1676" y="292099"/>
                </a:lnTo>
                <a:lnTo>
                  <a:pt x="2616" y="279399"/>
                </a:lnTo>
                <a:lnTo>
                  <a:pt x="3746" y="266699"/>
                </a:lnTo>
                <a:lnTo>
                  <a:pt x="16319" y="266699"/>
                </a:lnTo>
                <a:lnTo>
                  <a:pt x="15201" y="279399"/>
                </a:lnTo>
                <a:lnTo>
                  <a:pt x="14312" y="292099"/>
                </a:lnTo>
                <a:close/>
              </a:path>
              <a:path w="6855459" h="1917700">
                <a:moveTo>
                  <a:pt x="6853783" y="292099"/>
                </a:moveTo>
                <a:lnTo>
                  <a:pt x="6841147" y="292099"/>
                </a:lnTo>
                <a:lnTo>
                  <a:pt x="6840232" y="279399"/>
                </a:lnTo>
                <a:lnTo>
                  <a:pt x="6839140" y="266699"/>
                </a:lnTo>
                <a:lnTo>
                  <a:pt x="6851713" y="266699"/>
                </a:lnTo>
                <a:lnTo>
                  <a:pt x="6852843" y="279399"/>
                </a:lnTo>
                <a:lnTo>
                  <a:pt x="6853783" y="292099"/>
                </a:lnTo>
                <a:close/>
              </a:path>
              <a:path w="6855459" h="1917700">
                <a:moveTo>
                  <a:pt x="13106" y="304799"/>
                </a:moveTo>
                <a:lnTo>
                  <a:pt x="419" y="304799"/>
                </a:lnTo>
                <a:lnTo>
                  <a:pt x="952" y="292099"/>
                </a:lnTo>
                <a:lnTo>
                  <a:pt x="13614" y="292099"/>
                </a:lnTo>
                <a:lnTo>
                  <a:pt x="13106" y="304799"/>
                </a:lnTo>
                <a:close/>
              </a:path>
              <a:path w="6855459" h="1917700">
                <a:moveTo>
                  <a:pt x="6855040" y="304799"/>
                </a:moveTo>
                <a:lnTo>
                  <a:pt x="6842353" y="304799"/>
                </a:lnTo>
                <a:lnTo>
                  <a:pt x="6841845" y="292099"/>
                </a:lnTo>
                <a:lnTo>
                  <a:pt x="6854507" y="292099"/>
                </a:lnTo>
                <a:lnTo>
                  <a:pt x="6855040" y="304799"/>
                </a:lnTo>
                <a:close/>
              </a:path>
              <a:path w="6855459" h="1917700">
                <a:moveTo>
                  <a:pt x="12700" y="1600200"/>
                </a:moveTo>
                <a:lnTo>
                  <a:pt x="0" y="1600200"/>
                </a:lnTo>
                <a:lnTo>
                  <a:pt x="101" y="304799"/>
                </a:lnTo>
                <a:lnTo>
                  <a:pt x="12801" y="304799"/>
                </a:lnTo>
                <a:lnTo>
                  <a:pt x="12700" y="1600200"/>
                </a:lnTo>
                <a:close/>
              </a:path>
              <a:path w="6855459" h="1917700">
                <a:moveTo>
                  <a:pt x="6855460" y="1600200"/>
                </a:moveTo>
                <a:lnTo>
                  <a:pt x="6842760" y="1600200"/>
                </a:lnTo>
                <a:lnTo>
                  <a:pt x="6842658" y="304799"/>
                </a:lnTo>
                <a:lnTo>
                  <a:pt x="6855358" y="304799"/>
                </a:lnTo>
                <a:lnTo>
                  <a:pt x="6855460" y="1600200"/>
                </a:lnTo>
                <a:close/>
              </a:path>
              <a:path w="6855459" h="1917700">
                <a:moveTo>
                  <a:pt x="13614" y="1625600"/>
                </a:moveTo>
                <a:lnTo>
                  <a:pt x="952" y="1625600"/>
                </a:lnTo>
                <a:lnTo>
                  <a:pt x="419" y="1612900"/>
                </a:lnTo>
                <a:lnTo>
                  <a:pt x="101" y="1600200"/>
                </a:lnTo>
                <a:lnTo>
                  <a:pt x="12801" y="1600200"/>
                </a:lnTo>
                <a:lnTo>
                  <a:pt x="13106" y="1612900"/>
                </a:lnTo>
                <a:lnTo>
                  <a:pt x="13614" y="1625600"/>
                </a:lnTo>
                <a:close/>
              </a:path>
              <a:path w="6855459" h="1917700">
                <a:moveTo>
                  <a:pt x="6854507" y="1625600"/>
                </a:moveTo>
                <a:lnTo>
                  <a:pt x="6841845" y="1625600"/>
                </a:lnTo>
                <a:lnTo>
                  <a:pt x="6842353" y="1612900"/>
                </a:lnTo>
                <a:lnTo>
                  <a:pt x="6842658" y="1600200"/>
                </a:lnTo>
                <a:lnTo>
                  <a:pt x="6855358" y="1600200"/>
                </a:lnTo>
                <a:lnTo>
                  <a:pt x="6855040" y="1612900"/>
                </a:lnTo>
                <a:lnTo>
                  <a:pt x="6854507" y="1625600"/>
                </a:lnTo>
                <a:close/>
              </a:path>
              <a:path w="6855459" h="1917700">
                <a:moveTo>
                  <a:pt x="17602" y="1651000"/>
                </a:moveTo>
                <a:lnTo>
                  <a:pt x="3746" y="1651000"/>
                </a:lnTo>
                <a:lnTo>
                  <a:pt x="2616" y="1638300"/>
                </a:lnTo>
                <a:lnTo>
                  <a:pt x="1676" y="1625600"/>
                </a:lnTo>
                <a:lnTo>
                  <a:pt x="14312" y="1625600"/>
                </a:lnTo>
                <a:lnTo>
                  <a:pt x="15227" y="1638300"/>
                </a:lnTo>
                <a:lnTo>
                  <a:pt x="16294" y="1638300"/>
                </a:lnTo>
                <a:lnTo>
                  <a:pt x="17602" y="1651000"/>
                </a:lnTo>
                <a:close/>
              </a:path>
              <a:path w="6855459" h="1917700">
                <a:moveTo>
                  <a:pt x="6851713" y="1651000"/>
                </a:moveTo>
                <a:lnTo>
                  <a:pt x="6837857" y="1651000"/>
                </a:lnTo>
                <a:lnTo>
                  <a:pt x="6839165" y="1638300"/>
                </a:lnTo>
                <a:lnTo>
                  <a:pt x="6840232" y="1638300"/>
                </a:lnTo>
                <a:lnTo>
                  <a:pt x="6841147" y="1625600"/>
                </a:lnTo>
                <a:lnTo>
                  <a:pt x="6853783" y="1625600"/>
                </a:lnTo>
                <a:lnTo>
                  <a:pt x="6852843" y="1638300"/>
                </a:lnTo>
                <a:lnTo>
                  <a:pt x="6851713" y="1651000"/>
                </a:lnTo>
                <a:close/>
              </a:path>
              <a:path w="6855459" h="1917700">
                <a:moveTo>
                  <a:pt x="19075" y="1663700"/>
                </a:moveTo>
                <a:lnTo>
                  <a:pt x="6616" y="1663700"/>
                </a:lnTo>
                <a:lnTo>
                  <a:pt x="5080" y="1651000"/>
                </a:lnTo>
                <a:lnTo>
                  <a:pt x="17576" y="1651000"/>
                </a:lnTo>
                <a:lnTo>
                  <a:pt x="19075" y="1663700"/>
                </a:lnTo>
                <a:close/>
              </a:path>
              <a:path w="6855459" h="1917700">
                <a:moveTo>
                  <a:pt x="6848843" y="1663700"/>
                </a:moveTo>
                <a:lnTo>
                  <a:pt x="6836384" y="1663700"/>
                </a:lnTo>
                <a:lnTo>
                  <a:pt x="6837883" y="1651000"/>
                </a:lnTo>
                <a:lnTo>
                  <a:pt x="6850380" y="1651000"/>
                </a:lnTo>
                <a:lnTo>
                  <a:pt x="6848843" y="1663700"/>
                </a:lnTo>
                <a:close/>
              </a:path>
              <a:path w="6855459" h="1917700">
                <a:moveTo>
                  <a:pt x="26784" y="1689100"/>
                </a:moveTo>
                <a:lnTo>
                  <a:pt x="12344" y="1689100"/>
                </a:lnTo>
                <a:lnTo>
                  <a:pt x="10248" y="1676400"/>
                </a:lnTo>
                <a:lnTo>
                  <a:pt x="8331" y="1663700"/>
                </a:lnTo>
                <a:lnTo>
                  <a:pt x="20688" y="1663700"/>
                </a:lnTo>
                <a:lnTo>
                  <a:pt x="22567" y="1676400"/>
                </a:lnTo>
                <a:lnTo>
                  <a:pt x="24549" y="1676400"/>
                </a:lnTo>
                <a:lnTo>
                  <a:pt x="26784" y="1689100"/>
                </a:lnTo>
                <a:close/>
              </a:path>
              <a:path w="6855459" h="1917700">
                <a:moveTo>
                  <a:pt x="6843115" y="1689100"/>
                </a:moveTo>
                <a:lnTo>
                  <a:pt x="6828675" y="1689100"/>
                </a:lnTo>
                <a:lnTo>
                  <a:pt x="6830910" y="1676400"/>
                </a:lnTo>
                <a:lnTo>
                  <a:pt x="6832892" y="1676400"/>
                </a:lnTo>
                <a:lnTo>
                  <a:pt x="6834771" y="1663700"/>
                </a:lnTo>
                <a:lnTo>
                  <a:pt x="6847128" y="1663700"/>
                </a:lnTo>
                <a:lnTo>
                  <a:pt x="6845211" y="1676400"/>
                </a:lnTo>
                <a:lnTo>
                  <a:pt x="6843115" y="1689100"/>
                </a:lnTo>
                <a:close/>
              </a:path>
              <a:path w="6855459" h="1917700">
                <a:moveTo>
                  <a:pt x="29159" y="1701800"/>
                </a:moveTo>
                <a:lnTo>
                  <a:pt x="17106" y="1701800"/>
                </a:lnTo>
                <a:lnTo>
                  <a:pt x="14630" y="1689100"/>
                </a:lnTo>
                <a:lnTo>
                  <a:pt x="26733" y="1689100"/>
                </a:lnTo>
                <a:lnTo>
                  <a:pt x="29159" y="1701800"/>
                </a:lnTo>
                <a:close/>
              </a:path>
              <a:path w="6855459" h="1917700">
                <a:moveTo>
                  <a:pt x="6838353" y="1701800"/>
                </a:moveTo>
                <a:lnTo>
                  <a:pt x="6826300" y="1701800"/>
                </a:lnTo>
                <a:lnTo>
                  <a:pt x="6828726" y="1689100"/>
                </a:lnTo>
                <a:lnTo>
                  <a:pt x="6840829" y="1689100"/>
                </a:lnTo>
                <a:lnTo>
                  <a:pt x="6838353" y="1701800"/>
                </a:lnTo>
                <a:close/>
              </a:path>
              <a:path w="6855459" h="1917700">
                <a:moveTo>
                  <a:pt x="40360" y="1727200"/>
                </a:moveTo>
                <a:lnTo>
                  <a:pt x="25577" y="1727200"/>
                </a:lnTo>
                <a:lnTo>
                  <a:pt x="22580" y="1714500"/>
                </a:lnTo>
                <a:lnTo>
                  <a:pt x="19748" y="1701800"/>
                </a:lnTo>
                <a:lnTo>
                  <a:pt x="31648" y="1701800"/>
                </a:lnTo>
                <a:lnTo>
                  <a:pt x="34417" y="1714500"/>
                </a:lnTo>
                <a:lnTo>
                  <a:pt x="37249" y="1714500"/>
                </a:lnTo>
                <a:lnTo>
                  <a:pt x="40360" y="1727200"/>
                </a:lnTo>
                <a:close/>
              </a:path>
              <a:path w="6855459" h="1917700">
                <a:moveTo>
                  <a:pt x="6829882" y="1727200"/>
                </a:moveTo>
                <a:lnTo>
                  <a:pt x="6815099" y="1727200"/>
                </a:lnTo>
                <a:lnTo>
                  <a:pt x="6818210" y="1714500"/>
                </a:lnTo>
                <a:lnTo>
                  <a:pt x="6821043" y="1714500"/>
                </a:lnTo>
                <a:lnTo>
                  <a:pt x="6823811" y="1701800"/>
                </a:lnTo>
                <a:lnTo>
                  <a:pt x="6835711" y="1701800"/>
                </a:lnTo>
                <a:lnTo>
                  <a:pt x="6832879" y="1714500"/>
                </a:lnTo>
                <a:lnTo>
                  <a:pt x="6829882" y="1727200"/>
                </a:lnTo>
                <a:close/>
              </a:path>
              <a:path w="6855459" h="1917700">
                <a:moveTo>
                  <a:pt x="46951" y="1739900"/>
                </a:moveTo>
                <a:lnTo>
                  <a:pt x="32105" y="1739900"/>
                </a:lnTo>
                <a:lnTo>
                  <a:pt x="28752" y="1727200"/>
                </a:lnTo>
                <a:lnTo>
                  <a:pt x="43510" y="1727200"/>
                </a:lnTo>
                <a:lnTo>
                  <a:pt x="46951" y="1739900"/>
                </a:lnTo>
                <a:close/>
              </a:path>
              <a:path w="6855459" h="1917700">
                <a:moveTo>
                  <a:pt x="6823354" y="1739900"/>
                </a:moveTo>
                <a:lnTo>
                  <a:pt x="6808508" y="1739900"/>
                </a:lnTo>
                <a:lnTo>
                  <a:pt x="6811949" y="1727200"/>
                </a:lnTo>
                <a:lnTo>
                  <a:pt x="6826707" y="1727200"/>
                </a:lnTo>
                <a:lnTo>
                  <a:pt x="6823354" y="1739900"/>
                </a:lnTo>
                <a:close/>
              </a:path>
              <a:path w="6855459" h="1917700">
                <a:moveTo>
                  <a:pt x="54178" y="1752600"/>
                </a:moveTo>
                <a:lnTo>
                  <a:pt x="39293" y="1752600"/>
                </a:lnTo>
                <a:lnTo>
                  <a:pt x="35610" y="1739900"/>
                </a:lnTo>
                <a:lnTo>
                  <a:pt x="50406" y="1739900"/>
                </a:lnTo>
                <a:lnTo>
                  <a:pt x="54178" y="1752600"/>
                </a:lnTo>
                <a:close/>
              </a:path>
              <a:path w="6855459" h="1917700">
                <a:moveTo>
                  <a:pt x="6816178" y="1752600"/>
                </a:moveTo>
                <a:lnTo>
                  <a:pt x="6801281" y="1752600"/>
                </a:lnTo>
                <a:lnTo>
                  <a:pt x="6805053" y="1739900"/>
                </a:lnTo>
                <a:lnTo>
                  <a:pt x="6819849" y="1739900"/>
                </a:lnTo>
                <a:lnTo>
                  <a:pt x="6816178" y="1752600"/>
                </a:lnTo>
                <a:close/>
              </a:path>
              <a:path w="6855459" h="1917700">
                <a:moveTo>
                  <a:pt x="62014" y="1765300"/>
                </a:moveTo>
                <a:lnTo>
                  <a:pt x="47129" y="1765300"/>
                </a:lnTo>
                <a:lnTo>
                  <a:pt x="43129" y="1752600"/>
                </a:lnTo>
                <a:lnTo>
                  <a:pt x="57937" y="1752600"/>
                </a:lnTo>
                <a:lnTo>
                  <a:pt x="62014" y="1765300"/>
                </a:lnTo>
                <a:close/>
              </a:path>
              <a:path w="6855459" h="1917700">
                <a:moveTo>
                  <a:pt x="6808330" y="1765300"/>
                </a:moveTo>
                <a:lnTo>
                  <a:pt x="6793445" y="1765300"/>
                </a:lnTo>
                <a:lnTo>
                  <a:pt x="6797522" y="1752600"/>
                </a:lnTo>
                <a:lnTo>
                  <a:pt x="6812330" y="1752600"/>
                </a:lnTo>
                <a:lnTo>
                  <a:pt x="6808330" y="1765300"/>
                </a:lnTo>
                <a:close/>
              </a:path>
              <a:path w="6855459" h="1917700">
                <a:moveTo>
                  <a:pt x="70446" y="1778000"/>
                </a:moveTo>
                <a:lnTo>
                  <a:pt x="55587" y="1778000"/>
                </a:lnTo>
                <a:lnTo>
                  <a:pt x="51282" y="1765300"/>
                </a:lnTo>
                <a:lnTo>
                  <a:pt x="66078" y="1765300"/>
                </a:lnTo>
                <a:lnTo>
                  <a:pt x="70446" y="1778000"/>
                </a:lnTo>
                <a:close/>
              </a:path>
              <a:path w="6855459" h="1917700">
                <a:moveTo>
                  <a:pt x="6799872" y="1778000"/>
                </a:moveTo>
                <a:lnTo>
                  <a:pt x="6785013" y="1778000"/>
                </a:lnTo>
                <a:lnTo>
                  <a:pt x="6789381" y="1765300"/>
                </a:lnTo>
                <a:lnTo>
                  <a:pt x="6804177" y="1765300"/>
                </a:lnTo>
                <a:lnTo>
                  <a:pt x="6799872" y="1778000"/>
                </a:lnTo>
                <a:close/>
              </a:path>
              <a:path w="6855459" h="1917700">
                <a:moveTo>
                  <a:pt x="79451" y="1790700"/>
                </a:moveTo>
                <a:lnTo>
                  <a:pt x="64668" y="1790700"/>
                </a:lnTo>
                <a:lnTo>
                  <a:pt x="60058" y="1778000"/>
                </a:lnTo>
                <a:lnTo>
                  <a:pt x="74790" y="1778000"/>
                </a:lnTo>
                <a:lnTo>
                  <a:pt x="79451" y="1790700"/>
                </a:lnTo>
                <a:close/>
              </a:path>
              <a:path w="6855459" h="1917700">
                <a:moveTo>
                  <a:pt x="6790791" y="1790700"/>
                </a:moveTo>
                <a:lnTo>
                  <a:pt x="6776008" y="1790700"/>
                </a:lnTo>
                <a:lnTo>
                  <a:pt x="6780669" y="1778000"/>
                </a:lnTo>
                <a:lnTo>
                  <a:pt x="6795401" y="1778000"/>
                </a:lnTo>
                <a:lnTo>
                  <a:pt x="6790791" y="1790700"/>
                </a:lnTo>
                <a:close/>
              </a:path>
              <a:path w="6855459" h="1917700">
                <a:moveTo>
                  <a:pt x="89026" y="1803400"/>
                </a:moveTo>
                <a:lnTo>
                  <a:pt x="74333" y="1803400"/>
                </a:lnTo>
                <a:lnTo>
                  <a:pt x="69430" y="1790700"/>
                </a:lnTo>
                <a:lnTo>
                  <a:pt x="84074" y="1790700"/>
                </a:lnTo>
                <a:lnTo>
                  <a:pt x="89026" y="1803400"/>
                </a:lnTo>
                <a:close/>
              </a:path>
              <a:path w="6855459" h="1917700">
                <a:moveTo>
                  <a:pt x="6781126" y="1803400"/>
                </a:moveTo>
                <a:lnTo>
                  <a:pt x="6766433" y="1803400"/>
                </a:lnTo>
                <a:lnTo>
                  <a:pt x="6771386" y="1790700"/>
                </a:lnTo>
                <a:lnTo>
                  <a:pt x="6786041" y="1790700"/>
                </a:lnTo>
                <a:lnTo>
                  <a:pt x="6781126" y="1803400"/>
                </a:lnTo>
                <a:close/>
              </a:path>
              <a:path w="6855459" h="1917700">
                <a:moveTo>
                  <a:pt x="99123" y="1816100"/>
                </a:moveTo>
                <a:lnTo>
                  <a:pt x="84556" y="1816100"/>
                </a:lnTo>
                <a:lnTo>
                  <a:pt x="79375" y="1803400"/>
                </a:lnTo>
                <a:lnTo>
                  <a:pt x="93903" y="1803400"/>
                </a:lnTo>
                <a:lnTo>
                  <a:pt x="99123" y="1816100"/>
                </a:lnTo>
                <a:close/>
              </a:path>
              <a:path w="6855459" h="1917700">
                <a:moveTo>
                  <a:pt x="6770903" y="1816100"/>
                </a:moveTo>
                <a:lnTo>
                  <a:pt x="6756336" y="1816100"/>
                </a:lnTo>
                <a:lnTo>
                  <a:pt x="6761556" y="1803400"/>
                </a:lnTo>
                <a:lnTo>
                  <a:pt x="6776085" y="1803400"/>
                </a:lnTo>
                <a:lnTo>
                  <a:pt x="6770903" y="1816100"/>
                </a:lnTo>
                <a:close/>
              </a:path>
              <a:path w="6855459" h="1917700">
                <a:moveTo>
                  <a:pt x="115227" y="1828800"/>
                </a:moveTo>
                <a:lnTo>
                  <a:pt x="95338" y="1828800"/>
                </a:lnTo>
                <a:lnTo>
                  <a:pt x="89877" y="1816100"/>
                </a:lnTo>
                <a:lnTo>
                  <a:pt x="109626" y="1816100"/>
                </a:lnTo>
                <a:lnTo>
                  <a:pt x="115227" y="1828800"/>
                </a:lnTo>
                <a:close/>
              </a:path>
              <a:path w="6855459" h="1917700">
                <a:moveTo>
                  <a:pt x="6760121" y="1828800"/>
                </a:moveTo>
                <a:lnTo>
                  <a:pt x="6740232" y="1828800"/>
                </a:lnTo>
                <a:lnTo>
                  <a:pt x="6745833" y="1816100"/>
                </a:lnTo>
                <a:lnTo>
                  <a:pt x="6765582" y="1816100"/>
                </a:lnTo>
                <a:lnTo>
                  <a:pt x="6760121" y="1828800"/>
                </a:lnTo>
                <a:close/>
              </a:path>
              <a:path w="6855459" h="1917700">
                <a:moveTo>
                  <a:pt x="126580" y="1841500"/>
                </a:moveTo>
                <a:lnTo>
                  <a:pt x="106629" y="1841500"/>
                </a:lnTo>
                <a:lnTo>
                  <a:pt x="100914" y="1828800"/>
                </a:lnTo>
                <a:lnTo>
                  <a:pt x="120738" y="1828800"/>
                </a:lnTo>
                <a:lnTo>
                  <a:pt x="126580" y="1841500"/>
                </a:lnTo>
                <a:close/>
              </a:path>
              <a:path w="6855459" h="1917700">
                <a:moveTo>
                  <a:pt x="6748830" y="1841500"/>
                </a:moveTo>
                <a:lnTo>
                  <a:pt x="6728879" y="1841500"/>
                </a:lnTo>
                <a:lnTo>
                  <a:pt x="6734721" y="1828800"/>
                </a:lnTo>
                <a:lnTo>
                  <a:pt x="6754545" y="1828800"/>
                </a:lnTo>
                <a:lnTo>
                  <a:pt x="6748830" y="1841500"/>
                </a:lnTo>
                <a:close/>
              </a:path>
              <a:path w="6855459" h="1917700">
                <a:moveTo>
                  <a:pt x="144487" y="1854200"/>
                </a:moveTo>
                <a:lnTo>
                  <a:pt x="124536" y="1854200"/>
                </a:lnTo>
                <a:lnTo>
                  <a:pt x="118440" y="1841500"/>
                </a:lnTo>
                <a:lnTo>
                  <a:pt x="138290" y="1841500"/>
                </a:lnTo>
                <a:lnTo>
                  <a:pt x="144487" y="1854200"/>
                </a:lnTo>
                <a:close/>
              </a:path>
              <a:path w="6855459" h="1917700">
                <a:moveTo>
                  <a:pt x="6730923" y="1854200"/>
                </a:moveTo>
                <a:lnTo>
                  <a:pt x="6710972" y="1854200"/>
                </a:lnTo>
                <a:lnTo>
                  <a:pt x="6717182" y="1841500"/>
                </a:lnTo>
                <a:lnTo>
                  <a:pt x="6737019" y="1841500"/>
                </a:lnTo>
                <a:lnTo>
                  <a:pt x="6730923" y="1854200"/>
                </a:lnTo>
                <a:close/>
              </a:path>
              <a:path w="6855459" h="1917700">
                <a:moveTo>
                  <a:pt x="163360" y="1866900"/>
                </a:moveTo>
                <a:lnTo>
                  <a:pt x="137058" y="1866900"/>
                </a:lnTo>
                <a:lnTo>
                  <a:pt x="130733" y="1854200"/>
                </a:lnTo>
                <a:lnTo>
                  <a:pt x="156832" y="1854200"/>
                </a:lnTo>
                <a:lnTo>
                  <a:pt x="163360" y="1866900"/>
                </a:lnTo>
                <a:close/>
              </a:path>
              <a:path w="6855459" h="1917700">
                <a:moveTo>
                  <a:pt x="6718401" y="1866900"/>
                </a:moveTo>
                <a:lnTo>
                  <a:pt x="6692099" y="1866900"/>
                </a:lnTo>
                <a:lnTo>
                  <a:pt x="6698627" y="1854200"/>
                </a:lnTo>
                <a:lnTo>
                  <a:pt x="6724726" y="1854200"/>
                </a:lnTo>
                <a:lnTo>
                  <a:pt x="6718401" y="1866900"/>
                </a:lnTo>
                <a:close/>
              </a:path>
              <a:path w="6855459" h="1917700">
                <a:moveTo>
                  <a:pt x="183159" y="1879600"/>
                </a:moveTo>
                <a:lnTo>
                  <a:pt x="156705" y="1879600"/>
                </a:lnTo>
                <a:lnTo>
                  <a:pt x="150050" y="1866900"/>
                </a:lnTo>
                <a:lnTo>
                  <a:pt x="176326" y="1866900"/>
                </a:lnTo>
                <a:lnTo>
                  <a:pt x="183159" y="1879600"/>
                </a:lnTo>
                <a:close/>
              </a:path>
              <a:path w="6855459" h="1917700">
                <a:moveTo>
                  <a:pt x="6698754" y="1879600"/>
                </a:moveTo>
                <a:lnTo>
                  <a:pt x="6672300" y="1879600"/>
                </a:lnTo>
                <a:lnTo>
                  <a:pt x="6679133" y="1866900"/>
                </a:lnTo>
                <a:lnTo>
                  <a:pt x="6705409" y="1866900"/>
                </a:lnTo>
                <a:lnTo>
                  <a:pt x="6698754" y="1879600"/>
                </a:lnTo>
                <a:close/>
              </a:path>
              <a:path w="6855459" h="1917700">
                <a:moveTo>
                  <a:pt x="210870" y="1892300"/>
                </a:moveTo>
                <a:lnTo>
                  <a:pt x="184365" y="1892300"/>
                </a:lnTo>
                <a:lnTo>
                  <a:pt x="177304" y="1879600"/>
                </a:lnTo>
                <a:lnTo>
                  <a:pt x="203669" y="1879600"/>
                </a:lnTo>
                <a:lnTo>
                  <a:pt x="210870" y="1892300"/>
                </a:lnTo>
                <a:close/>
              </a:path>
              <a:path w="6855459" h="1917700">
                <a:moveTo>
                  <a:pt x="6671094" y="1892300"/>
                </a:moveTo>
                <a:lnTo>
                  <a:pt x="6644589" y="1892300"/>
                </a:lnTo>
                <a:lnTo>
                  <a:pt x="6651790" y="1879600"/>
                </a:lnTo>
                <a:lnTo>
                  <a:pt x="6678155" y="1879600"/>
                </a:lnTo>
                <a:lnTo>
                  <a:pt x="6671094" y="1892300"/>
                </a:lnTo>
                <a:close/>
              </a:path>
              <a:path w="6855459" h="1917700">
                <a:moveTo>
                  <a:pt x="254914" y="1905000"/>
                </a:moveTo>
                <a:lnTo>
                  <a:pt x="213575" y="1905000"/>
                </a:lnTo>
                <a:lnTo>
                  <a:pt x="206133" y="1892300"/>
                </a:lnTo>
                <a:lnTo>
                  <a:pt x="247230" y="1892300"/>
                </a:lnTo>
                <a:lnTo>
                  <a:pt x="254914" y="1905000"/>
                </a:lnTo>
                <a:close/>
              </a:path>
              <a:path w="6855459" h="1917700">
                <a:moveTo>
                  <a:pt x="6641884" y="1905000"/>
                </a:moveTo>
                <a:lnTo>
                  <a:pt x="6600545" y="1905000"/>
                </a:lnTo>
                <a:lnTo>
                  <a:pt x="6608229" y="1892300"/>
                </a:lnTo>
                <a:lnTo>
                  <a:pt x="6649326" y="1892300"/>
                </a:lnTo>
                <a:lnTo>
                  <a:pt x="6641884" y="1905000"/>
                </a:lnTo>
                <a:close/>
              </a:path>
              <a:path w="6855459" h="1917700">
                <a:moveTo>
                  <a:pt x="6603479" y="1917700"/>
                </a:moveTo>
                <a:lnTo>
                  <a:pt x="251980" y="1917700"/>
                </a:lnTo>
                <a:lnTo>
                  <a:pt x="244144" y="1905000"/>
                </a:lnTo>
                <a:lnTo>
                  <a:pt x="6611315" y="1905000"/>
                </a:lnTo>
                <a:lnTo>
                  <a:pt x="6603479" y="19177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83479" y="4521860"/>
            <a:ext cx="1851025" cy="582930"/>
          </a:xfrm>
          <a:custGeom>
            <a:avLst/>
            <a:gdLst/>
            <a:ahLst/>
            <a:cxnLst/>
            <a:rect l="l" t="t" r="r" b="b"/>
            <a:pathLst>
              <a:path w="1851025" h="582929">
                <a:moveTo>
                  <a:pt x="1836229" y="582574"/>
                </a:moveTo>
                <a:lnTo>
                  <a:pt x="14287" y="582574"/>
                </a:lnTo>
                <a:lnTo>
                  <a:pt x="11493" y="582294"/>
                </a:lnTo>
                <a:lnTo>
                  <a:pt x="0" y="568286"/>
                </a:lnTo>
                <a:lnTo>
                  <a:pt x="0" y="14287"/>
                </a:lnTo>
                <a:lnTo>
                  <a:pt x="14287" y="0"/>
                </a:lnTo>
                <a:lnTo>
                  <a:pt x="1836229" y="0"/>
                </a:lnTo>
                <a:lnTo>
                  <a:pt x="185051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53999"/>
                </a:lnTo>
                <a:lnTo>
                  <a:pt x="14287" y="553999"/>
                </a:lnTo>
                <a:lnTo>
                  <a:pt x="28575" y="568286"/>
                </a:lnTo>
                <a:lnTo>
                  <a:pt x="1850517" y="568286"/>
                </a:lnTo>
                <a:lnTo>
                  <a:pt x="1850237" y="571068"/>
                </a:lnTo>
                <a:lnTo>
                  <a:pt x="1839023" y="582294"/>
                </a:lnTo>
                <a:lnTo>
                  <a:pt x="1836229" y="582574"/>
                </a:lnTo>
                <a:close/>
              </a:path>
              <a:path w="1851025" h="58292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851025" h="582929">
                <a:moveTo>
                  <a:pt x="182194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821942" y="14287"/>
                </a:lnTo>
                <a:lnTo>
                  <a:pt x="1821942" y="28575"/>
                </a:lnTo>
                <a:close/>
              </a:path>
              <a:path w="1851025" h="582929">
                <a:moveTo>
                  <a:pt x="1821942" y="568286"/>
                </a:moveTo>
                <a:lnTo>
                  <a:pt x="1821942" y="14287"/>
                </a:lnTo>
                <a:lnTo>
                  <a:pt x="1836229" y="28575"/>
                </a:lnTo>
                <a:lnTo>
                  <a:pt x="1850517" y="28575"/>
                </a:lnTo>
                <a:lnTo>
                  <a:pt x="1850517" y="553999"/>
                </a:lnTo>
                <a:lnTo>
                  <a:pt x="1836229" y="553999"/>
                </a:lnTo>
                <a:lnTo>
                  <a:pt x="1821942" y="568286"/>
                </a:lnTo>
                <a:close/>
              </a:path>
              <a:path w="1851025" h="582929">
                <a:moveTo>
                  <a:pt x="1850517" y="28575"/>
                </a:moveTo>
                <a:lnTo>
                  <a:pt x="1836229" y="28575"/>
                </a:lnTo>
                <a:lnTo>
                  <a:pt x="1821942" y="14287"/>
                </a:lnTo>
                <a:lnTo>
                  <a:pt x="1850517" y="14287"/>
                </a:lnTo>
                <a:lnTo>
                  <a:pt x="1850517" y="28575"/>
                </a:lnTo>
                <a:close/>
              </a:path>
              <a:path w="1851025" h="582929">
                <a:moveTo>
                  <a:pt x="28575" y="568286"/>
                </a:moveTo>
                <a:lnTo>
                  <a:pt x="14287" y="553999"/>
                </a:lnTo>
                <a:lnTo>
                  <a:pt x="28575" y="553999"/>
                </a:lnTo>
                <a:lnTo>
                  <a:pt x="28575" y="568286"/>
                </a:lnTo>
                <a:close/>
              </a:path>
              <a:path w="1851025" h="582929">
                <a:moveTo>
                  <a:pt x="1821942" y="568286"/>
                </a:moveTo>
                <a:lnTo>
                  <a:pt x="28575" y="568286"/>
                </a:lnTo>
                <a:lnTo>
                  <a:pt x="28575" y="553999"/>
                </a:lnTo>
                <a:lnTo>
                  <a:pt x="1821942" y="553999"/>
                </a:lnTo>
                <a:lnTo>
                  <a:pt x="1821942" y="568286"/>
                </a:lnTo>
                <a:close/>
              </a:path>
              <a:path w="1851025" h="582929">
                <a:moveTo>
                  <a:pt x="1850517" y="568286"/>
                </a:moveTo>
                <a:lnTo>
                  <a:pt x="1821942" y="568286"/>
                </a:lnTo>
                <a:lnTo>
                  <a:pt x="1836229" y="553999"/>
                </a:lnTo>
                <a:lnTo>
                  <a:pt x="1850517" y="553999"/>
                </a:lnTo>
                <a:lnTo>
                  <a:pt x="1850517" y="568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22689" y="2434844"/>
            <a:ext cx="6705600" cy="267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50000"/>
              </a:lnSpc>
              <a:spcBef>
                <a:spcPts val="100"/>
              </a:spcBef>
            </a:pPr>
            <a:r>
              <a:rPr dirty="0" sz="2800">
                <a:latin typeface="华文楷体"/>
                <a:cs typeface="华文楷体"/>
              </a:rPr>
              <a:t>若规定电荷在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>
                <a:latin typeface="华文楷体"/>
                <a:cs typeface="华文楷体"/>
              </a:rPr>
              <a:t>点的电势能为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>
                <a:latin typeface="华文楷体"/>
                <a:cs typeface="华文楷体"/>
              </a:rPr>
              <a:t>则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荷在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点的电势能数值上等于将电荷由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华文楷体"/>
                <a:cs typeface="华文楷体"/>
              </a:rPr>
              <a:t>点 </a:t>
            </a:r>
            <a:r>
              <a:rPr dirty="0" sz="2800">
                <a:latin typeface="华文楷体"/>
                <a:cs typeface="华文楷体"/>
              </a:rPr>
              <a:t>移动到零势能位置时静电力所做的功</a:t>
            </a:r>
            <a:r>
              <a:rPr dirty="0" sz="2800" spc="5" i="1">
                <a:latin typeface="Times New Roman"/>
                <a:cs typeface="Times New Roman"/>
              </a:rPr>
              <a:t>W</a:t>
            </a:r>
            <a:r>
              <a:rPr dirty="0" baseline="-16975" sz="2700" spc="7" i="1">
                <a:latin typeface="Times New Roman"/>
                <a:cs typeface="Times New Roman"/>
              </a:rPr>
              <a:t>AB</a:t>
            </a:r>
            <a:r>
              <a:rPr dirty="0" baseline="-16975" sz="2700" spc="-142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ctr" marR="455295">
              <a:lnSpc>
                <a:spcPct val="100000"/>
              </a:lnSpc>
              <a:spcBef>
                <a:spcPts val="2100"/>
              </a:spcBef>
            </a:pPr>
            <a:r>
              <a:rPr dirty="0" baseline="11111" sz="4500" spc="-7" i="1">
                <a:latin typeface="Times New Roman"/>
                <a:cs typeface="Times New Roman"/>
              </a:rPr>
              <a:t>E</a:t>
            </a:r>
            <a:r>
              <a:rPr dirty="0" sz="1950" spc="-5">
                <a:latin typeface="Times New Roman"/>
                <a:cs typeface="Times New Roman"/>
              </a:rPr>
              <a:t>p</a:t>
            </a:r>
            <a:r>
              <a:rPr dirty="0" sz="1950" spc="-5" i="1">
                <a:latin typeface="Times New Roman"/>
                <a:cs typeface="Times New Roman"/>
              </a:rPr>
              <a:t>A</a:t>
            </a:r>
            <a:r>
              <a:rPr dirty="0" baseline="11111" sz="4500" spc="-7">
                <a:latin typeface="宋体"/>
                <a:cs typeface="宋体"/>
              </a:rPr>
              <a:t>＝</a:t>
            </a:r>
            <a:r>
              <a:rPr dirty="0" baseline="11111" sz="4500" spc="-7" i="1">
                <a:latin typeface="Times New Roman"/>
                <a:cs typeface="Times New Roman"/>
              </a:rPr>
              <a:t>W</a:t>
            </a:r>
            <a:r>
              <a:rPr dirty="0" sz="1950" spc="-5" i="1">
                <a:latin typeface="Times New Roman"/>
                <a:cs typeface="Times New Roman"/>
              </a:rPr>
              <a:t>AB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7746" y="1717547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三、电势能的大小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2232" y="2683218"/>
            <a:ext cx="6807200" cy="161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电势能具有相对性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50000"/>
              </a:lnSpc>
              <a:spcBef>
                <a:spcPts val="1000"/>
              </a:spcBef>
            </a:pPr>
            <a:r>
              <a:rPr dirty="0" sz="2400">
                <a:latin typeface="华文楷体"/>
                <a:cs typeface="华文楷体"/>
              </a:rPr>
              <a:t>通常把电荷在离场源电荷无限远处的电势能规 定为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华文楷体"/>
                <a:cs typeface="华文楷体"/>
              </a:rPr>
              <a:t>，或把电荷在大地表面的电势能规定为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6027" y="1730933"/>
            <a:ext cx="3936775" cy="159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17857" y="1935149"/>
            <a:ext cx="3149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多远算“无限远”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692" y="1666201"/>
            <a:ext cx="6807200" cy="166116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685800">
              <a:lnSpc>
                <a:spcPct val="149300"/>
              </a:lnSpc>
              <a:spcBef>
                <a:spcPts val="80"/>
              </a:spcBef>
            </a:pPr>
            <a:r>
              <a:rPr dirty="0" sz="2400">
                <a:latin typeface="华文楷体"/>
                <a:cs typeface="华文楷体"/>
              </a:rPr>
              <a:t>电势能是相互作用的电荷所共有的，或者说是 电荷及对它作用的电场所共有的。我们说某个电荷 的电势能，只是一种简略的说法。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5012" y="3251999"/>
            <a:ext cx="3021952" cy="268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169" y="145116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想一想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630167" y="18257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28288" y="204825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2206" y="20956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4555" y="2493264"/>
            <a:ext cx="2763012" cy="2645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0111" y="3784130"/>
            <a:ext cx="83773" cy="8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94631" y="3414687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11761" y="2589326"/>
            <a:ext cx="4143375" cy="22098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609600">
              <a:lnSpc>
                <a:spcPct val="149500"/>
              </a:lnSpc>
              <a:spcBef>
                <a:spcPts val="75"/>
              </a:spcBef>
            </a:pPr>
            <a:r>
              <a:rPr dirty="0" sz="2400">
                <a:latin typeface="华文楷体"/>
                <a:cs typeface="华文楷体"/>
              </a:rPr>
              <a:t>分别将试探电荷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从</a:t>
            </a:r>
            <a:r>
              <a:rPr dirty="0" sz="2400" i="1">
                <a:latin typeface="Times New Roman"/>
                <a:cs typeface="Times New Roman"/>
              </a:rPr>
              <a:t>A </a:t>
            </a:r>
            <a:r>
              <a:rPr dirty="0" sz="2400">
                <a:latin typeface="华文楷体"/>
                <a:cs typeface="华文楷体"/>
              </a:rPr>
              <a:t>点移动到无限远处，静电力做 什么功？试探电荷的电势能怎 样变化？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994916"/>
            <a:ext cx="2930652" cy="280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63231" y="3310750"/>
            <a:ext cx="810418" cy="229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92" y="2420645"/>
            <a:ext cx="4312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将试探电荷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移动到无穷远处：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4283" y="3361397"/>
            <a:ext cx="83774" cy="8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59460">
              <a:lnSpc>
                <a:spcPts val="2120"/>
              </a:lnSpc>
              <a:spcBef>
                <a:spcPts val="105"/>
              </a:spcBef>
            </a:pPr>
            <a:r>
              <a:rPr dirty="0"/>
              <a:t>A</a:t>
            </a:r>
          </a:p>
          <a:p>
            <a:pPr marL="2032635">
              <a:lnSpc>
                <a:spcPts val="2540"/>
              </a:lnSpc>
            </a:pPr>
            <a:r>
              <a:rPr dirty="0" sz="2400" b="0" i="0">
                <a:latin typeface="华文楷体"/>
                <a:cs typeface="华文楷体"/>
              </a:rPr>
              <a:t>静电力做正功，电势能减少。</a:t>
            </a:r>
            <a:endParaRPr sz="2400">
              <a:latin typeface="华文楷体"/>
              <a:cs typeface="华文楷体"/>
            </a:endParaRPr>
          </a:p>
          <a:p>
            <a:pPr marL="1581150">
              <a:lnSpc>
                <a:spcPts val="2820"/>
              </a:lnSpc>
            </a:pPr>
            <a:r>
              <a:rPr dirty="0" sz="2400">
                <a:solidFill>
                  <a:srgbClr val="FF0000"/>
                </a:solidFill>
              </a:rPr>
              <a:t>F</a:t>
            </a:r>
            <a:endParaRPr sz="2400"/>
          </a:p>
          <a:p>
            <a:pPr marL="2063114">
              <a:lnSpc>
                <a:spcPct val="100000"/>
              </a:lnSpc>
              <a:spcBef>
                <a:spcPts val="790"/>
              </a:spcBef>
            </a:pPr>
            <a:r>
              <a:rPr dirty="0" sz="2400" b="0">
                <a:latin typeface="Times New Roman"/>
                <a:cs typeface="Times New Roman"/>
              </a:rPr>
              <a:t>E</a:t>
            </a:r>
            <a:r>
              <a:rPr dirty="0" baseline="-17921" sz="2325" b="0" i="0">
                <a:latin typeface="Times New Roman"/>
                <a:cs typeface="Times New Roman"/>
              </a:rPr>
              <a:t>p </a:t>
            </a:r>
            <a:r>
              <a:rPr dirty="0" sz="2400" b="0" i="0">
                <a:latin typeface="Times New Roman"/>
                <a:cs typeface="Times New Roman"/>
              </a:rPr>
              <a:t>&gt;</a:t>
            </a:r>
            <a:r>
              <a:rPr dirty="0" sz="2400" spc="-180" b="0" i="0">
                <a:latin typeface="Times New Roman"/>
                <a:cs typeface="Times New Roman"/>
              </a:rPr>
              <a:t> </a:t>
            </a:r>
            <a:r>
              <a:rPr dirty="0" sz="2400" b="0" i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4311" y="3361397"/>
            <a:ext cx="83774" cy="83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9967" y="1994916"/>
            <a:ext cx="2930652" cy="2805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1518" y="3297529"/>
            <a:ext cx="779246" cy="21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2867" y="4042803"/>
            <a:ext cx="78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1907" y="2420645"/>
            <a:ext cx="4241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将试探电荷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移动到无穷远处：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387" y="3226282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静电力做负功，电势能增加。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8831" y="2869316"/>
            <a:ext cx="314960" cy="966469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1155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7227" y="1818132"/>
            <a:ext cx="3374136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81759" y="3308794"/>
            <a:ext cx="966247" cy="229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94490" y="292422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8164" y="293448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195" y="359855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4723" y="1818132"/>
            <a:ext cx="3374135" cy="323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06434" y="3341293"/>
            <a:ext cx="779246" cy="210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76270" y="3415423"/>
            <a:ext cx="83774" cy="83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76143" y="293448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2456" y="2924225"/>
            <a:ext cx="245110" cy="100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194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01463" y="5164226"/>
            <a:ext cx="2856865" cy="551815"/>
          </a:xfrm>
          <a:custGeom>
            <a:avLst/>
            <a:gdLst/>
            <a:ahLst/>
            <a:cxnLst/>
            <a:rect l="l" t="t" r="r" b="b"/>
            <a:pathLst>
              <a:path w="2856865" h="551814">
                <a:moveTo>
                  <a:pt x="2842488" y="551789"/>
                </a:moveTo>
                <a:lnTo>
                  <a:pt x="14287" y="551789"/>
                </a:lnTo>
                <a:lnTo>
                  <a:pt x="11493" y="551522"/>
                </a:lnTo>
                <a:lnTo>
                  <a:pt x="0" y="537502"/>
                </a:lnTo>
                <a:lnTo>
                  <a:pt x="0" y="14287"/>
                </a:lnTo>
                <a:lnTo>
                  <a:pt x="14287" y="0"/>
                </a:lnTo>
                <a:lnTo>
                  <a:pt x="2842488" y="0"/>
                </a:lnTo>
                <a:lnTo>
                  <a:pt x="2856776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23214"/>
                </a:lnTo>
                <a:lnTo>
                  <a:pt x="14287" y="523214"/>
                </a:lnTo>
                <a:lnTo>
                  <a:pt x="28575" y="537502"/>
                </a:lnTo>
                <a:lnTo>
                  <a:pt x="2856776" y="537502"/>
                </a:lnTo>
                <a:lnTo>
                  <a:pt x="2856509" y="540296"/>
                </a:lnTo>
                <a:lnTo>
                  <a:pt x="2845282" y="551522"/>
                </a:lnTo>
                <a:lnTo>
                  <a:pt x="2842488" y="551789"/>
                </a:lnTo>
                <a:close/>
              </a:path>
              <a:path w="2856865" h="5518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856865" h="551814">
                <a:moveTo>
                  <a:pt x="2828201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828201" y="14287"/>
                </a:lnTo>
                <a:lnTo>
                  <a:pt x="2828201" y="28575"/>
                </a:lnTo>
                <a:close/>
              </a:path>
              <a:path w="2856865" h="551814">
                <a:moveTo>
                  <a:pt x="2828201" y="537502"/>
                </a:moveTo>
                <a:lnTo>
                  <a:pt x="2828201" y="14287"/>
                </a:lnTo>
                <a:lnTo>
                  <a:pt x="2842488" y="28575"/>
                </a:lnTo>
                <a:lnTo>
                  <a:pt x="2856776" y="28575"/>
                </a:lnTo>
                <a:lnTo>
                  <a:pt x="2856776" y="523214"/>
                </a:lnTo>
                <a:lnTo>
                  <a:pt x="2842488" y="523214"/>
                </a:lnTo>
                <a:lnTo>
                  <a:pt x="2828201" y="537502"/>
                </a:lnTo>
                <a:close/>
              </a:path>
              <a:path w="2856865" h="551814">
                <a:moveTo>
                  <a:pt x="2856776" y="28575"/>
                </a:moveTo>
                <a:lnTo>
                  <a:pt x="2842488" y="28575"/>
                </a:lnTo>
                <a:lnTo>
                  <a:pt x="2828201" y="14287"/>
                </a:lnTo>
                <a:lnTo>
                  <a:pt x="2856776" y="14287"/>
                </a:lnTo>
                <a:lnTo>
                  <a:pt x="2856776" y="28575"/>
                </a:lnTo>
                <a:close/>
              </a:path>
              <a:path w="2856865" h="551814">
                <a:moveTo>
                  <a:pt x="28575" y="537502"/>
                </a:moveTo>
                <a:lnTo>
                  <a:pt x="14287" y="523214"/>
                </a:lnTo>
                <a:lnTo>
                  <a:pt x="28575" y="523214"/>
                </a:lnTo>
                <a:lnTo>
                  <a:pt x="28575" y="537502"/>
                </a:lnTo>
                <a:close/>
              </a:path>
              <a:path w="2856865" h="551814">
                <a:moveTo>
                  <a:pt x="2828201" y="537502"/>
                </a:moveTo>
                <a:lnTo>
                  <a:pt x="28575" y="537502"/>
                </a:lnTo>
                <a:lnTo>
                  <a:pt x="28575" y="523214"/>
                </a:lnTo>
                <a:lnTo>
                  <a:pt x="2828201" y="523214"/>
                </a:lnTo>
                <a:lnTo>
                  <a:pt x="2828201" y="537502"/>
                </a:lnTo>
                <a:close/>
              </a:path>
              <a:path w="2856865" h="551814">
                <a:moveTo>
                  <a:pt x="2856776" y="537502"/>
                </a:moveTo>
                <a:lnTo>
                  <a:pt x="2828201" y="537502"/>
                </a:lnTo>
                <a:lnTo>
                  <a:pt x="2842488" y="523214"/>
                </a:lnTo>
                <a:lnTo>
                  <a:pt x="2856776" y="523214"/>
                </a:lnTo>
                <a:lnTo>
                  <a:pt x="2856776" y="5375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4490" y="5261063"/>
            <a:ext cx="26181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0912" sz="4200" spc="7" i="1">
                <a:latin typeface="Times New Roman"/>
                <a:cs typeface="Times New Roman"/>
              </a:rPr>
              <a:t>W</a:t>
            </a:r>
            <a:r>
              <a:rPr dirty="0" sz="1800" spc="5" i="1">
                <a:latin typeface="Times New Roman"/>
                <a:cs typeface="Times New Roman"/>
              </a:rPr>
              <a:t>AB </a:t>
            </a:r>
            <a:r>
              <a:rPr dirty="0" baseline="10912" sz="4200" spc="-7">
                <a:latin typeface="宋体"/>
                <a:cs typeface="宋体"/>
              </a:rPr>
              <a:t>＝ </a:t>
            </a:r>
            <a:r>
              <a:rPr dirty="0" baseline="10912" sz="4200" spc="7" i="1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5" i="1">
                <a:latin typeface="Times New Roman"/>
                <a:cs typeface="Times New Roman"/>
              </a:rPr>
              <a:t>A </a:t>
            </a:r>
            <a:r>
              <a:rPr dirty="0" baseline="10912" sz="4200" spc="-7">
                <a:latin typeface="宋体"/>
                <a:cs typeface="宋体"/>
              </a:rPr>
              <a:t>－</a:t>
            </a:r>
            <a:r>
              <a:rPr dirty="0" baseline="10912" sz="4200" spc="-1485">
                <a:latin typeface="宋体"/>
                <a:cs typeface="宋体"/>
              </a:rPr>
              <a:t> </a:t>
            </a:r>
            <a:r>
              <a:rPr dirty="0" baseline="10912" sz="4200" spc="7" i="1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5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67909" y="1800441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斥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0429" y="1810664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6468" y="4800600"/>
            <a:ext cx="960120" cy="108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9153" y="145369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想一想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2811779" y="182727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1423" y="205130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5202" y="209814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71686" y="2360663"/>
            <a:ext cx="7371080" cy="1043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552450">
              <a:lnSpc>
                <a:spcPct val="89200"/>
              </a:lnSpc>
              <a:spcBef>
                <a:spcPts val="409"/>
              </a:spcBef>
            </a:pPr>
            <a:r>
              <a:rPr dirty="0" sz="2400">
                <a:latin typeface="华文楷体"/>
                <a:cs typeface="华文楷体"/>
              </a:rPr>
              <a:t>一个正电荷在匀强电场中只受到静电力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的作用，  它在电场中由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点运动到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点时，</a:t>
            </a:r>
            <a:r>
              <a:rPr dirty="0" sz="2400" spc="-85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静电力做了正功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华文楷体"/>
                <a:cs typeface="华文楷体"/>
              </a:rPr>
              <a:t>。 从能量转化的角度，同学们可以展开哪些思考呢？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7175" y="3832085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97" y="49792"/>
                </a:moveTo>
                <a:lnTo>
                  <a:pt x="3583520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41" y="49568"/>
                </a:lnTo>
                <a:lnTo>
                  <a:pt x="3676535" y="49568"/>
                </a:lnTo>
                <a:lnTo>
                  <a:pt x="3623697" y="49792"/>
                </a:lnTo>
                <a:close/>
              </a:path>
              <a:path w="3705225" h="128904">
                <a:moveTo>
                  <a:pt x="3648248" y="63977"/>
                </a:moveTo>
                <a:lnTo>
                  <a:pt x="3623697" y="49792"/>
                </a:lnTo>
                <a:lnTo>
                  <a:pt x="3676535" y="49568"/>
                </a:lnTo>
                <a:lnTo>
                  <a:pt x="3676544" y="51549"/>
                </a:lnTo>
                <a:lnTo>
                  <a:pt x="3669347" y="51549"/>
                </a:lnTo>
                <a:lnTo>
                  <a:pt x="3648248" y="63977"/>
                </a:lnTo>
                <a:close/>
              </a:path>
              <a:path w="3705225" h="128904">
                <a:moveTo>
                  <a:pt x="3589718" y="128447"/>
                </a:moveTo>
                <a:lnTo>
                  <a:pt x="3576802" y="114350"/>
                </a:lnTo>
                <a:lnTo>
                  <a:pt x="3577094" y="111379"/>
                </a:lnTo>
                <a:lnTo>
                  <a:pt x="3623817" y="78367"/>
                </a:lnTo>
                <a:lnTo>
                  <a:pt x="3676662" y="78143"/>
                </a:lnTo>
                <a:lnTo>
                  <a:pt x="3676535" y="49568"/>
                </a:lnTo>
                <a:lnTo>
                  <a:pt x="3680441" y="49568"/>
                </a:lnTo>
                <a:lnTo>
                  <a:pt x="3704958" y="63728"/>
                </a:lnTo>
                <a:lnTo>
                  <a:pt x="3598341" y="126542"/>
                </a:lnTo>
                <a:lnTo>
                  <a:pt x="3595624" y="127774"/>
                </a:lnTo>
                <a:lnTo>
                  <a:pt x="3592703" y="128422"/>
                </a:lnTo>
                <a:lnTo>
                  <a:pt x="3589718" y="128447"/>
                </a:lnTo>
                <a:close/>
              </a:path>
              <a:path w="3705225" h="128904">
                <a:moveTo>
                  <a:pt x="114" y="93789"/>
                </a:moveTo>
                <a:lnTo>
                  <a:pt x="0" y="65214"/>
                </a:lnTo>
                <a:lnTo>
                  <a:pt x="3623697" y="49792"/>
                </a:lnTo>
                <a:lnTo>
                  <a:pt x="3648248" y="63977"/>
                </a:lnTo>
                <a:lnTo>
                  <a:pt x="3623817" y="78367"/>
                </a:lnTo>
                <a:lnTo>
                  <a:pt x="114" y="93789"/>
                </a:lnTo>
                <a:close/>
              </a:path>
              <a:path w="3705225" h="128904">
                <a:moveTo>
                  <a:pt x="3669449" y="76225"/>
                </a:moveTo>
                <a:lnTo>
                  <a:pt x="3648248" y="63977"/>
                </a:lnTo>
                <a:lnTo>
                  <a:pt x="3669347" y="51549"/>
                </a:lnTo>
                <a:lnTo>
                  <a:pt x="3669449" y="76225"/>
                </a:lnTo>
                <a:close/>
              </a:path>
              <a:path w="3705225" h="128904">
                <a:moveTo>
                  <a:pt x="3676654" y="76225"/>
                </a:moveTo>
                <a:lnTo>
                  <a:pt x="3669449" y="76225"/>
                </a:lnTo>
                <a:lnTo>
                  <a:pt x="3669347" y="51549"/>
                </a:lnTo>
                <a:lnTo>
                  <a:pt x="3676544" y="51549"/>
                </a:lnTo>
                <a:lnTo>
                  <a:pt x="3676654" y="76225"/>
                </a:lnTo>
                <a:close/>
              </a:path>
              <a:path w="3705225" h="128904">
                <a:moveTo>
                  <a:pt x="3623817" y="78367"/>
                </a:moveTo>
                <a:lnTo>
                  <a:pt x="3648248" y="63977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43"/>
                </a:lnTo>
                <a:lnTo>
                  <a:pt x="3623817" y="783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7111" y="4300296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87" y="49637"/>
                </a:moveTo>
                <a:lnTo>
                  <a:pt x="3583419" y="26606"/>
                </a:lnTo>
                <a:lnTo>
                  <a:pt x="3576231" y="14262"/>
                </a:lnTo>
                <a:lnTo>
                  <a:pt x="3576535" y="11290"/>
                </a:lnTo>
                <a:lnTo>
                  <a:pt x="3588969" y="0"/>
                </a:lnTo>
                <a:lnTo>
                  <a:pt x="3592014" y="0"/>
                </a:lnTo>
                <a:lnTo>
                  <a:pt x="3594874" y="596"/>
                </a:lnTo>
                <a:lnTo>
                  <a:pt x="3597706" y="1854"/>
                </a:lnTo>
                <a:lnTo>
                  <a:pt x="3680463" y="49187"/>
                </a:lnTo>
                <a:lnTo>
                  <a:pt x="3676548" y="49187"/>
                </a:lnTo>
                <a:lnTo>
                  <a:pt x="3623687" y="49637"/>
                </a:lnTo>
                <a:close/>
              </a:path>
              <a:path w="3705225" h="128904">
                <a:moveTo>
                  <a:pt x="3648306" y="63717"/>
                </a:moveTo>
                <a:lnTo>
                  <a:pt x="3623687" y="49637"/>
                </a:lnTo>
                <a:lnTo>
                  <a:pt x="3676548" y="49187"/>
                </a:lnTo>
                <a:lnTo>
                  <a:pt x="3676565" y="51193"/>
                </a:lnTo>
                <a:lnTo>
                  <a:pt x="3669360" y="51193"/>
                </a:lnTo>
                <a:lnTo>
                  <a:pt x="3648306" y="63717"/>
                </a:lnTo>
                <a:close/>
              </a:path>
              <a:path w="3705225" h="128904">
                <a:moveTo>
                  <a:pt x="3590061" y="128435"/>
                </a:moveTo>
                <a:lnTo>
                  <a:pt x="3577082" y="114401"/>
                </a:lnTo>
                <a:lnTo>
                  <a:pt x="3577361" y="111417"/>
                </a:lnTo>
                <a:lnTo>
                  <a:pt x="3623939" y="78211"/>
                </a:lnTo>
                <a:lnTo>
                  <a:pt x="3676789" y="77762"/>
                </a:lnTo>
                <a:lnTo>
                  <a:pt x="3676548" y="49187"/>
                </a:lnTo>
                <a:lnTo>
                  <a:pt x="3680463" y="49187"/>
                </a:lnTo>
                <a:lnTo>
                  <a:pt x="3705021" y="63233"/>
                </a:lnTo>
                <a:lnTo>
                  <a:pt x="3598672" y="126491"/>
                </a:lnTo>
                <a:lnTo>
                  <a:pt x="3595954" y="127736"/>
                </a:lnTo>
                <a:lnTo>
                  <a:pt x="3593045" y="128397"/>
                </a:lnTo>
                <a:lnTo>
                  <a:pt x="3590061" y="128435"/>
                </a:lnTo>
                <a:close/>
              </a:path>
              <a:path w="3705225" h="128904">
                <a:moveTo>
                  <a:pt x="241" y="109054"/>
                </a:moveTo>
                <a:lnTo>
                  <a:pt x="0" y="80479"/>
                </a:lnTo>
                <a:lnTo>
                  <a:pt x="3623687" y="49637"/>
                </a:lnTo>
                <a:lnTo>
                  <a:pt x="3648306" y="63717"/>
                </a:lnTo>
                <a:lnTo>
                  <a:pt x="3623939" y="78211"/>
                </a:lnTo>
                <a:lnTo>
                  <a:pt x="241" y="109054"/>
                </a:lnTo>
                <a:close/>
              </a:path>
              <a:path w="3705225" h="128904">
                <a:moveTo>
                  <a:pt x="3669576" y="75882"/>
                </a:moveTo>
                <a:lnTo>
                  <a:pt x="3648306" y="63717"/>
                </a:lnTo>
                <a:lnTo>
                  <a:pt x="3669360" y="51193"/>
                </a:lnTo>
                <a:lnTo>
                  <a:pt x="3669576" y="75882"/>
                </a:lnTo>
                <a:close/>
              </a:path>
              <a:path w="3705225" h="128904">
                <a:moveTo>
                  <a:pt x="3676773" y="75882"/>
                </a:moveTo>
                <a:lnTo>
                  <a:pt x="3669576" y="75882"/>
                </a:lnTo>
                <a:lnTo>
                  <a:pt x="3669360" y="51193"/>
                </a:lnTo>
                <a:lnTo>
                  <a:pt x="3676565" y="51193"/>
                </a:lnTo>
                <a:lnTo>
                  <a:pt x="3676773" y="75882"/>
                </a:lnTo>
                <a:close/>
              </a:path>
              <a:path w="3705225" h="128904">
                <a:moveTo>
                  <a:pt x="3623939" y="78211"/>
                </a:moveTo>
                <a:lnTo>
                  <a:pt x="3648306" y="63717"/>
                </a:lnTo>
                <a:lnTo>
                  <a:pt x="3669576" y="75882"/>
                </a:lnTo>
                <a:lnTo>
                  <a:pt x="3676773" y="75882"/>
                </a:lnTo>
                <a:lnTo>
                  <a:pt x="3676789" y="77762"/>
                </a:lnTo>
                <a:lnTo>
                  <a:pt x="3623939" y="7821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4998" y="4783759"/>
            <a:ext cx="3697604" cy="128905"/>
          </a:xfrm>
          <a:custGeom>
            <a:avLst/>
            <a:gdLst/>
            <a:ahLst/>
            <a:cxnLst/>
            <a:rect l="l" t="t" r="r" b="b"/>
            <a:pathLst>
              <a:path w="3697604" h="128904">
                <a:moveTo>
                  <a:pt x="3615802" y="49650"/>
                </a:moveTo>
                <a:lnTo>
                  <a:pt x="3575532" y="26619"/>
                </a:lnTo>
                <a:lnTo>
                  <a:pt x="3568344" y="14274"/>
                </a:lnTo>
                <a:lnTo>
                  <a:pt x="3568649" y="11303"/>
                </a:lnTo>
                <a:lnTo>
                  <a:pt x="3584066" y="0"/>
                </a:lnTo>
                <a:lnTo>
                  <a:pt x="3586988" y="609"/>
                </a:lnTo>
                <a:lnTo>
                  <a:pt x="3589807" y="1866"/>
                </a:lnTo>
                <a:lnTo>
                  <a:pt x="3672573" y="49199"/>
                </a:lnTo>
                <a:lnTo>
                  <a:pt x="3668661" y="49199"/>
                </a:lnTo>
                <a:lnTo>
                  <a:pt x="3615802" y="49650"/>
                </a:lnTo>
                <a:close/>
              </a:path>
              <a:path w="3697604" h="128904">
                <a:moveTo>
                  <a:pt x="3640419" y="63730"/>
                </a:moveTo>
                <a:lnTo>
                  <a:pt x="3615802" y="49650"/>
                </a:lnTo>
                <a:lnTo>
                  <a:pt x="3668661" y="49199"/>
                </a:lnTo>
                <a:lnTo>
                  <a:pt x="3668678" y="51206"/>
                </a:lnTo>
                <a:lnTo>
                  <a:pt x="3661473" y="51206"/>
                </a:lnTo>
                <a:lnTo>
                  <a:pt x="3640419" y="63730"/>
                </a:lnTo>
                <a:close/>
              </a:path>
              <a:path w="3697604" h="128904">
                <a:moveTo>
                  <a:pt x="3582174" y="128447"/>
                </a:moveTo>
                <a:lnTo>
                  <a:pt x="3569195" y="114414"/>
                </a:lnTo>
                <a:lnTo>
                  <a:pt x="3569474" y="111442"/>
                </a:lnTo>
                <a:lnTo>
                  <a:pt x="3616051" y="78225"/>
                </a:lnTo>
                <a:lnTo>
                  <a:pt x="3668903" y="77774"/>
                </a:lnTo>
                <a:lnTo>
                  <a:pt x="3668661" y="49199"/>
                </a:lnTo>
                <a:lnTo>
                  <a:pt x="3672573" y="49199"/>
                </a:lnTo>
                <a:lnTo>
                  <a:pt x="3697135" y="63246"/>
                </a:lnTo>
                <a:lnTo>
                  <a:pt x="3590785" y="126504"/>
                </a:lnTo>
                <a:lnTo>
                  <a:pt x="3588080" y="127749"/>
                </a:lnTo>
                <a:lnTo>
                  <a:pt x="3585159" y="128409"/>
                </a:lnTo>
                <a:lnTo>
                  <a:pt x="3582174" y="128447"/>
                </a:lnTo>
                <a:close/>
              </a:path>
              <a:path w="3697604" h="128904">
                <a:moveTo>
                  <a:pt x="241" y="109067"/>
                </a:moveTo>
                <a:lnTo>
                  <a:pt x="0" y="80492"/>
                </a:lnTo>
                <a:lnTo>
                  <a:pt x="3615802" y="49650"/>
                </a:lnTo>
                <a:lnTo>
                  <a:pt x="3640419" y="63730"/>
                </a:lnTo>
                <a:lnTo>
                  <a:pt x="3616051" y="78225"/>
                </a:lnTo>
                <a:lnTo>
                  <a:pt x="241" y="109067"/>
                </a:lnTo>
                <a:close/>
              </a:path>
              <a:path w="3697604" h="128904">
                <a:moveTo>
                  <a:pt x="3661689" y="75895"/>
                </a:moveTo>
                <a:lnTo>
                  <a:pt x="3640419" y="63730"/>
                </a:lnTo>
                <a:lnTo>
                  <a:pt x="3661473" y="51206"/>
                </a:lnTo>
                <a:lnTo>
                  <a:pt x="3661689" y="75895"/>
                </a:lnTo>
                <a:close/>
              </a:path>
              <a:path w="3697604" h="128904">
                <a:moveTo>
                  <a:pt x="3668887" y="75895"/>
                </a:moveTo>
                <a:lnTo>
                  <a:pt x="3661689" y="75895"/>
                </a:lnTo>
                <a:lnTo>
                  <a:pt x="3661473" y="51206"/>
                </a:lnTo>
                <a:lnTo>
                  <a:pt x="3668678" y="51206"/>
                </a:lnTo>
                <a:lnTo>
                  <a:pt x="3668887" y="75895"/>
                </a:lnTo>
                <a:close/>
              </a:path>
              <a:path w="3697604" h="128904">
                <a:moveTo>
                  <a:pt x="3616051" y="78225"/>
                </a:moveTo>
                <a:lnTo>
                  <a:pt x="3640419" y="63730"/>
                </a:lnTo>
                <a:lnTo>
                  <a:pt x="3661689" y="75895"/>
                </a:lnTo>
                <a:lnTo>
                  <a:pt x="3668887" y="75895"/>
                </a:lnTo>
                <a:lnTo>
                  <a:pt x="3668903" y="77774"/>
                </a:lnTo>
                <a:lnTo>
                  <a:pt x="3616051" y="782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47111" y="5283022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708" y="49636"/>
                </a:moveTo>
                <a:lnTo>
                  <a:pt x="3583419" y="26593"/>
                </a:lnTo>
                <a:lnTo>
                  <a:pt x="3576231" y="14249"/>
                </a:lnTo>
                <a:lnTo>
                  <a:pt x="3576535" y="11277"/>
                </a:lnTo>
                <a:lnTo>
                  <a:pt x="3588969" y="0"/>
                </a:lnTo>
                <a:lnTo>
                  <a:pt x="3592014" y="0"/>
                </a:lnTo>
                <a:lnTo>
                  <a:pt x="3594933" y="622"/>
                </a:lnTo>
                <a:lnTo>
                  <a:pt x="3597617" y="1790"/>
                </a:lnTo>
                <a:lnTo>
                  <a:pt x="3680468" y="49187"/>
                </a:lnTo>
                <a:lnTo>
                  <a:pt x="3676548" y="49187"/>
                </a:lnTo>
                <a:lnTo>
                  <a:pt x="3623708" y="49636"/>
                </a:lnTo>
                <a:close/>
              </a:path>
              <a:path w="3705225" h="128904">
                <a:moveTo>
                  <a:pt x="3648317" y="63711"/>
                </a:moveTo>
                <a:lnTo>
                  <a:pt x="3623708" y="49636"/>
                </a:lnTo>
                <a:lnTo>
                  <a:pt x="3676548" y="49187"/>
                </a:lnTo>
                <a:lnTo>
                  <a:pt x="3676565" y="51193"/>
                </a:lnTo>
                <a:lnTo>
                  <a:pt x="3669360" y="51193"/>
                </a:lnTo>
                <a:lnTo>
                  <a:pt x="3648317" y="63711"/>
                </a:lnTo>
                <a:close/>
              </a:path>
              <a:path w="3705225" h="128904">
                <a:moveTo>
                  <a:pt x="3590061" y="128435"/>
                </a:moveTo>
                <a:lnTo>
                  <a:pt x="3577082" y="114388"/>
                </a:lnTo>
                <a:lnTo>
                  <a:pt x="3577361" y="111417"/>
                </a:lnTo>
                <a:lnTo>
                  <a:pt x="3623939" y="78211"/>
                </a:lnTo>
                <a:lnTo>
                  <a:pt x="3676789" y="77762"/>
                </a:lnTo>
                <a:lnTo>
                  <a:pt x="3676548" y="49187"/>
                </a:lnTo>
                <a:lnTo>
                  <a:pt x="3680468" y="49187"/>
                </a:lnTo>
                <a:lnTo>
                  <a:pt x="3705021" y="63233"/>
                </a:lnTo>
                <a:lnTo>
                  <a:pt x="3598672" y="126492"/>
                </a:lnTo>
                <a:lnTo>
                  <a:pt x="3595954" y="127736"/>
                </a:lnTo>
                <a:lnTo>
                  <a:pt x="3593045" y="128397"/>
                </a:lnTo>
                <a:lnTo>
                  <a:pt x="3590061" y="128435"/>
                </a:lnTo>
                <a:close/>
              </a:path>
              <a:path w="3705225" h="128904">
                <a:moveTo>
                  <a:pt x="241" y="109054"/>
                </a:moveTo>
                <a:lnTo>
                  <a:pt x="0" y="80479"/>
                </a:lnTo>
                <a:lnTo>
                  <a:pt x="3623708" y="49636"/>
                </a:lnTo>
                <a:lnTo>
                  <a:pt x="3648317" y="63711"/>
                </a:lnTo>
                <a:lnTo>
                  <a:pt x="3623939" y="78211"/>
                </a:lnTo>
                <a:lnTo>
                  <a:pt x="241" y="109054"/>
                </a:lnTo>
                <a:close/>
              </a:path>
              <a:path w="3705225" h="128904">
                <a:moveTo>
                  <a:pt x="3669576" y="75869"/>
                </a:moveTo>
                <a:lnTo>
                  <a:pt x="3648317" y="63711"/>
                </a:lnTo>
                <a:lnTo>
                  <a:pt x="3669360" y="51193"/>
                </a:lnTo>
                <a:lnTo>
                  <a:pt x="3669576" y="75869"/>
                </a:lnTo>
                <a:close/>
              </a:path>
              <a:path w="3705225" h="128904">
                <a:moveTo>
                  <a:pt x="3676773" y="75869"/>
                </a:moveTo>
                <a:lnTo>
                  <a:pt x="3669576" y="75869"/>
                </a:lnTo>
                <a:lnTo>
                  <a:pt x="3669360" y="51193"/>
                </a:lnTo>
                <a:lnTo>
                  <a:pt x="3676565" y="51193"/>
                </a:lnTo>
                <a:lnTo>
                  <a:pt x="3676773" y="75869"/>
                </a:lnTo>
                <a:close/>
              </a:path>
              <a:path w="3705225" h="128904">
                <a:moveTo>
                  <a:pt x="3623939" y="78211"/>
                </a:moveTo>
                <a:lnTo>
                  <a:pt x="3648317" y="63711"/>
                </a:lnTo>
                <a:lnTo>
                  <a:pt x="3669576" y="75869"/>
                </a:lnTo>
                <a:lnTo>
                  <a:pt x="3676773" y="75869"/>
                </a:lnTo>
                <a:lnTo>
                  <a:pt x="3676789" y="77762"/>
                </a:lnTo>
                <a:lnTo>
                  <a:pt x="3623939" y="7821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25463" y="443147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4500" y="467475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20">
                <a:moveTo>
                  <a:pt x="22948" y="45719"/>
                </a:moveTo>
                <a:lnTo>
                  <a:pt x="14049" y="43913"/>
                </a:lnTo>
                <a:lnTo>
                  <a:pt x="6773" y="38942"/>
                </a:lnTo>
                <a:lnTo>
                  <a:pt x="1848" y="31484"/>
                </a:lnTo>
                <a:lnTo>
                  <a:pt x="0" y="22212"/>
                </a:lnTo>
                <a:lnTo>
                  <a:pt x="1848" y="13689"/>
                </a:lnTo>
                <a:lnTo>
                  <a:pt x="6773" y="6615"/>
                </a:lnTo>
                <a:lnTo>
                  <a:pt x="14049" y="1786"/>
                </a:lnTo>
                <a:lnTo>
                  <a:pt x="22948" y="0"/>
                </a:lnTo>
                <a:lnTo>
                  <a:pt x="31851" y="1796"/>
                </a:lnTo>
                <a:lnTo>
                  <a:pt x="39117" y="6696"/>
                </a:lnTo>
                <a:lnTo>
                  <a:pt x="44014" y="13962"/>
                </a:lnTo>
                <a:lnTo>
                  <a:pt x="45808" y="22860"/>
                </a:lnTo>
                <a:lnTo>
                  <a:pt x="44014" y="31757"/>
                </a:lnTo>
                <a:lnTo>
                  <a:pt x="39117" y="39023"/>
                </a:lnTo>
                <a:lnTo>
                  <a:pt x="31851" y="43923"/>
                </a:lnTo>
                <a:lnTo>
                  <a:pt x="22948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05603" y="4655680"/>
            <a:ext cx="83820" cy="84455"/>
          </a:xfrm>
          <a:custGeom>
            <a:avLst/>
            <a:gdLst/>
            <a:ahLst/>
            <a:cxnLst/>
            <a:rect l="l" t="t" r="r" b="b"/>
            <a:pathLst>
              <a:path w="83820" h="84454">
                <a:moveTo>
                  <a:pt x="41845" y="83870"/>
                </a:moveTo>
                <a:lnTo>
                  <a:pt x="7085" y="65392"/>
                </a:lnTo>
                <a:lnTo>
                  <a:pt x="0" y="40161"/>
                </a:lnTo>
                <a:lnTo>
                  <a:pt x="125" y="37680"/>
                </a:lnTo>
                <a:lnTo>
                  <a:pt x="21855" y="5079"/>
                </a:lnTo>
                <a:lnTo>
                  <a:pt x="41845" y="0"/>
                </a:lnTo>
                <a:lnTo>
                  <a:pt x="46112" y="215"/>
                </a:lnTo>
                <a:lnTo>
                  <a:pt x="78713" y="21932"/>
                </a:lnTo>
                <a:lnTo>
                  <a:pt x="83580" y="37985"/>
                </a:lnTo>
                <a:lnTo>
                  <a:pt x="41718" y="37985"/>
                </a:lnTo>
                <a:lnTo>
                  <a:pt x="41522" y="38023"/>
                </a:lnTo>
                <a:lnTo>
                  <a:pt x="41311" y="38023"/>
                </a:lnTo>
                <a:lnTo>
                  <a:pt x="41071" y="38100"/>
                </a:lnTo>
                <a:lnTo>
                  <a:pt x="40892" y="38100"/>
                </a:lnTo>
                <a:lnTo>
                  <a:pt x="41041" y="38112"/>
                </a:lnTo>
                <a:lnTo>
                  <a:pt x="40842" y="38112"/>
                </a:lnTo>
                <a:lnTo>
                  <a:pt x="40654" y="38196"/>
                </a:lnTo>
                <a:lnTo>
                  <a:pt x="40473" y="38214"/>
                </a:lnTo>
                <a:lnTo>
                  <a:pt x="40656" y="38214"/>
                </a:lnTo>
                <a:lnTo>
                  <a:pt x="40473" y="38239"/>
                </a:lnTo>
                <a:lnTo>
                  <a:pt x="40118" y="38366"/>
                </a:lnTo>
                <a:lnTo>
                  <a:pt x="40284" y="38366"/>
                </a:lnTo>
                <a:lnTo>
                  <a:pt x="40118" y="38392"/>
                </a:lnTo>
                <a:lnTo>
                  <a:pt x="39875" y="38534"/>
                </a:lnTo>
                <a:lnTo>
                  <a:pt x="39662" y="38690"/>
                </a:lnTo>
                <a:lnTo>
                  <a:pt x="39470" y="38798"/>
                </a:lnTo>
                <a:lnTo>
                  <a:pt x="39353" y="38926"/>
                </a:lnTo>
                <a:lnTo>
                  <a:pt x="39178" y="39039"/>
                </a:lnTo>
                <a:lnTo>
                  <a:pt x="39032" y="39255"/>
                </a:lnTo>
                <a:lnTo>
                  <a:pt x="38790" y="39490"/>
                </a:lnTo>
                <a:lnTo>
                  <a:pt x="38544" y="39813"/>
                </a:lnTo>
                <a:lnTo>
                  <a:pt x="38341" y="40161"/>
                </a:lnTo>
                <a:lnTo>
                  <a:pt x="38169" y="40534"/>
                </a:lnTo>
                <a:lnTo>
                  <a:pt x="38100" y="40932"/>
                </a:lnTo>
                <a:lnTo>
                  <a:pt x="38009" y="41300"/>
                </a:lnTo>
                <a:lnTo>
                  <a:pt x="37974" y="41681"/>
                </a:lnTo>
                <a:lnTo>
                  <a:pt x="37965" y="42075"/>
                </a:lnTo>
                <a:lnTo>
                  <a:pt x="37994" y="42468"/>
                </a:lnTo>
                <a:lnTo>
                  <a:pt x="38009" y="42900"/>
                </a:lnTo>
                <a:lnTo>
                  <a:pt x="38149" y="43307"/>
                </a:lnTo>
                <a:lnTo>
                  <a:pt x="38302" y="43662"/>
                </a:lnTo>
                <a:lnTo>
                  <a:pt x="38418" y="43837"/>
                </a:lnTo>
                <a:lnTo>
                  <a:pt x="38467" y="43992"/>
                </a:lnTo>
                <a:lnTo>
                  <a:pt x="38609" y="44140"/>
                </a:lnTo>
                <a:lnTo>
                  <a:pt x="38670" y="44284"/>
                </a:lnTo>
                <a:lnTo>
                  <a:pt x="38847" y="44446"/>
                </a:lnTo>
                <a:lnTo>
                  <a:pt x="38998" y="44564"/>
                </a:lnTo>
                <a:lnTo>
                  <a:pt x="39084" y="44697"/>
                </a:lnTo>
                <a:lnTo>
                  <a:pt x="39178" y="44831"/>
                </a:lnTo>
                <a:lnTo>
                  <a:pt x="39341" y="44937"/>
                </a:lnTo>
                <a:lnTo>
                  <a:pt x="39465" y="45066"/>
                </a:lnTo>
                <a:lnTo>
                  <a:pt x="39708" y="45209"/>
                </a:lnTo>
                <a:lnTo>
                  <a:pt x="39887" y="45288"/>
                </a:lnTo>
                <a:lnTo>
                  <a:pt x="40039" y="45413"/>
                </a:lnTo>
                <a:lnTo>
                  <a:pt x="40247" y="45478"/>
                </a:lnTo>
                <a:lnTo>
                  <a:pt x="40118" y="45504"/>
                </a:lnTo>
                <a:lnTo>
                  <a:pt x="40314" y="45544"/>
                </a:lnTo>
                <a:lnTo>
                  <a:pt x="40473" y="45631"/>
                </a:lnTo>
                <a:lnTo>
                  <a:pt x="40609" y="45631"/>
                </a:lnTo>
                <a:lnTo>
                  <a:pt x="40473" y="45656"/>
                </a:lnTo>
                <a:lnTo>
                  <a:pt x="40702" y="45681"/>
                </a:lnTo>
                <a:lnTo>
                  <a:pt x="40842" y="45758"/>
                </a:lnTo>
                <a:lnTo>
                  <a:pt x="41041" y="45758"/>
                </a:lnTo>
                <a:lnTo>
                  <a:pt x="40892" y="45770"/>
                </a:lnTo>
                <a:lnTo>
                  <a:pt x="41071" y="45770"/>
                </a:lnTo>
                <a:lnTo>
                  <a:pt x="41223" y="45834"/>
                </a:lnTo>
                <a:lnTo>
                  <a:pt x="41396" y="45834"/>
                </a:lnTo>
                <a:lnTo>
                  <a:pt x="41604" y="45885"/>
                </a:lnTo>
                <a:lnTo>
                  <a:pt x="83580" y="45885"/>
                </a:lnTo>
                <a:lnTo>
                  <a:pt x="61847" y="78803"/>
                </a:lnTo>
                <a:lnTo>
                  <a:pt x="46112" y="83654"/>
                </a:lnTo>
                <a:lnTo>
                  <a:pt x="41845" y="83870"/>
                </a:lnTo>
                <a:close/>
              </a:path>
              <a:path w="83820" h="84454">
                <a:moveTo>
                  <a:pt x="41851" y="38012"/>
                </a:moveTo>
                <a:lnTo>
                  <a:pt x="41718" y="37985"/>
                </a:lnTo>
                <a:lnTo>
                  <a:pt x="41985" y="37985"/>
                </a:lnTo>
                <a:lnTo>
                  <a:pt x="41851" y="38012"/>
                </a:lnTo>
                <a:close/>
              </a:path>
              <a:path w="83820" h="84454">
                <a:moveTo>
                  <a:pt x="42064" y="38056"/>
                </a:moveTo>
                <a:lnTo>
                  <a:pt x="83580" y="37998"/>
                </a:lnTo>
                <a:lnTo>
                  <a:pt x="42099" y="37998"/>
                </a:lnTo>
                <a:close/>
              </a:path>
              <a:path w="83820" h="84454">
                <a:moveTo>
                  <a:pt x="41485" y="38041"/>
                </a:moveTo>
                <a:close/>
              </a:path>
              <a:path w="83820" h="84454">
                <a:moveTo>
                  <a:pt x="41639" y="38056"/>
                </a:moveTo>
                <a:lnTo>
                  <a:pt x="41766" y="37998"/>
                </a:lnTo>
                <a:lnTo>
                  <a:pt x="41639" y="38056"/>
                </a:lnTo>
                <a:close/>
              </a:path>
              <a:path w="83820" h="84454">
                <a:moveTo>
                  <a:pt x="42216" y="38041"/>
                </a:moveTo>
                <a:close/>
              </a:path>
              <a:path w="83820" h="84454">
                <a:moveTo>
                  <a:pt x="42232" y="38039"/>
                </a:moveTo>
                <a:lnTo>
                  <a:pt x="42099" y="37998"/>
                </a:lnTo>
                <a:lnTo>
                  <a:pt x="83580" y="37998"/>
                </a:lnTo>
                <a:lnTo>
                  <a:pt x="42232" y="38039"/>
                </a:lnTo>
                <a:close/>
              </a:path>
              <a:path w="83820" h="84454">
                <a:moveTo>
                  <a:pt x="41694" y="38061"/>
                </a:moveTo>
                <a:lnTo>
                  <a:pt x="41835" y="38016"/>
                </a:lnTo>
                <a:lnTo>
                  <a:pt x="41694" y="38061"/>
                </a:lnTo>
                <a:close/>
              </a:path>
              <a:path w="83820" h="84454">
                <a:moveTo>
                  <a:pt x="42009" y="38061"/>
                </a:moveTo>
                <a:lnTo>
                  <a:pt x="41868" y="38016"/>
                </a:lnTo>
                <a:lnTo>
                  <a:pt x="42009" y="38061"/>
                </a:lnTo>
                <a:close/>
              </a:path>
              <a:path w="83820" h="84454">
                <a:moveTo>
                  <a:pt x="41851" y="38077"/>
                </a:moveTo>
                <a:close/>
              </a:path>
              <a:path w="83820" h="84454">
                <a:moveTo>
                  <a:pt x="41471" y="38039"/>
                </a:moveTo>
                <a:lnTo>
                  <a:pt x="41311" y="38023"/>
                </a:lnTo>
                <a:lnTo>
                  <a:pt x="41522" y="38023"/>
                </a:lnTo>
                <a:close/>
              </a:path>
              <a:path w="83820" h="84454">
                <a:moveTo>
                  <a:pt x="42479" y="38116"/>
                </a:moveTo>
                <a:lnTo>
                  <a:pt x="42276" y="38041"/>
                </a:lnTo>
                <a:lnTo>
                  <a:pt x="83582" y="38036"/>
                </a:lnTo>
                <a:lnTo>
                  <a:pt x="42480" y="38036"/>
                </a:lnTo>
                <a:close/>
              </a:path>
              <a:path w="83820" h="84454">
                <a:moveTo>
                  <a:pt x="41223" y="38116"/>
                </a:moveTo>
                <a:lnTo>
                  <a:pt x="41396" y="38036"/>
                </a:lnTo>
                <a:lnTo>
                  <a:pt x="41223" y="38116"/>
                </a:lnTo>
                <a:close/>
              </a:path>
              <a:path w="83820" h="84454">
                <a:moveTo>
                  <a:pt x="42649" y="38107"/>
                </a:moveTo>
                <a:lnTo>
                  <a:pt x="42480" y="38036"/>
                </a:lnTo>
                <a:lnTo>
                  <a:pt x="83582" y="38036"/>
                </a:lnTo>
                <a:lnTo>
                  <a:pt x="42649" y="38107"/>
                </a:lnTo>
                <a:close/>
              </a:path>
              <a:path w="83820" h="84454">
                <a:moveTo>
                  <a:pt x="41322" y="38120"/>
                </a:moveTo>
                <a:lnTo>
                  <a:pt x="41468" y="38047"/>
                </a:lnTo>
                <a:lnTo>
                  <a:pt x="41322" y="38120"/>
                </a:lnTo>
                <a:close/>
              </a:path>
              <a:path w="83820" h="84454">
                <a:moveTo>
                  <a:pt x="42381" y="38120"/>
                </a:moveTo>
                <a:lnTo>
                  <a:pt x="42234" y="38047"/>
                </a:lnTo>
                <a:lnTo>
                  <a:pt x="42381" y="38120"/>
                </a:lnTo>
                <a:close/>
              </a:path>
              <a:path w="83820" h="84454">
                <a:moveTo>
                  <a:pt x="41740" y="38088"/>
                </a:moveTo>
                <a:close/>
              </a:path>
              <a:path w="83820" h="84454">
                <a:moveTo>
                  <a:pt x="41962" y="38088"/>
                </a:moveTo>
                <a:close/>
              </a:path>
              <a:path w="83820" h="84454">
                <a:moveTo>
                  <a:pt x="41383" y="38123"/>
                </a:moveTo>
                <a:lnTo>
                  <a:pt x="41591" y="38065"/>
                </a:lnTo>
                <a:lnTo>
                  <a:pt x="41383" y="38123"/>
                </a:lnTo>
                <a:close/>
              </a:path>
              <a:path w="83820" h="84454">
                <a:moveTo>
                  <a:pt x="42320" y="38123"/>
                </a:moveTo>
                <a:lnTo>
                  <a:pt x="42111" y="38065"/>
                </a:lnTo>
                <a:lnTo>
                  <a:pt x="42340" y="38112"/>
                </a:lnTo>
                <a:close/>
              </a:path>
              <a:path w="83820" h="84454">
                <a:moveTo>
                  <a:pt x="41643" y="38136"/>
                </a:moveTo>
                <a:lnTo>
                  <a:pt x="41444" y="38127"/>
                </a:lnTo>
                <a:lnTo>
                  <a:pt x="41740" y="38088"/>
                </a:lnTo>
                <a:close/>
              </a:path>
              <a:path w="83820" h="84454">
                <a:moveTo>
                  <a:pt x="42060" y="38136"/>
                </a:moveTo>
                <a:lnTo>
                  <a:pt x="42258" y="38127"/>
                </a:lnTo>
                <a:lnTo>
                  <a:pt x="42060" y="38136"/>
                </a:lnTo>
                <a:close/>
              </a:path>
              <a:path w="83820" h="84454">
                <a:moveTo>
                  <a:pt x="41052" y="38107"/>
                </a:moveTo>
                <a:lnTo>
                  <a:pt x="40892" y="38100"/>
                </a:lnTo>
                <a:lnTo>
                  <a:pt x="41071" y="38100"/>
                </a:lnTo>
                <a:close/>
              </a:path>
              <a:path w="83820" h="84454">
                <a:moveTo>
                  <a:pt x="42989" y="38190"/>
                </a:moveTo>
                <a:lnTo>
                  <a:pt x="42803" y="38171"/>
                </a:lnTo>
                <a:lnTo>
                  <a:pt x="83586" y="38112"/>
                </a:lnTo>
                <a:lnTo>
                  <a:pt x="42861" y="38112"/>
                </a:lnTo>
                <a:lnTo>
                  <a:pt x="42989" y="38190"/>
                </a:lnTo>
                <a:close/>
              </a:path>
              <a:path w="83820" h="84454">
                <a:moveTo>
                  <a:pt x="41851" y="38146"/>
                </a:moveTo>
                <a:close/>
              </a:path>
              <a:path w="83820" h="84454">
                <a:moveTo>
                  <a:pt x="40899" y="38171"/>
                </a:moveTo>
                <a:lnTo>
                  <a:pt x="41052" y="38107"/>
                </a:lnTo>
                <a:lnTo>
                  <a:pt x="40899" y="38171"/>
                </a:lnTo>
                <a:close/>
              </a:path>
              <a:path w="83820" h="84454">
                <a:moveTo>
                  <a:pt x="42800" y="38171"/>
                </a:moveTo>
                <a:lnTo>
                  <a:pt x="42649" y="38107"/>
                </a:lnTo>
                <a:lnTo>
                  <a:pt x="42800" y="38171"/>
                </a:lnTo>
                <a:close/>
              </a:path>
              <a:path w="83820" h="84454">
                <a:moveTo>
                  <a:pt x="40952" y="38166"/>
                </a:moveTo>
                <a:lnTo>
                  <a:pt x="41152" y="38112"/>
                </a:lnTo>
                <a:lnTo>
                  <a:pt x="40952" y="38166"/>
                </a:lnTo>
                <a:close/>
              </a:path>
              <a:path w="83820" h="84454">
                <a:moveTo>
                  <a:pt x="42749" y="38166"/>
                </a:moveTo>
                <a:lnTo>
                  <a:pt x="42591" y="38150"/>
                </a:lnTo>
                <a:lnTo>
                  <a:pt x="42749" y="38166"/>
                </a:lnTo>
                <a:close/>
              </a:path>
              <a:path w="83820" h="84454">
                <a:moveTo>
                  <a:pt x="40714" y="38190"/>
                </a:moveTo>
                <a:lnTo>
                  <a:pt x="40842" y="38112"/>
                </a:lnTo>
                <a:lnTo>
                  <a:pt x="41041" y="38112"/>
                </a:lnTo>
                <a:lnTo>
                  <a:pt x="40859" y="38175"/>
                </a:lnTo>
                <a:lnTo>
                  <a:pt x="40714" y="38190"/>
                </a:lnTo>
                <a:close/>
              </a:path>
              <a:path w="83820" h="84454">
                <a:moveTo>
                  <a:pt x="83591" y="38214"/>
                </a:moveTo>
                <a:lnTo>
                  <a:pt x="43048" y="38196"/>
                </a:lnTo>
                <a:lnTo>
                  <a:pt x="42861" y="38112"/>
                </a:lnTo>
                <a:lnTo>
                  <a:pt x="83586" y="38112"/>
                </a:lnTo>
                <a:close/>
              </a:path>
              <a:path w="83820" h="84454">
                <a:moveTo>
                  <a:pt x="41090" y="38184"/>
                </a:moveTo>
                <a:lnTo>
                  <a:pt x="41235" y="38138"/>
                </a:lnTo>
                <a:lnTo>
                  <a:pt x="41383" y="38123"/>
                </a:lnTo>
                <a:lnTo>
                  <a:pt x="41090" y="38184"/>
                </a:lnTo>
                <a:close/>
              </a:path>
              <a:path w="83820" h="84454">
                <a:moveTo>
                  <a:pt x="42609" y="38183"/>
                </a:moveTo>
                <a:lnTo>
                  <a:pt x="42445" y="38175"/>
                </a:lnTo>
                <a:lnTo>
                  <a:pt x="42609" y="38183"/>
                </a:lnTo>
                <a:close/>
              </a:path>
              <a:path w="83820" h="84454">
                <a:moveTo>
                  <a:pt x="41257" y="38175"/>
                </a:moveTo>
                <a:lnTo>
                  <a:pt x="41444" y="38127"/>
                </a:lnTo>
                <a:lnTo>
                  <a:pt x="41643" y="38136"/>
                </a:lnTo>
                <a:lnTo>
                  <a:pt x="41257" y="38175"/>
                </a:lnTo>
                <a:close/>
              </a:path>
              <a:path w="83820" h="84454">
                <a:moveTo>
                  <a:pt x="42445" y="38175"/>
                </a:moveTo>
                <a:lnTo>
                  <a:pt x="42060" y="38136"/>
                </a:lnTo>
                <a:lnTo>
                  <a:pt x="42258" y="38127"/>
                </a:lnTo>
                <a:lnTo>
                  <a:pt x="42445" y="38175"/>
                </a:lnTo>
                <a:close/>
              </a:path>
              <a:path w="83820" h="84454">
                <a:moveTo>
                  <a:pt x="41442" y="38166"/>
                </a:moveTo>
                <a:lnTo>
                  <a:pt x="41643" y="38136"/>
                </a:lnTo>
                <a:lnTo>
                  <a:pt x="41442" y="38166"/>
                </a:lnTo>
                <a:close/>
              </a:path>
              <a:path w="83820" h="84454">
                <a:moveTo>
                  <a:pt x="42260" y="38166"/>
                </a:moveTo>
                <a:lnTo>
                  <a:pt x="41933" y="38150"/>
                </a:lnTo>
                <a:lnTo>
                  <a:pt x="42260" y="38166"/>
                </a:lnTo>
                <a:close/>
              </a:path>
              <a:path w="83820" h="84454">
                <a:moveTo>
                  <a:pt x="42714" y="38189"/>
                </a:moveTo>
                <a:lnTo>
                  <a:pt x="42507" y="38146"/>
                </a:lnTo>
                <a:lnTo>
                  <a:pt x="42714" y="38189"/>
                </a:lnTo>
                <a:close/>
              </a:path>
              <a:path w="83820" h="84454">
                <a:moveTo>
                  <a:pt x="40988" y="38189"/>
                </a:moveTo>
                <a:lnTo>
                  <a:pt x="41190" y="38147"/>
                </a:lnTo>
                <a:lnTo>
                  <a:pt x="40988" y="38189"/>
                </a:lnTo>
                <a:close/>
              </a:path>
              <a:path w="83820" h="84454">
                <a:moveTo>
                  <a:pt x="40896" y="38193"/>
                </a:moveTo>
                <a:lnTo>
                  <a:pt x="41111" y="38150"/>
                </a:lnTo>
                <a:lnTo>
                  <a:pt x="40896" y="38193"/>
                </a:lnTo>
                <a:close/>
              </a:path>
              <a:path w="83820" h="84454">
                <a:moveTo>
                  <a:pt x="42804" y="38193"/>
                </a:moveTo>
                <a:lnTo>
                  <a:pt x="42591" y="38150"/>
                </a:lnTo>
                <a:lnTo>
                  <a:pt x="42749" y="38166"/>
                </a:lnTo>
                <a:close/>
              </a:path>
              <a:path w="83820" h="84454">
                <a:moveTo>
                  <a:pt x="42615" y="38220"/>
                </a:moveTo>
                <a:lnTo>
                  <a:pt x="42260" y="38166"/>
                </a:lnTo>
                <a:lnTo>
                  <a:pt x="42476" y="38184"/>
                </a:lnTo>
                <a:lnTo>
                  <a:pt x="42615" y="38220"/>
                </a:lnTo>
                <a:close/>
              </a:path>
              <a:path w="83820" h="84454">
                <a:moveTo>
                  <a:pt x="43010" y="38203"/>
                </a:moveTo>
                <a:lnTo>
                  <a:pt x="42861" y="38196"/>
                </a:lnTo>
                <a:lnTo>
                  <a:pt x="43010" y="38203"/>
                </a:lnTo>
                <a:close/>
              </a:path>
              <a:path w="83820" h="84454">
                <a:moveTo>
                  <a:pt x="40692" y="38203"/>
                </a:moveTo>
                <a:lnTo>
                  <a:pt x="40899" y="38171"/>
                </a:lnTo>
                <a:lnTo>
                  <a:pt x="40692" y="38203"/>
                </a:lnTo>
                <a:close/>
              </a:path>
              <a:path w="83820" h="84454">
                <a:moveTo>
                  <a:pt x="40919" y="38245"/>
                </a:moveTo>
                <a:lnTo>
                  <a:pt x="41093" y="38183"/>
                </a:lnTo>
                <a:lnTo>
                  <a:pt x="41257" y="38175"/>
                </a:lnTo>
                <a:lnTo>
                  <a:pt x="40919" y="38245"/>
                </a:lnTo>
                <a:close/>
              </a:path>
              <a:path w="83820" h="84454">
                <a:moveTo>
                  <a:pt x="42776" y="38244"/>
                </a:moveTo>
                <a:lnTo>
                  <a:pt x="42445" y="38175"/>
                </a:lnTo>
                <a:lnTo>
                  <a:pt x="42609" y="38183"/>
                </a:lnTo>
                <a:lnTo>
                  <a:pt x="42776" y="38244"/>
                </a:lnTo>
                <a:close/>
              </a:path>
              <a:path w="83820" h="84454">
                <a:moveTo>
                  <a:pt x="40727" y="38274"/>
                </a:moveTo>
                <a:lnTo>
                  <a:pt x="40965" y="38196"/>
                </a:lnTo>
                <a:lnTo>
                  <a:pt x="40727" y="38274"/>
                </a:lnTo>
                <a:close/>
              </a:path>
              <a:path w="83820" h="84454">
                <a:moveTo>
                  <a:pt x="43124" y="38272"/>
                </a:moveTo>
                <a:lnTo>
                  <a:pt x="42858" y="38196"/>
                </a:lnTo>
                <a:lnTo>
                  <a:pt x="43010" y="38203"/>
                </a:lnTo>
                <a:close/>
              </a:path>
              <a:path w="83820" h="84454">
                <a:moveTo>
                  <a:pt x="40579" y="38272"/>
                </a:moveTo>
                <a:lnTo>
                  <a:pt x="40841" y="38196"/>
                </a:lnTo>
                <a:lnTo>
                  <a:pt x="40579" y="38272"/>
                </a:lnTo>
                <a:close/>
              </a:path>
              <a:path w="83820" h="84454">
                <a:moveTo>
                  <a:pt x="43330" y="38314"/>
                </a:moveTo>
                <a:lnTo>
                  <a:pt x="43154" y="38274"/>
                </a:lnTo>
                <a:lnTo>
                  <a:pt x="83591" y="38214"/>
                </a:lnTo>
                <a:lnTo>
                  <a:pt x="43229" y="38239"/>
                </a:lnTo>
                <a:close/>
              </a:path>
              <a:path w="83820" h="84454">
                <a:moveTo>
                  <a:pt x="40656" y="38214"/>
                </a:moveTo>
                <a:lnTo>
                  <a:pt x="40473" y="38214"/>
                </a:lnTo>
                <a:lnTo>
                  <a:pt x="40674" y="38204"/>
                </a:lnTo>
                <a:close/>
              </a:path>
              <a:path w="83820" h="84454">
                <a:moveTo>
                  <a:pt x="43082" y="38290"/>
                </a:moveTo>
                <a:lnTo>
                  <a:pt x="42947" y="38261"/>
                </a:lnTo>
                <a:lnTo>
                  <a:pt x="43082" y="38290"/>
                </a:lnTo>
                <a:close/>
              </a:path>
              <a:path w="83820" h="84454">
                <a:moveTo>
                  <a:pt x="40613" y="38291"/>
                </a:moveTo>
                <a:lnTo>
                  <a:pt x="40844" y="38218"/>
                </a:lnTo>
                <a:lnTo>
                  <a:pt x="40613" y="38291"/>
                </a:lnTo>
                <a:close/>
              </a:path>
              <a:path w="83820" h="84454">
                <a:moveTo>
                  <a:pt x="40732" y="38313"/>
                </a:moveTo>
                <a:lnTo>
                  <a:pt x="40963" y="38239"/>
                </a:lnTo>
                <a:lnTo>
                  <a:pt x="40732" y="38313"/>
                </a:lnTo>
                <a:close/>
              </a:path>
              <a:path w="83820" h="84454">
                <a:moveTo>
                  <a:pt x="43178" y="38305"/>
                </a:moveTo>
                <a:lnTo>
                  <a:pt x="42960" y="38239"/>
                </a:lnTo>
                <a:lnTo>
                  <a:pt x="43178" y="38305"/>
                </a:lnTo>
                <a:close/>
              </a:path>
              <a:path w="83820" h="84454">
                <a:moveTo>
                  <a:pt x="40373" y="38314"/>
                </a:moveTo>
                <a:lnTo>
                  <a:pt x="40609" y="38239"/>
                </a:lnTo>
                <a:lnTo>
                  <a:pt x="40373" y="38314"/>
                </a:lnTo>
                <a:close/>
              </a:path>
              <a:path w="83820" h="84454">
                <a:moveTo>
                  <a:pt x="83599" y="38366"/>
                </a:moveTo>
                <a:lnTo>
                  <a:pt x="43585" y="38366"/>
                </a:lnTo>
                <a:lnTo>
                  <a:pt x="43345" y="38317"/>
                </a:lnTo>
                <a:lnTo>
                  <a:pt x="83593" y="38239"/>
                </a:lnTo>
                <a:close/>
              </a:path>
              <a:path w="83820" h="84454">
                <a:moveTo>
                  <a:pt x="40525" y="38305"/>
                </a:moveTo>
                <a:lnTo>
                  <a:pt x="40736" y="38240"/>
                </a:lnTo>
                <a:lnTo>
                  <a:pt x="40525" y="38305"/>
                </a:lnTo>
                <a:close/>
              </a:path>
              <a:path w="83820" h="84454">
                <a:moveTo>
                  <a:pt x="43148" y="38359"/>
                </a:moveTo>
                <a:lnTo>
                  <a:pt x="42776" y="38244"/>
                </a:lnTo>
                <a:lnTo>
                  <a:pt x="43008" y="38291"/>
                </a:lnTo>
                <a:lnTo>
                  <a:pt x="43148" y="38359"/>
                </a:lnTo>
                <a:close/>
              </a:path>
              <a:path w="83820" h="84454">
                <a:moveTo>
                  <a:pt x="40545" y="38362"/>
                </a:moveTo>
                <a:lnTo>
                  <a:pt x="40691" y="38291"/>
                </a:lnTo>
                <a:lnTo>
                  <a:pt x="40919" y="38245"/>
                </a:lnTo>
                <a:lnTo>
                  <a:pt x="40545" y="38362"/>
                </a:lnTo>
                <a:close/>
              </a:path>
              <a:path w="83820" h="84454">
                <a:moveTo>
                  <a:pt x="43357" y="38414"/>
                </a:moveTo>
                <a:lnTo>
                  <a:pt x="43095" y="38334"/>
                </a:lnTo>
                <a:lnTo>
                  <a:pt x="43357" y="38414"/>
                </a:lnTo>
                <a:close/>
              </a:path>
              <a:path w="83820" h="84454">
                <a:moveTo>
                  <a:pt x="43269" y="38361"/>
                </a:moveTo>
                <a:lnTo>
                  <a:pt x="43082" y="38290"/>
                </a:lnTo>
                <a:lnTo>
                  <a:pt x="43269" y="38361"/>
                </a:lnTo>
                <a:close/>
              </a:path>
              <a:path w="83820" h="84454">
                <a:moveTo>
                  <a:pt x="40433" y="38361"/>
                </a:moveTo>
                <a:lnTo>
                  <a:pt x="40613" y="38291"/>
                </a:lnTo>
                <a:lnTo>
                  <a:pt x="40433" y="38361"/>
                </a:lnTo>
                <a:close/>
              </a:path>
              <a:path w="83820" h="84454">
                <a:moveTo>
                  <a:pt x="43314" y="38440"/>
                </a:moveTo>
                <a:lnTo>
                  <a:pt x="42952" y="38308"/>
                </a:lnTo>
                <a:lnTo>
                  <a:pt x="43162" y="38366"/>
                </a:lnTo>
                <a:lnTo>
                  <a:pt x="43314" y="38440"/>
                </a:lnTo>
                <a:close/>
              </a:path>
              <a:path w="83820" h="84454">
                <a:moveTo>
                  <a:pt x="43479" y="38425"/>
                </a:moveTo>
                <a:lnTo>
                  <a:pt x="43223" y="38312"/>
                </a:lnTo>
                <a:lnTo>
                  <a:pt x="43368" y="38343"/>
                </a:lnTo>
                <a:close/>
              </a:path>
              <a:path w="83820" h="84454">
                <a:moveTo>
                  <a:pt x="40224" y="38425"/>
                </a:moveTo>
                <a:lnTo>
                  <a:pt x="40476" y="38312"/>
                </a:lnTo>
                <a:lnTo>
                  <a:pt x="40224" y="38425"/>
                </a:lnTo>
                <a:close/>
              </a:path>
              <a:path w="83820" h="84454">
                <a:moveTo>
                  <a:pt x="40173" y="38441"/>
                </a:moveTo>
                <a:lnTo>
                  <a:pt x="40350" y="38331"/>
                </a:lnTo>
                <a:lnTo>
                  <a:pt x="40173" y="38441"/>
                </a:lnTo>
                <a:close/>
              </a:path>
              <a:path w="83820" h="84454">
                <a:moveTo>
                  <a:pt x="43530" y="38441"/>
                </a:moveTo>
                <a:lnTo>
                  <a:pt x="43352" y="38331"/>
                </a:lnTo>
                <a:lnTo>
                  <a:pt x="43530" y="38441"/>
                </a:lnTo>
                <a:close/>
              </a:path>
              <a:path w="83820" h="84454">
                <a:moveTo>
                  <a:pt x="40284" y="38366"/>
                </a:moveTo>
                <a:lnTo>
                  <a:pt x="40118" y="38366"/>
                </a:lnTo>
                <a:lnTo>
                  <a:pt x="40333" y="38334"/>
                </a:lnTo>
                <a:close/>
              </a:path>
              <a:path w="83820" h="84454">
                <a:moveTo>
                  <a:pt x="43695" y="38493"/>
                </a:moveTo>
                <a:lnTo>
                  <a:pt x="43489" y="38414"/>
                </a:lnTo>
                <a:lnTo>
                  <a:pt x="83599" y="38366"/>
                </a:lnTo>
                <a:lnTo>
                  <a:pt x="43585" y="38392"/>
                </a:lnTo>
                <a:close/>
              </a:path>
              <a:path w="83820" h="84454">
                <a:moveTo>
                  <a:pt x="43527" y="38517"/>
                </a:moveTo>
                <a:lnTo>
                  <a:pt x="43148" y="38359"/>
                </a:lnTo>
                <a:lnTo>
                  <a:pt x="43395" y="38437"/>
                </a:lnTo>
                <a:lnTo>
                  <a:pt x="43527" y="38517"/>
                </a:lnTo>
                <a:close/>
              </a:path>
              <a:path w="83820" h="84454">
                <a:moveTo>
                  <a:pt x="40188" y="38509"/>
                </a:moveTo>
                <a:lnTo>
                  <a:pt x="40425" y="38393"/>
                </a:lnTo>
                <a:lnTo>
                  <a:pt x="40188" y="38509"/>
                </a:lnTo>
                <a:close/>
              </a:path>
              <a:path w="83820" h="84454">
                <a:moveTo>
                  <a:pt x="40006" y="38493"/>
                </a:moveTo>
                <a:lnTo>
                  <a:pt x="40247" y="38392"/>
                </a:lnTo>
                <a:lnTo>
                  <a:pt x="40006" y="38493"/>
                </a:lnTo>
                <a:close/>
              </a:path>
              <a:path w="83820" h="84454">
                <a:moveTo>
                  <a:pt x="83609" y="38557"/>
                </a:moveTo>
                <a:lnTo>
                  <a:pt x="43902" y="38557"/>
                </a:lnTo>
                <a:lnTo>
                  <a:pt x="43707" y="38493"/>
                </a:lnTo>
                <a:lnTo>
                  <a:pt x="83600" y="38392"/>
                </a:lnTo>
                <a:lnTo>
                  <a:pt x="83609" y="38557"/>
                </a:lnTo>
                <a:close/>
              </a:path>
              <a:path w="83820" h="84454">
                <a:moveTo>
                  <a:pt x="40039" y="38563"/>
                </a:moveTo>
                <a:lnTo>
                  <a:pt x="40218" y="38457"/>
                </a:lnTo>
                <a:lnTo>
                  <a:pt x="40039" y="38563"/>
                </a:lnTo>
                <a:close/>
              </a:path>
              <a:path w="83820" h="84454">
                <a:moveTo>
                  <a:pt x="43673" y="38570"/>
                </a:moveTo>
                <a:lnTo>
                  <a:pt x="43357" y="38414"/>
                </a:lnTo>
                <a:lnTo>
                  <a:pt x="43596" y="38518"/>
                </a:lnTo>
                <a:close/>
              </a:path>
              <a:path w="83820" h="84454">
                <a:moveTo>
                  <a:pt x="39999" y="38624"/>
                </a:moveTo>
                <a:lnTo>
                  <a:pt x="40175" y="38518"/>
                </a:lnTo>
                <a:lnTo>
                  <a:pt x="40389" y="38437"/>
                </a:lnTo>
                <a:lnTo>
                  <a:pt x="39999" y="38624"/>
                </a:lnTo>
                <a:close/>
              </a:path>
              <a:path w="83820" h="84454">
                <a:moveTo>
                  <a:pt x="43733" y="38643"/>
                </a:moveTo>
                <a:lnTo>
                  <a:pt x="43314" y="38440"/>
                </a:lnTo>
                <a:lnTo>
                  <a:pt x="43528" y="38518"/>
                </a:lnTo>
                <a:lnTo>
                  <a:pt x="43733" y="38643"/>
                </a:lnTo>
                <a:close/>
              </a:path>
              <a:path w="83820" h="84454">
                <a:moveTo>
                  <a:pt x="39897" y="38592"/>
                </a:moveTo>
                <a:lnTo>
                  <a:pt x="40129" y="38471"/>
                </a:lnTo>
                <a:lnTo>
                  <a:pt x="39897" y="38592"/>
                </a:lnTo>
                <a:close/>
              </a:path>
              <a:path w="83820" h="84454">
                <a:moveTo>
                  <a:pt x="43811" y="38598"/>
                </a:moveTo>
                <a:lnTo>
                  <a:pt x="43682" y="38543"/>
                </a:lnTo>
                <a:lnTo>
                  <a:pt x="43811" y="38598"/>
                </a:lnTo>
                <a:close/>
              </a:path>
              <a:path w="83820" h="84454">
                <a:moveTo>
                  <a:pt x="39881" y="38681"/>
                </a:moveTo>
                <a:lnTo>
                  <a:pt x="40094" y="38543"/>
                </a:lnTo>
                <a:lnTo>
                  <a:pt x="39881" y="38681"/>
                </a:lnTo>
                <a:close/>
              </a:path>
              <a:path w="83820" h="84454">
                <a:moveTo>
                  <a:pt x="39918" y="38557"/>
                </a:moveTo>
                <a:close/>
              </a:path>
              <a:path w="83820" h="84454">
                <a:moveTo>
                  <a:pt x="83619" y="38760"/>
                </a:moveTo>
                <a:lnTo>
                  <a:pt x="44194" y="38760"/>
                </a:lnTo>
                <a:lnTo>
                  <a:pt x="44036" y="38693"/>
                </a:lnTo>
                <a:lnTo>
                  <a:pt x="43815" y="38582"/>
                </a:lnTo>
                <a:lnTo>
                  <a:pt x="83609" y="38557"/>
                </a:lnTo>
                <a:lnTo>
                  <a:pt x="83619" y="38760"/>
                </a:lnTo>
                <a:close/>
              </a:path>
              <a:path w="83820" h="84454">
                <a:moveTo>
                  <a:pt x="43837" y="38693"/>
                </a:moveTo>
                <a:lnTo>
                  <a:pt x="43527" y="38517"/>
                </a:lnTo>
                <a:lnTo>
                  <a:pt x="43837" y="38693"/>
                </a:lnTo>
                <a:close/>
              </a:path>
              <a:path w="83820" h="84454">
                <a:moveTo>
                  <a:pt x="39704" y="38766"/>
                </a:moveTo>
                <a:lnTo>
                  <a:pt x="39916" y="38618"/>
                </a:lnTo>
                <a:lnTo>
                  <a:pt x="39704" y="38766"/>
                </a:lnTo>
                <a:close/>
              </a:path>
              <a:path w="83820" h="84454">
                <a:moveTo>
                  <a:pt x="44002" y="38773"/>
                </a:moveTo>
                <a:lnTo>
                  <a:pt x="43794" y="38661"/>
                </a:lnTo>
                <a:lnTo>
                  <a:pt x="44002" y="38773"/>
                </a:lnTo>
                <a:close/>
              </a:path>
              <a:path w="83820" h="84454">
                <a:moveTo>
                  <a:pt x="39705" y="38672"/>
                </a:moveTo>
                <a:lnTo>
                  <a:pt x="39887" y="38582"/>
                </a:lnTo>
                <a:lnTo>
                  <a:pt x="39705" y="38672"/>
                </a:lnTo>
                <a:close/>
              </a:path>
              <a:path w="83820" h="84454">
                <a:moveTo>
                  <a:pt x="44003" y="38679"/>
                </a:moveTo>
                <a:lnTo>
                  <a:pt x="43815" y="38582"/>
                </a:lnTo>
                <a:lnTo>
                  <a:pt x="44003" y="38679"/>
                </a:lnTo>
                <a:close/>
              </a:path>
              <a:path w="83820" h="84454">
                <a:moveTo>
                  <a:pt x="39593" y="38795"/>
                </a:moveTo>
                <a:lnTo>
                  <a:pt x="39810" y="38646"/>
                </a:lnTo>
                <a:lnTo>
                  <a:pt x="39593" y="38795"/>
                </a:lnTo>
                <a:close/>
              </a:path>
              <a:path w="83820" h="84454">
                <a:moveTo>
                  <a:pt x="44116" y="38804"/>
                </a:moveTo>
                <a:lnTo>
                  <a:pt x="43901" y="38653"/>
                </a:lnTo>
                <a:lnTo>
                  <a:pt x="44116" y="38804"/>
                </a:lnTo>
                <a:close/>
              </a:path>
              <a:path w="83820" h="84454">
                <a:moveTo>
                  <a:pt x="39578" y="38880"/>
                </a:moveTo>
                <a:lnTo>
                  <a:pt x="39769" y="38735"/>
                </a:lnTo>
                <a:lnTo>
                  <a:pt x="39578" y="38880"/>
                </a:lnTo>
                <a:close/>
              </a:path>
              <a:path w="83820" h="84454">
                <a:moveTo>
                  <a:pt x="44112" y="38873"/>
                </a:moveTo>
                <a:lnTo>
                  <a:pt x="43837" y="38693"/>
                </a:lnTo>
                <a:lnTo>
                  <a:pt x="44112" y="38873"/>
                </a:lnTo>
                <a:close/>
              </a:path>
              <a:path w="83820" h="84454">
                <a:moveTo>
                  <a:pt x="39608" y="38760"/>
                </a:moveTo>
                <a:close/>
              </a:path>
              <a:path w="83820" h="84454">
                <a:moveTo>
                  <a:pt x="83631" y="39001"/>
                </a:moveTo>
                <a:lnTo>
                  <a:pt x="44474" y="39001"/>
                </a:lnTo>
                <a:lnTo>
                  <a:pt x="44232" y="38798"/>
                </a:lnTo>
                <a:lnTo>
                  <a:pt x="44035" y="38702"/>
                </a:lnTo>
                <a:lnTo>
                  <a:pt x="44194" y="38760"/>
                </a:lnTo>
                <a:lnTo>
                  <a:pt x="83619" y="38760"/>
                </a:lnTo>
                <a:lnTo>
                  <a:pt x="83631" y="39001"/>
                </a:lnTo>
                <a:close/>
              </a:path>
              <a:path w="83820" h="84454">
                <a:moveTo>
                  <a:pt x="39411" y="39032"/>
                </a:moveTo>
                <a:lnTo>
                  <a:pt x="39646" y="38839"/>
                </a:lnTo>
                <a:lnTo>
                  <a:pt x="39411" y="39032"/>
                </a:lnTo>
                <a:close/>
              </a:path>
              <a:path w="83820" h="84454">
                <a:moveTo>
                  <a:pt x="39435" y="38967"/>
                </a:moveTo>
                <a:lnTo>
                  <a:pt x="39580" y="38839"/>
                </a:lnTo>
                <a:lnTo>
                  <a:pt x="39435" y="38967"/>
                </a:lnTo>
                <a:close/>
              </a:path>
              <a:path w="83820" h="84454">
                <a:moveTo>
                  <a:pt x="44260" y="38963"/>
                </a:moveTo>
                <a:lnTo>
                  <a:pt x="44124" y="38880"/>
                </a:lnTo>
                <a:lnTo>
                  <a:pt x="44260" y="38963"/>
                </a:lnTo>
                <a:close/>
              </a:path>
              <a:path w="83820" h="84454">
                <a:moveTo>
                  <a:pt x="39389" y="38907"/>
                </a:moveTo>
                <a:lnTo>
                  <a:pt x="39569" y="38798"/>
                </a:lnTo>
                <a:lnTo>
                  <a:pt x="39389" y="38907"/>
                </a:lnTo>
                <a:close/>
              </a:path>
              <a:path w="83820" h="84454">
                <a:moveTo>
                  <a:pt x="44322" y="38917"/>
                </a:moveTo>
                <a:lnTo>
                  <a:pt x="44131" y="38798"/>
                </a:lnTo>
                <a:lnTo>
                  <a:pt x="44322" y="38917"/>
                </a:lnTo>
                <a:close/>
              </a:path>
              <a:path w="83820" h="84454">
                <a:moveTo>
                  <a:pt x="39296" y="39031"/>
                </a:moveTo>
                <a:lnTo>
                  <a:pt x="39504" y="38863"/>
                </a:lnTo>
                <a:lnTo>
                  <a:pt x="39296" y="39031"/>
                </a:lnTo>
                <a:close/>
              </a:path>
              <a:path w="83820" h="84454">
                <a:moveTo>
                  <a:pt x="44407" y="39031"/>
                </a:moveTo>
                <a:lnTo>
                  <a:pt x="44203" y="38870"/>
                </a:lnTo>
                <a:lnTo>
                  <a:pt x="44407" y="39031"/>
                </a:lnTo>
                <a:close/>
              </a:path>
              <a:path w="83820" h="84454">
                <a:moveTo>
                  <a:pt x="44388" y="39104"/>
                </a:moveTo>
                <a:lnTo>
                  <a:pt x="44112" y="38873"/>
                </a:lnTo>
                <a:lnTo>
                  <a:pt x="44388" y="39104"/>
                </a:lnTo>
                <a:close/>
              </a:path>
              <a:path w="83820" h="84454">
                <a:moveTo>
                  <a:pt x="39301" y="39114"/>
                </a:moveTo>
                <a:lnTo>
                  <a:pt x="39464" y="38950"/>
                </a:lnTo>
                <a:lnTo>
                  <a:pt x="39301" y="39114"/>
                </a:lnTo>
                <a:close/>
              </a:path>
              <a:path w="83820" h="84454">
                <a:moveTo>
                  <a:pt x="39302" y="39001"/>
                </a:moveTo>
                <a:close/>
              </a:path>
              <a:path w="83820" h="84454">
                <a:moveTo>
                  <a:pt x="83644" y="39255"/>
                </a:moveTo>
                <a:lnTo>
                  <a:pt x="44740" y="39255"/>
                </a:lnTo>
                <a:lnTo>
                  <a:pt x="44525" y="39039"/>
                </a:lnTo>
                <a:lnTo>
                  <a:pt x="44350" y="38941"/>
                </a:lnTo>
                <a:lnTo>
                  <a:pt x="83631" y="39001"/>
                </a:lnTo>
                <a:lnTo>
                  <a:pt x="83644" y="39255"/>
                </a:lnTo>
                <a:close/>
              </a:path>
              <a:path w="83820" h="84454">
                <a:moveTo>
                  <a:pt x="44554" y="39228"/>
                </a:moveTo>
                <a:lnTo>
                  <a:pt x="44382" y="39097"/>
                </a:lnTo>
                <a:lnTo>
                  <a:pt x="44260" y="38963"/>
                </a:lnTo>
                <a:lnTo>
                  <a:pt x="44554" y="39228"/>
                </a:lnTo>
                <a:close/>
              </a:path>
              <a:path w="83820" h="84454">
                <a:moveTo>
                  <a:pt x="39148" y="39228"/>
                </a:moveTo>
                <a:lnTo>
                  <a:pt x="39309" y="39061"/>
                </a:lnTo>
                <a:lnTo>
                  <a:pt x="39148" y="39228"/>
                </a:lnTo>
                <a:close/>
              </a:path>
              <a:path w="83820" h="84454">
                <a:moveTo>
                  <a:pt x="44500" y="39227"/>
                </a:moveTo>
                <a:lnTo>
                  <a:pt x="44261" y="39010"/>
                </a:lnTo>
                <a:lnTo>
                  <a:pt x="44500" y="39227"/>
                </a:lnTo>
                <a:close/>
              </a:path>
              <a:path w="83820" h="84454">
                <a:moveTo>
                  <a:pt x="39208" y="39216"/>
                </a:moveTo>
                <a:lnTo>
                  <a:pt x="39411" y="39032"/>
                </a:lnTo>
                <a:lnTo>
                  <a:pt x="39208" y="39216"/>
                </a:lnTo>
                <a:close/>
              </a:path>
              <a:path w="83820" h="84454">
                <a:moveTo>
                  <a:pt x="39106" y="39158"/>
                </a:moveTo>
                <a:lnTo>
                  <a:pt x="39270" y="39039"/>
                </a:lnTo>
                <a:lnTo>
                  <a:pt x="39106" y="39158"/>
                </a:lnTo>
                <a:close/>
              </a:path>
              <a:path w="83820" h="84454">
                <a:moveTo>
                  <a:pt x="44597" y="39158"/>
                </a:moveTo>
                <a:lnTo>
                  <a:pt x="44430" y="39039"/>
                </a:lnTo>
                <a:lnTo>
                  <a:pt x="44597" y="39158"/>
                </a:lnTo>
                <a:close/>
              </a:path>
              <a:path w="83820" h="84454">
                <a:moveTo>
                  <a:pt x="44681" y="39299"/>
                </a:moveTo>
                <a:lnTo>
                  <a:pt x="44475" y="39094"/>
                </a:lnTo>
                <a:lnTo>
                  <a:pt x="44681" y="39299"/>
                </a:lnTo>
                <a:close/>
              </a:path>
              <a:path w="83820" h="84454">
                <a:moveTo>
                  <a:pt x="39021" y="39299"/>
                </a:moveTo>
                <a:lnTo>
                  <a:pt x="39222" y="39097"/>
                </a:lnTo>
                <a:lnTo>
                  <a:pt x="39021" y="39299"/>
                </a:lnTo>
                <a:close/>
              </a:path>
              <a:path w="83820" h="84454">
                <a:moveTo>
                  <a:pt x="44670" y="39383"/>
                </a:moveTo>
                <a:lnTo>
                  <a:pt x="44388" y="39104"/>
                </a:lnTo>
                <a:lnTo>
                  <a:pt x="44613" y="39306"/>
                </a:lnTo>
                <a:close/>
              </a:path>
              <a:path w="83820" h="84454">
                <a:moveTo>
                  <a:pt x="39050" y="39359"/>
                </a:moveTo>
                <a:lnTo>
                  <a:pt x="39184" y="39201"/>
                </a:lnTo>
                <a:lnTo>
                  <a:pt x="39050" y="39359"/>
                </a:lnTo>
                <a:close/>
              </a:path>
              <a:path w="83820" h="84454">
                <a:moveTo>
                  <a:pt x="39032" y="39255"/>
                </a:moveTo>
                <a:close/>
              </a:path>
              <a:path w="83820" h="84454">
                <a:moveTo>
                  <a:pt x="83659" y="39547"/>
                </a:moveTo>
                <a:lnTo>
                  <a:pt x="44982" y="39547"/>
                </a:lnTo>
                <a:lnTo>
                  <a:pt x="44791" y="39306"/>
                </a:lnTo>
                <a:lnTo>
                  <a:pt x="44621" y="39183"/>
                </a:lnTo>
                <a:lnTo>
                  <a:pt x="83644" y="39255"/>
                </a:lnTo>
                <a:lnTo>
                  <a:pt x="83659" y="39547"/>
                </a:lnTo>
                <a:close/>
              </a:path>
              <a:path w="83820" h="84454">
                <a:moveTo>
                  <a:pt x="38906" y="39490"/>
                </a:moveTo>
                <a:lnTo>
                  <a:pt x="39029" y="39333"/>
                </a:lnTo>
                <a:lnTo>
                  <a:pt x="38906" y="39490"/>
                </a:lnTo>
                <a:close/>
              </a:path>
              <a:path w="83820" h="84454">
                <a:moveTo>
                  <a:pt x="44808" y="39509"/>
                </a:moveTo>
                <a:lnTo>
                  <a:pt x="44670" y="39383"/>
                </a:lnTo>
                <a:lnTo>
                  <a:pt x="44554" y="39228"/>
                </a:lnTo>
                <a:lnTo>
                  <a:pt x="44808" y="39509"/>
                </a:lnTo>
                <a:close/>
              </a:path>
              <a:path w="83820" h="84454">
                <a:moveTo>
                  <a:pt x="38844" y="39446"/>
                </a:moveTo>
                <a:lnTo>
                  <a:pt x="38911" y="39306"/>
                </a:lnTo>
                <a:lnTo>
                  <a:pt x="38844" y="39446"/>
                </a:lnTo>
                <a:close/>
              </a:path>
              <a:path w="83820" h="84454">
                <a:moveTo>
                  <a:pt x="44859" y="39446"/>
                </a:moveTo>
                <a:lnTo>
                  <a:pt x="44705" y="39306"/>
                </a:lnTo>
                <a:lnTo>
                  <a:pt x="44859" y="39446"/>
                </a:lnTo>
                <a:close/>
              </a:path>
              <a:path w="83820" h="84454">
                <a:moveTo>
                  <a:pt x="38804" y="39658"/>
                </a:moveTo>
                <a:lnTo>
                  <a:pt x="38926" y="39472"/>
                </a:lnTo>
                <a:lnTo>
                  <a:pt x="38804" y="39658"/>
                </a:lnTo>
                <a:close/>
              </a:path>
              <a:path w="83820" h="84454">
                <a:moveTo>
                  <a:pt x="38777" y="39582"/>
                </a:moveTo>
                <a:lnTo>
                  <a:pt x="38951" y="39375"/>
                </a:lnTo>
                <a:lnTo>
                  <a:pt x="38777" y="39582"/>
                </a:lnTo>
                <a:close/>
              </a:path>
              <a:path w="83820" h="84454">
                <a:moveTo>
                  <a:pt x="44934" y="39601"/>
                </a:moveTo>
                <a:lnTo>
                  <a:pt x="44751" y="39375"/>
                </a:lnTo>
                <a:lnTo>
                  <a:pt x="44934" y="39601"/>
                </a:lnTo>
                <a:close/>
              </a:path>
              <a:path w="83820" h="84454">
                <a:moveTo>
                  <a:pt x="44915" y="39685"/>
                </a:moveTo>
                <a:lnTo>
                  <a:pt x="44670" y="39383"/>
                </a:lnTo>
                <a:lnTo>
                  <a:pt x="44915" y="39685"/>
                </a:lnTo>
                <a:close/>
              </a:path>
              <a:path w="83820" h="84454">
                <a:moveTo>
                  <a:pt x="38781" y="39547"/>
                </a:moveTo>
                <a:close/>
              </a:path>
              <a:path w="83820" h="84454">
                <a:moveTo>
                  <a:pt x="83675" y="39865"/>
                </a:moveTo>
                <a:lnTo>
                  <a:pt x="45198" y="39865"/>
                </a:lnTo>
                <a:lnTo>
                  <a:pt x="45020" y="39585"/>
                </a:lnTo>
                <a:lnTo>
                  <a:pt x="44881" y="39472"/>
                </a:lnTo>
                <a:lnTo>
                  <a:pt x="83659" y="39547"/>
                </a:lnTo>
                <a:lnTo>
                  <a:pt x="83675" y="39865"/>
                </a:lnTo>
                <a:close/>
              </a:path>
              <a:path w="83820" h="84454">
                <a:moveTo>
                  <a:pt x="38670" y="39805"/>
                </a:moveTo>
                <a:lnTo>
                  <a:pt x="38785" y="39625"/>
                </a:lnTo>
                <a:lnTo>
                  <a:pt x="38906" y="39490"/>
                </a:lnTo>
                <a:lnTo>
                  <a:pt x="38779" y="39685"/>
                </a:lnTo>
                <a:close/>
              </a:path>
              <a:path w="83820" h="84454">
                <a:moveTo>
                  <a:pt x="45044" y="39828"/>
                </a:moveTo>
                <a:lnTo>
                  <a:pt x="44808" y="39509"/>
                </a:lnTo>
                <a:lnTo>
                  <a:pt x="44925" y="39642"/>
                </a:lnTo>
                <a:lnTo>
                  <a:pt x="45044" y="39828"/>
                </a:lnTo>
                <a:close/>
              </a:path>
              <a:path w="83820" h="84454">
                <a:moveTo>
                  <a:pt x="38710" y="39813"/>
                </a:moveTo>
                <a:lnTo>
                  <a:pt x="38804" y="39658"/>
                </a:lnTo>
                <a:lnTo>
                  <a:pt x="38928" y="39522"/>
                </a:lnTo>
                <a:lnTo>
                  <a:pt x="38710" y="39813"/>
                </a:lnTo>
                <a:close/>
              </a:path>
              <a:path w="83820" h="84454">
                <a:moveTo>
                  <a:pt x="38611" y="39747"/>
                </a:moveTo>
                <a:lnTo>
                  <a:pt x="38670" y="39585"/>
                </a:lnTo>
                <a:lnTo>
                  <a:pt x="38611" y="39747"/>
                </a:lnTo>
                <a:close/>
              </a:path>
              <a:path w="83820" h="84454">
                <a:moveTo>
                  <a:pt x="45079" y="39747"/>
                </a:moveTo>
                <a:lnTo>
                  <a:pt x="44942" y="39585"/>
                </a:lnTo>
                <a:lnTo>
                  <a:pt x="45079" y="39747"/>
                </a:lnTo>
                <a:close/>
              </a:path>
              <a:path w="83820" h="84454">
                <a:moveTo>
                  <a:pt x="38555" y="39902"/>
                </a:moveTo>
                <a:lnTo>
                  <a:pt x="38723" y="39656"/>
                </a:lnTo>
                <a:lnTo>
                  <a:pt x="38555" y="39902"/>
                </a:lnTo>
                <a:close/>
              </a:path>
              <a:path w="83820" h="84454">
                <a:moveTo>
                  <a:pt x="38584" y="39983"/>
                </a:moveTo>
                <a:lnTo>
                  <a:pt x="38691" y="39781"/>
                </a:lnTo>
                <a:lnTo>
                  <a:pt x="38584" y="39983"/>
                </a:lnTo>
                <a:close/>
              </a:path>
              <a:path w="83820" h="84454">
                <a:moveTo>
                  <a:pt x="45136" y="39901"/>
                </a:moveTo>
                <a:lnTo>
                  <a:pt x="44990" y="39676"/>
                </a:lnTo>
                <a:lnTo>
                  <a:pt x="45114" y="39841"/>
                </a:lnTo>
                <a:close/>
              </a:path>
              <a:path w="83820" h="84454">
                <a:moveTo>
                  <a:pt x="45119" y="39983"/>
                </a:moveTo>
                <a:lnTo>
                  <a:pt x="44915" y="39685"/>
                </a:lnTo>
                <a:lnTo>
                  <a:pt x="45031" y="39813"/>
                </a:lnTo>
                <a:lnTo>
                  <a:pt x="45119" y="39983"/>
                </a:lnTo>
                <a:close/>
              </a:path>
              <a:path w="83820" h="84454">
                <a:moveTo>
                  <a:pt x="38552" y="39865"/>
                </a:moveTo>
                <a:close/>
              </a:path>
              <a:path w="83820" h="84454">
                <a:moveTo>
                  <a:pt x="83729" y="40932"/>
                </a:moveTo>
                <a:lnTo>
                  <a:pt x="45668" y="40932"/>
                </a:lnTo>
                <a:lnTo>
                  <a:pt x="45566" y="40563"/>
                </a:lnTo>
                <a:lnTo>
                  <a:pt x="45414" y="40208"/>
                </a:lnTo>
                <a:lnTo>
                  <a:pt x="45236" y="39877"/>
                </a:lnTo>
                <a:lnTo>
                  <a:pt x="45103" y="39778"/>
                </a:lnTo>
                <a:lnTo>
                  <a:pt x="83675" y="39865"/>
                </a:lnTo>
                <a:lnTo>
                  <a:pt x="83729" y="40932"/>
                </a:lnTo>
                <a:close/>
              </a:path>
              <a:path w="83820" h="84454">
                <a:moveTo>
                  <a:pt x="38470" y="40134"/>
                </a:moveTo>
                <a:lnTo>
                  <a:pt x="38546" y="39983"/>
                </a:lnTo>
                <a:lnTo>
                  <a:pt x="38670" y="39805"/>
                </a:lnTo>
                <a:lnTo>
                  <a:pt x="38470" y="40134"/>
                </a:lnTo>
                <a:close/>
              </a:path>
              <a:path w="83820" h="84454">
                <a:moveTo>
                  <a:pt x="38485" y="40186"/>
                </a:moveTo>
                <a:lnTo>
                  <a:pt x="38584" y="39983"/>
                </a:lnTo>
                <a:lnTo>
                  <a:pt x="38710" y="39813"/>
                </a:lnTo>
                <a:lnTo>
                  <a:pt x="38485" y="40186"/>
                </a:lnTo>
                <a:close/>
              </a:path>
              <a:path w="83820" h="84454">
                <a:moveTo>
                  <a:pt x="45217" y="40186"/>
                </a:moveTo>
                <a:lnTo>
                  <a:pt x="44992" y="39813"/>
                </a:lnTo>
                <a:lnTo>
                  <a:pt x="45119" y="39983"/>
                </a:lnTo>
                <a:lnTo>
                  <a:pt x="45217" y="40186"/>
                </a:lnTo>
                <a:close/>
              </a:path>
              <a:path w="83820" h="84454">
                <a:moveTo>
                  <a:pt x="45214" y="40109"/>
                </a:moveTo>
                <a:lnTo>
                  <a:pt x="45044" y="39828"/>
                </a:lnTo>
                <a:lnTo>
                  <a:pt x="45166" y="40000"/>
                </a:lnTo>
                <a:close/>
              </a:path>
              <a:path w="83820" h="84454">
                <a:moveTo>
                  <a:pt x="38419" y="40066"/>
                </a:moveTo>
                <a:lnTo>
                  <a:pt x="38467" y="39877"/>
                </a:lnTo>
                <a:lnTo>
                  <a:pt x="38419" y="40066"/>
                </a:lnTo>
                <a:close/>
              </a:path>
              <a:path w="83820" h="84454">
                <a:moveTo>
                  <a:pt x="45289" y="40087"/>
                </a:moveTo>
                <a:lnTo>
                  <a:pt x="45145" y="39877"/>
                </a:lnTo>
                <a:lnTo>
                  <a:pt x="45289" y="40087"/>
                </a:lnTo>
                <a:close/>
              </a:path>
              <a:path w="83820" h="84454">
                <a:moveTo>
                  <a:pt x="38400" y="40326"/>
                </a:moveTo>
                <a:lnTo>
                  <a:pt x="38461" y="40161"/>
                </a:lnTo>
                <a:lnTo>
                  <a:pt x="38584" y="39983"/>
                </a:lnTo>
                <a:lnTo>
                  <a:pt x="38400" y="40326"/>
                </a:lnTo>
                <a:close/>
              </a:path>
              <a:path w="83820" h="84454">
                <a:moveTo>
                  <a:pt x="45281" y="40291"/>
                </a:moveTo>
                <a:lnTo>
                  <a:pt x="45119" y="39983"/>
                </a:lnTo>
                <a:lnTo>
                  <a:pt x="45242" y="40186"/>
                </a:lnTo>
                <a:close/>
              </a:path>
              <a:path w="83820" h="84454">
                <a:moveTo>
                  <a:pt x="38364" y="40208"/>
                </a:moveTo>
                <a:close/>
              </a:path>
              <a:path w="83820" h="84454">
                <a:moveTo>
                  <a:pt x="45385" y="40463"/>
                </a:moveTo>
                <a:lnTo>
                  <a:pt x="45214" y="40109"/>
                </a:lnTo>
                <a:lnTo>
                  <a:pt x="45338" y="40326"/>
                </a:lnTo>
                <a:lnTo>
                  <a:pt x="45385" y="40463"/>
                </a:lnTo>
                <a:close/>
              </a:path>
              <a:path w="83820" h="84454">
                <a:moveTo>
                  <a:pt x="45388" y="40208"/>
                </a:moveTo>
                <a:close/>
              </a:path>
              <a:path w="83820" h="84454">
                <a:moveTo>
                  <a:pt x="38318" y="40463"/>
                </a:moveTo>
                <a:lnTo>
                  <a:pt x="38470" y="40134"/>
                </a:lnTo>
                <a:lnTo>
                  <a:pt x="38318" y="40463"/>
                </a:lnTo>
                <a:close/>
              </a:path>
              <a:path w="83820" h="84454">
                <a:moveTo>
                  <a:pt x="38260" y="40399"/>
                </a:moveTo>
                <a:lnTo>
                  <a:pt x="38289" y="40208"/>
                </a:lnTo>
                <a:lnTo>
                  <a:pt x="38260" y="40399"/>
                </a:lnTo>
                <a:close/>
              </a:path>
              <a:path w="83820" h="84454">
                <a:moveTo>
                  <a:pt x="45443" y="40399"/>
                </a:moveTo>
                <a:lnTo>
                  <a:pt x="45338" y="40208"/>
                </a:lnTo>
                <a:lnTo>
                  <a:pt x="45443" y="40399"/>
                </a:lnTo>
                <a:close/>
              </a:path>
              <a:path w="83820" h="84454">
                <a:moveTo>
                  <a:pt x="45422" y="40608"/>
                </a:moveTo>
                <a:lnTo>
                  <a:pt x="45281" y="40291"/>
                </a:lnTo>
                <a:lnTo>
                  <a:pt x="45403" y="40534"/>
                </a:lnTo>
                <a:close/>
              </a:path>
              <a:path w="83820" h="84454">
                <a:moveTo>
                  <a:pt x="45474" y="40813"/>
                </a:moveTo>
                <a:lnTo>
                  <a:pt x="45322" y="40402"/>
                </a:lnTo>
                <a:lnTo>
                  <a:pt x="45441" y="40685"/>
                </a:lnTo>
                <a:lnTo>
                  <a:pt x="45474" y="40813"/>
                </a:lnTo>
                <a:close/>
              </a:path>
              <a:path w="83820" h="84454">
                <a:moveTo>
                  <a:pt x="38216" y="40563"/>
                </a:moveTo>
                <a:close/>
              </a:path>
              <a:path w="83820" h="84454">
                <a:moveTo>
                  <a:pt x="45553" y="40563"/>
                </a:moveTo>
                <a:close/>
              </a:path>
              <a:path w="83820" h="84454">
                <a:moveTo>
                  <a:pt x="38126" y="40763"/>
                </a:moveTo>
                <a:lnTo>
                  <a:pt x="38136" y="40563"/>
                </a:lnTo>
                <a:lnTo>
                  <a:pt x="38126" y="40763"/>
                </a:lnTo>
                <a:close/>
              </a:path>
              <a:path w="83820" h="84454">
                <a:moveTo>
                  <a:pt x="45576" y="40761"/>
                </a:moveTo>
                <a:lnTo>
                  <a:pt x="45486" y="40563"/>
                </a:lnTo>
                <a:lnTo>
                  <a:pt x="45576" y="40761"/>
                </a:lnTo>
                <a:close/>
              </a:path>
              <a:path w="83820" h="84454">
                <a:moveTo>
                  <a:pt x="38100" y="40932"/>
                </a:moveTo>
                <a:lnTo>
                  <a:pt x="38112" y="40803"/>
                </a:lnTo>
                <a:lnTo>
                  <a:pt x="38100" y="40932"/>
                </a:lnTo>
                <a:close/>
              </a:path>
              <a:path w="83820" h="84454">
                <a:moveTo>
                  <a:pt x="83748" y="41300"/>
                </a:moveTo>
                <a:lnTo>
                  <a:pt x="45756" y="41300"/>
                </a:lnTo>
                <a:lnTo>
                  <a:pt x="45680" y="40970"/>
                </a:lnTo>
                <a:lnTo>
                  <a:pt x="45590" y="40803"/>
                </a:lnTo>
                <a:lnTo>
                  <a:pt x="45668" y="40932"/>
                </a:lnTo>
                <a:lnTo>
                  <a:pt x="83729" y="40932"/>
                </a:lnTo>
                <a:lnTo>
                  <a:pt x="83748" y="41300"/>
                </a:lnTo>
                <a:close/>
              </a:path>
              <a:path w="83820" h="84454">
                <a:moveTo>
                  <a:pt x="38018" y="41129"/>
                </a:moveTo>
                <a:lnTo>
                  <a:pt x="38009" y="40970"/>
                </a:lnTo>
                <a:lnTo>
                  <a:pt x="38018" y="41129"/>
                </a:lnTo>
                <a:close/>
              </a:path>
              <a:path w="83820" h="84454">
                <a:moveTo>
                  <a:pt x="45674" y="41107"/>
                </a:moveTo>
                <a:lnTo>
                  <a:pt x="45615" y="40970"/>
                </a:lnTo>
                <a:lnTo>
                  <a:pt x="45674" y="41107"/>
                </a:lnTo>
                <a:close/>
              </a:path>
              <a:path w="83820" h="84454">
                <a:moveTo>
                  <a:pt x="83767" y="41681"/>
                </a:moveTo>
                <a:lnTo>
                  <a:pt x="45795" y="41681"/>
                </a:lnTo>
                <a:lnTo>
                  <a:pt x="45756" y="41401"/>
                </a:lnTo>
                <a:lnTo>
                  <a:pt x="45680" y="41142"/>
                </a:lnTo>
                <a:lnTo>
                  <a:pt x="45756" y="41300"/>
                </a:lnTo>
                <a:lnTo>
                  <a:pt x="83748" y="41300"/>
                </a:lnTo>
                <a:lnTo>
                  <a:pt x="83767" y="41681"/>
                </a:lnTo>
                <a:close/>
              </a:path>
              <a:path w="83820" h="84454">
                <a:moveTo>
                  <a:pt x="38009" y="41300"/>
                </a:moveTo>
                <a:lnTo>
                  <a:pt x="38009" y="41169"/>
                </a:lnTo>
                <a:lnTo>
                  <a:pt x="38009" y="41300"/>
                </a:lnTo>
                <a:close/>
              </a:path>
              <a:path w="83820" h="84454">
                <a:moveTo>
                  <a:pt x="37962" y="41507"/>
                </a:moveTo>
                <a:close/>
              </a:path>
              <a:path w="83820" h="84454">
                <a:moveTo>
                  <a:pt x="45741" y="41507"/>
                </a:moveTo>
                <a:close/>
              </a:path>
              <a:path w="83820" h="84454">
                <a:moveTo>
                  <a:pt x="37974" y="41681"/>
                </a:moveTo>
                <a:lnTo>
                  <a:pt x="37960" y="41538"/>
                </a:lnTo>
                <a:lnTo>
                  <a:pt x="37974" y="41681"/>
                </a:lnTo>
                <a:close/>
              </a:path>
              <a:path w="83820" h="84454">
                <a:moveTo>
                  <a:pt x="83773" y="42075"/>
                </a:moveTo>
                <a:lnTo>
                  <a:pt x="45795" y="42075"/>
                </a:lnTo>
                <a:lnTo>
                  <a:pt x="45795" y="41795"/>
                </a:lnTo>
                <a:lnTo>
                  <a:pt x="45743" y="41540"/>
                </a:lnTo>
                <a:lnTo>
                  <a:pt x="45795" y="41681"/>
                </a:lnTo>
                <a:lnTo>
                  <a:pt x="83767" y="41681"/>
                </a:lnTo>
                <a:lnTo>
                  <a:pt x="83773" y="42075"/>
                </a:lnTo>
                <a:close/>
              </a:path>
              <a:path w="83820" h="84454">
                <a:moveTo>
                  <a:pt x="37939" y="41920"/>
                </a:moveTo>
                <a:close/>
              </a:path>
              <a:path w="83820" h="84454">
                <a:moveTo>
                  <a:pt x="45763" y="41920"/>
                </a:moveTo>
                <a:close/>
              </a:path>
              <a:path w="83820" h="84454">
                <a:moveTo>
                  <a:pt x="37965" y="42075"/>
                </a:moveTo>
                <a:close/>
              </a:path>
              <a:path w="83820" h="84454">
                <a:moveTo>
                  <a:pt x="83753" y="42468"/>
                </a:moveTo>
                <a:lnTo>
                  <a:pt x="45756" y="42468"/>
                </a:lnTo>
                <a:lnTo>
                  <a:pt x="45795" y="42189"/>
                </a:lnTo>
                <a:lnTo>
                  <a:pt x="45763" y="41950"/>
                </a:lnTo>
                <a:lnTo>
                  <a:pt x="83773" y="42075"/>
                </a:lnTo>
                <a:lnTo>
                  <a:pt x="83753" y="42468"/>
                </a:lnTo>
                <a:close/>
              </a:path>
              <a:path w="83820" h="84454">
                <a:moveTo>
                  <a:pt x="37960" y="42331"/>
                </a:moveTo>
                <a:lnTo>
                  <a:pt x="37908" y="42189"/>
                </a:lnTo>
                <a:lnTo>
                  <a:pt x="37960" y="42331"/>
                </a:lnTo>
                <a:close/>
              </a:path>
              <a:path w="83820" h="84454">
                <a:moveTo>
                  <a:pt x="45743" y="42330"/>
                </a:moveTo>
                <a:lnTo>
                  <a:pt x="45729" y="42189"/>
                </a:lnTo>
                <a:lnTo>
                  <a:pt x="45743" y="42330"/>
                </a:lnTo>
                <a:close/>
              </a:path>
              <a:path w="83820" h="84454">
                <a:moveTo>
                  <a:pt x="37994" y="42468"/>
                </a:moveTo>
                <a:close/>
              </a:path>
              <a:path w="83820" h="84454">
                <a:moveTo>
                  <a:pt x="83731" y="42900"/>
                </a:moveTo>
                <a:lnTo>
                  <a:pt x="45680" y="42900"/>
                </a:lnTo>
                <a:lnTo>
                  <a:pt x="45756" y="42570"/>
                </a:lnTo>
                <a:lnTo>
                  <a:pt x="45741" y="42363"/>
                </a:lnTo>
                <a:lnTo>
                  <a:pt x="83753" y="42468"/>
                </a:lnTo>
                <a:lnTo>
                  <a:pt x="83731" y="42900"/>
                </a:lnTo>
                <a:close/>
              </a:path>
              <a:path w="83820" h="84454">
                <a:moveTo>
                  <a:pt x="38009" y="42701"/>
                </a:moveTo>
                <a:lnTo>
                  <a:pt x="37946" y="42570"/>
                </a:lnTo>
                <a:lnTo>
                  <a:pt x="38009" y="42701"/>
                </a:lnTo>
                <a:close/>
              </a:path>
              <a:path w="83820" h="84454">
                <a:moveTo>
                  <a:pt x="45680" y="42727"/>
                </a:moveTo>
                <a:lnTo>
                  <a:pt x="45680" y="42570"/>
                </a:lnTo>
                <a:lnTo>
                  <a:pt x="45680" y="42727"/>
                </a:lnTo>
                <a:close/>
              </a:path>
              <a:path w="83820" h="84454">
                <a:moveTo>
                  <a:pt x="38085" y="42900"/>
                </a:moveTo>
                <a:lnTo>
                  <a:pt x="38018" y="42741"/>
                </a:lnTo>
                <a:lnTo>
                  <a:pt x="38085" y="42900"/>
                </a:lnTo>
                <a:close/>
              </a:path>
              <a:path w="83820" h="84454">
                <a:moveTo>
                  <a:pt x="83676" y="43992"/>
                </a:moveTo>
                <a:lnTo>
                  <a:pt x="45236" y="43992"/>
                </a:lnTo>
                <a:lnTo>
                  <a:pt x="45427" y="43596"/>
                </a:lnTo>
                <a:lnTo>
                  <a:pt x="45553" y="43307"/>
                </a:lnTo>
                <a:lnTo>
                  <a:pt x="45668" y="42938"/>
                </a:lnTo>
                <a:lnTo>
                  <a:pt x="45674" y="42763"/>
                </a:lnTo>
                <a:lnTo>
                  <a:pt x="45680" y="42900"/>
                </a:lnTo>
                <a:lnTo>
                  <a:pt x="83731" y="42900"/>
                </a:lnTo>
                <a:lnTo>
                  <a:pt x="83676" y="43992"/>
                </a:lnTo>
                <a:close/>
              </a:path>
              <a:path w="83820" h="84454">
                <a:moveTo>
                  <a:pt x="38112" y="43067"/>
                </a:moveTo>
                <a:lnTo>
                  <a:pt x="38035" y="42938"/>
                </a:lnTo>
                <a:lnTo>
                  <a:pt x="38112" y="43067"/>
                </a:lnTo>
                <a:close/>
              </a:path>
              <a:path w="83820" h="84454">
                <a:moveTo>
                  <a:pt x="45590" y="43067"/>
                </a:moveTo>
                <a:lnTo>
                  <a:pt x="45603" y="42938"/>
                </a:lnTo>
                <a:lnTo>
                  <a:pt x="45590" y="43067"/>
                </a:lnTo>
                <a:close/>
              </a:path>
              <a:path w="83820" h="84454">
                <a:moveTo>
                  <a:pt x="38216" y="43307"/>
                </a:moveTo>
                <a:lnTo>
                  <a:pt x="38126" y="43107"/>
                </a:lnTo>
                <a:lnTo>
                  <a:pt x="38216" y="43307"/>
                </a:lnTo>
                <a:close/>
              </a:path>
              <a:path w="83820" h="84454">
                <a:moveTo>
                  <a:pt x="45566" y="43307"/>
                </a:moveTo>
                <a:lnTo>
                  <a:pt x="45576" y="43109"/>
                </a:lnTo>
                <a:lnTo>
                  <a:pt x="45566" y="43307"/>
                </a:lnTo>
                <a:close/>
              </a:path>
              <a:path w="83820" h="84454">
                <a:moveTo>
                  <a:pt x="38241" y="43430"/>
                </a:moveTo>
                <a:close/>
              </a:path>
              <a:path w="83820" h="84454">
                <a:moveTo>
                  <a:pt x="45461" y="43430"/>
                </a:moveTo>
                <a:close/>
              </a:path>
              <a:path w="83820" h="84454">
                <a:moveTo>
                  <a:pt x="45214" y="43761"/>
                </a:moveTo>
                <a:lnTo>
                  <a:pt x="45385" y="43406"/>
                </a:lnTo>
                <a:lnTo>
                  <a:pt x="45266" y="43683"/>
                </a:lnTo>
                <a:close/>
              </a:path>
              <a:path w="83820" h="84454">
                <a:moveTo>
                  <a:pt x="38364" y="43662"/>
                </a:moveTo>
                <a:lnTo>
                  <a:pt x="38260" y="43470"/>
                </a:lnTo>
                <a:lnTo>
                  <a:pt x="38364" y="43662"/>
                </a:lnTo>
                <a:close/>
              </a:path>
              <a:path w="83820" h="84454">
                <a:moveTo>
                  <a:pt x="45414" y="43662"/>
                </a:moveTo>
                <a:lnTo>
                  <a:pt x="45443" y="43470"/>
                </a:lnTo>
                <a:lnTo>
                  <a:pt x="45414" y="43662"/>
                </a:lnTo>
                <a:close/>
              </a:path>
              <a:path w="83820" h="84454">
                <a:moveTo>
                  <a:pt x="38584" y="43887"/>
                </a:moveTo>
                <a:lnTo>
                  <a:pt x="38400" y="43543"/>
                </a:lnTo>
                <a:lnTo>
                  <a:pt x="38584" y="43887"/>
                </a:lnTo>
                <a:close/>
              </a:path>
              <a:path w="83820" h="84454">
                <a:moveTo>
                  <a:pt x="38397" y="43766"/>
                </a:moveTo>
                <a:close/>
              </a:path>
              <a:path w="83820" h="84454">
                <a:moveTo>
                  <a:pt x="45312" y="43746"/>
                </a:moveTo>
                <a:close/>
              </a:path>
              <a:path w="83820" h="84454">
                <a:moveTo>
                  <a:pt x="38710" y="44057"/>
                </a:moveTo>
                <a:lnTo>
                  <a:pt x="38609" y="43922"/>
                </a:lnTo>
                <a:lnTo>
                  <a:pt x="38485" y="43683"/>
                </a:lnTo>
                <a:lnTo>
                  <a:pt x="38710" y="44057"/>
                </a:lnTo>
                <a:close/>
              </a:path>
              <a:path w="83820" h="84454">
                <a:moveTo>
                  <a:pt x="44992" y="44057"/>
                </a:moveTo>
                <a:lnTo>
                  <a:pt x="45217" y="43683"/>
                </a:lnTo>
                <a:lnTo>
                  <a:pt x="45093" y="43922"/>
                </a:lnTo>
                <a:lnTo>
                  <a:pt x="44992" y="44057"/>
                </a:lnTo>
                <a:close/>
              </a:path>
              <a:path w="83820" h="84454">
                <a:moveTo>
                  <a:pt x="38670" y="44065"/>
                </a:moveTo>
                <a:lnTo>
                  <a:pt x="38470" y="43736"/>
                </a:lnTo>
                <a:lnTo>
                  <a:pt x="38584" y="43887"/>
                </a:lnTo>
                <a:lnTo>
                  <a:pt x="38670" y="44065"/>
                </a:lnTo>
                <a:close/>
              </a:path>
              <a:path w="83820" h="84454">
                <a:moveTo>
                  <a:pt x="45044" y="44042"/>
                </a:moveTo>
                <a:lnTo>
                  <a:pt x="45214" y="43761"/>
                </a:lnTo>
                <a:lnTo>
                  <a:pt x="45089" y="43992"/>
                </a:lnTo>
                <a:close/>
              </a:path>
              <a:path w="83820" h="84454">
                <a:moveTo>
                  <a:pt x="83661" y="44284"/>
                </a:moveTo>
                <a:lnTo>
                  <a:pt x="45020" y="44284"/>
                </a:lnTo>
                <a:lnTo>
                  <a:pt x="45198" y="44005"/>
                </a:lnTo>
                <a:lnTo>
                  <a:pt x="45289" y="43783"/>
                </a:lnTo>
                <a:lnTo>
                  <a:pt x="45236" y="43992"/>
                </a:lnTo>
                <a:lnTo>
                  <a:pt x="83676" y="43992"/>
                </a:lnTo>
                <a:lnTo>
                  <a:pt x="83661" y="44284"/>
                </a:lnTo>
                <a:close/>
              </a:path>
              <a:path w="83820" h="84454">
                <a:moveTo>
                  <a:pt x="38547" y="43992"/>
                </a:moveTo>
                <a:lnTo>
                  <a:pt x="38419" y="43803"/>
                </a:lnTo>
                <a:lnTo>
                  <a:pt x="38547" y="43992"/>
                </a:lnTo>
                <a:close/>
              </a:path>
              <a:path w="83820" h="84454">
                <a:moveTo>
                  <a:pt x="38804" y="44212"/>
                </a:moveTo>
                <a:lnTo>
                  <a:pt x="38584" y="43887"/>
                </a:lnTo>
                <a:lnTo>
                  <a:pt x="38804" y="44212"/>
                </a:lnTo>
                <a:close/>
              </a:path>
              <a:path w="83820" h="84454">
                <a:moveTo>
                  <a:pt x="44915" y="44184"/>
                </a:moveTo>
                <a:lnTo>
                  <a:pt x="45119" y="43887"/>
                </a:lnTo>
                <a:lnTo>
                  <a:pt x="44998" y="44093"/>
                </a:lnTo>
                <a:close/>
              </a:path>
              <a:path w="83820" h="84454">
                <a:moveTo>
                  <a:pt x="38723" y="44214"/>
                </a:moveTo>
                <a:lnTo>
                  <a:pt x="38555" y="43967"/>
                </a:lnTo>
                <a:lnTo>
                  <a:pt x="38723" y="44214"/>
                </a:lnTo>
                <a:close/>
              </a:path>
              <a:path w="83820" h="84454">
                <a:moveTo>
                  <a:pt x="38589" y="44093"/>
                </a:moveTo>
                <a:close/>
              </a:path>
              <a:path w="83820" h="84454">
                <a:moveTo>
                  <a:pt x="45103" y="44092"/>
                </a:moveTo>
                <a:close/>
              </a:path>
              <a:path w="83820" h="84454">
                <a:moveTo>
                  <a:pt x="44808" y="44360"/>
                </a:moveTo>
                <a:lnTo>
                  <a:pt x="44919" y="44180"/>
                </a:lnTo>
                <a:lnTo>
                  <a:pt x="45044" y="44042"/>
                </a:lnTo>
                <a:lnTo>
                  <a:pt x="44920" y="44233"/>
                </a:lnTo>
                <a:lnTo>
                  <a:pt x="44808" y="44360"/>
                </a:lnTo>
                <a:close/>
              </a:path>
              <a:path w="83820" h="84454">
                <a:moveTo>
                  <a:pt x="38928" y="44347"/>
                </a:moveTo>
                <a:lnTo>
                  <a:pt x="38710" y="44057"/>
                </a:lnTo>
                <a:lnTo>
                  <a:pt x="38928" y="44347"/>
                </a:lnTo>
                <a:close/>
              </a:path>
              <a:path w="83820" h="84454">
                <a:moveTo>
                  <a:pt x="38906" y="44380"/>
                </a:moveTo>
                <a:lnTo>
                  <a:pt x="38670" y="44065"/>
                </a:lnTo>
                <a:lnTo>
                  <a:pt x="38788" y="44194"/>
                </a:lnTo>
                <a:lnTo>
                  <a:pt x="38906" y="44380"/>
                </a:lnTo>
                <a:close/>
              </a:path>
              <a:path w="83820" h="84454">
                <a:moveTo>
                  <a:pt x="38761" y="44284"/>
                </a:moveTo>
                <a:lnTo>
                  <a:pt x="38611" y="44123"/>
                </a:lnTo>
                <a:lnTo>
                  <a:pt x="38761" y="44284"/>
                </a:lnTo>
                <a:close/>
              </a:path>
              <a:path w="83820" h="84454">
                <a:moveTo>
                  <a:pt x="83647" y="44564"/>
                </a:moveTo>
                <a:lnTo>
                  <a:pt x="44791" y="44564"/>
                </a:lnTo>
                <a:lnTo>
                  <a:pt x="44982" y="44323"/>
                </a:lnTo>
                <a:lnTo>
                  <a:pt x="45079" y="44123"/>
                </a:lnTo>
                <a:lnTo>
                  <a:pt x="45020" y="44284"/>
                </a:lnTo>
                <a:lnTo>
                  <a:pt x="83661" y="44284"/>
                </a:lnTo>
                <a:lnTo>
                  <a:pt x="83647" y="44564"/>
                </a:lnTo>
                <a:close/>
              </a:path>
              <a:path w="83820" h="84454">
                <a:moveTo>
                  <a:pt x="44670" y="44487"/>
                </a:moveTo>
                <a:lnTo>
                  <a:pt x="44915" y="44184"/>
                </a:lnTo>
                <a:lnTo>
                  <a:pt x="44807" y="44362"/>
                </a:lnTo>
                <a:lnTo>
                  <a:pt x="44670" y="44487"/>
                </a:lnTo>
                <a:close/>
              </a:path>
              <a:path w="83820" h="84454">
                <a:moveTo>
                  <a:pt x="39050" y="44511"/>
                </a:moveTo>
                <a:lnTo>
                  <a:pt x="38804" y="44212"/>
                </a:lnTo>
                <a:lnTo>
                  <a:pt x="39050" y="44511"/>
                </a:lnTo>
                <a:close/>
              </a:path>
              <a:path w="83820" h="84454">
                <a:moveTo>
                  <a:pt x="44751" y="44494"/>
                </a:moveTo>
                <a:lnTo>
                  <a:pt x="44934" y="44268"/>
                </a:lnTo>
                <a:lnTo>
                  <a:pt x="44817" y="44446"/>
                </a:lnTo>
                <a:close/>
              </a:path>
              <a:path w="83820" h="84454">
                <a:moveTo>
                  <a:pt x="38951" y="44494"/>
                </a:moveTo>
                <a:lnTo>
                  <a:pt x="38777" y="44288"/>
                </a:lnTo>
                <a:lnTo>
                  <a:pt x="38951" y="44494"/>
                </a:lnTo>
                <a:close/>
              </a:path>
              <a:path w="83820" h="84454">
                <a:moveTo>
                  <a:pt x="44500" y="44643"/>
                </a:moveTo>
                <a:lnTo>
                  <a:pt x="44809" y="44301"/>
                </a:lnTo>
                <a:lnTo>
                  <a:pt x="44686" y="44466"/>
                </a:lnTo>
                <a:lnTo>
                  <a:pt x="44500" y="44643"/>
                </a:lnTo>
                <a:close/>
              </a:path>
              <a:path w="83820" h="84454">
                <a:moveTo>
                  <a:pt x="38822" y="44398"/>
                </a:moveTo>
                <a:close/>
              </a:path>
              <a:path w="83820" h="84454">
                <a:moveTo>
                  <a:pt x="44881" y="44398"/>
                </a:moveTo>
                <a:close/>
              </a:path>
              <a:path w="83820" h="84454">
                <a:moveTo>
                  <a:pt x="39208" y="44654"/>
                </a:moveTo>
                <a:lnTo>
                  <a:pt x="39050" y="44511"/>
                </a:lnTo>
                <a:lnTo>
                  <a:pt x="38928" y="44347"/>
                </a:lnTo>
                <a:lnTo>
                  <a:pt x="39208" y="44654"/>
                </a:lnTo>
                <a:close/>
              </a:path>
              <a:path w="83820" h="84454">
                <a:moveTo>
                  <a:pt x="44554" y="44641"/>
                </a:moveTo>
                <a:lnTo>
                  <a:pt x="44693" y="44466"/>
                </a:lnTo>
                <a:lnTo>
                  <a:pt x="44554" y="44641"/>
                </a:lnTo>
                <a:close/>
              </a:path>
              <a:path w="83820" h="84454">
                <a:moveTo>
                  <a:pt x="39148" y="44641"/>
                </a:moveTo>
                <a:lnTo>
                  <a:pt x="38906" y="44380"/>
                </a:lnTo>
                <a:lnTo>
                  <a:pt x="39148" y="44641"/>
                </a:lnTo>
                <a:close/>
              </a:path>
              <a:path w="83820" h="84454">
                <a:moveTo>
                  <a:pt x="38998" y="44564"/>
                </a:moveTo>
                <a:lnTo>
                  <a:pt x="38844" y="44424"/>
                </a:lnTo>
                <a:lnTo>
                  <a:pt x="38998" y="44564"/>
                </a:lnTo>
                <a:close/>
              </a:path>
              <a:path w="83820" h="84454">
                <a:moveTo>
                  <a:pt x="83633" y="44831"/>
                </a:moveTo>
                <a:lnTo>
                  <a:pt x="44525" y="44831"/>
                </a:lnTo>
                <a:lnTo>
                  <a:pt x="44618" y="44697"/>
                </a:lnTo>
                <a:lnTo>
                  <a:pt x="44735" y="44527"/>
                </a:lnTo>
                <a:lnTo>
                  <a:pt x="83647" y="44564"/>
                </a:lnTo>
                <a:lnTo>
                  <a:pt x="83633" y="44831"/>
                </a:lnTo>
                <a:close/>
              </a:path>
              <a:path w="83820" h="84454">
                <a:moveTo>
                  <a:pt x="44388" y="44766"/>
                </a:moveTo>
                <a:lnTo>
                  <a:pt x="44670" y="44487"/>
                </a:lnTo>
                <a:lnTo>
                  <a:pt x="44553" y="44643"/>
                </a:lnTo>
                <a:lnTo>
                  <a:pt x="44388" y="44766"/>
                </a:lnTo>
                <a:close/>
              </a:path>
              <a:path w="83820" h="84454">
                <a:moveTo>
                  <a:pt x="39301" y="44756"/>
                </a:moveTo>
                <a:lnTo>
                  <a:pt x="39173" y="44660"/>
                </a:lnTo>
                <a:lnTo>
                  <a:pt x="39050" y="44511"/>
                </a:lnTo>
                <a:lnTo>
                  <a:pt x="39301" y="44756"/>
                </a:lnTo>
                <a:close/>
              </a:path>
              <a:path w="83820" h="84454">
                <a:moveTo>
                  <a:pt x="39222" y="44773"/>
                </a:moveTo>
                <a:lnTo>
                  <a:pt x="39021" y="44571"/>
                </a:lnTo>
                <a:lnTo>
                  <a:pt x="39222" y="44773"/>
                </a:lnTo>
                <a:close/>
              </a:path>
              <a:path w="83820" h="84454">
                <a:moveTo>
                  <a:pt x="44475" y="44776"/>
                </a:moveTo>
                <a:lnTo>
                  <a:pt x="44681" y="44571"/>
                </a:lnTo>
                <a:lnTo>
                  <a:pt x="44581" y="44711"/>
                </a:lnTo>
                <a:close/>
              </a:path>
              <a:path w="83820" h="84454">
                <a:moveTo>
                  <a:pt x="39081" y="44687"/>
                </a:moveTo>
                <a:close/>
              </a:path>
              <a:path w="83820" h="84454">
                <a:moveTo>
                  <a:pt x="44621" y="44687"/>
                </a:moveTo>
                <a:close/>
              </a:path>
              <a:path w="83820" h="84454">
                <a:moveTo>
                  <a:pt x="39435" y="44902"/>
                </a:moveTo>
                <a:lnTo>
                  <a:pt x="39271" y="44776"/>
                </a:lnTo>
                <a:lnTo>
                  <a:pt x="39148" y="44641"/>
                </a:lnTo>
                <a:lnTo>
                  <a:pt x="39435" y="44902"/>
                </a:lnTo>
                <a:close/>
              </a:path>
              <a:path w="83820" h="84454">
                <a:moveTo>
                  <a:pt x="44260" y="44907"/>
                </a:moveTo>
                <a:lnTo>
                  <a:pt x="44433" y="44732"/>
                </a:lnTo>
                <a:lnTo>
                  <a:pt x="44260" y="44907"/>
                </a:lnTo>
                <a:close/>
              </a:path>
              <a:path w="83820" h="84454">
                <a:moveTo>
                  <a:pt x="44261" y="44860"/>
                </a:moveTo>
                <a:lnTo>
                  <a:pt x="44500" y="44643"/>
                </a:lnTo>
                <a:lnTo>
                  <a:pt x="44374" y="44776"/>
                </a:lnTo>
                <a:close/>
              </a:path>
              <a:path w="83820" h="84454">
                <a:moveTo>
                  <a:pt x="39270" y="44831"/>
                </a:moveTo>
                <a:lnTo>
                  <a:pt x="39106" y="44711"/>
                </a:lnTo>
                <a:lnTo>
                  <a:pt x="39270" y="44831"/>
                </a:lnTo>
                <a:close/>
              </a:path>
              <a:path w="83820" h="84454">
                <a:moveTo>
                  <a:pt x="83621" y="45072"/>
                </a:moveTo>
                <a:lnTo>
                  <a:pt x="44232" y="45072"/>
                </a:lnTo>
                <a:lnTo>
                  <a:pt x="44350" y="44937"/>
                </a:lnTo>
                <a:lnTo>
                  <a:pt x="44487" y="44785"/>
                </a:lnTo>
                <a:lnTo>
                  <a:pt x="83633" y="44831"/>
                </a:lnTo>
                <a:lnTo>
                  <a:pt x="83621" y="45072"/>
                </a:lnTo>
                <a:close/>
              </a:path>
              <a:path w="83820" h="84454">
                <a:moveTo>
                  <a:pt x="39578" y="44989"/>
                </a:moveTo>
                <a:lnTo>
                  <a:pt x="39407" y="44871"/>
                </a:lnTo>
                <a:lnTo>
                  <a:pt x="39578" y="44989"/>
                </a:lnTo>
                <a:close/>
              </a:path>
              <a:path w="83820" h="84454">
                <a:moveTo>
                  <a:pt x="44112" y="44997"/>
                </a:moveTo>
                <a:lnTo>
                  <a:pt x="44388" y="44766"/>
                </a:lnTo>
                <a:lnTo>
                  <a:pt x="44264" y="44902"/>
                </a:lnTo>
                <a:lnTo>
                  <a:pt x="44112" y="44997"/>
                </a:lnTo>
                <a:close/>
              </a:path>
              <a:path w="83820" h="84454">
                <a:moveTo>
                  <a:pt x="39772" y="45107"/>
                </a:moveTo>
                <a:lnTo>
                  <a:pt x="39537" y="44952"/>
                </a:lnTo>
                <a:lnTo>
                  <a:pt x="39772" y="45107"/>
                </a:lnTo>
                <a:close/>
              </a:path>
              <a:path w="83820" h="84454">
                <a:moveTo>
                  <a:pt x="39504" y="45007"/>
                </a:moveTo>
                <a:lnTo>
                  <a:pt x="39296" y="44839"/>
                </a:lnTo>
                <a:lnTo>
                  <a:pt x="39504" y="45007"/>
                </a:lnTo>
                <a:close/>
              </a:path>
              <a:path w="83820" h="84454">
                <a:moveTo>
                  <a:pt x="44203" y="45000"/>
                </a:moveTo>
                <a:lnTo>
                  <a:pt x="44407" y="44839"/>
                </a:lnTo>
                <a:lnTo>
                  <a:pt x="44203" y="45000"/>
                </a:lnTo>
                <a:close/>
              </a:path>
              <a:path w="83820" h="84454">
                <a:moveTo>
                  <a:pt x="39358" y="44937"/>
                </a:moveTo>
                <a:lnTo>
                  <a:pt x="39216" y="44869"/>
                </a:lnTo>
                <a:lnTo>
                  <a:pt x="39358" y="44937"/>
                </a:lnTo>
                <a:close/>
              </a:path>
              <a:path w="83820" h="84454">
                <a:moveTo>
                  <a:pt x="44350" y="44929"/>
                </a:moveTo>
                <a:close/>
              </a:path>
              <a:path w="83820" h="84454">
                <a:moveTo>
                  <a:pt x="39704" y="45103"/>
                </a:moveTo>
                <a:lnTo>
                  <a:pt x="39559" y="45016"/>
                </a:lnTo>
                <a:lnTo>
                  <a:pt x="39704" y="45103"/>
                </a:lnTo>
                <a:close/>
              </a:path>
              <a:path w="83820" h="84454">
                <a:moveTo>
                  <a:pt x="44002" y="45097"/>
                </a:moveTo>
                <a:lnTo>
                  <a:pt x="44138" y="44981"/>
                </a:lnTo>
                <a:lnTo>
                  <a:pt x="44002" y="45097"/>
                </a:lnTo>
                <a:close/>
              </a:path>
              <a:path w="83820" h="84454">
                <a:moveTo>
                  <a:pt x="44162" y="45040"/>
                </a:moveTo>
                <a:lnTo>
                  <a:pt x="44334" y="44936"/>
                </a:lnTo>
                <a:lnTo>
                  <a:pt x="44162" y="45040"/>
                </a:lnTo>
                <a:close/>
              </a:path>
              <a:path w="83820" h="84454">
                <a:moveTo>
                  <a:pt x="83610" y="45288"/>
                </a:moveTo>
                <a:lnTo>
                  <a:pt x="43915" y="45288"/>
                </a:lnTo>
                <a:lnTo>
                  <a:pt x="44100" y="45150"/>
                </a:lnTo>
                <a:lnTo>
                  <a:pt x="44207" y="45016"/>
                </a:lnTo>
                <a:lnTo>
                  <a:pt x="83621" y="45072"/>
                </a:lnTo>
                <a:lnTo>
                  <a:pt x="83610" y="45288"/>
                </a:lnTo>
                <a:close/>
              </a:path>
              <a:path w="83820" h="84454">
                <a:moveTo>
                  <a:pt x="39569" y="45072"/>
                </a:moveTo>
                <a:lnTo>
                  <a:pt x="39389" y="44963"/>
                </a:lnTo>
                <a:lnTo>
                  <a:pt x="39569" y="45072"/>
                </a:lnTo>
                <a:close/>
              </a:path>
              <a:path w="83820" h="84454">
                <a:moveTo>
                  <a:pt x="39881" y="45188"/>
                </a:moveTo>
                <a:lnTo>
                  <a:pt x="39704" y="45103"/>
                </a:lnTo>
                <a:lnTo>
                  <a:pt x="39881" y="45188"/>
                </a:lnTo>
                <a:close/>
              </a:path>
              <a:path w="83820" h="84454">
                <a:moveTo>
                  <a:pt x="43837" y="45177"/>
                </a:moveTo>
                <a:lnTo>
                  <a:pt x="44112" y="44997"/>
                </a:lnTo>
                <a:lnTo>
                  <a:pt x="43837" y="45177"/>
                </a:lnTo>
                <a:close/>
              </a:path>
              <a:path w="83820" h="84454">
                <a:moveTo>
                  <a:pt x="43897" y="45220"/>
                </a:moveTo>
                <a:lnTo>
                  <a:pt x="44116" y="45066"/>
                </a:lnTo>
                <a:lnTo>
                  <a:pt x="43897" y="45220"/>
                </a:lnTo>
                <a:close/>
              </a:path>
              <a:path w="83820" h="84454">
                <a:moveTo>
                  <a:pt x="39814" y="45227"/>
                </a:moveTo>
                <a:lnTo>
                  <a:pt x="39593" y="45075"/>
                </a:lnTo>
                <a:lnTo>
                  <a:pt x="39814" y="45227"/>
                </a:lnTo>
                <a:close/>
              </a:path>
              <a:path w="83820" h="84454">
                <a:moveTo>
                  <a:pt x="43664" y="45306"/>
                </a:moveTo>
                <a:lnTo>
                  <a:pt x="44002" y="45097"/>
                </a:lnTo>
                <a:lnTo>
                  <a:pt x="43763" y="45260"/>
                </a:lnTo>
                <a:close/>
              </a:path>
              <a:path w="83820" h="84454">
                <a:moveTo>
                  <a:pt x="40047" y="45313"/>
                </a:moveTo>
                <a:lnTo>
                  <a:pt x="39830" y="45198"/>
                </a:lnTo>
                <a:lnTo>
                  <a:pt x="40047" y="45313"/>
                </a:lnTo>
                <a:close/>
              </a:path>
              <a:path w="83820" h="84454">
                <a:moveTo>
                  <a:pt x="39674" y="45176"/>
                </a:moveTo>
                <a:lnTo>
                  <a:pt x="39495" y="45110"/>
                </a:lnTo>
                <a:lnTo>
                  <a:pt x="39674" y="45176"/>
                </a:lnTo>
                <a:close/>
              </a:path>
              <a:path w="83820" h="84454">
                <a:moveTo>
                  <a:pt x="44033" y="45169"/>
                </a:moveTo>
                <a:lnTo>
                  <a:pt x="44194" y="45110"/>
                </a:lnTo>
                <a:lnTo>
                  <a:pt x="44033" y="45169"/>
                </a:lnTo>
                <a:close/>
              </a:path>
              <a:path w="83820" h="84454">
                <a:moveTo>
                  <a:pt x="43848" y="45238"/>
                </a:moveTo>
                <a:lnTo>
                  <a:pt x="44018" y="45120"/>
                </a:lnTo>
                <a:lnTo>
                  <a:pt x="43848" y="45238"/>
                </a:lnTo>
                <a:close/>
              </a:path>
              <a:path w="83820" h="84454">
                <a:moveTo>
                  <a:pt x="43510" y="45363"/>
                </a:moveTo>
                <a:lnTo>
                  <a:pt x="43837" y="45177"/>
                </a:lnTo>
                <a:lnTo>
                  <a:pt x="43609" y="45326"/>
                </a:lnTo>
                <a:close/>
              </a:path>
              <a:path w="83820" h="84454">
                <a:moveTo>
                  <a:pt x="40206" y="45371"/>
                </a:moveTo>
                <a:lnTo>
                  <a:pt x="40001" y="45278"/>
                </a:lnTo>
                <a:lnTo>
                  <a:pt x="40206" y="45371"/>
                </a:lnTo>
                <a:close/>
              </a:path>
              <a:path w="83820" h="84454">
                <a:moveTo>
                  <a:pt x="83600" y="45478"/>
                </a:moveTo>
                <a:lnTo>
                  <a:pt x="43585" y="45478"/>
                </a:lnTo>
                <a:lnTo>
                  <a:pt x="43779" y="45352"/>
                </a:lnTo>
                <a:lnTo>
                  <a:pt x="44003" y="45191"/>
                </a:lnTo>
                <a:lnTo>
                  <a:pt x="83610" y="45288"/>
                </a:lnTo>
                <a:lnTo>
                  <a:pt x="83600" y="45478"/>
                </a:lnTo>
                <a:close/>
              </a:path>
              <a:path w="83820" h="84454">
                <a:moveTo>
                  <a:pt x="39887" y="45288"/>
                </a:moveTo>
                <a:lnTo>
                  <a:pt x="39705" y="45198"/>
                </a:lnTo>
                <a:lnTo>
                  <a:pt x="39887" y="45288"/>
                </a:lnTo>
                <a:close/>
              </a:path>
              <a:path w="83820" h="84454">
                <a:moveTo>
                  <a:pt x="43267" y="45453"/>
                </a:moveTo>
                <a:lnTo>
                  <a:pt x="43733" y="45227"/>
                </a:lnTo>
                <a:lnTo>
                  <a:pt x="43509" y="45363"/>
                </a:lnTo>
                <a:lnTo>
                  <a:pt x="43267" y="45453"/>
                </a:lnTo>
                <a:close/>
              </a:path>
              <a:path w="83820" h="84454">
                <a:moveTo>
                  <a:pt x="40437" y="45456"/>
                </a:moveTo>
                <a:lnTo>
                  <a:pt x="40229" y="45379"/>
                </a:lnTo>
                <a:lnTo>
                  <a:pt x="39999" y="45245"/>
                </a:lnTo>
                <a:lnTo>
                  <a:pt x="40437" y="45456"/>
                </a:lnTo>
                <a:close/>
              </a:path>
              <a:path w="83820" h="84454">
                <a:moveTo>
                  <a:pt x="43573" y="45399"/>
                </a:moveTo>
                <a:lnTo>
                  <a:pt x="43811" y="45272"/>
                </a:lnTo>
                <a:lnTo>
                  <a:pt x="43573" y="45399"/>
                </a:lnTo>
                <a:close/>
              </a:path>
              <a:path w="83820" h="84454">
                <a:moveTo>
                  <a:pt x="40129" y="45399"/>
                </a:moveTo>
                <a:lnTo>
                  <a:pt x="39897" y="45278"/>
                </a:lnTo>
                <a:lnTo>
                  <a:pt x="40129" y="45399"/>
                </a:lnTo>
                <a:close/>
              </a:path>
              <a:path w="83820" h="84454">
                <a:moveTo>
                  <a:pt x="43357" y="45456"/>
                </a:moveTo>
                <a:lnTo>
                  <a:pt x="43539" y="45352"/>
                </a:lnTo>
                <a:lnTo>
                  <a:pt x="43357" y="45456"/>
                </a:lnTo>
                <a:close/>
              </a:path>
              <a:path w="83820" h="84454">
                <a:moveTo>
                  <a:pt x="40345" y="45456"/>
                </a:moveTo>
                <a:lnTo>
                  <a:pt x="40150" y="45379"/>
                </a:lnTo>
                <a:lnTo>
                  <a:pt x="40345" y="45456"/>
                </a:lnTo>
                <a:close/>
              </a:path>
              <a:path w="83820" h="84454">
                <a:moveTo>
                  <a:pt x="39973" y="45358"/>
                </a:moveTo>
                <a:lnTo>
                  <a:pt x="39800" y="45313"/>
                </a:lnTo>
                <a:lnTo>
                  <a:pt x="39973" y="45358"/>
                </a:lnTo>
                <a:close/>
              </a:path>
              <a:path w="83820" h="84454">
                <a:moveTo>
                  <a:pt x="43730" y="45358"/>
                </a:moveTo>
                <a:lnTo>
                  <a:pt x="43902" y="45313"/>
                </a:lnTo>
                <a:lnTo>
                  <a:pt x="43730" y="45358"/>
                </a:lnTo>
                <a:close/>
              </a:path>
              <a:path w="83820" h="84454">
                <a:moveTo>
                  <a:pt x="40180" y="45433"/>
                </a:moveTo>
                <a:lnTo>
                  <a:pt x="39990" y="45363"/>
                </a:lnTo>
                <a:lnTo>
                  <a:pt x="40180" y="45433"/>
                </a:lnTo>
                <a:close/>
              </a:path>
              <a:path w="83820" h="84454">
                <a:moveTo>
                  <a:pt x="43148" y="45511"/>
                </a:moveTo>
                <a:lnTo>
                  <a:pt x="43510" y="45363"/>
                </a:lnTo>
                <a:lnTo>
                  <a:pt x="43148" y="45511"/>
                </a:lnTo>
                <a:close/>
              </a:path>
              <a:path w="83820" h="84454">
                <a:moveTo>
                  <a:pt x="43522" y="45433"/>
                </a:moveTo>
                <a:lnTo>
                  <a:pt x="43711" y="45363"/>
                </a:lnTo>
                <a:lnTo>
                  <a:pt x="43522" y="45433"/>
                </a:lnTo>
                <a:close/>
              </a:path>
              <a:path w="83820" h="84454">
                <a:moveTo>
                  <a:pt x="40545" y="45508"/>
                </a:moveTo>
                <a:lnTo>
                  <a:pt x="40325" y="45443"/>
                </a:lnTo>
                <a:lnTo>
                  <a:pt x="40545" y="45508"/>
                </a:lnTo>
                <a:close/>
              </a:path>
              <a:path w="83820" h="84454">
                <a:moveTo>
                  <a:pt x="40247" y="45478"/>
                </a:moveTo>
                <a:lnTo>
                  <a:pt x="40118" y="45478"/>
                </a:lnTo>
                <a:lnTo>
                  <a:pt x="40247" y="45478"/>
                </a:lnTo>
                <a:close/>
              </a:path>
              <a:path w="83820" h="84454">
                <a:moveTo>
                  <a:pt x="43370" y="45536"/>
                </a:moveTo>
                <a:lnTo>
                  <a:pt x="43587" y="45413"/>
                </a:lnTo>
                <a:lnTo>
                  <a:pt x="83600" y="45478"/>
                </a:lnTo>
                <a:lnTo>
                  <a:pt x="43585" y="45504"/>
                </a:lnTo>
                <a:lnTo>
                  <a:pt x="43370" y="45536"/>
                </a:lnTo>
                <a:close/>
              </a:path>
              <a:path w="83820" h="84454">
                <a:moveTo>
                  <a:pt x="40476" y="45558"/>
                </a:moveTo>
                <a:lnTo>
                  <a:pt x="40231" y="45450"/>
                </a:lnTo>
                <a:lnTo>
                  <a:pt x="40476" y="45558"/>
                </a:lnTo>
                <a:close/>
              </a:path>
              <a:path w="83820" h="84454">
                <a:moveTo>
                  <a:pt x="43223" y="45558"/>
                </a:moveTo>
                <a:lnTo>
                  <a:pt x="43472" y="45450"/>
                </a:lnTo>
                <a:lnTo>
                  <a:pt x="43223" y="45558"/>
                </a:lnTo>
                <a:close/>
              </a:path>
              <a:path w="83820" h="84454">
                <a:moveTo>
                  <a:pt x="43021" y="45544"/>
                </a:moveTo>
                <a:lnTo>
                  <a:pt x="43267" y="45453"/>
                </a:lnTo>
                <a:lnTo>
                  <a:pt x="43021" y="45544"/>
                </a:lnTo>
                <a:close/>
              </a:path>
              <a:path w="83820" h="84454">
                <a:moveTo>
                  <a:pt x="40727" y="45596"/>
                </a:moveTo>
                <a:lnTo>
                  <a:pt x="40470" y="45519"/>
                </a:lnTo>
                <a:lnTo>
                  <a:pt x="40727" y="45596"/>
                </a:lnTo>
                <a:close/>
              </a:path>
              <a:path w="83820" h="84454">
                <a:moveTo>
                  <a:pt x="40333" y="45536"/>
                </a:moveTo>
                <a:lnTo>
                  <a:pt x="40118" y="45504"/>
                </a:lnTo>
                <a:lnTo>
                  <a:pt x="40284" y="45504"/>
                </a:lnTo>
                <a:close/>
              </a:path>
              <a:path w="83820" h="84454">
                <a:moveTo>
                  <a:pt x="83593" y="45631"/>
                </a:moveTo>
                <a:lnTo>
                  <a:pt x="43229" y="45631"/>
                </a:lnTo>
                <a:lnTo>
                  <a:pt x="43389" y="45544"/>
                </a:lnTo>
                <a:lnTo>
                  <a:pt x="43585" y="45504"/>
                </a:lnTo>
                <a:lnTo>
                  <a:pt x="83599" y="45504"/>
                </a:lnTo>
                <a:close/>
              </a:path>
              <a:path w="83820" h="84454">
                <a:moveTo>
                  <a:pt x="40879" y="45619"/>
                </a:moveTo>
                <a:lnTo>
                  <a:pt x="40741" y="45598"/>
                </a:lnTo>
                <a:lnTo>
                  <a:pt x="40545" y="45508"/>
                </a:lnTo>
                <a:lnTo>
                  <a:pt x="40879" y="45619"/>
                </a:lnTo>
                <a:close/>
              </a:path>
              <a:path w="83820" h="84454">
                <a:moveTo>
                  <a:pt x="42816" y="45620"/>
                </a:moveTo>
                <a:lnTo>
                  <a:pt x="43148" y="45511"/>
                </a:lnTo>
                <a:lnTo>
                  <a:pt x="42961" y="45598"/>
                </a:lnTo>
                <a:lnTo>
                  <a:pt x="42816" y="45620"/>
                </a:lnTo>
                <a:close/>
              </a:path>
              <a:path w="83820" h="84454">
                <a:moveTo>
                  <a:pt x="40613" y="45578"/>
                </a:moveTo>
                <a:lnTo>
                  <a:pt x="40448" y="45519"/>
                </a:lnTo>
                <a:lnTo>
                  <a:pt x="40613" y="45578"/>
                </a:lnTo>
                <a:close/>
              </a:path>
              <a:path w="83820" h="84454">
                <a:moveTo>
                  <a:pt x="43082" y="45579"/>
                </a:moveTo>
                <a:lnTo>
                  <a:pt x="43254" y="45519"/>
                </a:lnTo>
                <a:lnTo>
                  <a:pt x="43082" y="45579"/>
                </a:lnTo>
                <a:close/>
              </a:path>
              <a:path w="83820" h="84454">
                <a:moveTo>
                  <a:pt x="41087" y="45650"/>
                </a:moveTo>
                <a:lnTo>
                  <a:pt x="40887" y="45620"/>
                </a:lnTo>
                <a:lnTo>
                  <a:pt x="40662" y="45539"/>
                </a:lnTo>
                <a:lnTo>
                  <a:pt x="41087" y="45650"/>
                </a:lnTo>
                <a:close/>
              </a:path>
              <a:path w="83820" h="84454">
                <a:moveTo>
                  <a:pt x="40532" y="45588"/>
                </a:moveTo>
                <a:lnTo>
                  <a:pt x="40350" y="45539"/>
                </a:lnTo>
                <a:lnTo>
                  <a:pt x="40532" y="45588"/>
                </a:lnTo>
                <a:close/>
              </a:path>
              <a:path w="83820" h="84454">
                <a:moveTo>
                  <a:pt x="43167" y="45589"/>
                </a:moveTo>
                <a:lnTo>
                  <a:pt x="43352" y="45539"/>
                </a:lnTo>
                <a:lnTo>
                  <a:pt x="43167" y="45589"/>
                </a:lnTo>
                <a:close/>
              </a:path>
              <a:path w="83820" h="84454">
                <a:moveTo>
                  <a:pt x="42615" y="45650"/>
                </a:moveTo>
                <a:lnTo>
                  <a:pt x="43021" y="45544"/>
                </a:lnTo>
                <a:lnTo>
                  <a:pt x="42738" y="45631"/>
                </a:lnTo>
                <a:close/>
              </a:path>
              <a:path w="83820" h="84454">
                <a:moveTo>
                  <a:pt x="40609" y="45631"/>
                </a:moveTo>
                <a:lnTo>
                  <a:pt x="40473" y="45631"/>
                </a:lnTo>
                <a:lnTo>
                  <a:pt x="40609" y="45631"/>
                </a:lnTo>
                <a:close/>
              </a:path>
              <a:path w="83820" h="84454">
                <a:moveTo>
                  <a:pt x="43027" y="45666"/>
                </a:moveTo>
                <a:lnTo>
                  <a:pt x="43214" y="45579"/>
                </a:lnTo>
                <a:lnTo>
                  <a:pt x="83593" y="45631"/>
                </a:lnTo>
                <a:lnTo>
                  <a:pt x="43027" y="45666"/>
                </a:lnTo>
                <a:close/>
              </a:path>
              <a:path w="83820" h="84454">
                <a:moveTo>
                  <a:pt x="40736" y="45630"/>
                </a:moveTo>
                <a:lnTo>
                  <a:pt x="40579" y="45598"/>
                </a:lnTo>
                <a:lnTo>
                  <a:pt x="40736" y="45630"/>
                </a:lnTo>
                <a:close/>
              </a:path>
              <a:path w="83820" h="84454">
                <a:moveTo>
                  <a:pt x="42960" y="45631"/>
                </a:moveTo>
                <a:lnTo>
                  <a:pt x="43178" y="45565"/>
                </a:lnTo>
                <a:lnTo>
                  <a:pt x="42960" y="45631"/>
                </a:lnTo>
                <a:close/>
              </a:path>
              <a:path w="83820" h="84454">
                <a:moveTo>
                  <a:pt x="41059" y="45685"/>
                </a:moveTo>
                <a:lnTo>
                  <a:pt x="40804" y="45631"/>
                </a:lnTo>
                <a:lnTo>
                  <a:pt x="41059" y="45685"/>
                </a:lnTo>
                <a:close/>
              </a:path>
              <a:path w="83820" h="84454">
                <a:moveTo>
                  <a:pt x="42639" y="45685"/>
                </a:moveTo>
                <a:lnTo>
                  <a:pt x="42823" y="45619"/>
                </a:lnTo>
                <a:lnTo>
                  <a:pt x="42971" y="45596"/>
                </a:lnTo>
                <a:lnTo>
                  <a:pt x="42715" y="45681"/>
                </a:lnTo>
                <a:close/>
              </a:path>
              <a:path w="83820" h="84454">
                <a:moveTo>
                  <a:pt x="40841" y="45674"/>
                </a:moveTo>
                <a:lnTo>
                  <a:pt x="40692" y="45667"/>
                </a:lnTo>
                <a:lnTo>
                  <a:pt x="40841" y="45674"/>
                </a:lnTo>
                <a:close/>
              </a:path>
              <a:path w="83820" h="84454">
                <a:moveTo>
                  <a:pt x="42858" y="45674"/>
                </a:moveTo>
                <a:lnTo>
                  <a:pt x="43124" y="45598"/>
                </a:lnTo>
                <a:lnTo>
                  <a:pt x="42858" y="45674"/>
                </a:lnTo>
                <a:close/>
              </a:path>
              <a:path w="83820" h="84454">
                <a:moveTo>
                  <a:pt x="41257" y="45694"/>
                </a:moveTo>
                <a:lnTo>
                  <a:pt x="41063" y="45685"/>
                </a:lnTo>
                <a:lnTo>
                  <a:pt x="40879" y="45619"/>
                </a:lnTo>
                <a:lnTo>
                  <a:pt x="41257" y="45694"/>
                </a:lnTo>
                <a:close/>
              </a:path>
              <a:path w="83820" h="84454">
                <a:moveTo>
                  <a:pt x="42445" y="45694"/>
                </a:moveTo>
                <a:lnTo>
                  <a:pt x="42816" y="45620"/>
                </a:lnTo>
                <a:lnTo>
                  <a:pt x="42639" y="45685"/>
                </a:lnTo>
                <a:lnTo>
                  <a:pt x="42445" y="45694"/>
                </a:lnTo>
                <a:close/>
              </a:path>
              <a:path w="83820" h="84454">
                <a:moveTo>
                  <a:pt x="41442" y="45703"/>
                </a:moveTo>
                <a:lnTo>
                  <a:pt x="41207" y="45681"/>
                </a:lnTo>
                <a:lnTo>
                  <a:pt x="41442" y="45703"/>
                </a:lnTo>
                <a:close/>
              </a:path>
              <a:path w="83820" h="84454">
                <a:moveTo>
                  <a:pt x="83586" y="45758"/>
                </a:moveTo>
                <a:lnTo>
                  <a:pt x="42861" y="45758"/>
                </a:lnTo>
                <a:lnTo>
                  <a:pt x="43000" y="45681"/>
                </a:lnTo>
                <a:lnTo>
                  <a:pt x="43229" y="45656"/>
                </a:lnTo>
                <a:lnTo>
                  <a:pt x="83591" y="45656"/>
                </a:lnTo>
                <a:close/>
              </a:path>
              <a:path w="83820" h="84454">
                <a:moveTo>
                  <a:pt x="40899" y="45698"/>
                </a:moveTo>
                <a:lnTo>
                  <a:pt x="40692" y="45667"/>
                </a:lnTo>
                <a:lnTo>
                  <a:pt x="40841" y="45674"/>
                </a:lnTo>
                <a:close/>
              </a:path>
              <a:path w="83820" h="84454">
                <a:moveTo>
                  <a:pt x="42800" y="45699"/>
                </a:moveTo>
                <a:lnTo>
                  <a:pt x="43010" y="45667"/>
                </a:lnTo>
                <a:lnTo>
                  <a:pt x="42800" y="45699"/>
                </a:lnTo>
                <a:close/>
              </a:path>
              <a:path w="83820" h="84454">
                <a:moveTo>
                  <a:pt x="41041" y="45758"/>
                </a:moveTo>
                <a:lnTo>
                  <a:pt x="40838" y="45755"/>
                </a:lnTo>
                <a:lnTo>
                  <a:pt x="41041" y="45758"/>
                </a:lnTo>
                <a:close/>
              </a:path>
              <a:path w="83820" h="84454">
                <a:moveTo>
                  <a:pt x="83586" y="45770"/>
                </a:moveTo>
                <a:lnTo>
                  <a:pt x="42810" y="45770"/>
                </a:lnTo>
                <a:lnTo>
                  <a:pt x="42989" y="45680"/>
                </a:lnTo>
                <a:lnTo>
                  <a:pt x="42861" y="45758"/>
                </a:lnTo>
                <a:lnTo>
                  <a:pt x="83586" y="45758"/>
                </a:lnTo>
                <a:close/>
              </a:path>
              <a:path w="83820" h="84454">
                <a:moveTo>
                  <a:pt x="41383" y="45746"/>
                </a:moveTo>
                <a:lnTo>
                  <a:pt x="41059" y="45685"/>
                </a:lnTo>
                <a:lnTo>
                  <a:pt x="41257" y="45694"/>
                </a:lnTo>
                <a:close/>
              </a:path>
              <a:path w="83820" h="84454">
                <a:moveTo>
                  <a:pt x="42320" y="45746"/>
                </a:moveTo>
                <a:lnTo>
                  <a:pt x="42639" y="45685"/>
                </a:lnTo>
                <a:lnTo>
                  <a:pt x="42320" y="45746"/>
                </a:lnTo>
                <a:close/>
              </a:path>
              <a:path w="83820" h="84454">
                <a:moveTo>
                  <a:pt x="41444" y="45743"/>
                </a:moveTo>
                <a:lnTo>
                  <a:pt x="41257" y="45694"/>
                </a:lnTo>
                <a:lnTo>
                  <a:pt x="41643" y="45734"/>
                </a:lnTo>
                <a:lnTo>
                  <a:pt x="41444" y="45743"/>
                </a:lnTo>
                <a:close/>
              </a:path>
              <a:path w="83820" h="84454">
                <a:moveTo>
                  <a:pt x="42258" y="45743"/>
                </a:moveTo>
                <a:lnTo>
                  <a:pt x="42445" y="45694"/>
                </a:lnTo>
                <a:lnTo>
                  <a:pt x="42258" y="45743"/>
                </a:lnTo>
                <a:close/>
              </a:path>
              <a:path w="83820" h="84454">
                <a:moveTo>
                  <a:pt x="41643" y="45734"/>
                </a:moveTo>
                <a:lnTo>
                  <a:pt x="41442" y="45703"/>
                </a:lnTo>
                <a:lnTo>
                  <a:pt x="41851" y="45723"/>
                </a:lnTo>
                <a:lnTo>
                  <a:pt x="41643" y="45734"/>
                </a:lnTo>
                <a:close/>
              </a:path>
              <a:path w="83820" h="84454">
                <a:moveTo>
                  <a:pt x="42060" y="45734"/>
                </a:moveTo>
                <a:lnTo>
                  <a:pt x="41851" y="45723"/>
                </a:lnTo>
                <a:lnTo>
                  <a:pt x="42260" y="45703"/>
                </a:lnTo>
                <a:lnTo>
                  <a:pt x="42060" y="45734"/>
                </a:lnTo>
                <a:close/>
              </a:path>
              <a:path w="83820" h="84454">
                <a:moveTo>
                  <a:pt x="41072" y="45762"/>
                </a:moveTo>
                <a:close/>
              </a:path>
              <a:path w="83820" h="84454">
                <a:moveTo>
                  <a:pt x="42629" y="45761"/>
                </a:moveTo>
                <a:close/>
              </a:path>
              <a:path w="83820" h="84454">
                <a:moveTo>
                  <a:pt x="41196" y="45755"/>
                </a:moveTo>
                <a:lnTo>
                  <a:pt x="41069" y="45715"/>
                </a:lnTo>
                <a:lnTo>
                  <a:pt x="41196" y="45755"/>
                </a:lnTo>
                <a:close/>
              </a:path>
              <a:path w="83820" h="84454">
                <a:moveTo>
                  <a:pt x="42506" y="45755"/>
                </a:moveTo>
                <a:lnTo>
                  <a:pt x="42633" y="45715"/>
                </a:lnTo>
                <a:lnTo>
                  <a:pt x="42506" y="45755"/>
                </a:lnTo>
                <a:close/>
              </a:path>
              <a:path w="83820" h="84454">
                <a:moveTo>
                  <a:pt x="41851" y="45765"/>
                </a:moveTo>
                <a:lnTo>
                  <a:pt x="41681" y="45732"/>
                </a:lnTo>
                <a:lnTo>
                  <a:pt x="42021" y="45732"/>
                </a:lnTo>
                <a:lnTo>
                  <a:pt x="41851" y="45765"/>
                </a:lnTo>
                <a:close/>
              </a:path>
              <a:path w="83820" h="84454">
                <a:moveTo>
                  <a:pt x="41246" y="45753"/>
                </a:moveTo>
                <a:close/>
              </a:path>
              <a:path w="83820" h="84454">
                <a:moveTo>
                  <a:pt x="42455" y="45753"/>
                </a:moveTo>
                <a:close/>
              </a:path>
              <a:path w="83820" h="84454">
                <a:moveTo>
                  <a:pt x="41322" y="45749"/>
                </a:moveTo>
                <a:close/>
              </a:path>
              <a:path w="83820" h="84454">
                <a:moveTo>
                  <a:pt x="42381" y="45749"/>
                </a:moveTo>
                <a:close/>
              </a:path>
              <a:path w="83820" h="84454">
                <a:moveTo>
                  <a:pt x="41740" y="45782"/>
                </a:moveTo>
                <a:lnTo>
                  <a:pt x="41444" y="45743"/>
                </a:lnTo>
                <a:lnTo>
                  <a:pt x="41643" y="45734"/>
                </a:lnTo>
                <a:close/>
              </a:path>
              <a:path w="83820" h="84454">
                <a:moveTo>
                  <a:pt x="41962" y="45782"/>
                </a:moveTo>
                <a:lnTo>
                  <a:pt x="42258" y="45743"/>
                </a:lnTo>
                <a:lnTo>
                  <a:pt x="41962" y="45782"/>
                </a:lnTo>
                <a:close/>
              </a:path>
              <a:path w="83820" h="84454">
                <a:moveTo>
                  <a:pt x="41591" y="45804"/>
                </a:moveTo>
                <a:lnTo>
                  <a:pt x="41383" y="45746"/>
                </a:lnTo>
                <a:lnTo>
                  <a:pt x="41592" y="45782"/>
                </a:lnTo>
                <a:close/>
              </a:path>
              <a:path w="83820" h="84454">
                <a:moveTo>
                  <a:pt x="42111" y="45804"/>
                </a:moveTo>
                <a:lnTo>
                  <a:pt x="42320" y="45746"/>
                </a:lnTo>
                <a:lnTo>
                  <a:pt x="42111" y="45804"/>
                </a:lnTo>
                <a:close/>
              </a:path>
              <a:path w="83820" h="84454">
                <a:moveTo>
                  <a:pt x="41445" y="45826"/>
                </a:moveTo>
                <a:close/>
              </a:path>
              <a:path w="83820" h="84454">
                <a:moveTo>
                  <a:pt x="42257" y="45826"/>
                </a:moveTo>
                <a:close/>
              </a:path>
              <a:path w="83820" h="84454">
                <a:moveTo>
                  <a:pt x="41396" y="45834"/>
                </a:moveTo>
                <a:lnTo>
                  <a:pt x="41223" y="45834"/>
                </a:lnTo>
                <a:lnTo>
                  <a:pt x="41396" y="45834"/>
                </a:lnTo>
                <a:close/>
              </a:path>
              <a:path w="83820" h="84454">
                <a:moveTo>
                  <a:pt x="83582" y="45847"/>
                </a:moveTo>
                <a:lnTo>
                  <a:pt x="42391" y="45847"/>
                </a:lnTo>
                <a:lnTo>
                  <a:pt x="83582" y="45834"/>
                </a:lnTo>
                <a:close/>
              </a:path>
              <a:path w="83820" h="84454">
                <a:moveTo>
                  <a:pt x="41646" y="45796"/>
                </a:moveTo>
                <a:lnTo>
                  <a:pt x="41501" y="45758"/>
                </a:lnTo>
                <a:lnTo>
                  <a:pt x="41646" y="45796"/>
                </a:lnTo>
                <a:close/>
              </a:path>
              <a:path w="83820" h="84454">
                <a:moveTo>
                  <a:pt x="42056" y="45796"/>
                </a:moveTo>
                <a:lnTo>
                  <a:pt x="42201" y="45758"/>
                </a:lnTo>
                <a:lnTo>
                  <a:pt x="42056" y="45796"/>
                </a:lnTo>
                <a:close/>
              </a:path>
              <a:path w="83820" h="84454">
                <a:moveTo>
                  <a:pt x="83582" y="45834"/>
                </a:moveTo>
                <a:lnTo>
                  <a:pt x="42480" y="45834"/>
                </a:lnTo>
                <a:lnTo>
                  <a:pt x="42649" y="45762"/>
                </a:lnTo>
                <a:lnTo>
                  <a:pt x="42810" y="45770"/>
                </a:lnTo>
                <a:lnTo>
                  <a:pt x="83586" y="45770"/>
                </a:lnTo>
                <a:close/>
              </a:path>
              <a:path w="83820" h="84454">
                <a:moveTo>
                  <a:pt x="41851" y="45850"/>
                </a:moveTo>
                <a:close/>
              </a:path>
              <a:path w="83820" h="84454">
                <a:moveTo>
                  <a:pt x="41718" y="45885"/>
                </a:moveTo>
                <a:lnTo>
                  <a:pt x="41514" y="45826"/>
                </a:lnTo>
                <a:lnTo>
                  <a:pt x="41736" y="45834"/>
                </a:lnTo>
                <a:close/>
              </a:path>
              <a:path w="83820" h="84454">
                <a:moveTo>
                  <a:pt x="42099" y="45885"/>
                </a:moveTo>
                <a:lnTo>
                  <a:pt x="41967" y="45834"/>
                </a:lnTo>
                <a:lnTo>
                  <a:pt x="42188" y="45826"/>
                </a:lnTo>
                <a:close/>
              </a:path>
              <a:path w="83820" h="84454">
                <a:moveTo>
                  <a:pt x="41483" y="45847"/>
                </a:moveTo>
                <a:lnTo>
                  <a:pt x="41311" y="45847"/>
                </a:lnTo>
                <a:lnTo>
                  <a:pt x="41442" y="45834"/>
                </a:lnTo>
                <a:close/>
              </a:path>
              <a:path w="83820" h="84454">
                <a:moveTo>
                  <a:pt x="83580" y="45885"/>
                </a:moveTo>
                <a:lnTo>
                  <a:pt x="42099" y="45885"/>
                </a:lnTo>
                <a:lnTo>
                  <a:pt x="42263" y="45834"/>
                </a:lnTo>
                <a:lnTo>
                  <a:pt x="42391" y="45847"/>
                </a:lnTo>
                <a:lnTo>
                  <a:pt x="83582" y="45847"/>
                </a:lnTo>
                <a:close/>
              </a:path>
              <a:path w="83820" h="84454">
                <a:moveTo>
                  <a:pt x="41985" y="45885"/>
                </a:moveTo>
                <a:lnTo>
                  <a:pt x="41718" y="45885"/>
                </a:lnTo>
                <a:lnTo>
                  <a:pt x="41851" y="45857"/>
                </a:lnTo>
                <a:lnTo>
                  <a:pt x="41985" y="45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43047" y="437813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7402" y="4383785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9048" y="469397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85"/>
                </a:lnTo>
                <a:lnTo>
                  <a:pt x="57149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5248" y="469306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1435" y="469215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7635" y="469125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13835" y="469035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37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90023" y="468943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66223" y="468853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2410" y="468762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18610" y="468671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4797" y="468581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70997" y="468490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47197" y="468400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23385" y="468309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99585" y="468218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75772" y="468128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51972" y="468038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8159" y="467946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04359" y="467856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80559" y="467765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6747" y="467674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2947" y="467584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09134" y="467493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85334" y="467403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61534" y="467313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37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7721" y="467221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13921" y="467131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90109" y="467041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66309" y="466949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42496" y="466859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18696" y="466768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20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94896" y="4667110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215" y="19392"/>
                </a:moveTo>
                <a:lnTo>
                  <a:pt x="0" y="355"/>
                </a:lnTo>
                <a:lnTo>
                  <a:pt x="29578" y="0"/>
                </a:lnTo>
                <a:lnTo>
                  <a:pt x="29806" y="19050"/>
                </a:lnTo>
                <a:lnTo>
                  <a:pt x="215" y="1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94304" y="4595405"/>
            <a:ext cx="177800" cy="193040"/>
          </a:xfrm>
          <a:custGeom>
            <a:avLst/>
            <a:gdLst/>
            <a:ahLst/>
            <a:cxnLst/>
            <a:rect l="l" t="t" r="r" b="b"/>
            <a:pathLst>
              <a:path w="177800" h="193039">
                <a:moveTo>
                  <a:pt x="89077" y="192773"/>
                </a:moveTo>
                <a:lnTo>
                  <a:pt x="54638" y="185198"/>
                </a:lnTo>
                <a:lnTo>
                  <a:pt x="26474" y="164617"/>
                </a:lnTo>
                <a:lnTo>
                  <a:pt x="7330" y="134158"/>
                </a:lnTo>
                <a:lnTo>
                  <a:pt x="0" y="96989"/>
                </a:lnTo>
                <a:lnTo>
                  <a:pt x="7330" y="59123"/>
                </a:lnTo>
                <a:lnTo>
                  <a:pt x="26474" y="28306"/>
                </a:lnTo>
                <a:lnTo>
                  <a:pt x="54651" y="7584"/>
                </a:lnTo>
                <a:lnTo>
                  <a:pt x="89077" y="0"/>
                </a:lnTo>
                <a:lnTo>
                  <a:pt x="123508" y="7584"/>
                </a:lnTo>
                <a:lnTo>
                  <a:pt x="151604" y="28232"/>
                </a:lnTo>
                <a:lnTo>
                  <a:pt x="170557" y="58871"/>
                </a:lnTo>
                <a:lnTo>
                  <a:pt x="177507" y="96392"/>
                </a:lnTo>
                <a:lnTo>
                  <a:pt x="170557" y="133907"/>
                </a:lnTo>
                <a:lnTo>
                  <a:pt x="151604" y="164542"/>
                </a:lnTo>
                <a:lnTo>
                  <a:pt x="123495" y="185198"/>
                </a:lnTo>
                <a:lnTo>
                  <a:pt x="89077" y="19277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75984" y="4576355"/>
            <a:ext cx="215265" cy="229870"/>
          </a:xfrm>
          <a:custGeom>
            <a:avLst/>
            <a:gdLst/>
            <a:ahLst/>
            <a:cxnLst/>
            <a:rect l="l" t="t" r="r" b="b"/>
            <a:pathLst>
              <a:path w="215264" h="229870">
                <a:moveTo>
                  <a:pt x="123996" y="1270"/>
                </a:moveTo>
                <a:lnTo>
                  <a:pt x="90811" y="1270"/>
                </a:lnTo>
                <a:lnTo>
                  <a:pt x="96272" y="0"/>
                </a:lnTo>
                <a:lnTo>
                  <a:pt x="118535" y="0"/>
                </a:lnTo>
                <a:lnTo>
                  <a:pt x="123996" y="1270"/>
                </a:lnTo>
                <a:close/>
              </a:path>
              <a:path w="215264" h="229870">
                <a:moveTo>
                  <a:pt x="118535" y="229870"/>
                </a:moveTo>
                <a:lnTo>
                  <a:pt x="96272" y="229870"/>
                </a:lnTo>
                <a:lnTo>
                  <a:pt x="85439" y="227329"/>
                </a:lnTo>
                <a:lnTo>
                  <a:pt x="46666" y="209550"/>
                </a:lnTo>
                <a:lnTo>
                  <a:pt x="42462" y="207010"/>
                </a:lnTo>
                <a:lnTo>
                  <a:pt x="20834" y="182879"/>
                </a:lnTo>
                <a:lnTo>
                  <a:pt x="17887" y="179070"/>
                </a:lnTo>
                <a:lnTo>
                  <a:pt x="3219" y="143510"/>
                </a:lnTo>
                <a:lnTo>
                  <a:pt x="0" y="111760"/>
                </a:lnTo>
                <a:lnTo>
                  <a:pt x="69" y="109220"/>
                </a:lnTo>
                <a:lnTo>
                  <a:pt x="6280" y="76200"/>
                </a:lnTo>
                <a:lnTo>
                  <a:pt x="8172" y="69850"/>
                </a:lnTo>
                <a:lnTo>
                  <a:pt x="10280" y="64770"/>
                </a:lnTo>
                <a:lnTo>
                  <a:pt x="12604" y="60960"/>
                </a:lnTo>
                <a:lnTo>
                  <a:pt x="15144" y="55879"/>
                </a:lnTo>
                <a:lnTo>
                  <a:pt x="42462" y="22860"/>
                </a:lnTo>
                <a:lnTo>
                  <a:pt x="74987" y="5079"/>
                </a:lnTo>
                <a:lnTo>
                  <a:pt x="80156" y="2539"/>
                </a:lnTo>
                <a:lnTo>
                  <a:pt x="85439" y="1270"/>
                </a:lnTo>
                <a:lnTo>
                  <a:pt x="129368" y="1270"/>
                </a:lnTo>
                <a:lnTo>
                  <a:pt x="134639" y="2539"/>
                </a:lnTo>
                <a:lnTo>
                  <a:pt x="139807" y="5079"/>
                </a:lnTo>
                <a:lnTo>
                  <a:pt x="144862" y="6350"/>
                </a:lnTo>
                <a:lnTo>
                  <a:pt x="180270" y="30479"/>
                </a:lnTo>
                <a:lnTo>
                  <a:pt x="187483" y="38100"/>
                </a:lnTo>
                <a:lnTo>
                  <a:pt x="97580" y="38100"/>
                </a:lnTo>
                <a:lnTo>
                  <a:pt x="93224" y="39370"/>
                </a:lnTo>
                <a:lnTo>
                  <a:pt x="90938" y="39370"/>
                </a:lnTo>
                <a:lnTo>
                  <a:pt x="86747" y="40639"/>
                </a:lnTo>
                <a:lnTo>
                  <a:pt x="87699" y="40639"/>
                </a:lnTo>
                <a:lnTo>
                  <a:pt x="83597" y="41910"/>
                </a:lnTo>
                <a:lnTo>
                  <a:pt x="84524" y="41910"/>
                </a:lnTo>
                <a:lnTo>
                  <a:pt x="80511" y="43179"/>
                </a:lnTo>
                <a:lnTo>
                  <a:pt x="81413" y="43179"/>
                </a:lnTo>
                <a:lnTo>
                  <a:pt x="77489" y="44450"/>
                </a:lnTo>
                <a:lnTo>
                  <a:pt x="78352" y="44450"/>
                </a:lnTo>
                <a:lnTo>
                  <a:pt x="76447" y="45720"/>
                </a:lnTo>
                <a:lnTo>
                  <a:pt x="75380" y="45720"/>
                </a:lnTo>
                <a:lnTo>
                  <a:pt x="71672" y="48260"/>
                </a:lnTo>
                <a:lnTo>
                  <a:pt x="72472" y="48260"/>
                </a:lnTo>
                <a:lnTo>
                  <a:pt x="70675" y="49529"/>
                </a:lnTo>
                <a:lnTo>
                  <a:pt x="69640" y="49529"/>
                </a:lnTo>
                <a:lnTo>
                  <a:pt x="66173" y="52070"/>
                </a:lnTo>
                <a:lnTo>
                  <a:pt x="66897" y="52070"/>
                </a:lnTo>
                <a:lnTo>
                  <a:pt x="63557" y="54610"/>
                </a:lnTo>
                <a:lnTo>
                  <a:pt x="64242" y="54610"/>
                </a:lnTo>
                <a:lnTo>
                  <a:pt x="61029" y="57150"/>
                </a:lnTo>
                <a:lnTo>
                  <a:pt x="61677" y="57150"/>
                </a:lnTo>
                <a:lnTo>
                  <a:pt x="58604" y="59689"/>
                </a:lnTo>
                <a:lnTo>
                  <a:pt x="59226" y="59689"/>
                </a:lnTo>
                <a:lnTo>
                  <a:pt x="56292" y="62229"/>
                </a:lnTo>
                <a:lnTo>
                  <a:pt x="56864" y="62229"/>
                </a:lnTo>
                <a:lnTo>
                  <a:pt x="54095" y="64770"/>
                </a:lnTo>
                <a:lnTo>
                  <a:pt x="54629" y="64770"/>
                </a:lnTo>
                <a:lnTo>
                  <a:pt x="52876" y="67310"/>
                </a:lnTo>
                <a:lnTo>
                  <a:pt x="52508" y="67310"/>
                </a:lnTo>
                <a:lnTo>
                  <a:pt x="50044" y="71120"/>
                </a:lnTo>
                <a:lnTo>
                  <a:pt x="50501" y="71120"/>
                </a:lnTo>
                <a:lnTo>
                  <a:pt x="48969" y="73660"/>
                </a:lnTo>
                <a:lnTo>
                  <a:pt x="48634" y="73660"/>
                </a:lnTo>
                <a:lnTo>
                  <a:pt x="46501" y="77470"/>
                </a:lnTo>
                <a:lnTo>
                  <a:pt x="46894" y="77470"/>
                </a:lnTo>
                <a:lnTo>
                  <a:pt x="45590" y="80010"/>
                </a:lnTo>
                <a:lnTo>
                  <a:pt x="45294" y="80010"/>
                </a:lnTo>
                <a:lnTo>
                  <a:pt x="43970" y="83820"/>
                </a:lnTo>
                <a:lnTo>
                  <a:pt x="42259" y="87629"/>
                </a:lnTo>
                <a:lnTo>
                  <a:pt x="42538" y="87629"/>
                </a:lnTo>
                <a:lnTo>
                  <a:pt x="41154" y="91439"/>
                </a:lnTo>
                <a:lnTo>
                  <a:pt x="41395" y="91439"/>
                </a:lnTo>
                <a:lnTo>
                  <a:pt x="40201" y="95250"/>
                </a:lnTo>
                <a:lnTo>
                  <a:pt x="40405" y="95250"/>
                </a:lnTo>
                <a:lnTo>
                  <a:pt x="39414" y="99060"/>
                </a:lnTo>
                <a:lnTo>
                  <a:pt x="39579" y="99060"/>
                </a:lnTo>
                <a:lnTo>
                  <a:pt x="38804" y="102870"/>
                </a:lnTo>
                <a:lnTo>
                  <a:pt x="38360" y="106679"/>
                </a:lnTo>
                <a:lnTo>
                  <a:pt x="38192" y="110489"/>
                </a:lnTo>
                <a:lnTo>
                  <a:pt x="38030" y="114300"/>
                </a:lnTo>
                <a:lnTo>
                  <a:pt x="38106" y="118110"/>
                </a:lnTo>
                <a:lnTo>
                  <a:pt x="38449" y="123189"/>
                </a:lnTo>
                <a:lnTo>
                  <a:pt x="38919" y="127000"/>
                </a:lnTo>
                <a:lnTo>
                  <a:pt x="39579" y="130810"/>
                </a:lnTo>
                <a:lnTo>
                  <a:pt x="39414" y="130810"/>
                </a:lnTo>
                <a:lnTo>
                  <a:pt x="40405" y="134620"/>
                </a:lnTo>
                <a:lnTo>
                  <a:pt x="40201" y="134620"/>
                </a:lnTo>
                <a:lnTo>
                  <a:pt x="41395" y="138429"/>
                </a:lnTo>
                <a:lnTo>
                  <a:pt x="41154" y="138429"/>
                </a:lnTo>
                <a:lnTo>
                  <a:pt x="42538" y="142239"/>
                </a:lnTo>
                <a:lnTo>
                  <a:pt x="43846" y="146050"/>
                </a:lnTo>
                <a:lnTo>
                  <a:pt x="45294" y="149860"/>
                </a:lnTo>
                <a:lnTo>
                  <a:pt x="45590" y="149860"/>
                </a:lnTo>
                <a:lnTo>
                  <a:pt x="46894" y="152400"/>
                </a:lnTo>
                <a:lnTo>
                  <a:pt x="46501" y="152400"/>
                </a:lnTo>
                <a:lnTo>
                  <a:pt x="48634" y="156210"/>
                </a:lnTo>
                <a:lnTo>
                  <a:pt x="48969" y="156210"/>
                </a:lnTo>
                <a:lnTo>
                  <a:pt x="50501" y="158750"/>
                </a:lnTo>
                <a:lnTo>
                  <a:pt x="50044" y="158750"/>
                </a:lnTo>
                <a:lnTo>
                  <a:pt x="52508" y="162560"/>
                </a:lnTo>
                <a:lnTo>
                  <a:pt x="52876" y="162560"/>
                </a:lnTo>
                <a:lnTo>
                  <a:pt x="54629" y="165100"/>
                </a:lnTo>
                <a:lnTo>
                  <a:pt x="55018" y="165100"/>
                </a:lnTo>
                <a:lnTo>
                  <a:pt x="56864" y="167639"/>
                </a:lnTo>
                <a:lnTo>
                  <a:pt x="56292" y="167639"/>
                </a:lnTo>
                <a:lnTo>
                  <a:pt x="59226" y="170179"/>
                </a:lnTo>
                <a:lnTo>
                  <a:pt x="58604" y="170179"/>
                </a:lnTo>
                <a:lnTo>
                  <a:pt x="61677" y="172720"/>
                </a:lnTo>
                <a:lnTo>
                  <a:pt x="61029" y="172720"/>
                </a:lnTo>
                <a:lnTo>
                  <a:pt x="64242" y="175260"/>
                </a:lnTo>
                <a:lnTo>
                  <a:pt x="63557" y="175260"/>
                </a:lnTo>
                <a:lnTo>
                  <a:pt x="66897" y="177800"/>
                </a:lnTo>
                <a:lnTo>
                  <a:pt x="67906" y="177800"/>
                </a:lnTo>
                <a:lnTo>
                  <a:pt x="69640" y="179070"/>
                </a:lnTo>
                <a:lnTo>
                  <a:pt x="68878" y="179070"/>
                </a:lnTo>
                <a:lnTo>
                  <a:pt x="72472" y="181610"/>
                </a:lnTo>
                <a:lnTo>
                  <a:pt x="71672" y="181610"/>
                </a:lnTo>
                <a:lnTo>
                  <a:pt x="75380" y="182879"/>
                </a:lnTo>
                <a:lnTo>
                  <a:pt x="74542" y="182879"/>
                </a:lnTo>
                <a:lnTo>
                  <a:pt x="78352" y="185420"/>
                </a:lnTo>
                <a:lnTo>
                  <a:pt x="79451" y="185420"/>
                </a:lnTo>
                <a:lnTo>
                  <a:pt x="81413" y="186689"/>
                </a:lnTo>
                <a:lnTo>
                  <a:pt x="80511" y="186689"/>
                </a:lnTo>
                <a:lnTo>
                  <a:pt x="84524" y="187960"/>
                </a:lnTo>
                <a:lnTo>
                  <a:pt x="83597" y="187960"/>
                </a:lnTo>
                <a:lnTo>
                  <a:pt x="87699" y="189229"/>
                </a:lnTo>
                <a:lnTo>
                  <a:pt x="86747" y="189229"/>
                </a:lnTo>
                <a:lnTo>
                  <a:pt x="90938" y="190500"/>
                </a:lnTo>
                <a:lnTo>
                  <a:pt x="93224" y="190500"/>
                </a:lnTo>
                <a:lnTo>
                  <a:pt x="97580" y="191770"/>
                </a:lnTo>
                <a:lnTo>
                  <a:pt x="187483" y="191770"/>
                </a:lnTo>
                <a:lnTo>
                  <a:pt x="168141" y="209550"/>
                </a:lnTo>
                <a:lnTo>
                  <a:pt x="163772" y="213360"/>
                </a:lnTo>
                <a:lnTo>
                  <a:pt x="129368" y="227329"/>
                </a:lnTo>
                <a:lnTo>
                  <a:pt x="118535" y="229870"/>
                </a:lnTo>
                <a:close/>
              </a:path>
              <a:path w="215264" h="229870">
                <a:moveTo>
                  <a:pt x="140265" y="46989"/>
                </a:moveTo>
                <a:lnTo>
                  <a:pt x="136455" y="44450"/>
                </a:lnTo>
                <a:lnTo>
                  <a:pt x="137318" y="44450"/>
                </a:lnTo>
                <a:lnTo>
                  <a:pt x="133394" y="43179"/>
                </a:lnTo>
                <a:lnTo>
                  <a:pt x="134296" y="43179"/>
                </a:lnTo>
                <a:lnTo>
                  <a:pt x="130282" y="41910"/>
                </a:lnTo>
                <a:lnTo>
                  <a:pt x="131210" y="41910"/>
                </a:lnTo>
                <a:lnTo>
                  <a:pt x="127107" y="40639"/>
                </a:lnTo>
                <a:lnTo>
                  <a:pt x="128060" y="40639"/>
                </a:lnTo>
                <a:lnTo>
                  <a:pt x="123869" y="39370"/>
                </a:lnTo>
                <a:lnTo>
                  <a:pt x="121583" y="39370"/>
                </a:lnTo>
                <a:lnTo>
                  <a:pt x="117227" y="38100"/>
                </a:lnTo>
                <a:lnTo>
                  <a:pt x="187483" y="38100"/>
                </a:lnTo>
                <a:lnTo>
                  <a:pt x="190823" y="41910"/>
                </a:lnTo>
                <a:lnTo>
                  <a:pt x="193973" y="45720"/>
                </a:lnTo>
                <a:lnTo>
                  <a:pt x="139426" y="45720"/>
                </a:lnTo>
                <a:lnTo>
                  <a:pt x="140265" y="46989"/>
                </a:lnTo>
                <a:close/>
              </a:path>
              <a:path w="215264" h="229870">
                <a:moveTo>
                  <a:pt x="74542" y="46989"/>
                </a:moveTo>
                <a:lnTo>
                  <a:pt x="75380" y="45720"/>
                </a:lnTo>
                <a:lnTo>
                  <a:pt x="76447" y="45720"/>
                </a:lnTo>
                <a:lnTo>
                  <a:pt x="74542" y="46989"/>
                </a:lnTo>
                <a:close/>
              </a:path>
              <a:path w="215264" h="229870">
                <a:moveTo>
                  <a:pt x="145929" y="50800"/>
                </a:moveTo>
                <a:lnTo>
                  <a:pt x="142335" y="48260"/>
                </a:lnTo>
                <a:lnTo>
                  <a:pt x="143135" y="48260"/>
                </a:lnTo>
                <a:lnTo>
                  <a:pt x="139426" y="45720"/>
                </a:lnTo>
                <a:lnTo>
                  <a:pt x="193973" y="45720"/>
                </a:lnTo>
                <a:lnTo>
                  <a:pt x="196183" y="49529"/>
                </a:lnTo>
                <a:lnTo>
                  <a:pt x="145167" y="49529"/>
                </a:lnTo>
                <a:lnTo>
                  <a:pt x="145929" y="50800"/>
                </a:lnTo>
                <a:close/>
              </a:path>
              <a:path w="215264" h="229870">
                <a:moveTo>
                  <a:pt x="68878" y="50800"/>
                </a:moveTo>
                <a:lnTo>
                  <a:pt x="69640" y="49529"/>
                </a:lnTo>
                <a:lnTo>
                  <a:pt x="70675" y="49529"/>
                </a:lnTo>
                <a:lnTo>
                  <a:pt x="68878" y="50800"/>
                </a:lnTo>
                <a:close/>
              </a:path>
              <a:path w="215264" h="229870">
                <a:moveTo>
                  <a:pt x="162807" y="68579"/>
                </a:moveTo>
                <a:lnTo>
                  <a:pt x="160178" y="64770"/>
                </a:lnTo>
                <a:lnTo>
                  <a:pt x="160712" y="64770"/>
                </a:lnTo>
                <a:lnTo>
                  <a:pt x="157943" y="62229"/>
                </a:lnTo>
                <a:lnTo>
                  <a:pt x="158515" y="62229"/>
                </a:lnTo>
                <a:lnTo>
                  <a:pt x="155581" y="59689"/>
                </a:lnTo>
                <a:lnTo>
                  <a:pt x="156190" y="59689"/>
                </a:lnTo>
                <a:lnTo>
                  <a:pt x="153130" y="57150"/>
                </a:lnTo>
                <a:lnTo>
                  <a:pt x="153777" y="57150"/>
                </a:lnTo>
                <a:lnTo>
                  <a:pt x="150564" y="54610"/>
                </a:lnTo>
                <a:lnTo>
                  <a:pt x="151250" y="54610"/>
                </a:lnTo>
                <a:lnTo>
                  <a:pt x="147910" y="52070"/>
                </a:lnTo>
                <a:lnTo>
                  <a:pt x="148634" y="52070"/>
                </a:lnTo>
                <a:lnTo>
                  <a:pt x="145167" y="49529"/>
                </a:lnTo>
                <a:lnTo>
                  <a:pt x="196183" y="49529"/>
                </a:lnTo>
                <a:lnTo>
                  <a:pt x="196919" y="50800"/>
                </a:lnTo>
                <a:lnTo>
                  <a:pt x="199663" y="55879"/>
                </a:lnTo>
                <a:lnTo>
                  <a:pt x="202203" y="60960"/>
                </a:lnTo>
                <a:lnTo>
                  <a:pt x="204527" y="64770"/>
                </a:lnTo>
                <a:lnTo>
                  <a:pt x="205581" y="67310"/>
                </a:lnTo>
                <a:lnTo>
                  <a:pt x="162299" y="67310"/>
                </a:lnTo>
                <a:lnTo>
                  <a:pt x="162807" y="68579"/>
                </a:lnTo>
                <a:close/>
              </a:path>
              <a:path w="215264" h="229870">
                <a:moveTo>
                  <a:pt x="52000" y="68579"/>
                </a:moveTo>
                <a:lnTo>
                  <a:pt x="52508" y="67310"/>
                </a:lnTo>
                <a:lnTo>
                  <a:pt x="52876" y="67310"/>
                </a:lnTo>
                <a:lnTo>
                  <a:pt x="52000" y="68579"/>
                </a:lnTo>
                <a:close/>
              </a:path>
              <a:path w="215264" h="229870">
                <a:moveTo>
                  <a:pt x="166604" y="74929"/>
                </a:moveTo>
                <a:lnTo>
                  <a:pt x="164306" y="71120"/>
                </a:lnTo>
                <a:lnTo>
                  <a:pt x="164763" y="71120"/>
                </a:lnTo>
                <a:lnTo>
                  <a:pt x="162299" y="67310"/>
                </a:lnTo>
                <a:lnTo>
                  <a:pt x="205581" y="67310"/>
                </a:lnTo>
                <a:lnTo>
                  <a:pt x="206635" y="69850"/>
                </a:lnTo>
                <a:lnTo>
                  <a:pt x="207763" y="73660"/>
                </a:lnTo>
                <a:lnTo>
                  <a:pt x="166173" y="73660"/>
                </a:lnTo>
                <a:lnTo>
                  <a:pt x="166604" y="74929"/>
                </a:lnTo>
                <a:close/>
              </a:path>
              <a:path w="215264" h="229870">
                <a:moveTo>
                  <a:pt x="48202" y="74929"/>
                </a:moveTo>
                <a:lnTo>
                  <a:pt x="48634" y="73660"/>
                </a:lnTo>
                <a:lnTo>
                  <a:pt x="48969" y="73660"/>
                </a:lnTo>
                <a:lnTo>
                  <a:pt x="48202" y="74929"/>
                </a:lnTo>
                <a:close/>
              </a:path>
              <a:path w="215264" h="229870">
                <a:moveTo>
                  <a:pt x="169856" y="81279"/>
                </a:moveTo>
                <a:lnTo>
                  <a:pt x="167913" y="77470"/>
                </a:lnTo>
                <a:lnTo>
                  <a:pt x="168294" y="77470"/>
                </a:lnTo>
                <a:lnTo>
                  <a:pt x="166173" y="73660"/>
                </a:lnTo>
                <a:lnTo>
                  <a:pt x="207763" y="73660"/>
                </a:lnTo>
                <a:lnTo>
                  <a:pt x="208514" y="76200"/>
                </a:lnTo>
                <a:lnTo>
                  <a:pt x="209753" y="80010"/>
                </a:lnTo>
                <a:lnTo>
                  <a:pt x="169500" y="80010"/>
                </a:lnTo>
                <a:lnTo>
                  <a:pt x="169856" y="81279"/>
                </a:lnTo>
                <a:close/>
              </a:path>
              <a:path w="215264" h="229870">
                <a:moveTo>
                  <a:pt x="44938" y="81279"/>
                </a:moveTo>
                <a:lnTo>
                  <a:pt x="45294" y="80010"/>
                </a:lnTo>
                <a:lnTo>
                  <a:pt x="45590" y="80010"/>
                </a:lnTo>
                <a:lnTo>
                  <a:pt x="44938" y="81279"/>
                </a:lnTo>
                <a:close/>
              </a:path>
              <a:path w="215264" h="229870">
                <a:moveTo>
                  <a:pt x="214807" y="111760"/>
                </a:moveTo>
                <a:lnTo>
                  <a:pt x="176701" y="111760"/>
                </a:lnTo>
                <a:lnTo>
                  <a:pt x="176663" y="110489"/>
                </a:lnTo>
                <a:lnTo>
                  <a:pt x="176358" y="106679"/>
                </a:lnTo>
                <a:lnTo>
                  <a:pt x="175875" y="102870"/>
                </a:lnTo>
                <a:lnTo>
                  <a:pt x="175228" y="99060"/>
                </a:lnTo>
                <a:lnTo>
                  <a:pt x="175393" y="99060"/>
                </a:lnTo>
                <a:lnTo>
                  <a:pt x="174402" y="95250"/>
                </a:lnTo>
                <a:lnTo>
                  <a:pt x="174605" y="95250"/>
                </a:lnTo>
                <a:lnTo>
                  <a:pt x="173412" y="91439"/>
                </a:lnTo>
                <a:lnTo>
                  <a:pt x="173653" y="91439"/>
                </a:lnTo>
                <a:lnTo>
                  <a:pt x="172256" y="87629"/>
                </a:lnTo>
                <a:lnTo>
                  <a:pt x="172535" y="87629"/>
                </a:lnTo>
                <a:lnTo>
                  <a:pt x="170961" y="83820"/>
                </a:lnTo>
                <a:lnTo>
                  <a:pt x="169500" y="80010"/>
                </a:lnTo>
                <a:lnTo>
                  <a:pt x="209753" y="80010"/>
                </a:lnTo>
                <a:lnTo>
                  <a:pt x="210165" y="81279"/>
                </a:lnTo>
                <a:lnTo>
                  <a:pt x="214737" y="109220"/>
                </a:lnTo>
                <a:lnTo>
                  <a:pt x="214807" y="111760"/>
                </a:lnTo>
                <a:close/>
              </a:path>
              <a:path w="215264" h="229870">
                <a:moveTo>
                  <a:pt x="43529" y="85089"/>
                </a:moveTo>
                <a:lnTo>
                  <a:pt x="43846" y="83820"/>
                </a:lnTo>
                <a:lnTo>
                  <a:pt x="43529" y="85089"/>
                </a:lnTo>
                <a:close/>
              </a:path>
              <a:path w="215264" h="229870">
                <a:moveTo>
                  <a:pt x="171278" y="85089"/>
                </a:moveTo>
                <a:lnTo>
                  <a:pt x="170834" y="83820"/>
                </a:lnTo>
                <a:lnTo>
                  <a:pt x="171278" y="85089"/>
                </a:lnTo>
                <a:close/>
              </a:path>
              <a:path w="215264" h="229870">
                <a:moveTo>
                  <a:pt x="38120" y="111548"/>
                </a:moveTo>
                <a:lnTo>
                  <a:pt x="38144" y="110489"/>
                </a:lnTo>
                <a:lnTo>
                  <a:pt x="38120" y="111548"/>
                </a:lnTo>
                <a:close/>
              </a:path>
              <a:path w="215264" h="229870">
                <a:moveTo>
                  <a:pt x="176687" y="111548"/>
                </a:moveTo>
                <a:lnTo>
                  <a:pt x="176615" y="110489"/>
                </a:lnTo>
                <a:lnTo>
                  <a:pt x="176687" y="111548"/>
                </a:lnTo>
                <a:close/>
              </a:path>
              <a:path w="215264" h="229870">
                <a:moveTo>
                  <a:pt x="38115" y="111760"/>
                </a:moveTo>
                <a:lnTo>
                  <a:pt x="38120" y="111548"/>
                </a:lnTo>
                <a:lnTo>
                  <a:pt x="38115" y="111760"/>
                </a:lnTo>
                <a:close/>
              </a:path>
              <a:path w="215264" h="229870">
                <a:moveTo>
                  <a:pt x="214849" y="115570"/>
                </a:moveTo>
                <a:lnTo>
                  <a:pt x="176777" y="115570"/>
                </a:lnTo>
                <a:lnTo>
                  <a:pt x="176777" y="114300"/>
                </a:lnTo>
                <a:lnTo>
                  <a:pt x="176687" y="111548"/>
                </a:lnTo>
                <a:lnTo>
                  <a:pt x="176701" y="111760"/>
                </a:lnTo>
                <a:lnTo>
                  <a:pt x="214807" y="111760"/>
                </a:lnTo>
                <a:lnTo>
                  <a:pt x="214849" y="115570"/>
                </a:lnTo>
                <a:close/>
              </a:path>
              <a:path w="215264" h="229870">
                <a:moveTo>
                  <a:pt x="38044" y="114935"/>
                </a:moveTo>
                <a:lnTo>
                  <a:pt x="38030" y="114300"/>
                </a:lnTo>
                <a:lnTo>
                  <a:pt x="38044" y="114935"/>
                </a:lnTo>
                <a:close/>
              </a:path>
              <a:path w="215264" h="229870">
                <a:moveTo>
                  <a:pt x="176763" y="114935"/>
                </a:moveTo>
                <a:lnTo>
                  <a:pt x="176749" y="114300"/>
                </a:lnTo>
                <a:lnTo>
                  <a:pt x="176763" y="114935"/>
                </a:lnTo>
                <a:close/>
              </a:path>
              <a:path w="215264" h="229870">
                <a:moveTo>
                  <a:pt x="38058" y="115570"/>
                </a:moveTo>
                <a:lnTo>
                  <a:pt x="38044" y="114935"/>
                </a:lnTo>
                <a:lnTo>
                  <a:pt x="38058" y="115570"/>
                </a:lnTo>
                <a:close/>
              </a:path>
              <a:path w="215264" h="229870">
                <a:moveTo>
                  <a:pt x="214765" y="119379"/>
                </a:moveTo>
                <a:lnTo>
                  <a:pt x="176663" y="119379"/>
                </a:lnTo>
                <a:lnTo>
                  <a:pt x="176763" y="114935"/>
                </a:lnTo>
                <a:lnTo>
                  <a:pt x="176777" y="115570"/>
                </a:lnTo>
                <a:lnTo>
                  <a:pt x="214849" y="115570"/>
                </a:lnTo>
                <a:lnTo>
                  <a:pt x="214765" y="119379"/>
                </a:lnTo>
                <a:close/>
              </a:path>
              <a:path w="215264" h="229870">
                <a:moveTo>
                  <a:pt x="176687" y="118321"/>
                </a:moveTo>
                <a:lnTo>
                  <a:pt x="176691" y="118110"/>
                </a:lnTo>
                <a:lnTo>
                  <a:pt x="176687" y="118321"/>
                </a:lnTo>
                <a:close/>
              </a:path>
              <a:path w="215264" h="229870">
                <a:moveTo>
                  <a:pt x="38192" y="119379"/>
                </a:moveTo>
                <a:lnTo>
                  <a:pt x="38120" y="118321"/>
                </a:lnTo>
                <a:lnTo>
                  <a:pt x="38192" y="119379"/>
                </a:lnTo>
                <a:close/>
              </a:path>
              <a:path w="215264" h="229870">
                <a:moveTo>
                  <a:pt x="214575" y="123189"/>
                </a:moveTo>
                <a:lnTo>
                  <a:pt x="176358" y="123189"/>
                </a:lnTo>
                <a:lnTo>
                  <a:pt x="176687" y="118321"/>
                </a:lnTo>
                <a:lnTo>
                  <a:pt x="176663" y="119379"/>
                </a:lnTo>
                <a:lnTo>
                  <a:pt x="214765" y="119379"/>
                </a:lnTo>
                <a:lnTo>
                  <a:pt x="214651" y="121994"/>
                </a:lnTo>
                <a:lnTo>
                  <a:pt x="214575" y="123189"/>
                </a:lnTo>
                <a:close/>
              </a:path>
              <a:path w="215264" h="229870">
                <a:moveTo>
                  <a:pt x="176439" y="121990"/>
                </a:moveTo>
                <a:close/>
              </a:path>
              <a:path w="215264" h="229870">
                <a:moveTo>
                  <a:pt x="211819" y="142239"/>
                </a:moveTo>
                <a:lnTo>
                  <a:pt x="172256" y="142239"/>
                </a:lnTo>
                <a:lnTo>
                  <a:pt x="173653" y="138429"/>
                </a:lnTo>
                <a:lnTo>
                  <a:pt x="173412" y="138429"/>
                </a:lnTo>
                <a:lnTo>
                  <a:pt x="174605" y="134620"/>
                </a:lnTo>
                <a:lnTo>
                  <a:pt x="174402" y="134620"/>
                </a:lnTo>
                <a:lnTo>
                  <a:pt x="175393" y="130810"/>
                </a:lnTo>
                <a:lnTo>
                  <a:pt x="175228" y="130810"/>
                </a:lnTo>
                <a:lnTo>
                  <a:pt x="176002" y="127000"/>
                </a:lnTo>
                <a:lnTo>
                  <a:pt x="176439" y="121990"/>
                </a:lnTo>
                <a:lnTo>
                  <a:pt x="176358" y="123189"/>
                </a:lnTo>
                <a:lnTo>
                  <a:pt x="214575" y="123189"/>
                </a:lnTo>
                <a:lnTo>
                  <a:pt x="214331" y="127000"/>
                </a:lnTo>
                <a:lnTo>
                  <a:pt x="213671" y="132079"/>
                </a:lnTo>
                <a:lnTo>
                  <a:pt x="211819" y="142239"/>
                </a:lnTo>
                <a:close/>
              </a:path>
              <a:path w="215264" h="229870">
                <a:moveTo>
                  <a:pt x="38500" y="123189"/>
                </a:moveTo>
                <a:lnTo>
                  <a:pt x="38368" y="121994"/>
                </a:lnTo>
                <a:lnTo>
                  <a:pt x="38500" y="123189"/>
                </a:lnTo>
                <a:close/>
              </a:path>
              <a:path w="215264" h="229870">
                <a:moveTo>
                  <a:pt x="42656" y="142239"/>
                </a:moveTo>
                <a:lnTo>
                  <a:pt x="42259" y="140970"/>
                </a:lnTo>
                <a:lnTo>
                  <a:pt x="42656" y="142239"/>
                </a:lnTo>
                <a:close/>
              </a:path>
              <a:path w="215264" h="229870">
                <a:moveTo>
                  <a:pt x="210877" y="146050"/>
                </a:moveTo>
                <a:lnTo>
                  <a:pt x="170961" y="146050"/>
                </a:lnTo>
                <a:lnTo>
                  <a:pt x="172535" y="140970"/>
                </a:lnTo>
                <a:lnTo>
                  <a:pt x="172256" y="142239"/>
                </a:lnTo>
                <a:lnTo>
                  <a:pt x="211819" y="142239"/>
                </a:lnTo>
                <a:lnTo>
                  <a:pt x="211588" y="143510"/>
                </a:lnTo>
                <a:lnTo>
                  <a:pt x="210877" y="146050"/>
                </a:lnTo>
                <a:close/>
              </a:path>
              <a:path w="215264" h="229870">
                <a:moveTo>
                  <a:pt x="43970" y="146050"/>
                </a:moveTo>
                <a:lnTo>
                  <a:pt x="43529" y="144779"/>
                </a:lnTo>
                <a:lnTo>
                  <a:pt x="43970" y="146050"/>
                </a:lnTo>
                <a:close/>
              </a:path>
              <a:path w="215264" h="229870">
                <a:moveTo>
                  <a:pt x="209753" y="149860"/>
                </a:moveTo>
                <a:lnTo>
                  <a:pt x="169500" y="149860"/>
                </a:lnTo>
                <a:lnTo>
                  <a:pt x="171278" y="144779"/>
                </a:lnTo>
                <a:lnTo>
                  <a:pt x="170961" y="146050"/>
                </a:lnTo>
                <a:lnTo>
                  <a:pt x="210877" y="146050"/>
                </a:lnTo>
                <a:lnTo>
                  <a:pt x="210165" y="148589"/>
                </a:lnTo>
                <a:lnTo>
                  <a:pt x="209753" y="149860"/>
                </a:lnTo>
                <a:close/>
              </a:path>
              <a:path w="215264" h="229870">
                <a:moveTo>
                  <a:pt x="45590" y="149860"/>
                </a:moveTo>
                <a:lnTo>
                  <a:pt x="45294" y="149860"/>
                </a:lnTo>
                <a:lnTo>
                  <a:pt x="44938" y="148589"/>
                </a:lnTo>
                <a:lnTo>
                  <a:pt x="45590" y="149860"/>
                </a:lnTo>
                <a:close/>
              </a:path>
              <a:path w="215264" h="229870">
                <a:moveTo>
                  <a:pt x="207575" y="156210"/>
                </a:moveTo>
                <a:lnTo>
                  <a:pt x="166173" y="156210"/>
                </a:lnTo>
                <a:lnTo>
                  <a:pt x="168294" y="152400"/>
                </a:lnTo>
                <a:lnTo>
                  <a:pt x="167913" y="152400"/>
                </a:lnTo>
                <a:lnTo>
                  <a:pt x="169856" y="148589"/>
                </a:lnTo>
                <a:lnTo>
                  <a:pt x="169500" y="149860"/>
                </a:lnTo>
                <a:lnTo>
                  <a:pt x="209753" y="149860"/>
                </a:lnTo>
                <a:lnTo>
                  <a:pt x="208514" y="153670"/>
                </a:lnTo>
                <a:lnTo>
                  <a:pt x="207575" y="156210"/>
                </a:lnTo>
                <a:close/>
              </a:path>
              <a:path w="215264" h="229870">
                <a:moveTo>
                  <a:pt x="48969" y="156210"/>
                </a:moveTo>
                <a:lnTo>
                  <a:pt x="48634" y="156210"/>
                </a:lnTo>
                <a:lnTo>
                  <a:pt x="48202" y="154939"/>
                </a:lnTo>
                <a:lnTo>
                  <a:pt x="48969" y="156210"/>
                </a:lnTo>
                <a:close/>
              </a:path>
              <a:path w="215264" h="229870">
                <a:moveTo>
                  <a:pt x="205054" y="162560"/>
                </a:moveTo>
                <a:lnTo>
                  <a:pt x="162299" y="162560"/>
                </a:lnTo>
                <a:lnTo>
                  <a:pt x="164763" y="158750"/>
                </a:lnTo>
                <a:lnTo>
                  <a:pt x="164306" y="158750"/>
                </a:lnTo>
                <a:lnTo>
                  <a:pt x="166604" y="154939"/>
                </a:lnTo>
                <a:lnTo>
                  <a:pt x="166173" y="156210"/>
                </a:lnTo>
                <a:lnTo>
                  <a:pt x="207575" y="156210"/>
                </a:lnTo>
                <a:lnTo>
                  <a:pt x="206635" y="158750"/>
                </a:lnTo>
                <a:lnTo>
                  <a:pt x="205054" y="162560"/>
                </a:lnTo>
                <a:close/>
              </a:path>
              <a:path w="215264" h="229870">
                <a:moveTo>
                  <a:pt x="52876" y="162560"/>
                </a:moveTo>
                <a:lnTo>
                  <a:pt x="52508" y="162560"/>
                </a:lnTo>
                <a:lnTo>
                  <a:pt x="52000" y="161289"/>
                </a:lnTo>
                <a:lnTo>
                  <a:pt x="52876" y="162560"/>
                </a:lnTo>
                <a:close/>
              </a:path>
              <a:path w="215264" h="229870">
                <a:moveTo>
                  <a:pt x="203946" y="165100"/>
                </a:moveTo>
                <a:lnTo>
                  <a:pt x="160178" y="165100"/>
                </a:lnTo>
                <a:lnTo>
                  <a:pt x="162807" y="161289"/>
                </a:lnTo>
                <a:lnTo>
                  <a:pt x="162299" y="162560"/>
                </a:lnTo>
                <a:lnTo>
                  <a:pt x="205054" y="162560"/>
                </a:lnTo>
                <a:lnTo>
                  <a:pt x="204527" y="163829"/>
                </a:lnTo>
                <a:lnTo>
                  <a:pt x="203946" y="165100"/>
                </a:lnTo>
                <a:close/>
              </a:path>
              <a:path w="215264" h="229870">
                <a:moveTo>
                  <a:pt x="55018" y="165100"/>
                </a:moveTo>
                <a:lnTo>
                  <a:pt x="54629" y="165100"/>
                </a:lnTo>
                <a:lnTo>
                  <a:pt x="54095" y="163829"/>
                </a:lnTo>
                <a:lnTo>
                  <a:pt x="55018" y="165100"/>
                </a:lnTo>
                <a:close/>
              </a:path>
              <a:path w="215264" h="229870">
                <a:moveTo>
                  <a:pt x="197605" y="177800"/>
                </a:moveTo>
                <a:lnTo>
                  <a:pt x="147910" y="177800"/>
                </a:lnTo>
                <a:lnTo>
                  <a:pt x="151250" y="175260"/>
                </a:lnTo>
                <a:lnTo>
                  <a:pt x="150564" y="175260"/>
                </a:lnTo>
                <a:lnTo>
                  <a:pt x="153777" y="172720"/>
                </a:lnTo>
                <a:lnTo>
                  <a:pt x="153130" y="172720"/>
                </a:lnTo>
                <a:lnTo>
                  <a:pt x="156190" y="170179"/>
                </a:lnTo>
                <a:lnTo>
                  <a:pt x="155581" y="170179"/>
                </a:lnTo>
                <a:lnTo>
                  <a:pt x="158515" y="167639"/>
                </a:lnTo>
                <a:lnTo>
                  <a:pt x="157943" y="167639"/>
                </a:lnTo>
                <a:lnTo>
                  <a:pt x="160712" y="163829"/>
                </a:lnTo>
                <a:lnTo>
                  <a:pt x="160178" y="165100"/>
                </a:lnTo>
                <a:lnTo>
                  <a:pt x="203946" y="165100"/>
                </a:lnTo>
                <a:lnTo>
                  <a:pt x="202203" y="168910"/>
                </a:lnTo>
                <a:lnTo>
                  <a:pt x="199663" y="173989"/>
                </a:lnTo>
                <a:lnTo>
                  <a:pt x="197605" y="177800"/>
                </a:lnTo>
                <a:close/>
              </a:path>
              <a:path w="215264" h="229870">
                <a:moveTo>
                  <a:pt x="67906" y="177800"/>
                </a:moveTo>
                <a:lnTo>
                  <a:pt x="66897" y="177800"/>
                </a:lnTo>
                <a:lnTo>
                  <a:pt x="66173" y="176529"/>
                </a:lnTo>
                <a:lnTo>
                  <a:pt x="67906" y="177800"/>
                </a:lnTo>
                <a:close/>
              </a:path>
              <a:path w="215264" h="229870">
                <a:moveTo>
                  <a:pt x="192398" y="185420"/>
                </a:moveTo>
                <a:lnTo>
                  <a:pt x="136455" y="185420"/>
                </a:lnTo>
                <a:lnTo>
                  <a:pt x="140265" y="182879"/>
                </a:lnTo>
                <a:lnTo>
                  <a:pt x="139426" y="182879"/>
                </a:lnTo>
                <a:lnTo>
                  <a:pt x="143135" y="181610"/>
                </a:lnTo>
                <a:lnTo>
                  <a:pt x="142335" y="181610"/>
                </a:lnTo>
                <a:lnTo>
                  <a:pt x="145929" y="179070"/>
                </a:lnTo>
                <a:lnTo>
                  <a:pt x="145167" y="179070"/>
                </a:lnTo>
                <a:lnTo>
                  <a:pt x="148634" y="176529"/>
                </a:lnTo>
                <a:lnTo>
                  <a:pt x="147910" y="177800"/>
                </a:lnTo>
                <a:lnTo>
                  <a:pt x="197605" y="177800"/>
                </a:lnTo>
                <a:lnTo>
                  <a:pt x="196919" y="179070"/>
                </a:lnTo>
                <a:lnTo>
                  <a:pt x="193973" y="182879"/>
                </a:lnTo>
                <a:lnTo>
                  <a:pt x="192398" y="185420"/>
                </a:lnTo>
                <a:close/>
              </a:path>
              <a:path w="215264" h="229870">
                <a:moveTo>
                  <a:pt x="79451" y="185420"/>
                </a:moveTo>
                <a:lnTo>
                  <a:pt x="78352" y="185420"/>
                </a:lnTo>
                <a:lnTo>
                  <a:pt x="77489" y="184150"/>
                </a:lnTo>
                <a:lnTo>
                  <a:pt x="79451" y="185420"/>
                </a:lnTo>
                <a:close/>
              </a:path>
              <a:path w="215264" h="229870">
                <a:moveTo>
                  <a:pt x="187483" y="191770"/>
                </a:moveTo>
                <a:lnTo>
                  <a:pt x="117227" y="191770"/>
                </a:lnTo>
                <a:lnTo>
                  <a:pt x="121583" y="190500"/>
                </a:lnTo>
                <a:lnTo>
                  <a:pt x="123869" y="190500"/>
                </a:lnTo>
                <a:lnTo>
                  <a:pt x="128060" y="189229"/>
                </a:lnTo>
                <a:lnTo>
                  <a:pt x="127107" y="189229"/>
                </a:lnTo>
                <a:lnTo>
                  <a:pt x="131210" y="187960"/>
                </a:lnTo>
                <a:lnTo>
                  <a:pt x="130282" y="187960"/>
                </a:lnTo>
                <a:lnTo>
                  <a:pt x="134296" y="186689"/>
                </a:lnTo>
                <a:lnTo>
                  <a:pt x="133394" y="186689"/>
                </a:lnTo>
                <a:lnTo>
                  <a:pt x="137318" y="184150"/>
                </a:lnTo>
                <a:lnTo>
                  <a:pt x="136455" y="185420"/>
                </a:lnTo>
                <a:lnTo>
                  <a:pt x="192398" y="185420"/>
                </a:lnTo>
                <a:lnTo>
                  <a:pt x="190823" y="187960"/>
                </a:lnTo>
                <a:lnTo>
                  <a:pt x="187483" y="191770"/>
                </a:lnTo>
                <a:close/>
              </a:path>
              <a:path w="215264" h="229870">
                <a:moveTo>
                  <a:pt x="94227" y="190500"/>
                </a:moveTo>
                <a:lnTo>
                  <a:pt x="90938" y="190500"/>
                </a:lnTo>
                <a:lnTo>
                  <a:pt x="89947" y="189229"/>
                </a:lnTo>
                <a:lnTo>
                  <a:pt x="94227" y="190500"/>
                </a:lnTo>
                <a:close/>
              </a:path>
              <a:path w="215264" h="229870">
                <a:moveTo>
                  <a:pt x="123869" y="190500"/>
                </a:moveTo>
                <a:lnTo>
                  <a:pt x="120580" y="190500"/>
                </a:lnTo>
                <a:lnTo>
                  <a:pt x="124847" y="189229"/>
                </a:lnTo>
                <a:lnTo>
                  <a:pt x="123869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94964" y="469179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83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92182" y="4632287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4">
                <a:moveTo>
                  <a:pt x="0" y="0"/>
                </a:moveTo>
                <a:lnTo>
                  <a:pt x="0" y="11940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75228" y="4635741"/>
            <a:ext cx="767080" cy="128905"/>
          </a:xfrm>
          <a:custGeom>
            <a:avLst/>
            <a:gdLst/>
            <a:ahLst/>
            <a:cxnLst/>
            <a:rect l="l" t="t" r="r" b="b"/>
            <a:pathLst>
              <a:path w="767079" h="128904">
                <a:moveTo>
                  <a:pt x="710284" y="64223"/>
                </a:moveTo>
                <a:lnTo>
                  <a:pt x="645718" y="26555"/>
                </a:lnTo>
                <a:lnTo>
                  <a:pt x="638632" y="14160"/>
                </a:lnTo>
                <a:lnTo>
                  <a:pt x="638949" y="11188"/>
                </a:lnTo>
                <a:lnTo>
                  <a:pt x="651484" y="0"/>
                </a:lnTo>
                <a:lnTo>
                  <a:pt x="654469" y="12"/>
                </a:lnTo>
                <a:lnTo>
                  <a:pt x="657390" y="647"/>
                </a:lnTo>
                <a:lnTo>
                  <a:pt x="660107" y="1879"/>
                </a:lnTo>
                <a:lnTo>
                  <a:pt x="742496" y="49936"/>
                </a:lnTo>
                <a:lnTo>
                  <a:pt x="738644" y="49936"/>
                </a:lnTo>
                <a:lnTo>
                  <a:pt x="738644" y="51879"/>
                </a:lnTo>
                <a:lnTo>
                  <a:pt x="731443" y="51879"/>
                </a:lnTo>
                <a:lnTo>
                  <a:pt x="710284" y="64223"/>
                </a:lnTo>
                <a:close/>
              </a:path>
              <a:path w="767079" h="128904">
                <a:moveTo>
                  <a:pt x="685794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685794" y="49936"/>
                </a:lnTo>
                <a:lnTo>
                  <a:pt x="710284" y="64223"/>
                </a:lnTo>
                <a:lnTo>
                  <a:pt x="685794" y="78511"/>
                </a:lnTo>
                <a:close/>
              </a:path>
              <a:path w="767079" h="128904">
                <a:moveTo>
                  <a:pt x="742496" y="78511"/>
                </a:moveTo>
                <a:lnTo>
                  <a:pt x="738644" y="78511"/>
                </a:lnTo>
                <a:lnTo>
                  <a:pt x="738644" y="49936"/>
                </a:lnTo>
                <a:lnTo>
                  <a:pt x="742496" y="49936"/>
                </a:lnTo>
                <a:lnTo>
                  <a:pt x="766991" y="64223"/>
                </a:lnTo>
                <a:lnTo>
                  <a:pt x="742496" y="78511"/>
                </a:lnTo>
                <a:close/>
              </a:path>
              <a:path w="767079" h="128904">
                <a:moveTo>
                  <a:pt x="731443" y="76568"/>
                </a:moveTo>
                <a:lnTo>
                  <a:pt x="710284" y="64223"/>
                </a:lnTo>
                <a:lnTo>
                  <a:pt x="731443" y="51879"/>
                </a:lnTo>
                <a:lnTo>
                  <a:pt x="731443" y="76568"/>
                </a:lnTo>
                <a:close/>
              </a:path>
              <a:path w="767079" h="128904">
                <a:moveTo>
                  <a:pt x="738644" y="76568"/>
                </a:moveTo>
                <a:lnTo>
                  <a:pt x="731443" y="76568"/>
                </a:lnTo>
                <a:lnTo>
                  <a:pt x="731443" y="51879"/>
                </a:lnTo>
                <a:lnTo>
                  <a:pt x="738644" y="51879"/>
                </a:lnTo>
                <a:lnTo>
                  <a:pt x="738644" y="76568"/>
                </a:lnTo>
                <a:close/>
              </a:path>
              <a:path w="767079" h="128904">
                <a:moveTo>
                  <a:pt x="651484" y="128447"/>
                </a:moveTo>
                <a:lnTo>
                  <a:pt x="638632" y="114300"/>
                </a:lnTo>
                <a:lnTo>
                  <a:pt x="638924" y="111328"/>
                </a:lnTo>
                <a:lnTo>
                  <a:pt x="710284" y="64223"/>
                </a:lnTo>
                <a:lnTo>
                  <a:pt x="731443" y="76568"/>
                </a:lnTo>
                <a:lnTo>
                  <a:pt x="738644" y="76568"/>
                </a:lnTo>
                <a:lnTo>
                  <a:pt x="738644" y="78511"/>
                </a:lnTo>
                <a:lnTo>
                  <a:pt x="742496" y="78511"/>
                </a:lnTo>
                <a:lnTo>
                  <a:pt x="660107" y="126568"/>
                </a:lnTo>
                <a:lnTo>
                  <a:pt x="657390" y="127800"/>
                </a:lnTo>
                <a:lnTo>
                  <a:pt x="654469" y="128435"/>
                </a:lnTo>
                <a:lnTo>
                  <a:pt x="651484" y="1284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849420" y="486611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105"/>
              </a:spcBef>
            </a:pPr>
            <a:r>
              <a:rPr dirty="0"/>
              <a:t>课堂小</a:t>
            </a:r>
            <a:r>
              <a:rPr dirty="0" spc="5"/>
              <a:t>结</a:t>
            </a:r>
          </a:p>
        </p:txBody>
      </p:sp>
      <p:sp>
        <p:nvSpPr>
          <p:cNvPr id="3" name="object 3"/>
          <p:cNvSpPr/>
          <p:nvPr/>
        </p:nvSpPr>
        <p:spPr>
          <a:xfrm>
            <a:off x="2924555" y="180289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2676" y="202692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6607" y="207357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370" y="4380941"/>
            <a:ext cx="1652905" cy="592455"/>
          </a:xfrm>
          <a:custGeom>
            <a:avLst/>
            <a:gdLst/>
            <a:ahLst/>
            <a:cxnLst/>
            <a:rect l="l" t="t" r="r" b="b"/>
            <a:pathLst>
              <a:path w="1652904" h="592454">
                <a:moveTo>
                  <a:pt x="1633702" y="592099"/>
                </a:moveTo>
                <a:lnTo>
                  <a:pt x="19050" y="592099"/>
                </a:lnTo>
                <a:lnTo>
                  <a:pt x="15735" y="591807"/>
                </a:lnTo>
                <a:lnTo>
                  <a:pt x="0" y="573049"/>
                </a:lnTo>
                <a:lnTo>
                  <a:pt x="0" y="19050"/>
                </a:lnTo>
                <a:lnTo>
                  <a:pt x="19050" y="0"/>
                </a:lnTo>
                <a:lnTo>
                  <a:pt x="1633702" y="0"/>
                </a:lnTo>
                <a:lnTo>
                  <a:pt x="1651653" y="12700"/>
                </a:lnTo>
                <a:lnTo>
                  <a:pt x="25400" y="12700"/>
                </a:lnTo>
                <a:lnTo>
                  <a:pt x="23190" y="12890"/>
                </a:lnTo>
                <a:lnTo>
                  <a:pt x="12700" y="25400"/>
                </a:lnTo>
                <a:lnTo>
                  <a:pt x="12700" y="566699"/>
                </a:lnTo>
                <a:lnTo>
                  <a:pt x="25400" y="579399"/>
                </a:lnTo>
                <a:lnTo>
                  <a:pt x="1651653" y="579399"/>
                </a:lnTo>
                <a:lnTo>
                  <a:pt x="1651609" y="579564"/>
                </a:lnTo>
                <a:lnTo>
                  <a:pt x="1637017" y="591807"/>
                </a:lnTo>
                <a:lnTo>
                  <a:pt x="1633702" y="592099"/>
                </a:lnTo>
                <a:close/>
              </a:path>
              <a:path w="1652904" h="592454">
                <a:moveTo>
                  <a:pt x="1651653" y="579399"/>
                </a:moveTo>
                <a:lnTo>
                  <a:pt x="1627352" y="579399"/>
                </a:lnTo>
                <a:lnTo>
                  <a:pt x="1629562" y="579208"/>
                </a:lnTo>
                <a:lnTo>
                  <a:pt x="1631696" y="578637"/>
                </a:lnTo>
                <a:lnTo>
                  <a:pt x="1640052" y="566699"/>
                </a:lnTo>
                <a:lnTo>
                  <a:pt x="1640052" y="25400"/>
                </a:lnTo>
                <a:lnTo>
                  <a:pt x="1627352" y="12700"/>
                </a:lnTo>
                <a:lnTo>
                  <a:pt x="1651653" y="12700"/>
                </a:lnTo>
                <a:lnTo>
                  <a:pt x="1652473" y="15748"/>
                </a:lnTo>
                <a:lnTo>
                  <a:pt x="1652752" y="19050"/>
                </a:lnTo>
                <a:lnTo>
                  <a:pt x="1652752" y="573049"/>
                </a:lnTo>
                <a:lnTo>
                  <a:pt x="1652473" y="576351"/>
                </a:lnTo>
                <a:lnTo>
                  <a:pt x="1651653" y="579399"/>
                </a:lnTo>
                <a:close/>
              </a:path>
              <a:path w="1652904" h="592454">
                <a:moveTo>
                  <a:pt x="1621002" y="566699"/>
                </a:moveTo>
                <a:lnTo>
                  <a:pt x="31750" y="566699"/>
                </a:lnTo>
                <a:lnTo>
                  <a:pt x="30645" y="566597"/>
                </a:lnTo>
                <a:lnTo>
                  <a:pt x="25501" y="561454"/>
                </a:lnTo>
                <a:lnTo>
                  <a:pt x="25501" y="30645"/>
                </a:lnTo>
                <a:lnTo>
                  <a:pt x="31750" y="25400"/>
                </a:lnTo>
                <a:lnTo>
                  <a:pt x="1621002" y="25400"/>
                </a:lnTo>
                <a:lnTo>
                  <a:pt x="1627352" y="38100"/>
                </a:lnTo>
                <a:lnTo>
                  <a:pt x="38100" y="38100"/>
                </a:lnTo>
                <a:lnTo>
                  <a:pt x="38100" y="553999"/>
                </a:lnTo>
                <a:lnTo>
                  <a:pt x="1627352" y="553999"/>
                </a:lnTo>
                <a:lnTo>
                  <a:pt x="1627263" y="561454"/>
                </a:lnTo>
                <a:lnTo>
                  <a:pt x="1622107" y="566597"/>
                </a:lnTo>
                <a:lnTo>
                  <a:pt x="1621002" y="566699"/>
                </a:lnTo>
                <a:close/>
              </a:path>
              <a:path w="1652904" h="592454">
                <a:moveTo>
                  <a:pt x="1627352" y="553999"/>
                </a:moveTo>
                <a:lnTo>
                  <a:pt x="1614652" y="553999"/>
                </a:lnTo>
                <a:lnTo>
                  <a:pt x="1614652" y="38100"/>
                </a:lnTo>
                <a:lnTo>
                  <a:pt x="1627352" y="38100"/>
                </a:lnTo>
                <a:lnTo>
                  <a:pt x="1627352" y="553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0160" y="4411421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电势能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268" y="2848724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能量观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念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8130" y="4517720"/>
            <a:ext cx="1845310" cy="431165"/>
          </a:xfrm>
          <a:custGeom>
            <a:avLst/>
            <a:gdLst/>
            <a:ahLst/>
            <a:cxnLst/>
            <a:rect l="l" t="t" r="r" b="b"/>
            <a:pathLst>
              <a:path w="1845309" h="431164">
                <a:moveTo>
                  <a:pt x="1629600" y="124904"/>
                </a:moveTo>
                <a:lnTo>
                  <a:pt x="1629600" y="0"/>
                </a:lnTo>
                <a:lnTo>
                  <a:pt x="1664091" y="34493"/>
                </a:lnTo>
                <a:lnTo>
                  <a:pt x="1658175" y="34493"/>
                </a:lnTo>
                <a:lnTo>
                  <a:pt x="1633778" y="44602"/>
                </a:lnTo>
                <a:lnTo>
                  <a:pt x="1658175" y="68999"/>
                </a:lnTo>
                <a:lnTo>
                  <a:pt x="1658175" y="110616"/>
                </a:lnTo>
                <a:lnTo>
                  <a:pt x="1643887" y="110616"/>
                </a:lnTo>
                <a:lnTo>
                  <a:pt x="1629600" y="124904"/>
                </a:lnTo>
                <a:close/>
              </a:path>
              <a:path w="1845309" h="431164">
                <a:moveTo>
                  <a:pt x="1658175" y="68999"/>
                </a:moveTo>
                <a:lnTo>
                  <a:pt x="1633778" y="44602"/>
                </a:lnTo>
                <a:lnTo>
                  <a:pt x="1658175" y="34493"/>
                </a:lnTo>
                <a:lnTo>
                  <a:pt x="1658175" y="68999"/>
                </a:lnTo>
                <a:close/>
              </a:path>
              <a:path w="1845309" h="431164">
                <a:moveTo>
                  <a:pt x="1804485" y="215309"/>
                </a:moveTo>
                <a:lnTo>
                  <a:pt x="1658175" y="68999"/>
                </a:lnTo>
                <a:lnTo>
                  <a:pt x="1658175" y="34493"/>
                </a:lnTo>
                <a:lnTo>
                  <a:pt x="1664091" y="34493"/>
                </a:lnTo>
                <a:lnTo>
                  <a:pt x="1834794" y="205206"/>
                </a:lnTo>
                <a:lnTo>
                  <a:pt x="1814588" y="205206"/>
                </a:lnTo>
                <a:lnTo>
                  <a:pt x="1804485" y="215309"/>
                </a:lnTo>
                <a:close/>
              </a:path>
              <a:path w="1845309" h="431164">
                <a:moveTo>
                  <a:pt x="104692" y="215309"/>
                </a:moveTo>
                <a:lnTo>
                  <a:pt x="0" y="110616"/>
                </a:lnTo>
                <a:lnTo>
                  <a:pt x="1629600" y="110616"/>
                </a:lnTo>
                <a:lnTo>
                  <a:pt x="1629600" y="114795"/>
                </a:lnTo>
                <a:lnTo>
                  <a:pt x="44602" y="114795"/>
                </a:lnTo>
                <a:lnTo>
                  <a:pt x="34493" y="139191"/>
                </a:lnTo>
                <a:lnTo>
                  <a:pt x="68999" y="139191"/>
                </a:lnTo>
                <a:lnTo>
                  <a:pt x="135013" y="205206"/>
                </a:lnTo>
                <a:lnTo>
                  <a:pt x="114795" y="205206"/>
                </a:lnTo>
                <a:lnTo>
                  <a:pt x="104692" y="215309"/>
                </a:lnTo>
                <a:close/>
              </a:path>
              <a:path w="1845309" h="431164">
                <a:moveTo>
                  <a:pt x="1658175" y="124904"/>
                </a:moveTo>
                <a:lnTo>
                  <a:pt x="1629600" y="124904"/>
                </a:lnTo>
                <a:lnTo>
                  <a:pt x="1643887" y="110616"/>
                </a:lnTo>
                <a:lnTo>
                  <a:pt x="1658175" y="110616"/>
                </a:lnTo>
                <a:lnTo>
                  <a:pt x="1658175" y="124904"/>
                </a:lnTo>
                <a:close/>
              </a:path>
              <a:path w="1845309" h="431164">
                <a:moveTo>
                  <a:pt x="68999" y="139191"/>
                </a:moveTo>
                <a:lnTo>
                  <a:pt x="34493" y="139191"/>
                </a:lnTo>
                <a:lnTo>
                  <a:pt x="44602" y="114795"/>
                </a:lnTo>
                <a:lnTo>
                  <a:pt x="68999" y="139191"/>
                </a:lnTo>
                <a:close/>
              </a:path>
              <a:path w="1845309" h="431164">
                <a:moveTo>
                  <a:pt x="1658175" y="139191"/>
                </a:moveTo>
                <a:lnTo>
                  <a:pt x="68999" y="139191"/>
                </a:lnTo>
                <a:lnTo>
                  <a:pt x="44602" y="114795"/>
                </a:lnTo>
                <a:lnTo>
                  <a:pt x="1629600" y="114795"/>
                </a:lnTo>
                <a:lnTo>
                  <a:pt x="1629600" y="124904"/>
                </a:lnTo>
                <a:lnTo>
                  <a:pt x="1658175" y="124904"/>
                </a:lnTo>
                <a:lnTo>
                  <a:pt x="1658175" y="139191"/>
                </a:lnTo>
                <a:close/>
              </a:path>
              <a:path w="1845309" h="431164">
                <a:moveTo>
                  <a:pt x="114795" y="225412"/>
                </a:moveTo>
                <a:lnTo>
                  <a:pt x="104698" y="215303"/>
                </a:lnTo>
                <a:lnTo>
                  <a:pt x="114795" y="205206"/>
                </a:lnTo>
                <a:lnTo>
                  <a:pt x="114795" y="225412"/>
                </a:lnTo>
                <a:close/>
              </a:path>
              <a:path w="1845309" h="431164">
                <a:moveTo>
                  <a:pt x="135000" y="225412"/>
                </a:moveTo>
                <a:lnTo>
                  <a:pt x="114795" y="225412"/>
                </a:lnTo>
                <a:lnTo>
                  <a:pt x="114795" y="205206"/>
                </a:lnTo>
                <a:lnTo>
                  <a:pt x="135013" y="205206"/>
                </a:lnTo>
                <a:lnTo>
                  <a:pt x="145103" y="215309"/>
                </a:lnTo>
                <a:lnTo>
                  <a:pt x="135000" y="225412"/>
                </a:lnTo>
                <a:close/>
              </a:path>
              <a:path w="1845309" h="431164">
                <a:moveTo>
                  <a:pt x="1814588" y="225412"/>
                </a:moveTo>
                <a:lnTo>
                  <a:pt x="1804492" y="215303"/>
                </a:lnTo>
                <a:lnTo>
                  <a:pt x="1814588" y="205206"/>
                </a:lnTo>
                <a:lnTo>
                  <a:pt x="1814588" y="225412"/>
                </a:lnTo>
                <a:close/>
              </a:path>
              <a:path w="1845309" h="431164">
                <a:moveTo>
                  <a:pt x="1834782" y="225412"/>
                </a:moveTo>
                <a:lnTo>
                  <a:pt x="1814588" y="225412"/>
                </a:lnTo>
                <a:lnTo>
                  <a:pt x="1814588" y="205206"/>
                </a:lnTo>
                <a:lnTo>
                  <a:pt x="1834794" y="205206"/>
                </a:lnTo>
                <a:lnTo>
                  <a:pt x="1844884" y="215309"/>
                </a:lnTo>
                <a:lnTo>
                  <a:pt x="1834782" y="225412"/>
                </a:lnTo>
                <a:close/>
              </a:path>
              <a:path w="1845309" h="431164">
                <a:moveTo>
                  <a:pt x="1629600" y="320001"/>
                </a:moveTo>
                <a:lnTo>
                  <a:pt x="0" y="320001"/>
                </a:lnTo>
                <a:lnTo>
                  <a:pt x="104692" y="215309"/>
                </a:lnTo>
                <a:lnTo>
                  <a:pt x="114795" y="225412"/>
                </a:lnTo>
                <a:lnTo>
                  <a:pt x="135000" y="225412"/>
                </a:lnTo>
                <a:lnTo>
                  <a:pt x="68986" y="291426"/>
                </a:lnTo>
                <a:lnTo>
                  <a:pt x="34493" y="291426"/>
                </a:lnTo>
                <a:lnTo>
                  <a:pt x="44602" y="315810"/>
                </a:lnTo>
                <a:lnTo>
                  <a:pt x="1629600" y="315810"/>
                </a:lnTo>
                <a:lnTo>
                  <a:pt x="1629600" y="320001"/>
                </a:lnTo>
                <a:close/>
              </a:path>
              <a:path w="1845309" h="431164">
                <a:moveTo>
                  <a:pt x="1664091" y="396113"/>
                </a:moveTo>
                <a:lnTo>
                  <a:pt x="1658175" y="396113"/>
                </a:lnTo>
                <a:lnTo>
                  <a:pt x="1658175" y="361619"/>
                </a:lnTo>
                <a:lnTo>
                  <a:pt x="1804485" y="215309"/>
                </a:lnTo>
                <a:lnTo>
                  <a:pt x="1814588" y="225412"/>
                </a:lnTo>
                <a:lnTo>
                  <a:pt x="1834782" y="225412"/>
                </a:lnTo>
                <a:lnTo>
                  <a:pt x="1664091" y="396113"/>
                </a:lnTo>
                <a:close/>
              </a:path>
              <a:path w="1845309" h="431164">
                <a:moveTo>
                  <a:pt x="44602" y="315810"/>
                </a:moveTo>
                <a:lnTo>
                  <a:pt x="34493" y="291426"/>
                </a:lnTo>
                <a:lnTo>
                  <a:pt x="68986" y="291426"/>
                </a:lnTo>
                <a:lnTo>
                  <a:pt x="44602" y="315810"/>
                </a:lnTo>
                <a:close/>
              </a:path>
              <a:path w="1845309" h="431164">
                <a:moveTo>
                  <a:pt x="1629600" y="315810"/>
                </a:moveTo>
                <a:lnTo>
                  <a:pt x="44602" y="315810"/>
                </a:lnTo>
                <a:lnTo>
                  <a:pt x="68986" y="291426"/>
                </a:lnTo>
                <a:lnTo>
                  <a:pt x="1658175" y="291426"/>
                </a:lnTo>
                <a:lnTo>
                  <a:pt x="1658175" y="305714"/>
                </a:lnTo>
                <a:lnTo>
                  <a:pt x="1629600" y="305714"/>
                </a:lnTo>
                <a:lnTo>
                  <a:pt x="1629600" y="315810"/>
                </a:lnTo>
                <a:close/>
              </a:path>
              <a:path w="1845309" h="431164">
                <a:moveTo>
                  <a:pt x="1629600" y="430606"/>
                </a:moveTo>
                <a:lnTo>
                  <a:pt x="1629600" y="305714"/>
                </a:lnTo>
                <a:lnTo>
                  <a:pt x="1643887" y="320001"/>
                </a:lnTo>
                <a:lnTo>
                  <a:pt x="1658175" y="320001"/>
                </a:lnTo>
                <a:lnTo>
                  <a:pt x="1658175" y="361619"/>
                </a:lnTo>
                <a:lnTo>
                  <a:pt x="1633778" y="386016"/>
                </a:lnTo>
                <a:lnTo>
                  <a:pt x="1658175" y="396113"/>
                </a:lnTo>
                <a:lnTo>
                  <a:pt x="1664091" y="396113"/>
                </a:lnTo>
                <a:lnTo>
                  <a:pt x="1629600" y="430606"/>
                </a:lnTo>
                <a:close/>
              </a:path>
              <a:path w="1845309" h="431164">
                <a:moveTo>
                  <a:pt x="1658175" y="320001"/>
                </a:moveTo>
                <a:lnTo>
                  <a:pt x="1643887" y="320001"/>
                </a:lnTo>
                <a:lnTo>
                  <a:pt x="1629600" y="305714"/>
                </a:lnTo>
                <a:lnTo>
                  <a:pt x="1658175" y="305714"/>
                </a:lnTo>
                <a:lnTo>
                  <a:pt x="1658175" y="320001"/>
                </a:lnTo>
                <a:close/>
              </a:path>
              <a:path w="1845309" h="431164">
                <a:moveTo>
                  <a:pt x="1658175" y="396113"/>
                </a:moveTo>
                <a:lnTo>
                  <a:pt x="1633778" y="386016"/>
                </a:lnTo>
                <a:lnTo>
                  <a:pt x="1658175" y="361619"/>
                </a:lnTo>
                <a:lnTo>
                  <a:pt x="1658175" y="396113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8435" y="2646883"/>
            <a:ext cx="2779834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08574" y="4099979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研究方法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49630" y="4421594"/>
            <a:ext cx="1077595" cy="592455"/>
          </a:xfrm>
          <a:custGeom>
            <a:avLst/>
            <a:gdLst/>
            <a:ahLst/>
            <a:cxnLst/>
            <a:rect l="l" t="t" r="r" b="b"/>
            <a:pathLst>
              <a:path w="1077595" h="592454">
                <a:moveTo>
                  <a:pt x="1058392" y="592086"/>
                </a:moveTo>
                <a:lnTo>
                  <a:pt x="19050" y="592086"/>
                </a:lnTo>
                <a:lnTo>
                  <a:pt x="15735" y="591807"/>
                </a:lnTo>
                <a:lnTo>
                  <a:pt x="0" y="573036"/>
                </a:lnTo>
                <a:lnTo>
                  <a:pt x="0" y="19050"/>
                </a:lnTo>
                <a:lnTo>
                  <a:pt x="19050" y="0"/>
                </a:lnTo>
                <a:lnTo>
                  <a:pt x="1058392" y="0"/>
                </a:lnTo>
                <a:lnTo>
                  <a:pt x="1076346" y="12700"/>
                </a:lnTo>
                <a:lnTo>
                  <a:pt x="25400" y="12700"/>
                </a:lnTo>
                <a:lnTo>
                  <a:pt x="23190" y="12890"/>
                </a:lnTo>
                <a:lnTo>
                  <a:pt x="12700" y="25400"/>
                </a:lnTo>
                <a:lnTo>
                  <a:pt x="12700" y="566686"/>
                </a:lnTo>
                <a:lnTo>
                  <a:pt x="25400" y="579386"/>
                </a:lnTo>
                <a:lnTo>
                  <a:pt x="1076343" y="579386"/>
                </a:lnTo>
                <a:lnTo>
                  <a:pt x="1076299" y="579551"/>
                </a:lnTo>
                <a:lnTo>
                  <a:pt x="1061694" y="591807"/>
                </a:lnTo>
                <a:lnTo>
                  <a:pt x="1058392" y="592086"/>
                </a:lnTo>
                <a:close/>
              </a:path>
              <a:path w="1077595" h="592454">
                <a:moveTo>
                  <a:pt x="1076343" y="579386"/>
                </a:moveTo>
                <a:lnTo>
                  <a:pt x="1052042" y="579386"/>
                </a:lnTo>
                <a:lnTo>
                  <a:pt x="1054252" y="579196"/>
                </a:lnTo>
                <a:lnTo>
                  <a:pt x="1056386" y="578624"/>
                </a:lnTo>
                <a:lnTo>
                  <a:pt x="1064742" y="566686"/>
                </a:lnTo>
                <a:lnTo>
                  <a:pt x="1064742" y="25400"/>
                </a:lnTo>
                <a:lnTo>
                  <a:pt x="1052042" y="12700"/>
                </a:lnTo>
                <a:lnTo>
                  <a:pt x="1076346" y="12700"/>
                </a:lnTo>
                <a:lnTo>
                  <a:pt x="1077150" y="15735"/>
                </a:lnTo>
                <a:lnTo>
                  <a:pt x="1077442" y="19050"/>
                </a:lnTo>
                <a:lnTo>
                  <a:pt x="1077442" y="573036"/>
                </a:lnTo>
                <a:lnTo>
                  <a:pt x="1077133" y="576414"/>
                </a:lnTo>
                <a:lnTo>
                  <a:pt x="1076343" y="579386"/>
                </a:lnTo>
                <a:close/>
              </a:path>
              <a:path w="1077595" h="592454">
                <a:moveTo>
                  <a:pt x="1045692" y="566686"/>
                </a:moveTo>
                <a:lnTo>
                  <a:pt x="31750" y="566686"/>
                </a:lnTo>
                <a:lnTo>
                  <a:pt x="30645" y="566597"/>
                </a:lnTo>
                <a:lnTo>
                  <a:pt x="25488" y="561441"/>
                </a:lnTo>
                <a:lnTo>
                  <a:pt x="25488" y="30645"/>
                </a:lnTo>
                <a:lnTo>
                  <a:pt x="31750" y="25400"/>
                </a:lnTo>
                <a:lnTo>
                  <a:pt x="1045692" y="25400"/>
                </a:lnTo>
                <a:lnTo>
                  <a:pt x="1052042" y="38100"/>
                </a:lnTo>
                <a:lnTo>
                  <a:pt x="38100" y="38100"/>
                </a:lnTo>
                <a:lnTo>
                  <a:pt x="38100" y="553986"/>
                </a:lnTo>
                <a:lnTo>
                  <a:pt x="1052042" y="553986"/>
                </a:lnTo>
                <a:lnTo>
                  <a:pt x="1051941" y="561441"/>
                </a:lnTo>
                <a:lnTo>
                  <a:pt x="1046797" y="566597"/>
                </a:lnTo>
                <a:lnTo>
                  <a:pt x="1045692" y="566686"/>
                </a:lnTo>
                <a:close/>
              </a:path>
              <a:path w="1077595" h="592454">
                <a:moveTo>
                  <a:pt x="1052042" y="553986"/>
                </a:moveTo>
                <a:lnTo>
                  <a:pt x="1039342" y="553986"/>
                </a:lnTo>
                <a:lnTo>
                  <a:pt x="1039342" y="38100"/>
                </a:lnTo>
                <a:lnTo>
                  <a:pt x="1052042" y="38100"/>
                </a:lnTo>
                <a:lnTo>
                  <a:pt x="1052042" y="5539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47420" y="4452073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类比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1555" y="2879509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科学思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维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4402" y="2625382"/>
            <a:ext cx="3081518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48760" y="3731234"/>
            <a:ext cx="398780" cy="626110"/>
          </a:xfrm>
          <a:custGeom>
            <a:avLst/>
            <a:gdLst/>
            <a:ahLst/>
            <a:cxnLst/>
            <a:rect l="l" t="t" r="r" b="b"/>
            <a:pathLst>
              <a:path w="398779" h="626110">
                <a:moveTo>
                  <a:pt x="102641" y="199389"/>
                </a:moveTo>
                <a:lnTo>
                  <a:pt x="0" y="199389"/>
                </a:lnTo>
                <a:lnTo>
                  <a:pt x="199377" y="0"/>
                </a:lnTo>
                <a:lnTo>
                  <a:pt x="229692" y="30314"/>
                </a:lnTo>
                <a:lnTo>
                  <a:pt x="189280" y="30314"/>
                </a:lnTo>
                <a:lnTo>
                  <a:pt x="199383" y="40417"/>
                </a:lnTo>
                <a:lnTo>
                  <a:pt x="68975" y="170814"/>
                </a:lnTo>
                <a:lnTo>
                  <a:pt x="34493" y="170814"/>
                </a:lnTo>
                <a:lnTo>
                  <a:pt x="44589" y="195199"/>
                </a:lnTo>
                <a:lnTo>
                  <a:pt x="102641" y="195199"/>
                </a:lnTo>
                <a:lnTo>
                  <a:pt x="102641" y="199389"/>
                </a:lnTo>
                <a:close/>
              </a:path>
              <a:path w="398779" h="626110">
                <a:moveTo>
                  <a:pt x="199383" y="40417"/>
                </a:moveTo>
                <a:lnTo>
                  <a:pt x="189280" y="30314"/>
                </a:lnTo>
                <a:lnTo>
                  <a:pt x="209486" y="30314"/>
                </a:lnTo>
                <a:lnTo>
                  <a:pt x="199383" y="40417"/>
                </a:lnTo>
                <a:close/>
              </a:path>
              <a:path w="398779" h="626110">
                <a:moveTo>
                  <a:pt x="354164" y="195199"/>
                </a:moveTo>
                <a:lnTo>
                  <a:pt x="199383" y="40417"/>
                </a:lnTo>
                <a:lnTo>
                  <a:pt x="209486" y="30314"/>
                </a:lnTo>
                <a:lnTo>
                  <a:pt x="229692" y="30314"/>
                </a:lnTo>
                <a:lnTo>
                  <a:pt x="370192" y="170814"/>
                </a:lnTo>
                <a:lnTo>
                  <a:pt x="364274" y="170814"/>
                </a:lnTo>
                <a:lnTo>
                  <a:pt x="354164" y="195199"/>
                </a:lnTo>
                <a:close/>
              </a:path>
              <a:path w="398779" h="626110">
                <a:moveTo>
                  <a:pt x="44589" y="195199"/>
                </a:moveTo>
                <a:lnTo>
                  <a:pt x="34493" y="170814"/>
                </a:lnTo>
                <a:lnTo>
                  <a:pt x="68975" y="170814"/>
                </a:lnTo>
                <a:lnTo>
                  <a:pt x="44589" y="195199"/>
                </a:lnTo>
                <a:close/>
              </a:path>
              <a:path w="398779" h="626110">
                <a:moveTo>
                  <a:pt x="102641" y="195199"/>
                </a:moveTo>
                <a:lnTo>
                  <a:pt x="44589" y="195199"/>
                </a:lnTo>
                <a:lnTo>
                  <a:pt x="68975" y="170814"/>
                </a:lnTo>
                <a:lnTo>
                  <a:pt x="131216" y="170814"/>
                </a:lnTo>
                <a:lnTo>
                  <a:pt x="131216" y="185102"/>
                </a:lnTo>
                <a:lnTo>
                  <a:pt x="102641" y="185102"/>
                </a:lnTo>
                <a:lnTo>
                  <a:pt x="102641" y="195199"/>
                </a:lnTo>
                <a:close/>
              </a:path>
              <a:path w="398779" h="626110">
                <a:moveTo>
                  <a:pt x="296113" y="591477"/>
                </a:moveTo>
                <a:lnTo>
                  <a:pt x="267538" y="591477"/>
                </a:lnTo>
                <a:lnTo>
                  <a:pt x="291934" y="581367"/>
                </a:lnTo>
                <a:lnTo>
                  <a:pt x="267547" y="556983"/>
                </a:lnTo>
                <a:lnTo>
                  <a:pt x="267538" y="170814"/>
                </a:lnTo>
                <a:lnTo>
                  <a:pt x="329780" y="170814"/>
                </a:lnTo>
                <a:lnTo>
                  <a:pt x="344068" y="185102"/>
                </a:lnTo>
                <a:lnTo>
                  <a:pt x="296113" y="185102"/>
                </a:lnTo>
                <a:lnTo>
                  <a:pt x="281825" y="199389"/>
                </a:lnTo>
                <a:lnTo>
                  <a:pt x="296113" y="199389"/>
                </a:lnTo>
                <a:lnTo>
                  <a:pt x="296113" y="591477"/>
                </a:lnTo>
                <a:close/>
              </a:path>
              <a:path w="398779" h="626110">
                <a:moveTo>
                  <a:pt x="394576" y="195199"/>
                </a:moveTo>
                <a:lnTo>
                  <a:pt x="354164" y="195199"/>
                </a:lnTo>
                <a:lnTo>
                  <a:pt x="364274" y="170814"/>
                </a:lnTo>
                <a:lnTo>
                  <a:pt x="370192" y="170814"/>
                </a:lnTo>
                <a:lnTo>
                  <a:pt x="394576" y="195199"/>
                </a:lnTo>
                <a:close/>
              </a:path>
              <a:path w="398779" h="626110">
                <a:moveTo>
                  <a:pt x="102641" y="625970"/>
                </a:moveTo>
                <a:lnTo>
                  <a:pt x="102641" y="185102"/>
                </a:lnTo>
                <a:lnTo>
                  <a:pt x="116928" y="199389"/>
                </a:lnTo>
                <a:lnTo>
                  <a:pt x="131216" y="199389"/>
                </a:lnTo>
                <a:lnTo>
                  <a:pt x="131216" y="556983"/>
                </a:lnTo>
                <a:lnTo>
                  <a:pt x="106832" y="581367"/>
                </a:lnTo>
                <a:lnTo>
                  <a:pt x="131216" y="591477"/>
                </a:lnTo>
                <a:lnTo>
                  <a:pt x="137134" y="591477"/>
                </a:lnTo>
                <a:lnTo>
                  <a:pt x="102641" y="625970"/>
                </a:lnTo>
                <a:close/>
              </a:path>
              <a:path w="398779" h="626110">
                <a:moveTo>
                  <a:pt x="131216" y="199389"/>
                </a:moveTo>
                <a:lnTo>
                  <a:pt x="116928" y="199389"/>
                </a:lnTo>
                <a:lnTo>
                  <a:pt x="102641" y="185102"/>
                </a:lnTo>
                <a:lnTo>
                  <a:pt x="131216" y="185102"/>
                </a:lnTo>
                <a:lnTo>
                  <a:pt x="131216" y="199389"/>
                </a:lnTo>
                <a:close/>
              </a:path>
              <a:path w="398779" h="626110">
                <a:moveTo>
                  <a:pt x="296113" y="199389"/>
                </a:moveTo>
                <a:lnTo>
                  <a:pt x="281825" y="199389"/>
                </a:lnTo>
                <a:lnTo>
                  <a:pt x="296113" y="185102"/>
                </a:lnTo>
                <a:lnTo>
                  <a:pt x="296113" y="199389"/>
                </a:lnTo>
                <a:close/>
              </a:path>
              <a:path w="398779" h="626110">
                <a:moveTo>
                  <a:pt x="398767" y="199389"/>
                </a:moveTo>
                <a:lnTo>
                  <a:pt x="296113" y="199389"/>
                </a:lnTo>
                <a:lnTo>
                  <a:pt x="296113" y="185102"/>
                </a:lnTo>
                <a:lnTo>
                  <a:pt x="344068" y="185102"/>
                </a:lnTo>
                <a:lnTo>
                  <a:pt x="354164" y="195199"/>
                </a:lnTo>
                <a:lnTo>
                  <a:pt x="394576" y="195199"/>
                </a:lnTo>
                <a:lnTo>
                  <a:pt x="398767" y="199389"/>
                </a:lnTo>
                <a:close/>
              </a:path>
              <a:path w="398779" h="626110">
                <a:moveTo>
                  <a:pt x="137134" y="591477"/>
                </a:moveTo>
                <a:lnTo>
                  <a:pt x="131216" y="591477"/>
                </a:lnTo>
                <a:lnTo>
                  <a:pt x="131225" y="556974"/>
                </a:lnTo>
                <a:lnTo>
                  <a:pt x="199377" y="488823"/>
                </a:lnTo>
                <a:lnTo>
                  <a:pt x="229683" y="519125"/>
                </a:lnTo>
                <a:lnTo>
                  <a:pt x="189280" y="519125"/>
                </a:lnTo>
                <a:lnTo>
                  <a:pt x="199383" y="529228"/>
                </a:lnTo>
                <a:lnTo>
                  <a:pt x="137134" y="591477"/>
                </a:lnTo>
                <a:close/>
              </a:path>
              <a:path w="398779" h="626110">
                <a:moveTo>
                  <a:pt x="199383" y="529228"/>
                </a:moveTo>
                <a:lnTo>
                  <a:pt x="189280" y="519125"/>
                </a:lnTo>
                <a:lnTo>
                  <a:pt x="209486" y="519125"/>
                </a:lnTo>
                <a:lnTo>
                  <a:pt x="199383" y="529228"/>
                </a:lnTo>
                <a:close/>
              </a:path>
              <a:path w="398779" h="626110">
                <a:moveTo>
                  <a:pt x="296113" y="625970"/>
                </a:moveTo>
                <a:lnTo>
                  <a:pt x="199383" y="529228"/>
                </a:lnTo>
                <a:lnTo>
                  <a:pt x="209486" y="519125"/>
                </a:lnTo>
                <a:lnTo>
                  <a:pt x="229683" y="519125"/>
                </a:lnTo>
                <a:lnTo>
                  <a:pt x="267538" y="556974"/>
                </a:lnTo>
                <a:lnTo>
                  <a:pt x="267538" y="591477"/>
                </a:lnTo>
                <a:lnTo>
                  <a:pt x="296113" y="591477"/>
                </a:lnTo>
                <a:lnTo>
                  <a:pt x="296113" y="625970"/>
                </a:lnTo>
                <a:close/>
              </a:path>
              <a:path w="398779" h="626110">
                <a:moveTo>
                  <a:pt x="267538" y="591477"/>
                </a:moveTo>
                <a:lnTo>
                  <a:pt x="267538" y="556974"/>
                </a:lnTo>
                <a:lnTo>
                  <a:pt x="291934" y="581367"/>
                </a:lnTo>
                <a:lnTo>
                  <a:pt x="267538" y="591477"/>
                </a:lnTo>
                <a:close/>
              </a:path>
              <a:path w="398779" h="626110">
                <a:moveTo>
                  <a:pt x="131216" y="591477"/>
                </a:moveTo>
                <a:lnTo>
                  <a:pt x="106832" y="581367"/>
                </a:lnTo>
                <a:lnTo>
                  <a:pt x="131216" y="556983"/>
                </a:lnTo>
                <a:lnTo>
                  <a:pt x="131216" y="591477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03959" y="3789591"/>
            <a:ext cx="398780" cy="626110"/>
          </a:xfrm>
          <a:custGeom>
            <a:avLst/>
            <a:gdLst/>
            <a:ahLst/>
            <a:cxnLst/>
            <a:rect l="l" t="t" r="r" b="b"/>
            <a:pathLst>
              <a:path w="398779" h="626110">
                <a:moveTo>
                  <a:pt x="102641" y="199377"/>
                </a:moveTo>
                <a:lnTo>
                  <a:pt x="0" y="199377"/>
                </a:lnTo>
                <a:lnTo>
                  <a:pt x="199377" y="0"/>
                </a:lnTo>
                <a:lnTo>
                  <a:pt x="229681" y="30302"/>
                </a:lnTo>
                <a:lnTo>
                  <a:pt x="189280" y="30302"/>
                </a:lnTo>
                <a:lnTo>
                  <a:pt x="199383" y="40405"/>
                </a:lnTo>
                <a:lnTo>
                  <a:pt x="68986" y="170802"/>
                </a:lnTo>
                <a:lnTo>
                  <a:pt x="34493" y="170802"/>
                </a:lnTo>
                <a:lnTo>
                  <a:pt x="44589" y="195199"/>
                </a:lnTo>
                <a:lnTo>
                  <a:pt x="102641" y="195199"/>
                </a:lnTo>
                <a:lnTo>
                  <a:pt x="102641" y="199377"/>
                </a:lnTo>
                <a:close/>
              </a:path>
              <a:path w="398779" h="626110">
                <a:moveTo>
                  <a:pt x="199383" y="40405"/>
                </a:moveTo>
                <a:lnTo>
                  <a:pt x="189280" y="30302"/>
                </a:lnTo>
                <a:lnTo>
                  <a:pt x="209486" y="30302"/>
                </a:lnTo>
                <a:lnTo>
                  <a:pt x="199383" y="40405"/>
                </a:lnTo>
                <a:close/>
              </a:path>
              <a:path w="398779" h="626110">
                <a:moveTo>
                  <a:pt x="354164" y="195199"/>
                </a:moveTo>
                <a:lnTo>
                  <a:pt x="199383" y="40405"/>
                </a:lnTo>
                <a:lnTo>
                  <a:pt x="209486" y="30302"/>
                </a:lnTo>
                <a:lnTo>
                  <a:pt x="229681" y="30302"/>
                </a:lnTo>
                <a:lnTo>
                  <a:pt x="370190" y="170802"/>
                </a:lnTo>
                <a:lnTo>
                  <a:pt x="364274" y="170802"/>
                </a:lnTo>
                <a:lnTo>
                  <a:pt x="354164" y="195199"/>
                </a:lnTo>
                <a:close/>
              </a:path>
              <a:path w="398779" h="626110">
                <a:moveTo>
                  <a:pt x="44589" y="195199"/>
                </a:moveTo>
                <a:lnTo>
                  <a:pt x="34493" y="170802"/>
                </a:lnTo>
                <a:lnTo>
                  <a:pt x="68986" y="170802"/>
                </a:lnTo>
                <a:lnTo>
                  <a:pt x="44589" y="195199"/>
                </a:lnTo>
                <a:close/>
              </a:path>
              <a:path w="398779" h="626110">
                <a:moveTo>
                  <a:pt x="102641" y="195199"/>
                </a:moveTo>
                <a:lnTo>
                  <a:pt x="44589" y="195199"/>
                </a:lnTo>
                <a:lnTo>
                  <a:pt x="68986" y="170802"/>
                </a:lnTo>
                <a:lnTo>
                  <a:pt x="131216" y="170802"/>
                </a:lnTo>
                <a:lnTo>
                  <a:pt x="131216" y="185089"/>
                </a:lnTo>
                <a:lnTo>
                  <a:pt x="102641" y="185089"/>
                </a:lnTo>
                <a:lnTo>
                  <a:pt x="102641" y="195199"/>
                </a:lnTo>
                <a:close/>
              </a:path>
              <a:path w="398779" h="626110">
                <a:moveTo>
                  <a:pt x="296113" y="591464"/>
                </a:moveTo>
                <a:lnTo>
                  <a:pt x="267538" y="591464"/>
                </a:lnTo>
                <a:lnTo>
                  <a:pt x="291934" y="581367"/>
                </a:lnTo>
                <a:lnTo>
                  <a:pt x="267547" y="556980"/>
                </a:lnTo>
                <a:lnTo>
                  <a:pt x="267538" y="170802"/>
                </a:lnTo>
                <a:lnTo>
                  <a:pt x="329770" y="170802"/>
                </a:lnTo>
                <a:lnTo>
                  <a:pt x="344056" y="185089"/>
                </a:lnTo>
                <a:lnTo>
                  <a:pt x="296113" y="185089"/>
                </a:lnTo>
                <a:lnTo>
                  <a:pt x="281825" y="199377"/>
                </a:lnTo>
                <a:lnTo>
                  <a:pt x="296113" y="199377"/>
                </a:lnTo>
                <a:lnTo>
                  <a:pt x="296113" y="591464"/>
                </a:lnTo>
                <a:close/>
              </a:path>
              <a:path w="398779" h="626110">
                <a:moveTo>
                  <a:pt x="394588" y="195199"/>
                </a:moveTo>
                <a:lnTo>
                  <a:pt x="354164" y="195199"/>
                </a:lnTo>
                <a:lnTo>
                  <a:pt x="364274" y="170802"/>
                </a:lnTo>
                <a:lnTo>
                  <a:pt x="370190" y="170802"/>
                </a:lnTo>
                <a:lnTo>
                  <a:pt x="394588" y="195199"/>
                </a:lnTo>
                <a:close/>
              </a:path>
              <a:path w="398779" h="626110">
                <a:moveTo>
                  <a:pt x="102641" y="625957"/>
                </a:moveTo>
                <a:lnTo>
                  <a:pt x="102641" y="185089"/>
                </a:lnTo>
                <a:lnTo>
                  <a:pt x="116928" y="199377"/>
                </a:lnTo>
                <a:lnTo>
                  <a:pt x="131216" y="199377"/>
                </a:lnTo>
                <a:lnTo>
                  <a:pt x="131216" y="556980"/>
                </a:lnTo>
                <a:lnTo>
                  <a:pt x="106832" y="581367"/>
                </a:lnTo>
                <a:lnTo>
                  <a:pt x="131216" y="591464"/>
                </a:lnTo>
                <a:lnTo>
                  <a:pt x="137138" y="591464"/>
                </a:lnTo>
                <a:lnTo>
                  <a:pt x="102641" y="625957"/>
                </a:lnTo>
                <a:close/>
              </a:path>
              <a:path w="398779" h="626110">
                <a:moveTo>
                  <a:pt x="131216" y="199377"/>
                </a:moveTo>
                <a:lnTo>
                  <a:pt x="116928" y="199377"/>
                </a:lnTo>
                <a:lnTo>
                  <a:pt x="102641" y="185089"/>
                </a:lnTo>
                <a:lnTo>
                  <a:pt x="131216" y="185089"/>
                </a:lnTo>
                <a:lnTo>
                  <a:pt x="131216" y="199377"/>
                </a:lnTo>
                <a:close/>
              </a:path>
              <a:path w="398779" h="626110">
                <a:moveTo>
                  <a:pt x="296113" y="199377"/>
                </a:moveTo>
                <a:lnTo>
                  <a:pt x="281825" y="199377"/>
                </a:lnTo>
                <a:lnTo>
                  <a:pt x="296113" y="185089"/>
                </a:lnTo>
                <a:lnTo>
                  <a:pt x="296113" y="199377"/>
                </a:lnTo>
                <a:close/>
              </a:path>
              <a:path w="398779" h="626110">
                <a:moveTo>
                  <a:pt x="398767" y="199377"/>
                </a:moveTo>
                <a:lnTo>
                  <a:pt x="296113" y="199377"/>
                </a:lnTo>
                <a:lnTo>
                  <a:pt x="296113" y="185089"/>
                </a:lnTo>
                <a:lnTo>
                  <a:pt x="344056" y="185089"/>
                </a:lnTo>
                <a:lnTo>
                  <a:pt x="354164" y="195199"/>
                </a:lnTo>
                <a:lnTo>
                  <a:pt x="394588" y="195199"/>
                </a:lnTo>
                <a:lnTo>
                  <a:pt x="398767" y="199377"/>
                </a:lnTo>
                <a:close/>
              </a:path>
              <a:path w="398779" h="626110">
                <a:moveTo>
                  <a:pt x="137138" y="591464"/>
                </a:moveTo>
                <a:lnTo>
                  <a:pt x="131216" y="591464"/>
                </a:lnTo>
                <a:lnTo>
                  <a:pt x="131225" y="556971"/>
                </a:lnTo>
                <a:lnTo>
                  <a:pt x="199377" y="488810"/>
                </a:lnTo>
                <a:lnTo>
                  <a:pt x="229692" y="519125"/>
                </a:lnTo>
                <a:lnTo>
                  <a:pt x="189280" y="519125"/>
                </a:lnTo>
                <a:lnTo>
                  <a:pt x="199383" y="529227"/>
                </a:lnTo>
                <a:lnTo>
                  <a:pt x="137138" y="591464"/>
                </a:lnTo>
                <a:close/>
              </a:path>
              <a:path w="398779" h="626110">
                <a:moveTo>
                  <a:pt x="199383" y="529227"/>
                </a:moveTo>
                <a:lnTo>
                  <a:pt x="189280" y="519125"/>
                </a:lnTo>
                <a:lnTo>
                  <a:pt x="209486" y="519125"/>
                </a:lnTo>
                <a:lnTo>
                  <a:pt x="199383" y="529227"/>
                </a:lnTo>
                <a:close/>
              </a:path>
              <a:path w="398779" h="626110">
                <a:moveTo>
                  <a:pt x="296113" y="625957"/>
                </a:moveTo>
                <a:lnTo>
                  <a:pt x="199383" y="529227"/>
                </a:lnTo>
                <a:lnTo>
                  <a:pt x="209486" y="519125"/>
                </a:lnTo>
                <a:lnTo>
                  <a:pt x="229692" y="519125"/>
                </a:lnTo>
                <a:lnTo>
                  <a:pt x="267538" y="556971"/>
                </a:lnTo>
                <a:lnTo>
                  <a:pt x="267538" y="591464"/>
                </a:lnTo>
                <a:lnTo>
                  <a:pt x="296113" y="591464"/>
                </a:lnTo>
                <a:lnTo>
                  <a:pt x="296113" y="625957"/>
                </a:lnTo>
                <a:close/>
              </a:path>
              <a:path w="398779" h="626110">
                <a:moveTo>
                  <a:pt x="267538" y="591464"/>
                </a:moveTo>
                <a:lnTo>
                  <a:pt x="267538" y="556971"/>
                </a:lnTo>
                <a:lnTo>
                  <a:pt x="291934" y="581367"/>
                </a:lnTo>
                <a:lnTo>
                  <a:pt x="267538" y="591464"/>
                </a:lnTo>
                <a:close/>
              </a:path>
              <a:path w="398779" h="626110">
                <a:moveTo>
                  <a:pt x="131216" y="591464"/>
                </a:moveTo>
                <a:lnTo>
                  <a:pt x="106832" y="581367"/>
                </a:lnTo>
                <a:lnTo>
                  <a:pt x="131216" y="556980"/>
                </a:lnTo>
                <a:lnTo>
                  <a:pt x="131216" y="59146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0920" y="2803436"/>
            <a:ext cx="2794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同学们</a:t>
            </a:r>
            <a:r>
              <a:rPr dirty="0"/>
              <a:t>，再见</a:t>
            </a:r>
            <a:r>
              <a:rPr dirty="0" spc="5"/>
              <a:t>！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107435" y="187604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7079" y="209854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0769" y="21458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0200" y="3764279"/>
            <a:ext cx="1037844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0159" y="1870570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97" y="49792"/>
                </a:moveTo>
                <a:lnTo>
                  <a:pt x="3583520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41" y="49568"/>
                </a:lnTo>
                <a:lnTo>
                  <a:pt x="3676535" y="49568"/>
                </a:lnTo>
                <a:lnTo>
                  <a:pt x="3623697" y="49792"/>
                </a:lnTo>
                <a:close/>
              </a:path>
              <a:path w="3705225" h="128905">
                <a:moveTo>
                  <a:pt x="3648238" y="63970"/>
                </a:moveTo>
                <a:lnTo>
                  <a:pt x="3623697" y="49792"/>
                </a:lnTo>
                <a:lnTo>
                  <a:pt x="3676535" y="49568"/>
                </a:lnTo>
                <a:lnTo>
                  <a:pt x="3676544" y="51536"/>
                </a:lnTo>
                <a:lnTo>
                  <a:pt x="3669347" y="51536"/>
                </a:lnTo>
                <a:lnTo>
                  <a:pt x="3648238" y="63970"/>
                </a:lnTo>
                <a:close/>
              </a:path>
              <a:path w="3705225" h="128905">
                <a:moveTo>
                  <a:pt x="3589718" y="128447"/>
                </a:moveTo>
                <a:lnTo>
                  <a:pt x="3576802" y="114350"/>
                </a:lnTo>
                <a:lnTo>
                  <a:pt x="3577094" y="111366"/>
                </a:lnTo>
                <a:lnTo>
                  <a:pt x="3623817" y="78355"/>
                </a:lnTo>
                <a:lnTo>
                  <a:pt x="3676662" y="78130"/>
                </a:lnTo>
                <a:lnTo>
                  <a:pt x="3676535" y="49568"/>
                </a:lnTo>
                <a:lnTo>
                  <a:pt x="3680441" y="49568"/>
                </a:lnTo>
                <a:lnTo>
                  <a:pt x="3704958" y="63728"/>
                </a:lnTo>
                <a:lnTo>
                  <a:pt x="3598341" y="126530"/>
                </a:lnTo>
                <a:lnTo>
                  <a:pt x="3595624" y="127774"/>
                </a:lnTo>
                <a:lnTo>
                  <a:pt x="3592703" y="128409"/>
                </a:lnTo>
                <a:lnTo>
                  <a:pt x="3589718" y="128447"/>
                </a:lnTo>
                <a:close/>
              </a:path>
              <a:path w="3705225" h="128905">
                <a:moveTo>
                  <a:pt x="127" y="93776"/>
                </a:moveTo>
                <a:lnTo>
                  <a:pt x="0" y="65201"/>
                </a:lnTo>
                <a:lnTo>
                  <a:pt x="3623697" y="49792"/>
                </a:lnTo>
                <a:lnTo>
                  <a:pt x="3648238" y="63970"/>
                </a:lnTo>
                <a:lnTo>
                  <a:pt x="3623817" y="78355"/>
                </a:lnTo>
                <a:lnTo>
                  <a:pt x="127" y="93776"/>
                </a:lnTo>
                <a:close/>
              </a:path>
              <a:path w="3705225" h="128905">
                <a:moveTo>
                  <a:pt x="3669449" y="76225"/>
                </a:moveTo>
                <a:lnTo>
                  <a:pt x="3648238" y="63970"/>
                </a:lnTo>
                <a:lnTo>
                  <a:pt x="3669347" y="51536"/>
                </a:lnTo>
                <a:lnTo>
                  <a:pt x="3669449" y="76225"/>
                </a:lnTo>
                <a:close/>
              </a:path>
              <a:path w="3705225" h="128905">
                <a:moveTo>
                  <a:pt x="3676654" y="76225"/>
                </a:moveTo>
                <a:lnTo>
                  <a:pt x="3669449" y="76225"/>
                </a:lnTo>
                <a:lnTo>
                  <a:pt x="3669347" y="51536"/>
                </a:lnTo>
                <a:lnTo>
                  <a:pt x="3676544" y="51536"/>
                </a:lnTo>
                <a:lnTo>
                  <a:pt x="3676654" y="76225"/>
                </a:lnTo>
                <a:close/>
              </a:path>
              <a:path w="3705225" h="128905">
                <a:moveTo>
                  <a:pt x="3623817" y="78355"/>
                </a:moveTo>
                <a:lnTo>
                  <a:pt x="3648238" y="63970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30"/>
                </a:lnTo>
                <a:lnTo>
                  <a:pt x="3623817" y="783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20096" y="2338755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708" y="49662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35" y="11303"/>
                </a:lnTo>
                <a:lnTo>
                  <a:pt x="3591953" y="0"/>
                </a:lnTo>
                <a:lnTo>
                  <a:pt x="3594874" y="609"/>
                </a:lnTo>
                <a:lnTo>
                  <a:pt x="3597617" y="1816"/>
                </a:lnTo>
                <a:lnTo>
                  <a:pt x="3680468" y="49212"/>
                </a:lnTo>
                <a:lnTo>
                  <a:pt x="3676548" y="49212"/>
                </a:lnTo>
                <a:lnTo>
                  <a:pt x="3623708" y="49662"/>
                </a:lnTo>
                <a:close/>
              </a:path>
              <a:path w="3705225" h="128905">
                <a:moveTo>
                  <a:pt x="3648317" y="63736"/>
                </a:moveTo>
                <a:lnTo>
                  <a:pt x="3623708" y="49662"/>
                </a:lnTo>
                <a:lnTo>
                  <a:pt x="3676548" y="49212"/>
                </a:lnTo>
                <a:lnTo>
                  <a:pt x="3676565" y="51219"/>
                </a:lnTo>
                <a:lnTo>
                  <a:pt x="3669360" y="51219"/>
                </a:lnTo>
                <a:lnTo>
                  <a:pt x="3648317" y="63736"/>
                </a:lnTo>
                <a:close/>
              </a:path>
              <a:path w="3705225" h="128905">
                <a:moveTo>
                  <a:pt x="3590061" y="128460"/>
                </a:moveTo>
                <a:lnTo>
                  <a:pt x="3577081" y="114414"/>
                </a:lnTo>
                <a:lnTo>
                  <a:pt x="3577361" y="111442"/>
                </a:lnTo>
                <a:lnTo>
                  <a:pt x="3623940" y="78237"/>
                </a:lnTo>
                <a:lnTo>
                  <a:pt x="3676789" y="77787"/>
                </a:lnTo>
                <a:lnTo>
                  <a:pt x="3676548" y="49212"/>
                </a:lnTo>
                <a:lnTo>
                  <a:pt x="3680468" y="49212"/>
                </a:lnTo>
                <a:lnTo>
                  <a:pt x="3705021" y="63258"/>
                </a:lnTo>
                <a:lnTo>
                  <a:pt x="3598672" y="126504"/>
                </a:lnTo>
                <a:lnTo>
                  <a:pt x="3595954" y="127762"/>
                </a:lnTo>
                <a:lnTo>
                  <a:pt x="3593045" y="128422"/>
                </a:lnTo>
                <a:lnTo>
                  <a:pt x="3590061" y="128460"/>
                </a:lnTo>
                <a:close/>
              </a:path>
              <a:path w="3705225" h="128905">
                <a:moveTo>
                  <a:pt x="241" y="109067"/>
                </a:moveTo>
                <a:lnTo>
                  <a:pt x="0" y="80505"/>
                </a:lnTo>
                <a:lnTo>
                  <a:pt x="3623708" y="49662"/>
                </a:lnTo>
                <a:lnTo>
                  <a:pt x="3648317" y="63736"/>
                </a:lnTo>
                <a:lnTo>
                  <a:pt x="3623940" y="78237"/>
                </a:lnTo>
                <a:lnTo>
                  <a:pt x="241" y="109067"/>
                </a:lnTo>
                <a:close/>
              </a:path>
              <a:path w="3705225" h="128905">
                <a:moveTo>
                  <a:pt x="3669576" y="75895"/>
                </a:moveTo>
                <a:lnTo>
                  <a:pt x="3648317" y="63736"/>
                </a:lnTo>
                <a:lnTo>
                  <a:pt x="3669360" y="51219"/>
                </a:lnTo>
                <a:lnTo>
                  <a:pt x="3669576" y="75895"/>
                </a:lnTo>
                <a:close/>
              </a:path>
              <a:path w="3705225" h="128905">
                <a:moveTo>
                  <a:pt x="3676773" y="75895"/>
                </a:moveTo>
                <a:lnTo>
                  <a:pt x="3669576" y="75895"/>
                </a:lnTo>
                <a:lnTo>
                  <a:pt x="3669360" y="51219"/>
                </a:lnTo>
                <a:lnTo>
                  <a:pt x="3676565" y="51219"/>
                </a:lnTo>
                <a:lnTo>
                  <a:pt x="3676773" y="75895"/>
                </a:lnTo>
                <a:close/>
              </a:path>
              <a:path w="3705225" h="128905">
                <a:moveTo>
                  <a:pt x="3623940" y="78237"/>
                </a:moveTo>
                <a:lnTo>
                  <a:pt x="3648317" y="63736"/>
                </a:lnTo>
                <a:lnTo>
                  <a:pt x="3669576" y="75895"/>
                </a:lnTo>
                <a:lnTo>
                  <a:pt x="3676773" y="75895"/>
                </a:lnTo>
                <a:lnTo>
                  <a:pt x="3676789" y="77787"/>
                </a:lnTo>
                <a:lnTo>
                  <a:pt x="3623940" y="782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7983" y="2822244"/>
            <a:ext cx="3697604" cy="128905"/>
          </a:xfrm>
          <a:custGeom>
            <a:avLst/>
            <a:gdLst/>
            <a:ahLst/>
            <a:cxnLst/>
            <a:rect l="l" t="t" r="r" b="b"/>
            <a:pathLst>
              <a:path w="3697604" h="128905">
                <a:moveTo>
                  <a:pt x="3615823" y="49650"/>
                </a:moveTo>
                <a:lnTo>
                  <a:pt x="3575532" y="26606"/>
                </a:lnTo>
                <a:lnTo>
                  <a:pt x="3568344" y="14274"/>
                </a:lnTo>
                <a:lnTo>
                  <a:pt x="3568649" y="11303"/>
                </a:lnTo>
                <a:lnTo>
                  <a:pt x="3584066" y="0"/>
                </a:lnTo>
                <a:lnTo>
                  <a:pt x="3586988" y="609"/>
                </a:lnTo>
                <a:lnTo>
                  <a:pt x="3589718" y="1803"/>
                </a:lnTo>
                <a:lnTo>
                  <a:pt x="3672578" y="49199"/>
                </a:lnTo>
                <a:lnTo>
                  <a:pt x="3668661" y="49199"/>
                </a:lnTo>
                <a:lnTo>
                  <a:pt x="3615823" y="49650"/>
                </a:lnTo>
                <a:close/>
              </a:path>
              <a:path w="3697604" h="128905">
                <a:moveTo>
                  <a:pt x="3640430" y="63723"/>
                </a:moveTo>
                <a:lnTo>
                  <a:pt x="3615823" y="49650"/>
                </a:lnTo>
                <a:lnTo>
                  <a:pt x="3668661" y="49199"/>
                </a:lnTo>
                <a:lnTo>
                  <a:pt x="3668678" y="51206"/>
                </a:lnTo>
                <a:lnTo>
                  <a:pt x="3661473" y="51206"/>
                </a:lnTo>
                <a:lnTo>
                  <a:pt x="3640430" y="63723"/>
                </a:lnTo>
                <a:close/>
              </a:path>
              <a:path w="3697604" h="128905">
                <a:moveTo>
                  <a:pt x="3582174" y="128447"/>
                </a:moveTo>
                <a:lnTo>
                  <a:pt x="3569195" y="114401"/>
                </a:lnTo>
                <a:lnTo>
                  <a:pt x="3569474" y="111429"/>
                </a:lnTo>
                <a:lnTo>
                  <a:pt x="3616051" y="78225"/>
                </a:lnTo>
                <a:lnTo>
                  <a:pt x="3668902" y="77774"/>
                </a:lnTo>
                <a:lnTo>
                  <a:pt x="3668661" y="49199"/>
                </a:lnTo>
                <a:lnTo>
                  <a:pt x="3672578" y="49199"/>
                </a:lnTo>
                <a:lnTo>
                  <a:pt x="3697135" y="63246"/>
                </a:lnTo>
                <a:lnTo>
                  <a:pt x="3590785" y="126504"/>
                </a:lnTo>
                <a:lnTo>
                  <a:pt x="3588080" y="127749"/>
                </a:lnTo>
                <a:lnTo>
                  <a:pt x="3585159" y="128409"/>
                </a:lnTo>
                <a:lnTo>
                  <a:pt x="3582174" y="128447"/>
                </a:lnTo>
                <a:close/>
              </a:path>
              <a:path w="3697604" h="128905">
                <a:moveTo>
                  <a:pt x="241" y="109054"/>
                </a:moveTo>
                <a:lnTo>
                  <a:pt x="0" y="80492"/>
                </a:lnTo>
                <a:lnTo>
                  <a:pt x="3615823" y="49650"/>
                </a:lnTo>
                <a:lnTo>
                  <a:pt x="3640430" y="63723"/>
                </a:lnTo>
                <a:lnTo>
                  <a:pt x="3616051" y="78225"/>
                </a:lnTo>
                <a:lnTo>
                  <a:pt x="241" y="109054"/>
                </a:lnTo>
                <a:close/>
              </a:path>
              <a:path w="3697604" h="128905">
                <a:moveTo>
                  <a:pt x="3661689" y="75882"/>
                </a:moveTo>
                <a:lnTo>
                  <a:pt x="3640430" y="63723"/>
                </a:lnTo>
                <a:lnTo>
                  <a:pt x="3661473" y="51206"/>
                </a:lnTo>
                <a:lnTo>
                  <a:pt x="3661689" y="75882"/>
                </a:lnTo>
                <a:close/>
              </a:path>
              <a:path w="3697604" h="128905">
                <a:moveTo>
                  <a:pt x="3668887" y="75882"/>
                </a:moveTo>
                <a:lnTo>
                  <a:pt x="3661689" y="75882"/>
                </a:lnTo>
                <a:lnTo>
                  <a:pt x="3661473" y="51206"/>
                </a:lnTo>
                <a:lnTo>
                  <a:pt x="3668678" y="51206"/>
                </a:lnTo>
                <a:lnTo>
                  <a:pt x="3668887" y="75882"/>
                </a:lnTo>
                <a:close/>
              </a:path>
              <a:path w="3697604" h="128905">
                <a:moveTo>
                  <a:pt x="3616051" y="78225"/>
                </a:moveTo>
                <a:lnTo>
                  <a:pt x="3640430" y="63723"/>
                </a:lnTo>
                <a:lnTo>
                  <a:pt x="3661689" y="75882"/>
                </a:lnTo>
                <a:lnTo>
                  <a:pt x="3668887" y="75882"/>
                </a:lnTo>
                <a:lnTo>
                  <a:pt x="3668902" y="77774"/>
                </a:lnTo>
                <a:lnTo>
                  <a:pt x="3616051" y="782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0096" y="3321481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87" y="49649"/>
                </a:moveTo>
                <a:lnTo>
                  <a:pt x="3583419" y="26619"/>
                </a:lnTo>
                <a:lnTo>
                  <a:pt x="3576231" y="14274"/>
                </a:lnTo>
                <a:lnTo>
                  <a:pt x="3576535" y="11302"/>
                </a:lnTo>
                <a:lnTo>
                  <a:pt x="3591953" y="0"/>
                </a:lnTo>
                <a:lnTo>
                  <a:pt x="3594874" y="609"/>
                </a:lnTo>
                <a:lnTo>
                  <a:pt x="3597617" y="1816"/>
                </a:lnTo>
                <a:lnTo>
                  <a:pt x="3680463" y="49199"/>
                </a:lnTo>
                <a:lnTo>
                  <a:pt x="3676548" y="49199"/>
                </a:lnTo>
                <a:lnTo>
                  <a:pt x="3623687" y="49649"/>
                </a:lnTo>
                <a:close/>
              </a:path>
              <a:path w="3705225" h="128904">
                <a:moveTo>
                  <a:pt x="3648314" y="63734"/>
                </a:moveTo>
                <a:lnTo>
                  <a:pt x="3623687" y="49649"/>
                </a:lnTo>
                <a:lnTo>
                  <a:pt x="3676548" y="49199"/>
                </a:lnTo>
                <a:lnTo>
                  <a:pt x="3676565" y="51219"/>
                </a:lnTo>
                <a:lnTo>
                  <a:pt x="3669360" y="51219"/>
                </a:lnTo>
                <a:lnTo>
                  <a:pt x="3648314" y="63734"/>
                </a:lnTo>
                <a:close/>
              </a:path>
              <a:path w="3705225" h="128904">
                <a:moveTo>
                  <a:pt x="3590061" y="128447"/>
                </a:moveTo>
                <a:lnTo>
                  <a:pt x="3577081" y="114414"/>
                </a:lnTo>
                <a:lnTo>
                  <a:pt x="3577361" y="111442"/>
                </a:lnTo>
                <a:lnTo>
                  <a:pt x="3623949" y="78224"/>
                </a:lnTo>
                <a:lnTo>
                  <a:pt x="3676789" y="77774"/>
                </a:lnTo>
                <a:lnTo>
                  <a:pt x="3676548" y="49199"/>
                </a:lnTo>
                <a:lnTo>
                  <a:pt x="3680463" y="49199"/>
                </a:lnTo>
                <a:lnTo>
                  <a:pt x="3705021" y="63246"/>
                </a:lnTo>
                <a:lnTo>
                  <a:pt x="3598672" y="126504"/>
                </a:lnTo>
                <a:lnTo>
                  <a:pt x="3595954" y="127762"/>
                </a:lnTo>
                <a:lnTo>
                  <a:pt x="3593045" y="128409"/>
                </a:lnTo>
                <a:lnTo>
                  <a:pt x="3590061" y="128447"/>
                </a:lnTo>
                <a:close/>
              </a:path>
              <a:path w="3705225" h="128904">
                <a:moveTo>
                  <a:pt x="241" y="109067"/>
                </a:moveTo>
                <a:lnTo>
                  <a:pt x="0" y="80492"/>
                </a:lnTo>
                <a:lnTo>
                  <a:pt x="3623687" y="49649"/>
                </a:lnTo>
                <a:lnTo>
                  <a:pt x="3648314" y="63734"/>
                </a:lnTo>
                <a:lnTo>
                  <a:pt x="3623949" y="78224"/>
                </a:lnTo>
                <a:lnTo>
                  <a:pt x="241" y="109067"/>
                </a:lnTo>
                <a:close/>
              </a:path>
              <a:path w="3705225" h="128904">
                <a:moveTo>
                  <a:pt x="3669576" y="75895"/>
                </a:moveTo>
                <a:lnTo>
                  <a:pt x="3648314" y="63734"/>
                </a:lnTo>
                <a:lnTo>
                  <a:pt x="3669360" y="51219"/>
                </a:lnTo>
                <a:lnTo>
                  <a:pt x="3669576" y="75895"/>
                </a:lnTo>
                <a:close/>
              </a:path>
              <a:path w="3705225" h="128904">
                <a:moveTo>
                  <a:pt x="3676773" y="75895"/>
                </a:moveTo>
                <a:lnTo>
                  <a:pt x="3669576" y="75895"/>
                </a:lnTo>
                <a:lnTo>
                  <a:pt x="3669360" y="51219"/>
                </a:lnTo>
                <a:lnTo>
                  <a:pt x="3676565" y="51219"/>
                </a:lnTo>
                <a:lnTo>
                  <a:pt x="3676773" y="75895"/>
                </a:lnTo>
                <a:close/>
              </a:path>
              <a:path w="3705225" h="128904">
                <a:moveTo>
                  <a:pt x="3623949" y="78224"/>
                </a:moveTo>
                <a:lnTo>
                  <a:pt x="3648314" y="63734"/>
                </a:lnTo>
                <a:lnTo>
                  <a:pt x="3669576" y="75895"/>
                </a:lnTo>
                <a:lnTo>
                  <a:pt x="3676773" y="75895"/>
                </a:lnTo>
                <a:lnTo>
                  <a:pt x="3676789" y="77774"/>
                </a:lnTo>
                <a:lnTo>
                  <a:pt x="3623949" y="782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98448" y="246995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7980" y="26982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453" y="45719"/>
                </a:moveTo>
                <a:lnTo>
                  <a:pt x="13544" y="43923"/>
                </a:lnTo>
                <a:lnTo>
                  <a:pt x="6340" y="39119"/>
                </a:lnTo>
                <a:lnTo>
                  <a:pt x="1561" y="32079"/>
                </a:lnTo>
                <a:lnTo>
                  <a:pt x="0" y="23621"/>
                </a:lnTo>
                <a:lnTo>
                  <a:pt x="1561" y="14283"/>
                </a:lnTo>
                <a:lnTo>
                  <a:pt x="6340" y="6791"/>
                </a:lnTo>
                <a:lnTo>
                  <a:pt x="13562" y="1808"/>
                </a:lnTo>
                <a:lnTo>
                  <a:pt x="22453" y="0"/>
                </a:lnTo>
                <a:lnTo>
                  <a:pt x="31374" y="1808"/>
                </a:lnTo>
                <a:lnTo>
                  <a:pt x="38622" y="6696"/>
                </a:lnTo>
                <a:lnTo>
                  <a:pt x="43518" y="13962"/>
                </a:lnTo>
                <a:lnTo>
                  <a:pt x="45313" y="22859"/>
                </a:lnTo>
                <a:lnTo>
                  <a:pt x="43518" y="31757"/>
                </a:lnTo>
                <a:lnTo>
                  <a:pt x="38622" y="39023"/>
                </a:lnTo>
                <a:lnTo>
                  <a:pt x="31356" y="43923"/>
                </a:lnTo>
                <a:lnTo>
                  <a:pt x="22453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8587" y="2679166"/>
            <a:ext cx="83820" cy="84455"/>
          </a:xfrm>
          <a:custGeom>
            <a:avLst/>
            <a:gdLst/>
            <a:ahLst/>
            <a:cxnLst/>
            <a:rect l="l" t="t" r="r" b="b"/>
            <a:pathLst>
              <a:path w="83820" h="84455">
                <a:moveTo>
                  <a:pt x="41846" y="83870"/>
                </a:moveTo>
                <a:lnTo>
                  <a:pt x="7086" y="65392"/>
                </a:lnTo>
                <a:lnTo>
                  <a:pt x="0" y="40330"/>
                </a:lnTo>
                <a:lnTo>
                  <a:pt x="126" y="37680"/>
                </a:lnTo>
                <a:lnTo>
                  <a:pt x="21856" y="5080"/>
                </a:lnTo>
                <a:lnTo>
                  <a:pt x="41846" y="0"/>
                </a:lnTo>
                <a:lnTo>
                  <a:pt x="46113" y="215"/>
                </a:lnTo>
                <a:lnTo>
                  <a:pt x="78714" y="21945"/>
                </a:lnTo>
                <a:lnTo>
                  <a:pt x="83581" y="37998"/>
                </a:lnTo>
                <a:lnTo>
                  <a:pt x="41604" y="37998"/>
                </a:lnTo>
                <a:lnTo>
                  <a:pt x="41312" y="38023"/>
                </a:lnTo>
                <a:lnTo>
                  <a:pt x="41072" y="38100"/>
                </a:lnTo>
                <a:lnTo>
                  <a:pt x="40893" y="38100"/>
                </a:lnTo>
                <a:lnTo>
                  <a:pt x="41044" y="38108"/>
                </a:lnTo>
                <a:lnTo>
                  <a:pt x="40842" y="38112"/>
                </a:lnTo>
                <a:lnTo>
                  <a:pt x="40648" y="38208"/>
                </a:lnTo>
                <a:lnTo>
                  <a:pt x="40474" y="38227"/>
                </a:lnTo>
                <a:lnTo>
                  <a:pt x="40633" y="38227"/>
                </a:lnTo>
                <a:lnTo>
                  <a:pt x="40474" y="38239"/>
                </a:lnTo>
                <a:lnTo>
                  <a:pt x="40118" y="38379"/>
                </a:lnTo>
                <a:lnTo>
                  <a:pt x="40269" y="38379"/>
                </a:lnTo>
                <a:lnTo>
                  <a:pt x="40118" y="38392"/>
                </a:lnTo>
                <a:lnTo>
                  <a:pt x="39895" y="38528"/>
                </a:lnTo>
                <a:lnTo>
                  <a:pt x="39663" y="38690"/>
                </a:lnTo>
                <a:lnTo>
                  <a:pt x="39471" y="38811"/>
                </a:lnTo>
                <a:lnTo>
                  <a:pt x="39239" y="38989"/>
                </a:lnTo>
                <a:lnTo>
                  <a:pt x="39032" y="39268"/>
                </a:lnTo>
                <a:lnTo>
                  <a:pt x="38788" y="39504"/>
                </a:lnTo>
                <a:lnTo>
                  <a:pt x="38548" y="39810"/>
                </a:lnTo>
                <a:lnTo>
                  <a:pt x="38359" y="40140"/>
                </a:lnTo>
                <a:lnTo>
                  <a:pt x="38175" y="40526"/>
                </a:lnTo>
                <a:lnTo>
                  <a:pt x="38101" y="40932"/>
                </a:lnTo>
                <a:lnTo>
                  <a:pt x="38023" y="41313"/>
                </a:lnTo>
                <a:lnTo>
                  <a:pt x="37976" y="41694"/>
                </a:lnTo>
                <a:lnTo>
                  <a:pt x="37965" y="42075"/>
                </a:lnTo>
                <a:lnTo>
                  <a:pt x="37999" y="42481"/>
                </a:lnTo>
                <a:lnTo>
                  <a:pt x="38023" y="42900"/>
                </a:lnTo>
                <a:lnTo>
                  <a:pt x="38284" y="43647"/>
                </a:lnTo>
                <a:lnTo>
                  <a:pt x="38435" y="43887"/>
                </a:lnTo>
                <a:lnTo>
                  <a:pt x="38610" y="44140"/>
                </a:lnTo>
                <a:lnTo>
                  <a:pt x="38671" y="44284"/>
                </a:lnTo>
                <a:lnTo>
                  <a:pt x="38848" y="44446"/>
                </a:lnTo>
                <a:lnTo>
                  <a:pt x="38999" y="44564"/>
                </a:lnTo>
                <a:lnTo>
                  <a:pt x="39083" y="44697"/>
                </a:lnTo>
                <a:lnTo>
                  <a:pt x="39179" y="44831"/>
                </a:lnTo>
                <a:lnTo>
                  <a:pt x="39342" y="44949"/>
                </a:lnTo>
                <a:lnTo>
                  <a:pt x="39570" y="45072"/>
                </a:lnTo>
                <a:lnTo>
                  <a:pt x="39739" y="45239"/>
                </a:lnTo>
                <a:lnTo>
                  <a:pt x="39888" y="45288"/>
                </a:lnTo>
                <a:lnTo>
                  <a:pt x="40052" y="45423"/>
                </a:lnTo>
                <a:lnTo>
                  <a:pt x="40231" y="45478"/>
                </a:lnTo>
                <a:lnTo>
                  <a:pt x="40474" y="45643"/>
                </a:lnTo>
                <a:lnTo>
                  <a:pt x="40654" y="45656"/>
                </a:lnTo>
                <a:lnTo>
                  <a:pt x="40474" y="45656"/>
                </a:lnTo>
                <a:lnTo>
                  <a:pt x="40707" y="45685"/>
                </a:lnTo>
                <a:lnTo>
                  <a:pt x="40842" y="45758"/>
                </a:lnTo>
                <a:lnTo>
                  <a:pt x="41041" y="45758"/>
                </a:lnTo>
                <a:lnTo>
                  <a:pt x="40893" y="45770"/>
                </a:lnTo>
                <a:lnTo>
                  <a:pt x="41072" y="45770"/>
                </a:lnTo>
                <a:lnTo>
                  <a:pt x="41223" y="45834"/>
                </a:lnTo>
                <a:lnTo>
                  <a:pt x="41396" y="45834"/>
                </a:lnTo>
                <a:lnTo>
                  <a:pt x="41604" y="45885"/>
                </a:lnTo>
                <a:lnTo>
                  <a:pt x="83581" y="45885"/>
                </a:lnTo>
                <a:lnTo>
                  <a:pt x="83565" y="46202"/>
                </a:lnTo>
                <a:lnTo>
                  <a:pt x="61848" y="78803"/>
                </a:lnTo>
                <a:lnTo>
                  <a:pt x="46113" y="83654"/>
                </a:lnTo>
                <a:lnTo>
                  <a:pt x="41846" y="83870"/>
                </a:lnTo>
                <a:close/>
              </a:path>
              <a:path w="83820" h="84455">
                <a:moveTo>
                  <a:pt x="41484" y="38041"/>
                </a:moveTo>
                <a:close/>
              </a:path>
              <a:path w="83820" h="84455">
                <a:moveTo>
                  <a:pt x="41673" y="38062"/>
                </a:moveTo>
                <a:close/>
              </a:path>
              <a:path w="83820" h="84455">
                <a:moveTo>
                  <a:pt x="41837" y="38028"/>
                </a:moveTo>
                <a:close/>
              </a:path>
              <a:path w="83820" h="84455">
                <a:moveTo>
                  <a:pt x="41852" y="38025"/>
                </a:moveTo>
                <a:lnTo>
                  <a:pt x="41719" y="37998"/>
                </a:lnTo>
                <a:lnTo>
                  <a:pt x="41985" y="37998"/>
                </a:lnTo>
                <a:lnTo>
                  <a:pt x="41852" y="38025"/>
                </a:lnTo>
                <a:close/>
              </a:path>
              <a:path w="83820" h="84455">
                <a:moveTo>
                  <a:pt x="41867" y="38028"/>
                </a:moveTo>
                <a:close/>
              </a:path>
              <a:path w="83820" h="84455">
                <a:moveTo>
                  <a:pt x="42031" y="38062"/>
                </a:moveTo>
                <a:lnTo>
                  <a:pt x="42163" y="38048"/>
                </a:lnTo>
                <a:lnTo>
                  <a:pt x="42031" y="38062"/>
                </a:lnTo>
                <a:close/>
              </a:path>
              <a:path w="83820" h="84455">
                <a:moveTo>
                  <a:pt x="42220" y="38041"/>
                </a:moveTo>
                <a:close/>
              </a:path>
              <a:path w="83820" h="84455">
                <a:moveTo>
                  <a:pt x="42235" y="38040"/>
                </a:moveTo>
                <a:lnTo>
                  <a:pt x="42100" y="37998"/>
                </a:lnTo>
                <a:lnTo>
                  <a:pt x="83581" y="37998"/>
                </a:lnTo>
                <a:lnTo>
                  <a:pt x="42235" y="38040"/>
                </a:lnTo>
                <a:close/>
              </a:path>
              <a:path w="83820" h="84455">
                <a:moveTo>
                  <a:pt x="41469" y="38040"/>
                </a:moveTo>
                <a:lnTo>
                  <a:pt x="41312" y="38023"/>
                </a:lnTo>
                <a:lnTo>
                  <a:pt x="41522" y="38023"/>
                </a:lnTo>
                <a:close/>
              </a:path>
              <a:path w="83820" h="84455">
                <a:moveTo>
                  <a:pt x="42485" y="38117"/>
                </a:moveTo>
                <a:lnTo>
                  <a:pt x="42275" y="38041"/>
                </a:lnTo>
                <a:lnTo>
                  <a:pt x="83583" y="38036"/>
                </a:lnTo>
                <a:lnTo>
                  <a:pt x="42481" y="38036"/>
                </a:lnTo>
                <a:close/>
              </a:path>
              <a:path w="83820" h="84455">
                <a:moveTo>
                  <a:pt x="41852" y="38080"/>
                </a:moveTo>
                <a:close/>
              </a:path>
              <a:path w="83820" h="84455">
                <a:moveTo>
                  <a:pt x="41219" y="38117"/>
                </a:moveTo>
                <a:lnTo>
                  <a:pt x="41393" y="38036"/>
                </a:lnTo>
                <a:lnTo>
                  <a:pt x="41219" y="38117"/>
                </a:lnTo>
                <a:close/>
              </a:path>
              <a:path w="83820" h="84455">
                <a:moveTo>
                  <a:pt x="42653" y="38108"/>
                </a:moveTo>
                <a:lnTo>
                  <a:pt x="42481" y="38036"/>
                </a:lnTo>
                <a:lnTo>
                  <a:pt x="83583" y="38036"/>
                </a:lnTo>
                <a:lnTo>
                  <a:pt x="42653" y="38108"/>
                </a:lnTo>
                <a:close/>
              </a:path>
              <a:path w="83820" h="84455">
                <a:moveTo>
                  <a:pt x="42081" y="38072"/>
                </a:moveTo>
                <a:lnTo>
                  <a:pt x="42220" y="38041"/>
                </a:lnTo>
                <a:lnTo>
                  <a:pt x="42081" y="38072"/>
                </a:lnTo>
                <a:close/>
              </a:path>
              <a:path w="83820" h="84455">
                <a:moveTo>
                  <a:pt x="41362" y="38125"/>
                </a:moveTo>
                <a:lnTo>
                  <a:pt x="41587" y="38066"/>
                </a:lnTo>
                <a:lnTo>
                  <a:pt x="41362" y="38125"/>
                </a:lnTo>
                <a:close/>
              </a:path>
              <a:path w="83820" h="84455">
                <a:moveTo>
                  <a:pt x="42341" y="38125"/>
                </a:moveTo>
                <a:lnTo>
                  <a:pt x="42117" y="38066"/>
                </a:lnTo>
                <a:lnTo>
                  <a:pt x="42358" y="38091"/>
                </a:lnTo>
                <a:close/>
              </a:path>
              <a:path w="83820" h="84455">
                <a:moveTo>
                  <a:pt x="41748" y="38091"/>
                </a:moveTo>
                <a:close/>
              </a:path>
              <a:path w="83820" h="84455">
                <a:moveTo>
                  <a:pt x="41956" y="38091"/>
                </a:moveTo>
                <a:close/>
              </a:path>
              <a:path w="83820" h="84455">
                <a:moveTo>
                  <a:pt x="41408" y="38128"/>
                </a:moveTo>
                <a:lnTo>
                  <a:pt x="41623" y="38072"/>
                </a:lnTo>
                <a:lnTo>
                  <a:pt x="41408" y="38128"/>
                </a:lnTo>
                <a:close/>
              </a:path>
              <a:path w="83820" h="84455">
                <a:moveTo>
                  <a:pt x="42296" y="38128"/>
                </a:moveTo>
                <a:lnTo>
                  <a:pt x="42081" y="38072"/>
                </a:lnTo>
                <a:lnTo>
                  <a:pt x="42303" y="38117"/>
                </a:lnTo>
                <a:close/>
              </a:path>
              <a:path w="83820" h="84455">
                <a:moveTo>
                  <a:pt x="41644" y="38140"/>
                </a:moveTo>
                <a:close/>
              </a:path>
              <a:path w="83820" h="84455">
                <a:moveTo>
                  <a:pt x="42060" y="38140"/>
                </a:moveTo>
                <a:lnTo>
                  <a:pt x="42237" y="38131"/>
                </a:lnTo>
                <a:lnTo>
                  <a:pt x="42060" y="38140"/>
                </a:lnTo>
                <a:close/>
              </a:path>
              <a:path w="83820" h="84455">
                <a:moveTo>
                  <a:pt x="41051" y="38108"/>
                </a:moveTo>
                <a:lnTo>
                  <a:pt x="40893" y="38100"/>
                </a:lnTo>
                <a:lnTo>
                  <a:pt x="41072" y="38100"/>
                </a:lnTo>
                <a:close/>
              </a:path>
              <a:path w="83820" h="84455">
                <a:moveTo>
                  <a:pt x="43009" y="38203"/>
                </a:moveTo>
                <a:lnTo>
                  <a:pt x="42784" y="38163"/>
                </a:lnTo>
                <a:lnTo>
                  <a:pt x="83587" y="38112"/>
                </a:lnTo>
                <a:lnTo>
                  <a:pt x="42862" y="38112"/>
                </a:lnTo>
                <a:lnTo>
                  <a:pt x="43009" y="38203"/>
                </a:lnTo>
                <a:close/>
              </a:path>
              <a:path w="83820" h="84455">
                <a:moveTo>
                  <a:pt x="41852" y="38152"/>
                </a:moveTo>
                <a:lnTo>
                  <a:pt x="42060" y="38140"/>
                </a:lnTo>
                <a:lnTo>
                  <a:pt x="41852" y="38152"/>
                </a:lnTo>
                <a:close/>
              </a:path>
              <a:path w="83820" h="84455">
                <a:moveTo>
                  <a:pt x="40868" y="38185"/>
                </a:moveTo>
                <a:lnTo>
                  <a:pt x="41051" y="38108"/>
                </a:lnTo>
                <a:lnTo>
                  <a:pt x="40868" y="38185"/>
                </a:lnTo>
                <a:close/>
              </a:path>
              <a:path w="83820" h="84455">
                <a:moveTo>
                  <a:pt x="42835" y="38185"/>
                </a:moveTo>
                <a:lnTo>
                  <a:pt x="42653" y="38108"/>
                </a:lnTo>
                <a:lnTo>
                  <a:pt x="42835" y="38185"/>
                </a:lnTo>
                <a:close/>
              </a:path>
              <a:path w="83820" h="84455">
                <a:moveTo>
                  <a:pt x="40927" y="38178"/>
                </a:moveTo>
                <a:lnTo>
                  <a:pt x="41071" y="38109"/>
                </a:lnTo>
                <a:lnTo>
                  <a:pt x="40927" y="38178"/>
                </a:lnTo>
                <a:close/>
              </a:path>
              <a:path w="83820" h="84455">
                <a:moveTo>
                  <a:pt x="42774" y="38178"/>
                </a:moveTo>
                <a:lnTo>
                  <a:pt x="42633" y="38163"/>
                </a:lnTo>
                <a:lnTo>
                  <a:pt x="42774" y="38178"/>
                </a:lnTo>
                <a:close/>
              </a:path>
              <a:path w="83820" h="84455">
                <a:moveTo>
                  <a:pt x="40694" y="38203"/>
                </a:moveTo>
                <a:lnTo>
                  <a:pt x="40842" y="38112"/>
                </a:lnTo>
                <a:lnTo>
                  <a:pt x="41041" y="38112"/>
                </a:lnTo>
                <a:lnTo>
                  <a:pt x="40868" y="38185"/>
                </a:lnTo>
                <a:lnTo>
                  <a:pt x="40694" y="38203"/>
                </a:lnTo>
                <a:close/>
              </a:path>
              <a:path w="83820" h="84455">
                <a:moveTo>
                  <a:pt x="83593" y="38227"/>
                </a:moveTo>
                <a:lnTo>
                  <a:pt x="43056" y="38208"/>
                </a:lnTo>
                <a:lnTo>
                  <a:pt x="42862" y="38112"/>
                </a:lnTo>
                <a:lnTo>
                  <a:pt x="83587" y="38112"/>
                </a:lnTo>
                <a:close/>
              </a:path>
              <a:path w="83820" h="84455">
                <a:moveTo>
                  <a:pt x="41070" y="38163"/>
                </a:moveTo>
                <a:lnTo>
                  <a:pt x="41219" y="38117"/>
                </a:lnTo>
                <a:lnTo>
                  <a:pt x="41070" y="38163"/>
                </a:lnTo>
                <a:close/>
              </a:path>
              <a:path w="83820" h="84455">
                <a:moveTo>
                  <a:pt x="42633" y="38163"/>
                </a:moveTo>
                <a:lnTo>
                  <a:pt x="42485" y="38117"/>
                </a:lnTo>
                <a:lnTo>
                  <a:pt x="42633" y="38163"/>
                </a:lnTo>
                <a:close/>
              </a:path>
              <a:path w="83820" h="84455">
                <a:moveTo>
                  <a:pt x="41060" y="38195"/>
                </a:moveTo>
                <a:lnTo>
                  <a:pt x="41408" y="38128"/>
                </a:lnTo>
                <a:lnTo>
                  <a:pt x="41243" y="38185"/>
                </a:lnTo>
                <a:lnTo>
                  <a:pt x="41060" y="38195"/>
                </a:lnTo>
                <a:close/>
              </a:path>
              <a:path w="83820" h="84455">
                <a:moveTo>
                  <a:pt x="42644" y="38195"/>
                </a:moveTo>
                <a:lnTo>
                  <a:pt x="42417" y="38176"/>
                </a:lnTo>
                <a:lnTo>
                  <a:pt x="42644" y="38195"/>
                </a:lnTo>
                <a:close/>
              </a:path>
              <a:path w="83820" h="84455">
                <a:moveTo>
                  <a:pt x="41258" y="38184"/>
                </a:moveTo>
                <a:lnTo>
                  <a:pt x="41466" y="38131"/>
                </a:lnTo>
                <a:lnTo>
                  <a:pt x="41644" y="38140"/>
                </a:lnTo>
                <a:lnTo>
                  <a:pt x="41258" y="38184"/>
                </a:lnTo>
                <a:close/>
              </a:path>
              <a:path w="83820" h="84455">
                <a:moveTo>
                  <a:pt x="42446" y="38184"/>
                </a:moveTo>
                <a:lnTo>
                  <a:pt x="42060" y="38140"/>
                </a:lnTo>
                <a:lnTo>
                  <a:pt x="42237" y="38131"/>
                </a:lnTo>
                <a:lnTo>
                  <a:pt x="42446" y="38184"/>
                </a:lnTo>
                <a:close/>
              </a:path>
              <a:path w="83820" h="84455">
                <a:moveTo>
                  <a:pt x="41422" y="38175"/>
                </a:moveTo>
                <a:lnTo>
                  <a:pt x="41644" y="38140"/>
                </a:lnTo>
                <a:lnTo>
                  <a:pt x="41852" y="38152"/>
                </a:lnTo>
                <a:lnTo>
                  <a:pt x="41422" y="38175"/>
                </a:lnTo>
                <a:close/>
              </a:path>
              <a:path w="83820" h="84455">
                <a:moveTo>
                  <a:pt x="42829" y="38205"/>
                </a:moveTo>
                <a:lnTo>
                  <a:pt x="42633" y="38163"/>
                </a:lnTo>
                <a:lnTo>
                  <a:pt x="42829" y="38205"/>
                </a:lnTo>
                <a:close/>
              </a:path>
              <a:path w="83820" h="84455">
                <a:moveTo>
                  <a:pt x="42614" y="38227"/>
                </a:moveTo>
                <a:lnTo>
                  <a:pt x="42282" y="38175"/>
                </a:lnTo>
                <a:lnTo>
                  <a:pt x="42449" y="38185"/>
                </a:lnTo>
                <a:lnTo>
                  <a:pt x="42614" y="38227"/>
                </a:lnTo>
                <a:close/>
              </a:path>
              <a:path w="83820" h="84455">
                <a:moveTo>
                  <a:pt x="40880" y="38260"/>
                </a:moveTo>
                <a:lnTo>
                  <a:pt x="41060" y="38195"/>
                </a:lnTo>
                <a:lnTo>
                  <a:pt x="41258" y="38184"/>
                </a:lnTo>
                <a:lnTo>
                  <a:pt x="40880" y="38260"/>
                </a:lnTo>
                <a:close/>
              </a:path>
              <a:path w="83820" h="84455">
                <a:moveTo>
                  <a:pt x="42824" y="38260"/>
                </a:moveTo>
                <a:lnTo>
                  <a:pt x="42446" y="38184"/>
                </a:lnTo>
                <a:lnTo>
                  <a:pt x="42644" y="38195"/>
                </a:lnTo>
                <a:lnTo>
                  <a:pt x="42824" y="38260"/>
                </a:lnTo>
                <a:close/>
              </a:path>
              <a:path w="83820" h="84455">
                <a:moveTo>
                  <a:pt x="40674" y="38216"/>
                </a:moveTo>
                <a:lnTo>
                  <a:pt x="40868" y="38185"/>
                </a:lnTo>
                <a:lnTo>
                  <a:pt x="40674" y="38216"/>
                </a:lnTo>
                <a:close/>
              </a:path>
              <a:path w="83820" h="84455">
                <a:moveTo>
                  <a:pt x="43030" y="38216"/>
                </a:moveTo>
                <a:lnTo>
                  <a:pt x="42891" y="38208"/>
                </a:lnTo>
                <a:lnTo>
                  <a:pt x="43030" y="38216"/>
                </a:lnTo>
                <a:close/>
              </a:path>
              <a:path w="83820" h="84455">
                <a:moveTo>
                  <a:pt x="40699" y="38288"/>
                </a:moveTo>
                <a:lnTo>
                  <a:pt x="40955" y="38208"/>
                </a:lnTo>
                <a:lnTo>
                  <a:pt x="40699" y="38288"/>
                </a:lnTo>
                <a:close/>
              </a:path>
              <a:path w="83820" h="84455">
                <a:moveTo>
                  <a:pt x="40553" y="38290"/>
                </a:moveTo>
                <a:lnTo>
                  <a:pt x="40813" y="38208"/>
                </a:lnTo>
                <a:lnTo>
                  <a:pt x="40553" y="38290"/>
                </a:lnTo>
                <a:close/>
              </a:path>
              <a:path w="83820" h="84455">
                <a:moveTo>
                  <a:pt x="43151" y="38290"/>
                </a:moveTo>
                <a:lnTo>
                  <a:pt x="42891" y="38208"/>
                </a:lnTo>
                <a:lnTo>
                  <a:pt x="43030" y="38216"/>
                </a:lnTo>
                <a:close/>
              </a:path>
              <a:path w="83820" h="84455">
                <a:moveTo>
                  <a:pt x="40495" y="38302"/>
                </a:moveTo>
                <a:lnTo>
                  <a:pt x="40674" y="38216"/>
                </a:lnTo>
                <a:lnTo>
                  <a:pt x="40495" y="38302"/>
                </a:lnTo>
                <a:close/>
              </a:path>
              <a:path w="83820" h="84455">
                <a:moveTo>
                  <a:pt x="43204" y="38301"/>
                </a:moveTo>
                <a:lnTo>
                  <a:pt x="43030" y="38216"/>
                </a:lnTo>
                <a:lnTo>
                  <a:pt x="43204" y="38301"/>
                </a:lnTo>
                <a:close/>
              </a:path>
              <a:path w="83820" h="84455">
                <a:moveTo>
                  <a:pt x="83600" y="38379"/>
                </a:moveTo>
                <a:lnTo>
                  <a:pt x="43547" y="38371"/>
                </a:lnTo>
                <a:lnTo>
                  <a:pt x="43334" y="38318"/>
                </a:lnTo>
                <a:lnTo>
                  <a:pt x="43092" y="38239"/>
                </a:lnTo>
                <a:lnTo>
                  <a:pt x="43230" y="38227"/>
                </a:lnTo>
                <a:lnTo>
                  <a:pt x="83593" y="38227"/>
                </a:lnTo>
                <a:lnTo>
                  <a:pt x="83600" y="38379"/>
                </a:lnTo>
                <a:close/>
              </a:path>
              <a:path w="83820" h="84455">
                <a:moveTo>
                  <a:pt x="40633" y="38227"/>
                </a:moveTo>
                <a:lnTo>
                  <a:pt x="40474" y="38227"/>
                </a:lnTo>
                <a:lnTo>
                  <a:pt x="40651" y="38217"/>
                </a:lnTo>
                <a:close/>
              </a:path>
              <a:path w="83820" h="84455">
                <a:moveTo>
                  <a:pt x="40682" y="38331"/>
                </a:moveTo>
                <a:lnTo>
                  <a:pt x="40890" y="38258"/>
                </a:lnTo>
                <a:lnTo>
                  <a:pt x="41090" y="38227"/>
                </a:lnTo>
                <a:lnTo>
                  <a:pt x="40682" y="38331"/>
                </a:lnTo>
                <a:close/>
              </a:path>
              <a:path w="83820" h="84455">
                <a:moveTo>
                  <a:pt x="43022" y="38331"/>
                </a:moveTo>
                <a:lnTo>
                  <a:pt x="42614" y="38227"/>
                </a:lnTo>
                <a:lnTo>
                  <a:pt x="42814" y="38258"/>
                </a:lnTo>
                <a:lnTo>
                  <a:pt x="43022" y="38331"/>
                </a:lnTo>
                <a:close/>
              </a:path>
              <a:path w="83820" h="84455">
                <a:moveTo>
                  <a:pt x="40352" y="38331"/>
                </a:moveTo>
                <a:lnTo>
                  <a:pt x="40610" y="38239"/>
                </a:lnTo>
                <a:lnTo>
                  <a:pt x="40352" y="38331"/>
                </a:lnTo>
                <a:close/>
              </a:path>
              <a:path w="83820" h="84455">
                <a:moveTo>
                  <a:pt x="43336" y="38328"/>
                </a:moveTo>
                <a:lnTo>
                  <a:pt x="43209" y="38302"/>
                </a:lnTo>
                <a:lnTo>
                  <a:pt x="43336" y="38328"/>
                </a:lnTo>
                <a:close/>
              </a:path>
              <a:path w="83820" h="84455">
                <a:moveTo>
                  <a:pt x="40527" y="38371"/>
                </a:moveTo>
                <a:lnTo>
                  <a:pt x="40704" y="38287"/>
                </a:lnTo>
                <a:lnTo>
                  <a:pt x="40880" y="38260"/>
                </a:lnTo>
                <a:lnTo>
                  <a:pt x="40527" y="38371"/>
                </a:lnTo>
                <a:close/>
              </a:path>
              <a:path w="83820" h="84455">
                <a:moveTo>
                  <a:pt x="43168" y="38369"/>
                </a:moveTo>
                <a:lnTo>
                  <a:pt x="42824" y="38260"/>
                </a:lnTo>
                <a:lnTo>
                  <a:pt x="43000" y="38287"/>
                </a:lnTo>
                <a:lnTo>
                  <a:pt x="43168" y="38369"/>
                </a:lnTo>
                <a:close/>
              </a:path>
              <a:path w="83820" h="84455">
                <a:moveTo>
                  <a:pt x="40507" y="38318"/>
                </a:moveTo>
                <a:lnTo>
                  <a:pt x="40677" y="38265"/>
                </a:lnTo>
                <a:lnTo>
                  <a:pt x="40507" y="38318"/>
                </a:lnTo>
                <a:close/>
              </a:path>
              <a:path w="83820" h="84455">
                <a:moveTo>
                  <a:pt x="43196" y="38318"/>
                </a:moveTo>
                <a:lnTo>
                  <a:pt x="43027" y="38265"/>
                </a:lnTo>
                <a:lnTo>
                  <a:pt x="43196" y="38318"/>
                </a:lnTo>
                <a:close/>
              </a:path>
              <a:path w="83820" h="84455">
                <a:moveTo>
                  <a:pt x="43358" y="38417"/>
                </a:moveTo>
                <a:lnTo>
                  <a:pt x="43126" y="38348"/>
                </a:lnTo>
                <a:lnTo>
                  <a:pt x="43358" y="38417"/>
                </a:lnTo>
                <a:close/>
              </a:path>
              <a:path w="83820" h="84455">
                <a:moveTo>
                  <a:pt x="40346" y="38417"/>
                </a:moveTo>
                <a:lnTo>
                  <a:pt x="40606" y="38307"/>
                </a:lnTo>
                <a:lnTo>
                  <a:pt x="40346" y="38417"/>
                </a:lnTo>
                <a:close/>
              </a:path>
              <a:path w="83820" h="84455">
                <a:moveTo>
                  <a:pt x="43457" y="38418"/>
                </a:moveTo>
                <a:lnTo>
                  <a:pt x="43250" y="38326"/>
                </a:lnTo>
                <a:lnTo>
                  <a:pt x="43457" y="38418"/>
                </a:lnTo>
                <a:close/>
              </a:path>
              <a:path w="83820" h="84455">
                <a:moveTo>
                  <a:pt x="40228" y="38424"/>
                </a:moveTo>
                <a:lnTo>
                  <a:pt x="40449" y="38327"/>
                </a:lnTo>
                <a:lnTo>
                  <a:pt x="40228" y="38424"/>
                </a:lnTo>
                <a:close/>
              </a:path>
              <a:path w="83820" h="84455">
                <a:moveTo>
                  <a:pt x="43696" y="38493"/>
                </a:moveTo>
                <a:lnTo>
                  <a:pt x="43499" y="38429"/>
                </a:lnTo>
                <a:lnTo>
                  <a:pt x="83601" y="38392"/>
                </a:lnTo>
                <a:lnTo>
                  <a:pt x="43585" y="38392"/>
                </a:lnTo>
                <a:close/>
              </a:path>
              <a:path w="83820" h="84455">
                <a:moveTo>
                  <a:pt x="40269" y="38379"/>
                </a:moveTo>
                <a:lnTo>
                  <a:pt x="40118" y="38379"/>
                </a:lnTo>
                <a:lnTo>
                  <a:pt x="40314" y="38348"/>
                </a:lnTo>
                <a:close/>
              </a:path>
              <a:path w="83820" h="84455">
                <a:moveTo>
                  <a:pt x="43497" y="38503"/>
                </a:moveTo>
                <a:lnTo>
                  <a:pt x="43168" y="38369"/>
                </a:lnTo>
                <a:lnTo>
                  <a:pt x="43389" y="38437"/>
                </a:lnTo>
                <a:close/>
              </a:path>
              <a:path w="83820" h="84455">
                <a:moveTo>
                  <a:pt x="40206" y="38503"/>
                </a:moveTo>
                <a:lnTo>
                  <a:pt x="40527" y="38371"/>
                </a:lnTo>
                <a:lnTo>
                  <a:pt x="40206" y="38503"/>
                </a:lnTo>
                <a:close/>
              </a:path>
              <a:path w="83820" h="84455">
                <a:moveTo>
                  <a:pt x="40006" y="38493"/>
                </a:moveTo>
                <a:lnTo>
                  <a:pt x="40250" y="38392"/>
                </a:lnTo>
                <a:lnTo>
                  <a:pt x="40006" y="38493"/>
                </a:lnTo>
                <a:close/>
              </a:path>
              <a:path w="83820" h="84455">
                <a:moveTo>
                  <a:pt x="83610" y="38557"/>
                </a:moveTo>
                <a:lnTo>
                  <a:pt x="43903" y="38557"/>
                </a:lnTo>
                <a:lnTo>
                  <a:pt x="43712" y="38498"/>
                </a:lnTo>
                <a:lnTo>
                  <a:pt x="83601" y="38392"/>
                </a:lnTo>
                <a:lnTo>
                  <a:pt x="83610" y="38557"/>
                </a:lnTo>
                <a:close/>
              </a:path>
              <a:path w="83820" h="84455">
                <a:moveTo>
                  <a:pt x="40047" y="38561"/>
                </a:moveTo>
                <a:lnTo>
                  <a:pt x="40223" y="38455"/>
                </a:lnTo>
                <a:lnTo>
                  <a:pt x="40047" y="38561"/>
                </a:lnTo>
                <a:close/>
              </a:path>
              <a:path w="83820" h="84455">
                <a:moveTo>
                  <a:pt x="43638" y="38554"/>
                </a:moveTo>
                <a:lnTo>
                  <a:pt x="43481" y="38493"/>
                </a:lnTo>
                <a:lnTo>
                  <a:pt x="43638" y="38554"/>
                </a:lnTo>
                <a:close/>
              </a:path>
              <a:path w="83820" h="84455">
                <a:moveTo>
                  <a:pt x="43689" y="38621"/>
                </a:moveTo>
                <a:lnTo>
                  <a:pt x="43293" y="38429"/>
                </a:lnTo>
                <a:lnTo>
                  <a:pt x="43537" y="38528"/>
                </a:lnTo>
                <a:lnTo>
                  <a:pt x="43689" y="38621"/>
                </a:lnTo>
                <a:close/>
              </a:path>
              <a:path w="83820" h="84455">
                <a:moveTo>
                  <a:pt x="43803" y="38590"/>
                </a:moveTo>
                <a:lnTo>
                  <a:pt x="43556" y="38468"/>
                </a:lnTo>
                <a:lnTo>
                  <a:pt x="43803" y="38590"/>
                </a:lnTo>
                <a:close/>
              </a:path>
              <a:path w="83820" h="84455">
                <a:moveTo>
                  <a:pt x="39898" y="38592"/>
                </a:moveTo>
                <a:lnTo>
                  <a:pt x="40132" y="38472"/>
                </a:lnTo>
                <a:lnTo>
                  <a:pt x="39898" y="38592"/>
                </a:lnTo>
                <a:close/>
              </a:path>
              <a:path w="83820" h="84455">
                <a:moveTo>
                  <a:pt x="39897" y="38674"/>
                </a:moveTo>
                <a:lnTo>
                  <a:pt x="40206" y="38503"/>
                </a:lnTo>
                <a:lnTo>
                  <a:pt x="39897" y="38674"/>
                </a:lnTo>
                <a:close/>
              </a:path>
              <a:path w="83820" h="84455">
                <a:moveTo>
                  <a:pt x="43798" y="38674"/>
                </a:moveTo>
                <a:lnTo>
                  <a:pt x="43497" y="38503"/>
                </a:lnTo>
                <a:lnTo>
                  <a:pt x="43688" y="38592"/>
                </a:lnTo>
                <a:close/>
              </a:path>
              <a:path w="83820" h="84455">
                <a:moveTo>
                  <a:pt x="39921" y="38557"/>
                </a:moveTo>
                <a:close/>
              </a:path>
              <a:path w="83820" h="84455">
                <a:moveTo>
                  <a:pt x="83620" y="38760"/>
                </a:moveTo>
                <a:lnTo>
                  <a:pt x="44208" y="38760"/>
                </a:lnTo>
                <a:lnTo>
                  <a:pt x="44041" y="38690"/>
                </a:lnTo>
                <a:lnTo>
                  <a:pt x="43813" y="38582"/>
                </a:lnTo>
                <a:lnTo>
                  <a:pt x="83610" y="38557"/>
                </a:lnTo>
                <a:lnTo>
                  <a:pt x="83620" y="38760"/>
                </a:lnTo>
                <a:close/>
              </a:path>
              <a:path w="83820" h="84455">
                <a:moveTo>
                  <a:pt x="44003" y="38773"/>
                </a:moveTo>
                <a:lnTo>
                  <a:pt x="43758" y="38644"/>
                </a:lnTo>
                <a:lnTo>
                  <a:pt x="44003" y="38773"/>
                </a:lnTo>
                <a:close/>
              </a:path>
              <a:path w="83820" h="84455">
                <a:moveTo>
                  <a:pt x="39705" y="38766"/>
                </a:moveTo>
                <a:lnTo>
                  <a:pt x="39922" y="38615"/>
                </a:lnTo>
                <a:lnTo>
                  <a:pt x="39705" y="38766"/>
                </a:lnTo>
                <a:close/>
              </a:path>
              <a:path w="83820" h="84455">
                <a:moveTo>
                  <a:pt x="39706" y="38672"/>
                </a:moveTo>
                <a:lnTo>
                  <a:pt x="39891" y="38582"/>
                </a:lnTo>
                <a:lnTo>
                  <a:pt x="39706" y="38672"/>
                </a:lnTo>
                <a:close/>
              </a:path>
              <a:path w="83820" h="84455">
                <a:moveTo>
                  <a:pt x="43997" y="38671"/>
                </a:moveTo>
                <a:lnTo>
                  <a:pt x="43813" y="38582"/>
                </a:lnTo>
                <a:lnTo>
                  <a:pt x="43997" y="38671"/>
                </a:lnTo>
                <a:close/>
              </a:path>
              <a:path w="83820" h="84455">
                <a:moveTo>
                  <a:pt x="43916" y="38693"/>
                </a:moveTo>
                <a:lnTo>
                  <a:pt x="43736" y="38589"/>
                </a:lnTo>
                <a:lnTo>
                  <a:pt x="43916" y="38693"/>
                </a:lnTo>
                <a:close/>
              </a:path>
              <a:path w="83820" h="84455">
                <a:moveTo>
                  <a:pt x="39794" y="38685"/>
                </a:moveTo>
                <a:lnTo>
                  <a:pt x="39950" y="38596"/>
                </a:lnTo>
                <a:lnTo>
                  <a:pt x="39794" y="38685"/>
                </a:lnTo>
                <a:close/>
              </a:path>
              <a:path w="83820" h="84455">
                <a:moveTo>
                  <a:pt x="43989" y="38760"/>
                </a:moveTo>
                <a:lnTo>
                  <a:pt x="43774" y="38615"/>
                </a:lnTo>
                <a:lnTo>
                  <a:pt x="43989" y="38760"/>
                </a:lnTo>
                <a:close/>
              </a:path>
              <a:path w="83820" h="84455">
                <a:moveTo>
                  <a:pt x="39721" y="38752"/>
                </a:moveTo>
                <a:lnTo>
                  <a:pt x="39918" y="38618"/>
                </a:lnTo>
                <a:lnTo>
                  <a:pt x="39721" y="38752"/>
                </a:lnTo>
                <a:close/>
              </a:path>
              <a:path w="83820" h="84455">
                <a:moveTo>
                  <a:pt x="39593" y="38795"/>
                </a:moveTo>
                <a:lnTo>
                  <a:pt x="39816" y="38644"/>
                </a:lnTo>
                <a:lnTo>
                  <a:pt x="39593" y="38795"/>
                </a:lnTo>
                <a:close/>
              </a:path>
              <a:path w="83820" h="84455">
                <a:moveTo>
                  <a:pt x="44117" y="38804"/>
                </a:moveTo>
                <a:lnTo>
                  <a:pt x="43887" y="38644"/>
                </a:lnTo>
                <a:lnTo>
                  <a:pt x="44117" y="38804"/>
                </a:lnTo>
                <a:close/>
              </a:path>
              <a:path w="83820" h="84455">
                <a:moveTo>
                  <a:pt x="44141" y="38899"/>
                </a:moveTo>
                <a:lnTo>
                  <a:pt x="43798" y="38674"/>
                </a:lnTo>
                <a:lnTo>
                  <a:pt x="44037" y="38804"/>
                </a:lnTo>
                <a:close/>
              </a:path>
              <a:path w="83820" h="84455">
                <a:moveTo>
                  <a:pt x="39550" y="38907"/>
                </a:moveTo>
                <a:lnTo>
                  <a:pt x="39897" y="38674"/>
                </a:lnTo>
                <a:lnTo>
                  <a:pt x="39550" y="38907"/>
                </a:lnTo>
                <a:close/>
              </a:path>
              <a:path w="83820" h="84455">
                <a:moveTo>
                  <a:pt x="44094" y="38817"/>
                </a:moveTo>
                <a:lnTo>
                  <a:pt x="43916" y="38693"/>
                </a:lnTo>
                <a:lnTo>
                  <a:pt x="44094" y="38817"/>
                </a:lnTo>
                <a:close/>
              </a:path>
              <a:path w="83820" h="84455">
                <a:moveTo>
                  <a:pt x="83632" y="39001"/>
                </a:moveTo>
                <a:lnTo>
                  <a:pt x="44474" y="39001"/>
                </a:lnTo>
                <a:lnTo>
                  <a:pt x="44233" y="38811"/>
                </a:lnTo>
                <a:lnTo>
                  <a:pt x="44029" y="38695"/>
                </a:lnTo>
                <a:lnTo>
                  <a:pt x="44208" y="38760"/>
                </a:lnTo>
                <a:lnTo>
                  <a:pt x="83620" y="38760"/>
                </a:lnTo>
                <a:lnTo>
                  <a:pt x="83632" y="39001"/>
                </a:lnTo>
                <a:close/>
              </a:path>
              <a:path w="83820" h="84455">
                <a:moveTo>
                  <a:pt x="39609" y="38760"/>
                </a:moveTo>
                <a:close/>
              </a:path>
              <a:path w="83820" h="84455">
                <a:moveTo>
                  <a:pt x="39553" y="38839"/>
                </a:moveTo>
                <a:lnTo>
                  <a:pt x="39716" y="38728"/>
                </a:lnTo>
                <a:lnTo>
                  <a:pt x="39553" y="38839"/>
                </a:lnTo>
                <a:close/>
              </a:path>
              <a:path w="83820" h="84455">
                <a:moveTo>
                  <a:pt x="44331" y="39073"/>
                </a:moveTo>
                <a:lnTo>
                  <a:pt x="43904" y="38753"/>
                </a:lnTo>
                <a:lnTo>
                  <a:pt x="44153" y="38910"/>
                </a:lnTo>
                <a:lnTo>
                  <a:pt x="44331" y="39073"/>
                </a:lnTo>
                <a:close/>
              </a:path>
              <a:path w="83820" h="84455">
                <a:moveTo>
                  <a:pt x="44280" y="38985"/>
                </a:moveTo>
                <a:lnTo>
                  <a:pt x="44113" y="38873"/>
                </a:lnTo>
                <a:lnTo>
                  <a:pt x="44280" y="38985"/>
                </a:lnTo>
                <a:close/>
              </a:path>
              <a:path w="83820" h="84455">
                <a:moveTo>
                  <a:pt x="39361" y="39078"/>
                </a:moveTo>
                <a:lnTo>
                  <a:pt x="39528" y="38927"/>
                </a:lnTo>
                <a:lnTo>
                  <a:pt x="39757" y="38779"/>
                </a:lnTo>
                <a:lnTo>
                  <a:pt x="39361" y="39078"/>
                </a:lnTo>
                <a:close/>
              </a:path>
              <a:path w="83820" h="84455">
                <a:moveTo>
                  <a:pt x="39405" y="38898"/>
                </a:moveTo>
                <a:lnTo>
                  <a:pt x="39557" y="38811"/>
                </a:lnTo>
                <a:lnTo>
                  <a:pt x="39405" y="38898"/>
                </a:lnTo>
                <a:close/>
              </a:path>
              <a:path w="83820" h="84455">
                <a:moveTo>
                  <a:pt x="44307" y="38909"/>
                </a:moveTo>
                <a:lnTo>
                  <a:pt x="44144" y="38811"/>
                </a:lnTo>
                <a:lnTo>
                  <a:pt x="44307" y="38909"/>
                </a:lnTo>
                <a:close/>
              </a:path>
              <a:path w="83820" h="84455">
                <a:moveTo>
                  <a:pt x="39298" y="39039"/>
                </a:moveTo>
                <a:lnTo>
                  <a:pt x="39505" y="38863"/>
                </a:lnTo>
                <a:lnTo>
                  <a:pt x="39298" y="39039"/>
                </a:lnTo>
                <a:close/>
              </a:path>
              <a:path w="83820" h="84455">
                <a:moveTo>
                  <a:pt x="44408" y="39043"/>
                </a:moveTo>
                <a:lnTo>
                  <a:pt x="44204" y="38870"/>
                </a:lnTo>
                <a:lnTo>
                  <a:pt x="44408" y="39043"/>
                </a:lnTo>
                <a:close/>
              </a:path>
              <a:path w="83820" h="84455">
                <a:moveTo>
                  <a:pt x="44422" y="39140"/>
                </a:moveTo>
                <a:lnTo>
                  <a:pt x="44141" y="38899"/>
                </a:lnTo>
                <a:lnTo>
                  <a:pt x="44342" y="39052"/>
                </a:lnTo>
                <a:close/>
              </a:path>
              <a:path w="83820" h="84455">
                <a:moveTo>
                  <a:pt x="39277" y="39141"/>
                </a:moveTo>
                <a:lnTo>
                  <a:pt x="39423" y="38985"/>
                </a:lnTo>
                <a:lnTo>
                  <a:pt x="39277" y="39141"/>
                </a:lnTo>
                <a:close/>
              </a:path>
              <a:path w="83820" h="84455">
                <a:moveTo>
                  <a:pt x="39311" y="39001"/>
                </a:moveTo>
                <a:close/>
              </a:path>
              <a:path w="83820" h="84455">
                <a:moveTo>
                  <a:pt x="83646" y="39268"/>
                </a:moveTo>
                <a:lnTo>
                  <a:pt x="44741" y="39268"/>
                </a:lnTo>
                <a:lnTo>
                  <a:pt x="44525" y="39052"/>
                </a:lnTo>
                <a:lnTo>
                  <a:pt x="44335" y="38934"/>
                </a:lnTo>
                <a:lnTo>
                  <a:pt x="44474" y="39001"/>
                </a:lnTo>
                <a:lnTo>
                  <a:pt x="83632" y="39001"/>
                </a:lnTo>
                <a:lnTo>
                  <a:pt x="83646" y="39268"/>
                </a:lnTo>
                <a:close/>
              </a:path>
              <a:path w="83820" h="84455">
                <a:moveTo>
                  <a:pt x="44559" y="39243"/>
                </a:moveTo>
                <a:lnTo>
                  <a:pt x="44393" y="39109"/>
                </a:lnTo>
                <a:lnTo>
                  <a:pt x="44559" y="39243"/>
                </a:lnTo>
                <a:close/>
              </a:path>
              <a:path w="83820" h="84455">
                <a:moveTo>
                  <a:pt x="39149" y="39238"/>
                </a:moveTo>
                <a:lnTo>
                  <a:pt x="39295" y="39081"/>
                </a:lnTo>
                <a:lnTo>
                  <a:pt x="39149" y="39238"/>
                </a:lnTo>
                <a:close/>
              </a:path>
              <a:path w="83820" h="84455">
                <a:moveTo>
                  <a:pt x="39107" y="39170"/>
                </a:moveTo>
                <a:lnTo>
                  <a:pt x="39269" y="39052"/>
                </a:lnTo>
                <a:lnTo>
                  <a:pt x="39107" y="39170"/>
                </a:lnTo>
                <a:close/>
              </a:path>
              <a:path w="83820" h="84455">
                <a:moveTo>
                  <a:pt x="44598" y="39171"/>
                </a:moveTo>
                <a:lnTo>
                  <a:pt x="44433" y="39052"/>
                </a:lnTo>
                <a:lnTo>
                  <a:pt x="44598" y="39171"/>
                </a:lnTo>
                <a:close/>
              </a:path>
              <a:path w="83820" h="84455">
                <a:moveTo>
                  <a:pt x="44681" y="39308"/>
                </a:moveTo>
                <a:lnTo>
                  <a:pt x="44477" y="39106"/>
                </a:lnTo>
                <a:lnTo>
                  <a:pt x="44681" y="39308"/>
                </a:lnTo>
                <a:close/>
              </a:path>
              <a:path w="83820" h="84455">
                <a:moveTo>
                  <a:pt x="39023" y="39308"/>
                </a:moveTo>
                <a:lnTo>
                  <a:pt x="39221" y="39109"/>
                </a:lnTo>
                <a:lnTo>
                  <a:pt x="39023" y="39308"/>
                </a:lnTo>
                <a:close/>
              </a:path>
              <a:path w="83820" h="84455">
                <a:moveTo>
                  <a:pt x="44650" y="39364"/>
                </a:moveTo>
                <a:lnTo>
                  <a:pt x="44422" y="39140"/>
                </a:lnTo>
                <a:lnTo>
                  <a:pt x="44650" y="39364"/>
                </a:lnTo>
                <a:close/>
              </a:path>
              <a:path w="83820" h="84455">
                <a:moveTo>
                  <a:pt x="39072" y="39340"/>
                </a:moveTo>
                <a:lnTo>
                  <a:pt x="39277" y="39141"/>
                </a:lnTo>
                <a:lnTo>
                  <a:pt x="39072" y="39340"/>
                </a:lnTo>
                <a:close/>
              </a:path>
              <a:path w="83820" h="84455">
                <a:moveTo>
                  <a:pt x="39032" y="39268"/>
                </a:moveTo>
                <a:close/>
              </a:path>
              <a:path w="83820" h="84455">
                <a:moveTo>
                  <a:pt x="83660" y="39560"/>
                </a:moveTo>
                <a:lnTo>
                  <a:pt x="44982" y="39560"/>
                </a:lnTo>
                <a:lnTo>
                  <a:pt x="44792" y="39306"/>
                </a:lnTo>
                <a:lnTo>
                  <a:pt x="44623" y="39195"/>
                </a:lnTo>
                <a:lnTo>
                  <a:pt x="83646" y="39268"/>
                </a:lnTo>
                <a:lnTo>
                  <a:pt x="83660" y="39560"/>
                </a:lnTo>
                <a:close/>
              </a:path>
              <a:path w="83820" h="84455">
                <a:moveTo>
                  <a:pt x="44710" y="39356"/>
                </a:moveTo>
                <a:lnTo>
                  <a:pt x="44562" y="39209"/>
                </a:lnTo>
                <a:lnTo>
                  <a:pt x="44710" y="39356"/>
                </a:lnTo>
                <a:close/>
              </a:path>
              <a:path w="83820" h="84455">
                <a:moveTo>
                  <a:pt x="38961" y="39487"/>
                </a:moveTo>
                <a:lnTo>
                  <a:pt x="39088" y="39325"/>
                </a:lnTo>
                <a:lnTo>
                  <a:pt x="38961" y="39487"/>
                </a:lnTo>
                <a:close/>
              </a:path>
              <a:path w="83820" h="84455">
                <a:moveTo>
                  <a:pt x="44778" y="39534"/>
                </a:moveTo>
                <a:lnTo>
                  <a:pt x="44500" y="39227"/>
                </a:lnTo>
                <a:lnTo>
                  <a:pt x="44778" y="39534"/>
                </a:lnTo>
                <a:close/>
              </a:path>
              <a:path w="83820" h="84455">
                <a:moveTo>
                  <a:pt x="38919" y="39478"/>
                </a:moveTo>
                <a:lnTo>
                  <a:pt x="39025" y="39344"/>
                </a:lnTo>
                <a:lnTo>
                  <a:pt x="38919" y="39478"/>
                </a:lnTo>
                <a:close/>
              </a:path>
              <a:path w="83820" h="84455">
                <a:moveTo>
                  <a:pt x="44796" y="39497"/>
                </a:moveTo>
                <a:lnTo>
                  <a:pt x="44559" y="39243"/>
                </a:lnTo>
                <a:lnTo>
                  <a:pt x="44796" y="39497"/>
                </a:lnTo>
                <a:close/>
              </a:path>
              <a:path w="83820" h="84455">
                <a:moveTo>
                  <a:pt x="38836" y="39464"/>
                </a:moveTo>
                <a:lnTo>
                  <a:pt x="38912" y="39306"/>
                </a:lnTo>
                <a:lnTo>
                  <a:pt x="38836" y="39464"/>
                </a:lnTo>
                <a:close/>
              </a:path>
              <a:path w="83820" h="84455">
                <a:moveTo>
                  <a:pt x="44868" y="39464"/>
                </a:moveTo>
                <a:lnTo>
                  <a:pt x="44698" y="39306"/>
                </a:lnTo>
                <a:lnTo>
                  <a:pt x="44868" y="39464"/>
                </a:lnTo>
                <a:close/>
              </a:path>
              <a:path w="83820" h="84455">
                <a:moveTo>
                  <a:pt x="38821" y="39641"/>
                </a:moveTo>
                <a:lnTo>
                  <a:pt x="38953" y="39448"/>
                </a:lnTo>
                <a:lnTo>
                  <a:pt x="38821" y="39641"/>
                </a:lnTo>
                <a:close/>
              </a:path>
              <a:path w="83820" h="84455">
                <a:moveTo>
                  <a:pt x="44900" y="39668"/>
                </a:moveTo>
                <a:lnTo>
                  <a:pt x="44650" y="39364"/>
                </a:lnTo>
                <a:lnTo>
                  <a:pt x="44900" y="39668"/>
                </a:lnTo>
                <a:close/>
              </a:path>
              <a:path w="83820" h="84455">
                <a:moveTo>
                  <a:pt x="38780" y="39581"/>
                </a:moveTo>
                <a:lnTo>
                  <a:pt x="38950" y="39388"/>
                </a:lnTo>
                <a:lnTo>
                  <a:pt x="38780" y="39581"/>
                </a:lnTo>
                <a:close/>
              </a:path>
              <a:path w="83820" h="84455">
                <a:moveTo>
                  <a:pt x="44933" y="39600"/>
                </a:moveTo>
                <a:lnTo>
                  <a:pt x="44755" y="39390"/>
                </a:lnTo>
                <a:lnTo>
                  <a:pt x="44933" y="39600"/>
                </a:lnTo>
                <a:close/>
              </a:path>
              <a:path w="83820" h="84455">
                <a:moveTo>
                  <a:pt x="38673" y="39802"/>
                </a:moveTo>
                <a:lnTo>
                  <a:pt x="38798" y="39614"/>
                </a:lnTo>
                <a:lnTo>
                  <a:pt x="38919" y="39478"/>
                </a:lnTo>
                <a:lnTo>
                  <a:pt x="38795" y="39668"/>
                </a:lnTo>
                <a:lnTo>
                  <a:pt x="38673" y="39802"/>
                </a:lnTo>
                <a:close/>
              </a:path>
              <a:path w="83820" h="84455">
                <a:moveTo>
                  <a:pt x="38718" y="39810"/>
                </a:moveTo>
                <a:lnTo>
                  <a:pt x="38836" y="39623"/>
                </a:lnTo>
                <a:lnTo>
                  <a:pt x="38961" y="39487"/>
                </a:lnTo>
                <a:lnTo>
                  <a:pt x="38718" y="39810"/>
                </a:lnTo>
                <a:close/>
              </a:path>
              <a:path w="83820" h="84455">
                <a:moveTo>
                  <a:pt x="38775" y="39560"/>
                </a:moveTo>
                <a:close/>
              </a:path>
              <a:path w="83820" h="84455">
                <a:moveTo>
                  <a:pt x="83676" y="39865"/>
                </a:moveTo>
                <a:lnTo>
                  <a:pt x="45198" y="39865"/>
                </a:lnTo>
                <a:lnTo>
                  <a:pt x="45021" y="39585"/>
                </a:lnTo>
                <a:lnTo>
                  <a:pt x="44893" y="39493"/>
                </a:lnTo>
                <a:lnTo>
                  <a:pt x="83660" y="39560"/>
                </a:lnTo>
                <a:lnTo>
                  <a:pt x="83676" y="39865"/>
                </a:lnTo>
                <a:close/>
              </a:path>
              <a:path w="83820" h="84455">
                <a:moveTo>
                  <a:pt x="45041" y="39824"/>
                </a:moveTo>
                <a:lnTo>
                  <a:pt x="44913" y="39683"/>
                </a:lnTo>
                <a:lnTo>
                  <a:pt x="44796" y="39497"/>
                </a:lnTo>
                <a:lnTo>
                  <a:pt x="44920" y="39641"/>
                </a:lnTo>
                <a:lnTo>
                  <a:pt x="45041" y="39824"/>
                </a:lnTo>
                <a:close/>
              </a:path>
              <a:path w="83820" h="84455">
                <a:moveTo>
                  <a:pt x="44986" y="39810"/>
                </a:moveTo>
                <a:lnTo>
                  <a:pt x="44778" y="39534"/>
                </a:lnTo>
                <a:lnTo>
                  <a:pt x="44904" y="39676"/>
                </a:lnTo>
                <a:lnTo>
                  <a:pt x="44986" y="39810"/>
                </a:lnTo>
                <a:close/>
              </a:path>
              <a:path w="83820" h="84455">
                <a:moveTo>
                  <a:pt x="38612" y="39746"/>
                </a:moveTo>
                <a:lnTo>
                  <a:pt x="38671" y="39585"/>
                </a:lnTo>
                <a:lnTo>
                  <a:pt x="38612" y="39746"/>
                </a:lnTo>
                <a:close/>
              </a:path>
              <a:path w="83820" h="84455">
                <a:moveTo>
                  <a:pt x="45080" y="39746"/>
                </a:moveTo>
                <a:lnTo>
                  <a:pt x="44943" y="39585"/>
                </a:lnTo>
                <a:lnTo>
                  <a:pt x="45080" y="39746"/>
                </a:lnTo>
                <a:close/>
              </a:path>
              <a:path w="83820" h="84455">
                <a:moveTo>
                  <a:pt x="38584" y="39987"/>
                </a:moveTo>
                <a:lnTo>
                  <a:pt x="38696" y="39777"/>
                </a:lnTo>
                <a:lnTo>
                  <a:pt x="38821" y="39641"/>
                </a:lnTo>
                <a:lnTo>
                  <a:pt x="38584" y="39987"/>
                </a:lnTo>
                <a:close/>
              </a:path>
              <a:path w="83820" h="84455">
                <a:moveTo>
                  <a:pt x="38555" y="39906"/>
                </a:moveTo>
                <a:lnTo>
                  <a:pt x="38601" y="39777"/>
                </a:lnTo>
                <a:lnTo>
                  <a:pt x="38555" y="39906"/>
                </a:lnTo>
                <a:close/>
              </a:path>
              <a:path w="83820" h="84455">
                <a:moveTo>
                  <a:pt x="45119" y="39987"/>
                </a:moveTo>
                <a:lnTo>
                  <a:pt x="44900" y="39668"/>
                </a:lnTo>
                <a:lnTo>
                  <a:pt x="45021" y="39802"/>
                </a:lnTo>
                <a:lnTo>
                  <a:pt x="45119" y="39987"/>
                </a:lnTo>
                <a:close/>
              </a:path>
              <a:path w="83820" h="84455">
                <a:moveTo>
                  <a:pt x="45138" y="39904"/>
                </a:moveTo>
                <a:lnTo>
                  <a:pt x="44991" y="39676"/>
                </a:lnTo>
                <a:lnTo>
                  <a:pt x="45108" y="39824"/>
                </a:lnTo>
                <a:close/>
              </a:path>
              <a:path w="83820" h="84455">
                <a:moveTo>
                  <a:pt x="38553" y="39865"/>
                </a:moveTo>
                <a:close/>
              </a:path>
              <a:path w="83820" h="84455">
                <a:moveTo>
                  <a:pt x="83730" y="40932"/>
                </a:moveTo>
                <a:lnTo>
                  <a:pt x="45668" y="40932"/>
                </a:lnTo>
                <a:lnTo>
                  <a:pt x="45567" y="40563"/>
                </a:lnTo>
                <a:lnTo>
                  <a:pt x="45414" y="40208"/>
                </a:lnTo>
                <a:lnTo>
                  <a:pt x="45236" y="39890"/>
                </a:lnTo>
                <a:lnTo>
                  <a:pt x="45102" y="39777"/>
                </a:lnTo>
                <a:lnTo>
                  <a:pt x="83676" y="39865"/>
                </a:lnTo>
                <a:lnTo>
                  <a:pt x="83730" y="40932"/>
                </a:lnTo>
                <a:close/>
              </a:path>
              <a:path w="83820" h="84455">
                <a:moveTo>
                  <a:pt x="38471" y="40137"/>
                </a:moveTo>
                <a:lnTo>
                  <a:pt x="38555" y="39968"/>
                </a:lnTo>
                <a:lnTo>
                  <a:pt x="38673" y="39802"/>
                </a:lnTo>
                <a:lnTo>
                  <a:pt x="38569" y="40008"/>
                </a:lnTo>
                <a:lnTo>
                  <a:pt x="38471" y="40137"/>
                </a:lnTo>
                <a:close/>
              </a:path>
              <a:path w="83820" h="84455">
                <a:moveTo>
                  <a:pt x="38487" y="40189"/>
                </a:moveTo>
                <a:lnTo>
                  <a:pt x="38598" y="39968"/>
                </a:lnTo>
                <a:lnTo>
                  <a:pt x="38718" y="39810"/>
                </a:lnTo>
                <a:lnTo>
                  <a:pt x="38487" y="40189"/>
                </a:lnTo>
                <a:close/>
              </a:path>
              <a:path w="83820" h="84455">
                <a:moveTo>
                  <a:pt x="45217" y="40189"/>
                </a:moveTo>
                <a:lnTo>
                  <a:pt x="44986" y="39810"/>
                </a:lnTo>
                <a:lnTo>
                  <a:pt x="45106" y="39968"/>
                </a:lnTo>
                <a:lnTo>
                  <a:pt x="45217" y="40189"/>
                </a:lnTo>
                <a:close/>
              </a:path>
              <a:path w="83820" h="84455">
                <a:moveTo>
                  <a:pt x="45214" y="40113"/>
                </a:moveTo>
                <a:lnTo>
                  <a:pt x="45041" y="39824"/>
                </a:lnTo>
                <a:lnTo>
                  <a:pt x="45162" y="39993"/>
                </a:lnTo>
                <a:close/>
              </a:path>
              <a:path w="83820" h="84455">
                <a:moveTo>
                  <a:pt x="38423" y="40063"/>
                </a:moveTo>
                <a:lnTo>
                  <a:pt x="38467" y="39890"/>
                </a:lnTo>
                <a:lnTo>
                  <a:pt x="38423" y="40063"/>
                </a:lnTo>
                <a:close/>
              </a:path>
              <a:path w="83820" h="84455">
                <a:moveTo>
                  <a:pt x="45286" y="40083"/>
                </a:moveTo>
                <a:lnTo>
                  <a:pt x="45151" y="39890"/>
                </a:lnTo>
                <a:lnTo>
                  <a:pt x="45286" y="40083"/>
                </a:lnTo>
                <a:close/>
              </a:path>
              <a:path w="83820" h="84455">
                <a:moveTo>
                  <a:pt x="38401" y="40330"/>
                </a:moveTo>
                <a:lnTo>
                  <a:pt x="38459" y="40171"/>
                </a:lnTo>
                <a:lnTo>
                  <a:pt x="38584" y="39987"/>
                </a:lnTo>
                <a:lnTo>
                  <a:pt x="38401" y="40330"/>
                </a:lnTo>
                <a:close/>
              </a:path>
              <a:path w="83820" h="84455">
                <a:moveTo>
                  <a:pt x="45282" y="40296"/>
                </a:moveTo>
                <a:lnTo>
                  <a:pt x="45119" y="39987"/>
                </a:lnTo>
                <a:lnTo>
                  <a:pt x="45242" y="40189"/>
                </a:lnTo>
                <a:close/>
              </a:path>
              <a:path w="83820" h="84455">
                <a:moveTo>
                  <a:pt x="38369" y="40208"/>
                </a:moveTo>
                <a:close/>
              </a:path>
              <a:path w="83820" h="84455">
                <a:moveTo>
                  <a:pt x="45383" y="40462"/>
                </a:moveTo>
                <a:lnTo>
                  <a:pt x="45214" y="40113"/>
                </a:lnTo>
                <a:lnTo>
                  <a:pt x="45338" y="40330"/>
                </a:lnTo>
                <a:lnTo>
                  <a:pt x="45383" y="40462"/>
                </a:lnTo>
                <a:close/>
              </a:path>
              <a:path w="83820" h="84455">
                <a:moveTo>
                  <a:pt x="45389" y="40208"/>
                </a:moveTo>
                <a:close/>
              </a:path>
              <a:path w="83820" h="84455">
                <a:moveTo>
                  <a:pt x="38321" y="40462"/>
                </a:moveTo>
                <a:lnTo>
                  <a:pt x="38471" y="40137"/>
                </a:lnTo>
                <a:lnTo>
                  <a:pt x="38321" y="40462"/>
                </a:lnTo>
                <a:close/>
              </a:path>
              <a:path w="83820" h="84455">
                <a:moveTo>
                  <a:pt x="38260" y="40401"/>
                </a:moveTo>
                <a:lnTo>
                  <a:pt x="38290" y="40208"/>
                </a:lnTo>
                <a:lnTo>
                  <a:pt x="38260" y="40401"/>
                </a:lnTo>
                <a:close/>
              </a:path>
              <a:path w="83820" h="84455">
                <a:moveTo>
                  <a:pt x="45443" y="40401"/>
                </a:moveTo>
                <a:lnTo>
                  <a:pt x="45335" y="40208"/>
                </a:lnTo>
                <a:lnTo>
                  <a:pt x="45443" y="40401"/>
                </a:lnTo>
                <a:close/>
              </a:path>
              <a:path w="83820" h="84455">
                <a:moveTo>
                  <a:pt x="38217" y="40563"/>
                </a:moveTo>
                <a:close/>
              </a:path>
              <a:path w="83820" h="84455">
                <a:moveTo>
                  <a:pt x="45554" y="40563"/>
                </a:moveTo>
                <a:close/>
              </a:path>
              <a:path w="83820" h="84455">
                <a:moveTo>
                  <a:pt x="38127" y="40761"/>
                </a:moveTo>
                <a:lnTo>
                  <a:pt x="38137" y="40563"/>
                </a:lnTo>
                <a:lnTo>
                  <a:pt x="38127" y="40761"/>
                </a:lnTo>
                <a:close/>
              </a:path>
              <a:path w="83820" h="84455">
                <a:moveTo>
                  <a:pt x="45576" y="40761"/>
                </a:moveTo>
                <a:lnTo>
                  <a:pt x="45487" y="40563"/>
                </a:lnTo>
                <a:lnTo>
                  <a:pt x="45576" y="40761"/>
                </a:lnTo>
                <a:close/>
              </a:path>
              <a:path w="83820" h="84455">
                <a:moveTo>
                  <a:pt x="38101" y="40932"/>
                </a:moveTo>
                <a:lnTo>
                  <a:pt x="38113" y="40804"/>
                </a:lnTo>
                <a:lnTo>
                  <a:pt x="38101" y="40932"/>
                </a:lnTo>
                <a:close/>
              </a:path>
              <a:path w="83820" h="84455">
                <a:moveTo>
                  <a:pt x="83749" y="41313"/>
                </a:moveTo>
                <a:lnTo>
                  <a:pt x="45757" y="41313"/>
                </a:lnTo>
                <a:lnTo>
                  <a:pt x="45681" y="40982"/>
                </a:lnTo>
                <a:lnTo>
                  <a:pt x="45591" y="40804"/>
                </a:lnTo>
                <a:lnTo>
                  <a:pt x="45668" y="40932"/>
                </a:lnTo>
                <a:lnTo>
                  <a:pt x="83730" y="40932"/>
                </a:lnTo>
                <a:lnTo>
                  <a:pt x="83749" y="41313"/>
                </a:lnTo>
                <a:close/>
              </a:path>
              <a:path w="83820" h="84455">
                <a:moveTo>
                  <a:pt x="38029" y="41115"/>
                </a:moveTo>
                <a:lnTo>
                  <a:pt x="38023" y="40982"/>
                </a:lnTo>
                <a:lnTo>
                  <a:pt x="38029" y="41115"/>
                </a:lnTo>
                <a:close/>
              </a:path>
              <a:path w="83820" h="84455">
                <a:moveTo>
                  <a:pt x="45674" y="41118"/>
                </a:moveTo>
                <a:lnTo>
                  <a:pt x="45616" y="40982"/>
                </a:lnTo>
                <a:lnTo>
                  <a:pt x="45674" y="41118"/>
                </a:lnTo>
                <a:close/>
              </a:path>
              <a:path w="83820" h="84455">
                <a:moveTo>
                  <a:pt x="38023" y="41313"/>
                </a:moveTo>
                <a:lnTo>
                  <a:pt x="38023" y="41154"/>
                </a:lnTo>
                <a:lnTo>
                  <a:pt x="38023" y="41313"/>
                </a:lnTo>
                <a:close/>
              </a:path>
              <a:path w="83820" h="84455">
                <a:moveTo>
                  <a:pt x="83769" y="41694"/>
                </a:moveTo>
                <a:lnTo>
                  <a:pt x="45795" y="41694"/>
                </a:lnTo>
                <a:lnTo>
                  <a:pt x="45757" y="41402"/>
                </a:lnTo>
                <a:lnTo>
                  <a:pt x="45681" y="41154"/>
                </a:lnTo>
                <a:lnTo>
                  <a:pt x="45757" y="41313"/>
                </a:lnTo>
                <a:lnTo>
                  <a:pt x="83749" y="41313"/>
                </a:lnTo>
                <a:lnTo>
                  <a:pt x="83769" y="41694"/>
                </a:lnTo>
                <a:close/>
              </a:path>
              <a:path w="83820" h="84455">
                <a:moveTo>
                  <a:pt x="37964" y="41515"/>
                </a:moveTo>
                <a:close/>
              </a:path>
              <a:path w="83820" h="84455">
                <a:moveTo>
                  <a:pt x="45740" y="41515"/>
                </a:moveTo>
                <a:close/>
              </a:path>
              <a:path w="83820" h="84455">
                <a:moveTo>
                  <a:pt x="37976" y="41694"/>
                </a:moveTo>
                <a:lnTo>
                  <a:pt x="37961" y="41548"/>
                </a:lnTo>
                <a:lnTo>
                  <a:pt x="37976" y="41694"/>
                </a:lnTo>
                <a:close/>
              </a:path>
              <a:path w="83820" h="84455">
                <a:moveTo>
                  <a:pt x="83774" y="42075"/>
                </a:moveTo>
                <a:lnTo>
                  <a:pt x="45795" y="42075"/>
                </a:lnTo>
                <a:lnTo>
                  <a:pt x="45795" y="41795"/>
                </a:lnTo>
                <a:lnTo>
                  <a:pt x="45742" y="41550"/>
                </a:lnTo>
                <a:lnTo>
                  <a:pt x="45795" y="41694"/>
                </a:lnTo>
                <a:lnTo>
                  <a:pt x="83769" y="41694"/>
                </a:lnTo>
                <a:lnTo>
                  <a:pt x="83774" y="42075"/>
                </a:lnTo>
                <a:close/>
              </a:path>
              <a:path w="83820" h="84455">
                <a:moveTo>
                  <a:pt x="37940" y="41920"/>
                </a:moveTo>
                <a:close/>
              </a:path>
              <a:path w="83820" h="84455">
                <a:moveTo>
                  <a:pt x="45764" y="41920"/>
                </a:moveTo>
                <a:close/>
              </a:path>
              <a:path w="83820" h="84455">
                <a:moveTo>
                  <a:pt x="37965" y="42075"/>
                </a:moveTo>
                <a:close/>
              </a:path>
              <a:path w="83820" h="84455">
                <a:moveTo>
                  <a:pt x="83753" y="42481"/>
                </a:moveTo>
                <a:lnTo>
                  <a:pt x="45757" y="42481"/>
                </a:lnTo>
                <a:lnTo>
                  <a:pt x="45795" y="42189"/>
                </a:lnTo>
                <a:lnTo>
                  <a:pt x="45764" y="41951"/>
                </a:lnTo>
                <a:lnTo>
                  <a:pt x="83774" y="42075"/>
                </a:lnTo>
                <a:lnTo>
                  <a:pt x="83753" y="42481"/>
                </a:lnTo>
                <a:close/>
              </a:path>
              <a:path w="83820" h="84455">
                <a:moveTo>
                  <a:pt x="37961" y="42334"/>
                </a:moveTo>
                <a:lnTo>
                  <a:pt x="37909" y="42189"/>
                </a:lnTo>
                <a:lnTo>
                  <a:pt x="37961" y="42334"/>
                </a:lnTo>
                <a:close/>
              </a:path>
              <a:path w="83820" h="84455">
                <a:moveTo>
                  <a:pt x="45742" y="42332"/>
                </a:moveTo>
                <a:lnTo>
                  <a:pt x="45728" y="42189"/>
                </a:lnTo>
                <a:lnTo>
                  <a:pt x="45742" y="42332"/>
                </a:lnTo>
                <a:close/>
              </a:path>
              <a:path w="83820" h="84455">
                <a:moveTo>
                  <a:pt x="37999" y="42481"/>
                </a:moveTo>
                <a:close/>
              </a:path>
              <a:path w="83820" h="84455">
                <a:moveTo>
                  <a:pt x="83732" y="42900"/>
                </a:moveTo>
                <a:lnTo>
                  <a:pt x="45681" y="42900"/>
                </a:lnTo>
                <a:lnTo>
                  <a:pt x="45757" y="42570"/>
                </a:lnTo>
                <a:lnTo>
                  <a:pt x="45740" y="42367"/>
                </a:lnTo>
                <a:lnTo>
                  <a:pt x="83753" y="42481"/>
                </a:lnTo>
                <a:lnTo>
                  <a:pt x="83732" y="42900"/>
                </a:lnTo>
                <a:close/>
              </a:path>
              <a:path w="83820" h="84455">
                <a:moveTo>
                  <a:pt x="38023" y="42727"/>
                </a:moveTo>
                <a:lnTo>
                  <a:pt x="37947" y="42570"/>
                </a:lnTo>
                <a:lnTo>
                  <a:pt x="38023" y="42727"/>
                </a:lnTo>
                <a:close/>
              </a:path>
              <a:path w="83820" h="84455">
                <a:moveTo>
                  <a:pt x="45681" y="42727"/>
                </a:moveTo>
                <a:lnTo>
                  <a:pt x="45681" y="42570"/>
                </a:lnTo>
                <a:lnTo>
                  <a:pt x="45681" y="42727"/>
                </a:lnTo>
                <a:close/>
              </a:path>
              <a:path w="83820" h="84455">
                <a:moveTo>
                  <a:pt x="83711" y="43319"/>
                </a:moveTo>
                <a:lnTo>
                  <a:pt x="45567" y="43319"/>
                </a:lnTo>
                <a:lnTo>
                  <a:pt x="45668" y="42938"/>
                </a:lnTo>
                <a:lnTo>
                  <a:pt x="45674" y="42763"/>
                </a:lnTo>
                <a:lnTo>
                  <a:pt x="45681" y="42900"/>
                </a:lnTo>
                <a:lnTo>
                  <a:pt x="83732" y="42900"/>
                </a:lnTo>
                <a:lnTo>
                  <a:pt x="83711" y="43319"/>
                </a:lnTo>
                <a:close/>
              </a:path>
              <a:path w="83820" h="84455">
                <a:moveTo>
                  <a:pt x="38086" y="42900"/>
                </a:moveTo>
                <a:lnTo>
                  <a:pt x="38029" y="42766"/>
                </a:lnTo>
                <a:lnTo>
                  <a:pt x="38086" y="42900"/>
                </a:lnTo>
                <a:close/>
              </a:path>
              <a:path w="83820" h="84455">
                <a:moveTo>
                  <a:pt x="38112" y="43065"/>
                </a:moveTo>
                <a:close/>
              </a:path>
              <a:path w="83820" h="84455">
                <a:moveTo>
                  <a:pt x="45592" y="43065"/>
                </a:moveTo>
                <a:close/>
              </a:path>
              <a:path w="83820" h="84455">
                <a:moveTo>
                  <a:pt x="38215" y="43307"/>
                </a:moveTo>
                <a:lnTo>
                  <a:pt x="38127" y="43107"/>
                </a:lnTo>
                <a:lnTo>
                  <a:pt x="38215" y="43307"/>
                </a:lnTo>
                <a:close/>
              </a:path>
              <a:path w="83820" h="84455">
                <a:moveTo>
                  <a:pt x="45567" y="43307"/>
                </a:moveTo>
                <a:lnTo>
                  <a:pt x="45577" y="43107"/>
                </a:lnTo>
                <a:lnTo>
                  <a:pt x="45567" y="43307"/>
                </a:lnTo>
                <a:close/>
              </a:path>
              <a:path w="83820" h="84455">
                <a:moveTo>
                  <a:pt x="38239" y="43426"/>
                </a:moveTo>
                <a:close/>
              </a:path>
              <a:path w="83820" h="84455">
                <a:moveTo>
                  <a:pt x="45465" y="43426"/>
                </a:moveTo>
                <a:close/>
              </a:path>
              <a:path w="83820" h="84455">
                <a:moveTo>
                  <a:pt x="83693" y="43675"/>
                </a:moveTo>
                <a:lnTo>
                  <a:pt x="45414" y="43675"/>
                </a:lnTo>
                <a:lnTo>
                  <a:pt x="45554" y="43307"/>
                </a:lnTo>
                <a:lnTo>
                  <a:pt x="83711" y="43319"/>
                </a:lnTo>
                <a:lnTo>
                  <a:pt x="83693" y="43675"/>
                </a:lnTo>
                <a:close/>
              </a:path>
              <a:path w="83820" h="84455">
                <a:moveTo>
                  <a:pt x="45214" y="43761"/>
                </a:moveTo>
                <a:lnTo>
                  <a:pt x="45385" y="43406"/>
                </a:lnTo>
                <a:lnTo>
                  <a:pt x="45267" y="43683"/>
                </a:lnTo>
                <a:close/>
              </a:path>
              <a:path w="83820" h="84455">
                <a:moveTo>
                  <a:pt x="38365" y="43662"/>
                </a:moveTo>
                <a:lnTo>
                  <a:pt x="38258" y="43467"/>
                </a:lnTo>
                <a:lnTo>
                  <a:pt x="38365" y="43662"/>
                </a:lnTo>
                <a:close/>
              </a:path>
              <a:path w="83820" h="84455">
                <a:moveTo>
                  <a:pt x="45416" y="43662"/>
                </a:moveTo>
                <a:lnTo>
                  <a:pt x="45446" y="43467"/>
                </a:lnTo>
                <a:lnTo>
                  <a:pt x="45416" y="43662"/>
                </a:lnTo>
                <a:close/>
              </a:path>
              <a:path w="83820" h="84455">
                <a:moveTo>
                  <a:pt x="38584" y="43887"/>
                </a:moveTo>
                <a:lnTo>
                  <a:pt x="38401" y="43543"/>
                </a:lnTo>
                <a:lnTo>
                  <a:pt x="38584" y="43887"/>
                </a:lnTo>
                <a:close/>
              </a:path>
              <a:path w="83820" h="84455">
                <a:moveTo>
                  <a:pt x="38397" y="43766"/>
                </a:moveTo>
                <a:close/>
              </a:path>
              <a:path w="83820" h="84455">
                <a:moveTo>
                  <a:pt x="45313" y="43746"/>
                </a:moveTo>
                <a:close/>
              </a:path>
              <a:path w="83820" h="84455">
                <a:moveTo>
                  <a:pt x="83677" y="43992"/>
                </a:moveTo>
                <a:lnTo>
                  <a:pt x="45236" y="43992"/>
                </a:lnTo>
                <a:lnTo>
                  <a:pt x="45389" y="43662"/>
                </a:lnTo>
                <a:lnTo>
                  <a:pt x="83693" y="43675"/>
                </a:lnTo>
                <a:lnTo>
                  <a:pt x="83677" y="43992"/>
                </a:lnTo>
                <a:close/>
              </a:path>
              <a:path w="83820" h="84455">
                <a:moveTo>
                  <a:pt x="38711" y="44057"/>
                </a:moveTo>
                <a:lnTo>
                  <a:pt x="38610" y="43922"/>
                </a:lnTo>
                <a:lnTo>
                  <a:pt x="38486" y="43683"/>
                </a:lnTo>
                <a:lnTo>
                  <a:pt x="38711" y="44057"/>
                </a:lnTo>
                <a:close/>
              </a:path>
              <a:path w="83820" h="84455">
                <a:moveTo>
                  <a:pt x="44993" y="44057"/>
                </a:moveTo>
                <a:lnTo>
                  <a:pt x="45218" y="43683"/>
                </a:lnTo>
                <a:lnTo>
                  <a:pt x="45094" y="43922"/>
                </a:lnTo>
                <a:lnTo>
                  <a:pt x="44993" y="44057"/>
                </a:lnTo>
                <a:close/>
              </a:path>
              <a:path w="83820" h="84455">
                <a:moveTo>
                  <a:pt x="38670" y="44065"/>
                </a:moveTo>
                <a:lnTo>
                  <a:pt x="38471" y="43736"/>
                </a:lnTo>
                <a:lnTo>
                  <a:pt x="38584" y="43887"/>
                </a:lnTo>
                <a:lnTo>
                  <a:pt x="38670" y="44065"/>
                </a:lnTo>
                <a:close/>
              </a:path>
              <a:path w="83820" h="84455">
                <a:moveTo>
                  <a:pt x="45045" y="44042"/>
                </a:moveTo>
                <a:lnTo>
                  <a:pt x="45214" y="43761"/>
                </a:lnTo>
                <a:lnTo>
                  <a:pt x="45090" y="43992"/>
                </a:lnTo>
                <a:close/>
              </a:path>
              <a:path w="83820" h="84455">
                <a:moveTo>
                  <a:pt x="83662" y="44284"/>
                </a:moveTo>
                <a:lnTo>
                  <a:pt x="45021" y="44284"/>
                </a:lnTo>
                <a:lnTo>
                  <a:pt x="45198" y="44005"/>
                </a:lnTo>
                <a:lnTo>
                  <a:pt x="45290" y="43783"/>
                </a:lnTo>
                <a:lnTo>
                  <a:pt x="45236" y="43992"/>
                </a:lnTo>
                <a:lnTo>
                  <a:pt x="83677" y="43992"/>
                </a:lnTo>
                <a:lnTo>
                  <a:pt x="83662" y="44284"/>
                </a:lnTo>
                <a:close/>
              </a:path>
              <a:path w="83820" h="84455">
                <a:moveTo>
                  <a:pt x="38547" y="43992"/>
                </a:moveTo>
                <a:lnTo>
                  <a:pt x="38419" y="43803"/>
                </a:lnTo>
                <a:lnTo>
                  <a:pt x="38547" y="43992"/>
                </a:lnTo>
                <a:close/>
              </a:path>
              <a:path w="83820" h="84455">
                <a:moveTo>
                  <a:pt x="38805" y="44212"/>
                </a:moveTo>
                <a:lnTo>
                  <a:pt x="38584" y="43887"/>
                </a:lnTo>
                <a:lnTo>
                  <a:pt x="38805" y="44212"/>
                </a:lnTo>
                <a:close/>
              </a:path>
              <a:path w="83820" h="84455">
                <a:moveTo>
                  <a:pt x="44915" y="44184"/>
                </a:moveTo>
                <a:lnTo>
                  <a:pt x="45119" y="43887"/>
                </a:lnTo>
                <a:lnTo>
                  <a:pt x="44998" y="44093"/>
                </a:lnTo>
                <a:close/>
              </a:path>
              <a:path w="83820" h="84455">
                <a:moveTo>
                  <a:pt x="38723" y="44214"/>
                </a:moveTo>
                <a:lnTo>
                  <a:pt x="38555" y="43967"/>
                </a:lnTo>
                <a:lnTo>
                  <a:pt x="38723" y="44214"/>
                </a:lnTo>
                <a:close/>
              </a:path>
              <a:path w="83820" h="84455">
                <a:moveTo>
                  <a:pt x="38590" y="44093"/>
                </a:moveTo>
                <a:close/>
              </a:path>
              <a:path w="83820" h="84455">
                <a:moveTo>
                  <a:pt x="45103" y="44092"/>
                </a:moveTo>
                <a:close/>
              </a:path>
              <a:path w="83820" h="84455">
                <a:moveTo>
                  <a:pt x="44809" y="44360"/>
                </a:moveTo>
                <a:lnTo>
                  <a:pt x="44920" y="44180"/>
                </a:lnTo>
                <a:lnTo>
                  <a:pt x="45045" y="44042"/>
                </a:lnTo>
                <a:lnTo>
                  <a:pt x="44921" y="44233"/>
                </a:lnTo>
                <a:lnTo>
                  <a:pt x="44809" y="44360"/>
                </a:lnTo>
                <a:close/>
              </a:path>
              <a:path w="83820" h="84455">
                <a:moveTo>
                  <a:pt x="38929" y="44347"/>
                </a:moveTo>
                <a:lnTo>
                  <a:pt x="38711" y="44057"/>
                </a:lnTo>
                <a:lnTo>
                  <a:pt x="38929" y="44347"/>
                </a:lnTo>
                <a:close/>
              </a:path>
              <a:path w="83820" h="84455">
                <a:moveTo>
                  <a:pt x="38906" y="44380"/>
                </a:moveTo>
                <a:lnTo>
                  <a:pt x="38670" y="44065"/>
                </a:lnTo>
                <a:lnTo>
                  <a:pt x="38789" y="44194"/>
                </a:lnTo>
                <a:lnTo>
                  <a:pt x="38906" y="44380"/>
                </a:lnTo>
                <a:close/>
              </a:path>
              <a:path w="83820" h="84455">
                <a:moveTo>
                  <a:pt x="38761" y="44284"/>
                </a:moveTo>
                <a:lnTo>
                  <a:pt x="38612" y="44123"/>
                </a:lnTo>
                <a:lnTo>
                  <a:pt x="38761" y="44284"/>
                </a:lnTo>
                <a:close/>
              </a:path>
              <a:path w="83820" h="84455">
                <a:moveTo>
                  <a:pt x="83648" y="44564"/>
                </a:moveTo>
                <a:lnTo>
                  <a:pt x="44792" y="44564"/>
                </a:lnTo>
                <a:lnTo>
                  <a:pt x="44982" y="44323"/>
                </a:lnTo>
                <a:lnTo>
                  <a:pt x="45080" y="44123"/>
                </a:lnTo>
                <a:lnTo>
                  <a:pt x="45021" y="44284"/>
                </a:lnTo>
                <a:lnTo>
                  <a:pt x="83662" y="44284"/>
                </a:lnTo>
                <a:lnTo>
                  <a:pt x="83648" y="44564"/>
                </a:lnTo>
                <a:close/>
              </a:path>
              <a:path w="83820" h="84455">
                <a:moveTo>
                  <a:pt x="44671" y="44487"/>
                </a:moveTo>
                <a:lnTo>
                  <a:pt x="44915" y="44184"/>
                </a:lnTo>
                <a:lnTo>
                  <a:pt x="44808" y="44362"/>
                </a:lnTo>
                <a:lnTo>
                  <a:pt x="44671" y="44487"/>
                </a:lnTo>
                <a:close/>
              </a:path>
              <a:path w="83820" h="84455">
                <a:moveTo>
                  <a:pt x="39051" y="44511"/>
                </a:moveTo>
                <a:lnTo>
                  <a:pt x="38805" y="44212"/>
                </a:lnTo>
                <a:lnTo>
                  <a:pt x="39051" y="44511"/>
                </a:lnTo>
                <a:close/>
              </a:path>
              <a:path w="83820" h="84455">
                <a:moveTo>
                  <a:pt x="44752" y="44495"/>
                </a:moveTo>
                <a:lnTo>
                  <a:pt x="44935" y="44268"/>
                </a:lnTo>
                <a:lnTo>
                  <a:pt x="44818" y="44446"/>
                </a:lnTo>
                <a:close/>
              </a:path>
              <a:path w="83820" h="84455">
                <a:moveTo>
                  <a:pt x="38954" y="44498"/>
                </a:moveTo>
                <a:lnTo>
                  <a:pt x="38778" y="44288"/>
                </a:lnTo>
                <a:lnTo>
                  <a:pt x="38954" y="44498"/>
                </a:lnTo>
                <a:close/>
              </a:path>
              <a:path w="83820" h="84455">
                <a:moveTo>
                  <a:pt x="44500" y="44643"/>
                </a:moveTo>
                <a:lnTo>
                  <a:pt x="44810" y="44301"/>
                </a:lnTo>
                <a:lnTo>
                  <a:pt x="44686" y="44466"/>
                </a:lnTo>
                <a:lnTo>
                  <a:pt x="44500" y="44643"/>
                </a:lnTo>
                <a:close/>
              </a:path>
              <a:path w="83820" h="84455">
                <a:moveTo>
                  <a:pt x="38823" y="44399"/>
                </a:moveTo>
                <a:close/>
              </a:path>
              <a:path w="83820" h="84455">
                <a:moveTo>
                  <a:pt x="44881" y="44398"/>
                </a:moveTo>
                <a:close/>
              </a:path>
              <a:path w="83820" h="84455">
                <a:moveTo>
                  <a:pt x="39209" y="44654"/>
                </a:moveTo>
                <a:lnTo>
                  <a:pt x="39051" y="44511"/>
                </a:lnTo>
                <a:lnTo>
                  <a:pt x="38929" y="44347"/>
                </a:lnTo>
                <a:lnTo>
                  <a:pt x="39209" y="44654"/>
                </a:lnTo>
                <a:close/>
              </a:path>
              <a:path w="83820" h="84455">
                <a:moveTo>
                  <a:pt x="44554" y="44643"/>
                </a:moveTo>
                <a:lnTo>
                  <a:pt x="44693" y="44466"/>
                </a:lnTo>
                <a:lnTo>
                  <a:pt x="44554" y="44643"/>
                </a:lnTo>
                <a:close/>
              </a:path>
              <a:path w="83820" h="84455">
                <a:moveTo>
                  <a:pt x="39154" y="44649"/>
                </a:moveTo>
                <a:lnTo>
                  <a:pt x="38906" y="44380"/>
                </a:lnTo>
                <a:lnTo>
                  <a:pt x="39154" y="44649"/>
                </a:lnTo>
                <a:close/>
              </a:path>
              <a:path w="83820" h="84455">
                <a:moveTo>
                  <a:pt x="38999" y="44564"/>
                </a:moveTo>
                <a:lnTo>
                  <a:pt x="38844" y="44424"/>
                </a:lnTo>
                <a:lnTo>
                  <a:pt x="38999" y="44564"/>
                </a:lnTo>
                <a:close/>
              </a:path>
              <a:path w="83820" h="84455">
                <a:moveTo>
                  <a:pt x="83634" y="44831"/>
                </a:moveTo>
                <a:lnTo>
                  <a:pt x="44525" y="44831"/>
                </a:lnTo>
                <a:lnTo>
                  <a:pt x="44619" y="44697"/>
                </a:lnTo>
                <a:lnTo>
                  <a:pt x="44734" y="44528"/>
                </a:lnTo>
                <a:lnTo>
                  <a:pt x="83648" y="44564"/>
                </a:lnTo>
                <a:lnTo>
                  <a:pt x="83634" y="44831"/>
                </a:lnTo>
                <a:close/>
              </a:path>
              <a:path w="83820" h="84455">
                <a:moveTo>
                  <a:pt x="44386" y="44769"/>
                </a:moveTo>
                <a:lnTo>
                  <a:pt x="44671" y="44487"/>
                </a:lnTo>
                <a:lnTo>
                  <a:pt x="44547" y="44649"/>
                </a:lnTo>
                <a:lnTo>
                  <a:pt x="44386" y="44769"/>
                </a:lnTo>
                <a:close/>
              </a:path>
              <a:path w="83820" h="84455">
                <a:moveTo>
                  <a:pt x="39314" y="44769"/>
                </a:moveTo>
                <a:lnTo>
                  <a:pt x="39169" y="44660"/>
                </a:lnTo>
                <a:lnTo>
                  <a:pt x="39051" y="44511"/>
                </a:lnTo>
                <a:lnTo>
                  <a:pt x="39314" y="44769"/>
                </a:lnTo>
                <a:close/>
              </a:path>
              <a:path w="83820" h="84455">
                <a:moveTo>
                  <a:pt x="39223" y="44773"/>
                </a:moveTo>
                <a:lnTo>
                  <a:pt x="39022" y="44571"/>
                </a:lnTo>
                <a:lnTo>
                  <a:pt x="39223" y="44773"/>
                </a:lnTo>
                <a:close/>
              </a:path>
              <a:path w="83820" h="84455">
                <a:moveTo>
                  <a:pt x="44476" y="44776"/>
                </a:moveTo>
                <a:lnTo>
                  <a:pt x="44682" y="44571"/>
                </a:lnTo>
                <a:lnTo>
                  <a:pt x="44579" y="44713"/>
                </a:lnTo>
                <a:close/>
              </a:path>
              <a:path w="83820" h="84455">
                <a:moveTo>
                  <a:pt x="39082" y="44687"/>
                </a:moveTo>
                <a:close/>
              </a:path>
              <a:path w="83820" h="84455">
                <a:moveTo>
                  <a:pt x="44622" y="44687"/>
                </a:moveTo>
                <a:close/>
              </a:path>
              <a:path w="83820" h="84455">
                <a:moveTo>
                  <a:pt x="44254" y="44867"/>
                </a:moveTo>
                <a:lnTo>
                  <a:pt x="44500" y="44643"/>
                </a:lnTo>
                <a:lnTo>
                  <a:pt x="44376" y="44776"/>
                </a:lnTo>
                <a:close/>
              </a:path>
              <a:path w="83820" h="84455">
                <a:moveTo>
                  <a:pt x="44261" y="44907"/>
                </a:moveTo>
                <a:lnTo>
                  <a:pt x="44435" y="44732"/>
                </a:lnTo>
                <a:lnTo>
                  <a:pt x="44261" y="44907"/>
                </a:lnTo>
                <a:close/>
              </a:path>
              <a:path w="83820" h="84455">
                <a:moveTo>
                  <a:pt x="39436" y="44902"/>
                </a:moveTo>
                <a:lnTo>
                  <a:pt x="39281" y="44785"/>
                </a:lnTo>
                <a:lnTo>
                  <a:pt x="39154" y="44649"/>
                </a:lnTo>
                <a:lnTo>
                  <a:pt x="39436" y="44902"/>
                </a:lnTo>
                <a:close/>
              </a:path>
              <a:path w="83820" h="84455">
                <a:moveTo>
                  <a:pt x="39259" y="44816"/>
                </a:moveTo>
                <a:lnTo>
                  <a:pt x="39098" y="44697"/>
                </a:lnTo>
                <a:lnTo>
                  <a:pt x="39259" y="44816"/>
                </a:lnTo>
                <a:close/>
              </a:path>
              <a:path w="83820" h="84455">
                <a:moveTo>
                  <a:pt x="83622" y="45072"/>
                </a:moveTo>
                <a:lnTo>
                  <a:pt x="44233" y="45072"/>
                </a:lnTo>
                <a:lnTo>
                  <a:pt x="44474" y="44881"/>
                </a:lnTo>
                <a:lnTo>
                  <a:pt x="44597" y="44712"/>
                </a:lnTo>
                <a:lnTo>
                  <a:pt x="83634" y="44831"/>
                </a:lnTo>
                <a:lnTo>
                  <a:pt x="83622" y="45072"/>
                </a:lnTo>
                <a:close/>
              </a:path>
              <a:path w="83820" h="84455">
                <a:moveTo>
                  <a:pt x="39271" y="44831"/>
                </a:moveTo>
                <a:lnTo>
                  <a:pt x="39108" y="44713"/>
                </a:lnTo>
                <a:lnTo>
                  <a:pt x="39271" y="44831"/>
                </a:lnTo>
                <a:close/>
              </a:path>
              <a:path w="83820" h="84455">
                <a:moveTo>
                  <a:pt x="44112" y="44997"/>
                </a:moveTo>
                <a:lnTo>
                  <a:pt x="44386" y="44769"/>
                </a:lnTo>
                <a:lnTo>
                  <a:pt x="44261" y="44907"/>
                </a:lnTo>
                <a:lnTo>
                  <a:pt x="44112" y="44997"/>
                </a:lnTo>
                <a:close/>
              </a:path>
              <a:path w="83820" h="84455">
                <a:moveTo>
                  <a:pt x="39579" y="44989"/>
                </a:moveTo>
                <a:lnTo>
                  <a:pt x="39436" y="44902"/>
                </a:lnTo>
                <a:lnTo>
                  <a:pt x="39314" y="44769"/>
                </a:lnTo>
                <a:lnTo>
                  <a:pt x="39579" y="44989"/>
                </a:lnTo>
                <a:close/>
              </a:path>
              <a:path w="83820" h="84455">
                <a:moveTo>
                  <a:pt x="44183" y="45021"/>
                </a:moveTo>
                <a:lnTo>
                  <a:pt x="44406" y="44841"/>
                </a:lnTo>
                <a:lnTo>
                  <a:pt x="44285" y="44972"/>
                </a:lnTo>
                <a:close/>
              </a:path>
              <a:path w="83820" h="84455">
                <a:moveTo>
                  <a:pt x="39526" y="45028"/>
                </a:moveTo>
                <a:lnTo>
                  <a:pt x="39301" y="44845"/>
                </a:lnTo>
                <a:lnTo>
                  <a:pt x="39526" y="45028"/>
                </a:lnTo>
                <a:close/>
              </a:path>
              <a:path w="83820" h="84455">
                <a:moveTo>
                  <a:pt x="39720" y="45075"/>
                </a:moveTo>
                <a:lnTo>
                  <a:pt x="39571" y="44982"/>
                </a:lnTo>
                <a:lnTo>
                  <a:pt x="39720" y="45075"/>
                </a:lnTo>
                <a:close/>
              </a:path>
              <a:path w="83820" h="84455">
                <a:moveTo>
                  <a:pt x="43945" y="45099"/>
                </a:moveTo>
                <a:lnTo>
                  <a:pt x="44254" y="44867"/>
                </a:lnTo>
                <a:lnTo>
                  <a:pt x="43945" y="45099"/>
                </a:lnTo>
                <a:close/>
              </a:path>
              <a:path w="83820" h="84455">
                <a:moveTo>
                  <a:pt x="39375" y="44957"/>
                </a:moveTo>
                <a:lnTo>
                  <a:pt x="39217" y="44881"/>
                </a:lnTo>
                <a:lnTo>
                  <a:pt x="39375" y="44957"/>
                </a:lnTo>
                <a:close/>
              </a:path>
              <a:path w="83820" h="84455">
                <a:moveTo>
                  <a:pt x="44335" y="44948"/>
                </a:moveTo>
                <a:lnTo>
                  <a:pt x="44474" y="44881"/>
                </a:lnTo>
                <a:lnTo>
                  <a:pt x="44335" y="44948"/>
                </a:lnTo>
                <a:close/>
              </a:path>
              <a:path w="83820" h="84455">
                <a:moveTo>
                  <a:pt x="39727" y="45124"/>
                </a:moveTo>
                <a:lnTo>
                  <a:pt x="39537" y="44997"/>
                </a:lnTo>
                <a:lnTo>
                  <a:pt x="39727" y="45124"/>
                </a:lnTo>
                <a:close/>
              </a:path>
              <a:path w="83820" h="84455">
                <a:moveTo>
                  <a:pt x="43981" y="45117"/>
                </a:moveTo>
                <a:lnTo>
                  <a:pt x="44137" y="44982"/>
                </a:lnTo>
                <a:lnTo>
                  <a:pt x="43981" y="45117"/>
                </a:lnTo>
                <a:close/>
              </a:path>
              <a:path w="83820" h="84455">
                <a:moveTo>
                  <a:pt x="39570" y="45072"/>
                </a:moveTo>
                <a:lnTo>
                  <a:pt x="39390" y="44963"/>
                </a:lnTo>
                <a:lnTo>
                  <a:pt x="39570" y="45072"/>
                </a:lnTo>
                <a:close/>
              </a:path>
              <a:path w="83820" h="84455">
                <a:moveTo>
                  <a:pt x="83611" y="45288"/>
                </a:moveTo>
                <a:lnTo>
                  <a:pt x="43916" y="45288"/>
                </a:lnTo>
                <a:lnTo>
                  <a:pt x="44088" y="45160"/>
                </a:lnTo>
                <a:lnTo>
                  <a:pt x="44204" y="45028"/>
                </a:lnTo>
                <a:lnTo>
                  <a:pt x="83622" y="45072"/>
                </a:lnTo>
                <a:lnTo>
                  <a:pt x="83611" y="45288"/>
                </a:lnTo>
                <a:close/>
              </a:path>
              <a:path w="83820" h="84455">
                <a:moveTo>
                  <a:pt x="39570" y="45072"/>
                </a:moveTo>
                <a:lnTo>
                  <a:pt x="39403" y="44982"/>
                </a:lnTo>
                <a:lnTo>
                  <a:pt x="39570" y="45072"/>
                </a:lnTo>
                <a:close/>
              </a:path>
              <a:path w="83820" h="84455">
                <a:moveTo>
                  <a:pt x="39882" y="45197"/>
                </a:moveTo>
                <a:lnTo>
                  <a:pt x="39700" y="45099"/>
                </a:lnTo>
                <a:lnTo>
                  <a:pt x="39882" y="45197"/>
                </a:lnTo>
                <a:close/>
              </a:path>
              <a:path w="83820" h="84455">
                <a:moveTo>
                  <a:pt x="43814" y="45197"/>
                </a:moveTo>
                <a:lnTo>
                  <a:pt x="44112" y="44997"/>
                </a:lnTo>
                <a:lnTo>
                  <a:pt x="43814" y="45197"/>
                </a:lnTo>
                <a:close/>
              </a:path>
              <a:path w="83820" h="84455">
                <a:moveTo>
                  <a:pt x="40058" y="45281"/>
                </a:moveTo>
                <a:lnTo>
                  <a:pt x="39845" y="45169"/>
                </a:lnTo>
                <a:lnTo>
                  <a:pt x="40058" y="45281"/>
                </a:lnTo>
                <a:close/>
              </a:path>
              <a:path w="83820" h="84455">
                <a:moveTo>
                  <a:pt x="43889" y="45227"/>
                </a:moveTo>
                <a:lnTo>
                  <a:pt x="44099" y="45085"/>
                </a:lnTo>
                <a:lnTo>
                  <a:pt x="43889" y="45227"/>
                </a:lnTo>
                <a:close/>
              </a:path>
              <a:path w="83820" h="84455">
                <a:moveTo>
                  <a:pt x="39815" y="45227"/>
                </a:moveTo>
                <a:lnTo>
                  <a:pt x="39611" y="45094"/>
                </a:lnTo>
                <a:lnTo>
                  <a:pt x="39815" y="45227"/>
                </a:lnTo>
                <a:close/>
              </a:path>
              <a:path w="83820" h="84455">
                <a:moveTo>
                  <a:pt x="39675" y="45176"/>
                </a:moveTo>
                <a:lnTo>
                  <a:pt x="39496" y="45110"/>
                </a:lnTo>
                <a:lnTo>
                  <a:pt x="39675" y="45176"/>
                </a:lnTo>
                <a:close/>
              </a:path>
              <a:path w="83820" h="84455">
                <a:moveTo>
                  <a:pt x="44027" y="45176"/>
                </a:moveTo>
                <a:lnTo>
                  <a:pt x="44208" y="45110"/>
                </a:lnTo>
                <a:lnTo>
                  <a:pt x="44027" y="45176"/>
                </a:lnTo>
                <a:close/>
              </a:path>
              <a:path w="83820" h="84455">
                <a:moveTo>
                  <a:pt x="43662" y="45310"/>
                </a:moveTo>
                <a:lnTo>
                  <a:pt x="43857" y="45176"/>
                </a:lnTo>
                <a:lnTo>
                  <a:pt x="43662" y="45310"/>
                </a:lnTo>
                <a:close/>
              </a:path>
              <a:path w="83820" h="84455">
                <a:moveTo>
                  <a:pt x="40023" y="45304"/>
                </a:moveTo>
                <a:lnTo>
                  <a:pt x="39830" y="45205"/>
                </a:lnTo>
                <a:lnTo>
                  <a:pt x="40023" y="45304"/>
                </a:lnTo>
                <a:close/>
              </a:path>
              <a:path w="83820" h="84455">
                <a:moveTo>
                  <a:pt x="43497" y="45371"/>
                </a:moveTo>
                <a:lnTo>
                  <a:pt x="43814" y="45197"/>
                </a:lnTo>
                <a:lnTo>
                  <a:pt x="43605" y="45331"/>
                </a:lnTo>
                <a:close/>
              </a:path>
              <a:path w="83820" h="84455">
                <a:moveTo>
                  <a:pt x="40206" y="45371"/>
                </a:moveTo>
                <a:lnTo>
                  <a:pt x="40002" y="45288"/>
                </a:lnTo>
                <a:lnTo>
                  <a:pt x="40206" y="45371"/>
                </a:lnTo>
                <a:close/>
              </a:path>
              <a:path w="83820" h="84455">
                <a:moveTo>
                  <a:pt x="39888" y="45288"/>
                </a:moveTo>
                <a:lnTo>
                  <a:pt x="39706" y="45198"/>
                </a:lnTo>
                <a:lnTo>
                  <a:pt x="39888" y="45288"/>
                </a:lnTo>
                <a:close/>
              </a:path>
              <a:path w="83820" h="84455">
                <a:moveTo>
                  <a:pt x="43710" y="45375"/>
                </a:moveTo>
                <a:lnTo>
                  <a:pt x="43886" y="45245"/>
                </a:lnTo>
                <a:lnTo>
                  <a:pt x="83611" y="45288"/>
                </a:lnTo>
                <a:lnTo>
                  <a:pt x="43903" y="45326"/>
                </a:lnTo>
                <a:lnTo>
                  <a:pt x="43710" y="45375"/>
                </a:lnTo>
                <a:close/>
              </a:path>
              <a:path w="83820" h="84455">
                <a:moveTo>
                  <a:pt x="43290" y="45447"/>
                </a:moveTo>
                <a:lnTo>
                  <a:pt x="43673" y="45264"/>
                </a:lnTo>
                <a:lnTo>
                  <a:pt x="43439" y="45392"/>
                </a:lnTo>
                <a:lnTo>
                  <a:pt x="43290" y="45447"/>
                </a:lnTo>
                <a:close/>
              </a:path>
              <a:path w="83820" h="84455">
                <a:moveTo>
                  <a:pt x="40132" y="45410"/>
                </a:moveTo>
                <a:lnTo>
                  <a:pt x="39898" y="45278"/>
                </a:lnTo>
                <a:lnTo>
                  <a:pt x="40132" y="45410"/>
                </a:lnTo>
                <a:close/>
              </a:path>
              <a:path w="83820" h="84455">
                <a:moveTo>
                  <a:pt x="43556" y="45415"/>
                </a:moveTo>
                <a:lnTo>
                  <a:pt x="43803" y="45280"/>
                </a:lnTo>
                <a:lnTo>
                  <a:pt x="43556" y="45415"/>
                </a:lnTo>
                <a:close/>
              </a:path>
              <a:path w="83820" h="84455">
                <a:moveTo>
                  <a:pt x="40391" y="45439"/>
                </a:moveTo>
                <a:lnTo>
                  <a:pt x="40180" y="45355"/>
                </a:lnTo>
                <a:lnTo>
                  <a:pt x="40391" y="45439"/>
                </a:lnTo>
                <a:close/>
              </a:path>
              <a:path w="83820" h="84455">
                <a:moveTo>
                  <a:pt x="40373" y="45472"/>
                </a:moveTo>
                <a:lnTo>
                  <a:pt x="40146" y="45382"/>
                </a:lnTo>
                <a:lnTo>
                  <a:pt x="40373" y="45472"/>
                </a:lnTo>
                <a:close/>
              </a:path>
              <a:path w="83820" h="84455">
                <a:moveTo>
                  <a:pt x="43331" y="45472"/>
                </a:moveTo>
                <a:lnTo>
                  <a:pt x="43540" y="45355"/>
                </a:lnTo>
                <a:lnTo>
                  <a:pt x="43331" y="45472"/>
                </a:lnTo>
                <a:close/>
              </a:path>
              <a:path w="83820" h="84455">
                <a:moveTo>
                  <a:pt x="39994" y="45375"/>
                </a:moveTo>
                <a:lnTo>
                  <a:pt x="39801" y="45326"/>
                </a:lnTo>
                <a:lnTo>
                  <a:pt x="39934" y="45326"/>
                </a:lnTo>
                <a:close/>
              </a:path>
              <a:path w="83820" h="84455">
                <a:moveTo>
                  <a:pt x="83602" y="45478"/>
                </a:moveTo>
                <a:lnTo>
                  <a:pt x="43585" y="45478"/>
                </a:lnTo>
                <a:lnTo>
                  <a:pt x="43903" y="45326"/>
                </a:lnTo>
                <a:lnTo>
                  <a:pt x="83609" y="45326"/>
                </a:lnTo>
                <a:lnTo>
                  <a:pt x="83602" y="45478"/>
                </a:lnTo>
                <a:close/>
              </a:path>
              <a:path w="83820" h="84455">
                <a:moveTo>
                  <a:pt x="43506" y="45427"/>
                </a:moveTo>
                <a:lnTo>
                  <a:pt x="43679" y="45331"/>
                </a:lnTo>
                <a:lnTo>
                  <a:pt x="43506" y="45427"/>
                </a:lnTo>
                <a:close/>
              </a:path>
              <a:path w="83820" h="84455">
                <a:moveTo>
                  <a:pt x="40258" y="45443"/>
                </a:moveTo>
                <a:lnTo>
                  <a:pt x="40105" y="45365"/>
                </a:lnTo>
                <a:lnTo>
                  <a:pt x="40258" y="45443"/>
                </a:lnTo>
                <a:close/>
              </a:path>
              <a:path w="83820" h="84455">
                <a:moveTo>
                  <a:pt x="40565" y="45521"/>
                </a:moveTo>
                <a:lnTo>
                  <a:pt x="40332" y="45447"/>
                </a:lnTo>
                <a:lnTo>
                  <a:pt x="40565" y="45521"/>
                </a:lnTo>
                <a:close/>
              </a:path>
              <a:path w="83820" h="84455">
                <a:moveTo>
                  <a:pt x="43130" y="45524"/>
                </a:moveTo>
                <a:lnTo>
                  <a:pt x="43497" y="45371"/>
                </a:lnTo>
                <a:lnTo>
                  <a:pt x="43265" y="45489"/>
                </a:lnTo>
                <a:lnTo>
                  <a:pt x="43130" y="45524"/>
                </a:lnTo>
                <a:close/>
              </a:path>
              <a:path w="83820" h="84455">
                <a:moveTo>
                  <a:pt x="40180" y="45443"/>
                </a:moveTo>
                <a:lnTo>
                  <a:pt x="40009" y="45379"/>
                </a:lnTo>
                <a:lnTo>
                  <a:pt x="40180" y="45443"/>
                </a:lnTo>
                <a:close/>
              </a:path>
              <a:path w="83820" h="84455">
                <a:moveTo>
                  <a:pt x="43505" y="45449"/>
                </a:moveTo>
                <a:lnTo>
                  <a:pt x="43694" y="45379"/>
                </a:lnTo>
                <a:lnTo>
                  <a:pt x="43505" y="45449"/>
                </a:lnTo>
                <a:close/>
              </a:path>
              <a:path w="83820" h="84455">
                <a:moveTo>
                  <a:pt x="40231" y="45478"/>
                </a:moveTo>
                <a:lnTo>
                  <a:pt x="40028" y="45396"/>
                </a:lnTo>
                <a:lnTo>
                  <a:pt x="40231" y="45478"/>
                </a:lnTo>
                <a:close/>
              </a:path>
              <a:path w="83820" h="84455">
                <a:moveTo>
                  <a:pt x="43378" y="45535"/>
                </a:moveTo>
                <a:lnTo>
                  <a:pt x="43575" y="45427"/>
                </a:lnTo>
                <a:lnTo>
                  <a:pt x="83602" y="45478"/>
                </a:lnTo>
                <a:lnTo>
                  <a:pt x="43585" y="45504"/>
                </a:lnTo>
                <a:lnTo>
                  <a:pt x="43378" y="45535"/>
                </a:lnTo>
                <a:close/>
              </a:path>
              <a:path w="83820" h="84455">
                <a:moveTo>
                  <a:pt x="40476" y="45535"/>
                </a:moveTo>
                <a:lnTo>
                  <a:pt x="40258" y="45443"/>
                </a:lnTo>
                <a:lnTo>
                  <a:pt x="40476" y="45535"/>
                </a:lnTo>
                <a:close/>
              </a:path>
              <a:path w="83820" h="84455">
                <a:moveTo>
                  <a:pt x="40469" y="45557"/>
                </a:moveTo>
                <a:lnTo>
                  <a:pt x="40228" y="45458"/>
                </a:lnTo>
                <a:lnTo>
                  <a:pt x="40469" y="45557"/>
                </a:lnTo>
                <a:close/>
              </a:path>
              <a:path w="83820" h="84455">
                <a:moveTo>
                  <a:pt x="43231" y="45557"/>
                </a:moveTo>
                <a:lnTo>
                  <a:pt x="43457" y="45464"/>
                </a:lnTo>
                <a:lnTo>
                  <a:pt x="43231" y="45557"/>
                </a:lnTo>
                <a:close/>
              </a:path>
              <a:path w="83820" h="84455">
                <a:moveTo>
                  <a:pt x="40718" y="45594"/>
                </a:moveTo>
                <a:lnTo>
                  <a:pt x="40373" y="45472"/>
                </a:lnTo>
                <a:lnTo>
                  <a:pt x="40718" y="45594"/>
                </a:lnTo>
                <a:close/>
              </a:path>
              <a:path w="83820" h="84455">
                <a:moveTo>
                  <a:pt x="42981" y="45595"/>
                </a:moveTo>
                <a:lnTo>
                  <a:pt x="43331" y="45472"/>
                </a:lnTo>
                <a:lnTo>
                  <a:pt x="43096" y="45576"/>
                </a:lnTo>
                <a:close/>
              </a:path>
              <a:path w="83820" h="84455">
                <a:moveTo>
                  <a:pt x="40312" y="45533"/>
                </a:moveTo>
                <a:lnTo>
                  <a:pt x="40118" y="45504"/>
                </a:lnTo>
                <a:lnTo>
                  <a:pt x="40269" y="45504"/>
                </a:lnTo>
                <a:close/>
              </a:path>
              <a:path w="83820" h="84455">
                <a:moveTo>
                  <a:pt x="83593" y="45643"/>
                </a:moveTo>
                <a:lnTo>
                  <a:pt x="43217" y="45643"/>
                </a:lnTo>
                <a:lnTo>
                  <a:pt x="43371" y="45547"/>
                </a:lnTo>
                <a:lnTo>
                  <a:pt x="43585" y="45504"/>
                </a:lnTo>
                <a:lnTo>
                  <a:pt x="83600" y="45504"/>
                </a:lnTo>
                <a:lnTo>
                  <a:pt x="83593" y="45643"/>
                </a:lnTo>
                <a:close/>
              </a:path>
              <a:path w="83820" h="84455">
                <a:moveTo>
                  <a:pt x="40880" y="45619"/>
                </a:moveTo>
                <a:lnTo>
                  <a:pt x="40686" y="45579"/>
                </a:lnTo>
                <a:lnTo>
                  <a:pt x="40880" y="45619"/>
                </a:lnTo>
                <a:close/>
              </a:path>
              <a:path w="83820" h="84455">
                <a:moveTo>
                  <a:pt x="42824" y="45619"/>
                </a:moveTo>
                <a:lnTo>
                  <a:pt x="43130" y="45524"/>
                </a:lnTo>
                <a:lnTo>
                  <a:pt x="42962" y="45598"/>
                </a:lnTo>
                <a:lnTo>
                  <a:pt x="42824" y="45619"/>
                </a:lnTo>
                <a:close/>
              </a:path>
              <a:path w="83820" h="84455">
                <a:moveTo>
                  <a:pt x="40525" y="45587"/>
                </a:moveTo>
                <a:lnTo>
                  <a:pt x="40331" y="45536"/>
                </a:lnTo>
                <a:lnTo>
                  <a:pt x="40525" y="45587"/>
                </a:lnTo>
                <a:close/>
              </a:path>
              <a:path w="83820" h="84455">
                <a:moveTo>
                  <a:pt x="43175" y="45587"/>
                </a:moveTo>
                <a:lnTo>
                  <a:pt x="43358" y="45538"/>
                </a:lnTo>
                <a:lnTo>
                  <a:pt x="43175" y="45587"/>
                </a:lnTo>
                <a:close/>
              </a:path>
              <a:path w="83820" h="84455">
                <a:moveTo>
                  <a:pt x="40630" y="45643"/>
                </a:moveTo>
                <a:lnTo>
                  <a:pt x="40474" y="45643"/>
                </a:lnTo>
                <a:lnTo>
                  <a:pt x="40630" y="45643"/>
                </a:lnTo>
                <a:close/>
              </a:path>
              <a:path w="83820" h="84455">
                <a:moveTo>
                  <a:pt x="43031" y="45666"/>
                </a:moveTo>
                <a:lnTo>
                  <a:pt x="43216" y="45579"/>
                </a:lnTo>
                <a:lnTo>
                  <a:pt x="83593" y="45643"/>
                </a:lnTo>
                <a:lnTo>
                  <a:pt x="43031" y="45666"/>
                </a:lnTo>
                <a:close/>
              </a:path>
              <a:path w="83820" h="84455">
                <a:moveTo>
                  <a:pt x="40736" y="45630"/>
                </a:moveTo>
                <a:lnTo>
                  <a:pt x="40579" y="45598"/>
                </a:lnTo>
                <a:lnTo>
                  <a:pt x="40736" y="45630"/>
                </a:lnTo>
                <a:close/>
              </a:path>
              <a:path w="83820" h="84455">
                <a:moveTo>
                  <a:pt x="42967" y="45630"/>
                </a:moveTo>
                <a:lnTo>
                  <a:pt x="43178" y="45565"/>
                </a:lnTo>
                <a:lnTo>
                  <a:pt x="42967" y="45630"/>
                </a:lnTo>
                <a:close/>
              </a:path>
              <a:path w="83820" h="84455">
                <a:moveTo>
                  <a:pt x="40815" y="45640"/>
                </a:moveTo>
                <a:lnTo>
                  <a:pt x="40618" y="45579"/>
                </a:lnTo>
                <a:lnTo>
                  <a:pt x="40815" y="45640"/>
                </a:lnTo>
                <a:close/>
              </a:path>
              <a:path w="83820" h="84455">
                <a:moveTo>
                  <a:pt x="42881" y="45642"/>
                </a:moveTo>
                <a:lnTo>
                  <a:pt x="43086" y="45579"/>
                </a:lnTo>
                <a:lnTo>
                  <a:pt x="42881" y="45642"/>
                </a:lnTo>
                <a:close/>
              </a:path>
              <a:path w="83820" h="84455">
                <a:moveTo>
                  <a:pt x="41060" y="45685"/>
                </a:moveTo>
                <a:lnTo>
                  <a:pt x="40826" y="45643"/>
                </a:lnTo>
                <a:lnTo>
                  <a:pt x="41060" y="45685"/>
                </a:lnTo>
                <a:close/>
              </a:path>
              <a:path w="83820" h="84455">
                <a:moveTo>
                  <a:pt x="42644" y="45685"/>
                </a:moveTo>
                <a:lnTo>
                  <a:pt x="42824" y="45619"/>
                </a:lnTo>
                <a:lnTo>
                  <a:pt x="42981" y="45595"/>
                </a:lnTo>
                <a:lnTo>
                  <a:pt x="42644" y="45685"/>
                </a:lnTo>
                <a:close/>
              </a:path>
              <a:path w="83820" h="84455">
                <a:moveTo>
                  <a:pt x="40842" y="45674"/>
                </a:moveTo>
                <a:lnTo>
                  <a:pt x="40693" y="45667"/>
                </a:lnTo>
                <a:lnTo>
                  <a:pt x="40842" y="45674"/>
                </a:lnTo>
                <a:close/>
              </a:path>
              <a:path w="83820" h="84455">
                <a:moveTo>
                  <a:pt x="42862" y="45674"/>
                </a:moveTo>
                <a:lnTo>
                  <a:pt x="43125" y="45598"/>
                </a:lnTo>
                <a:lnTo>
                  <a:pt x="42862" y="45674"/>
                </a:lnTo>
                <a:close/>
              </a:path>
              <a:path w="83820" h="84455">
                <a:moveTo>
                  <a:pt x="41238" y="45693"/>
                </a:moveTo>
                <a:lnTo>
                  <a:pt x="41060" y="45685"/>
                </a:lnTo>
                <a:lnTo>
                  <a:pt x="40880" y="45619"/>
                </a:lnTo>
                <a:lnTo>
                  <a:pt x="41238" y="45693"/>
                </a:lnTo>
                <a:close/>
              </a:path>
              <a:path w="83820" h="84455">
                <a:moveTo>
                  <a:pt x="42466" y="45693"/>
                </a:moveTo>
                <a:lnTo>
                  <a:pt x="42824" y="45619"/>
                </a:lnTo>
                <a:lnTo>
                  <a:pt x="42644" y="45685"/>
                </a:lnTo>
                <a:lnTo>
                  <a:pt x="42466" y="45693"/>
                </a:lnTo>
                <a:close/>
              </a:path>
              <a:path w="83820" h="84455">
                <a:moveTo>
                  <a:pt x="41443" y="45703"/>
                </a:moveTo>
                <a:lnTo>
                  <a:pt x="41162" y="45674"/>
                </a:lnTo>
                <a:lnTo>
                  <a:pt x="41443" y="45703"/>
                </a:lnTo>
                <a:close/>
              </a:path>
              <a:path w="83820" h="84455">
                <a:moveTo>
                  <a:pt x="42261" y="45703"/>
                </a:moveTo>
                <a:lnTo>
                  <a:pt x="42665" y="45642"/>
                </a:lnTo>
                <a:lnTo>
                  <a:pt x="42466" y="45693"/>
                </a:lnTo>
                <a:lnTo>
                  <a:pt x="42261" y="45703"/>
                </a:lnTo>
                <a:close/>
              </a:path>
              <a:path w="83820" h="84455">
                <a:moveTo>
                  <a:pt x="83588" y="45758"/>
                </a:moveTo>
                <a:lnTo>
                  <a:pt x="42862" y="45758"/>
                </a:lnTo>
                <a:lnTo>
                  <a:pt x="42996" y="45685"/>
                </a:lnTo>
                <a:lnTo>
                  <a:pt x="43230" y="45656"/>
                </a:lnTo>
                <a:lnTo>
                  <a:pt x="83593" y="45656"/>
                </a:lnTo>
                <a:close/>
              </a:path>
              <a:path w="83820" h="84455">
                <a:moveTo>
                  <a:pt x="40900" y="45698"/>
                </a:moveTo>
                <a:lnTo>
                  <a:pt x="40693" y="45667"/>
                </a:lnTo>
                <a:lnTo>
                  <a:pt x="40842" y="45674"/>
                </a:lnTo>
                <a:close/>
              </a:path>
              <a:path w="83820" h="84455">
                <a:moveTo>
                  <a:pt x="42804" y="45698"/>
                </a:moveTo>
                <a:lnTo>
                  <a:pt x="43011" y="45667"/>
                </a:lnTo>
                <a:lnTo>
                  <a:pt x="42804" y="45698"/>
                </a:lnTo>
                <a:close/>
              </a:path>
              <a:path w="83820" h="84455">
                <a:moveTo>
                  <a:pt x="41041" y="45758"/>
                </a:moveTo>
                <a:lnTo>
                  <a:pt x="40840" y="45756"/>
                </a:lnTo>
                <a:lnTo>
                  <a:pt x="41041" y="45758"/>
                </a:lnTo>
                <a:close/>
              </a:path>
              <a:path w="83820" h="84455">
                <a:moveTo>
                  <a:pt x="83587" y="45770"/>
                </a:moveTo>
                <a:lnTo>
                  <a:pt x="42811" y="45770"/>
                </a:lnTo>
                <a:lnTo>
                  <a:pt x="42989" y="45680"/>
                </a:lnTo>
                <a:lnTo>
                  <a:pt x="42862" y="45758"/>
                </a:lnTo>
                <a:lnTo>
                  <a:pt x="83588" y="45758"/>
                </a:lnTo>
                <a:close/>
              </a:path>
              <a:path w="83820" h="84455">
                <a:moveTo>
                  <a:pt x="41383" y="45746"/>
                </a:moveTo>
                <a:lnTo>
                  <a:pt x="41060" y="45685"/>
                </a:lnTo>
                <a:lnTo>
                  <a:pt x="41238" y="45693"/>
                </a:lnTo>
                <a:lnTo>
                  <a:pt x="41383" y="45746"/>
                </a:lnTo>
                <a:close/>
              </a:path>
              <a:path w="83820" h="84455">
                <a:moveTo>
                  <a:pt x="42321" y="45746"/>
                </a:moveTo>
                <a:lnTo>
                  <a:pt x="42466" y="45693"/>
                </a:lnTo>
                <a:lnTo>
                  <a:pt x="42644" y="45685"/>
                </a:lnTo>
                <a:lnTo>
                  <a:pt x="42321" y="45746"/>
                </a:lnTo>
                <a:close/>
              </a:path>
              <a:path w="83820" h="84455">
                <a:moveTo>
                  <a:pt x="41435" y="45744"/>
                </a:moveTo>
                <a:lnTo>
                  <a:pt x="41238" y="45693"/>
                </a:lnTo>
                <a:lnTo>
                  <a:pt x="41643" y="45734"/>
                </a:lnTo>
                <a:lnTo>
                  <a:pt x="41435" y="45744"/>
                </a:lnTo>
                <a:close/>
              </a:path>
              <a:path w="83820" h="84455">
                <a:moveTo>
                  <a:pt x="42269" y="45744"/>
                </a:moveTo>
                <a:lnTo>
                  <a:pt x="42061" y="45734"/>
                </a:lnTo>
                <a:lnTo>
                  <a:pt x="42466" y="45693"/>
                </a:lnTo>
                <a:lnTo>
                  <a:pt x="42269" y="45744"/>
                </a:lnTo>
                <a:close/>
              </a:path>
              <a:path w="83820" h="84455">
                <a:moveTo>
                  <a:pt x="41071" y="45762"/>
                </a:moveTo>
                <a:close/>
              </a:path>
              <a:path w="83820" h="84455">
                <a:moveTo>
                  <a:pt x="42632" y="45762"/>
                </a:moveTo>
                <a:close/>
              </a:path>
              <a:path w="83820" h="84455">
                <a:moveTo>
                  <a:pt x="41643" y="45734"/>
                </a:moveTo>
                <a:lnTo>
                  <a:pt x="41443" y="45703"/>
                </a:lnTo>
                <a:lnTo>
                  <a:pt x="41852" y="45723"/>
                </a:lnTo>
                <a:lnTo>
                  <a:pt x="41643" y="45734"/>
                </a:lnTo>
                <a:close/>
              </a:path>
              <a:path w="83820" h="84455">
                <a:moveTo>
                  <a:pt x="42061" y="45734"/>
                </a:moveTo>
                <a:lnTo>
                  <a:pt x="41852" y="45723"/>
                </a:lnTo>
                <a:lnTo>
                  <a:pt x="42261" y="45703"/>
                </a:lnTo>
                <a:lnTo>
                  <a:pt x="42061" y="45734"/>
                </a:lnTo>
                <a:close/>
              </a:path>
              <a:path w="83820" h="84455">
                <a:moveTo>
                  <a:pt x="41189" y="45756"/>
                </a:moveTo>
                <a:lnTo>
                  <a:pt x="41052" y="45713"/>
                </a:lnTo>
                <a:lnTo>
                  <a:pt x="41189" y="45756"/>
                </a:lnTo>
                <a:close/>
              </a:path>
              <a:path w="83820" h="84455">
                <a:moveTo>
                  <a:pt x="42515" y="45756"/>
                </a:moveTo>
                <a:lnTo>
                  <a:pt x="42652" y="45713"/>
                </a:lnTo>
                <a:lnTo>
                  <a:pt x="42515" y="45756"/>
                </a:lnTo>
                <a:close/>
              </a:path>
              <a:path w="83820" h="84455">
                <a:moveTo>
                  <a:pt x="41852" y="45765"/>
                </a:moveTo>
                <a:lnTo>
                  <a:pt x="41682" y="45732"/>
                </a:lnTo>
                <a:lnTo>
                  <a:pt x="42022" y="45732"/>
                </a:lnTo>
                <a:lnTo>
                  <a:pt x="41852" y="45765"/>
                </a:lnTo>
                <a:close/>
              </a:path>
              <a:path w="83820" h="84455">
                <a:moveTo>
                  <a:pt x="41246" y="45753"/>
                </a:moveTo>
                <a:close/>
              </a:path>
              <a:path w="83820" h="84455">
                <a:moveTo>
                  <a:pt x="42458" y="45753"/>
                </a:moveTo>
                <a:close/>
              </a:path>
              <a:path w="83820" h="84455">
                <a:moveTo>
                  <a:pt x="41322" y="45749"/>
                </a:moveTo>
                <a:close/>
              </a:path>
              <a:path w="83820" h="84455">
                <a:moveTo>
                  <a:pt x="42381" y="45749"/>
                </a:moveTo>
                <a:close/>
              </a:path>
              <a:path w="83820" h="84455">
                <a:moveTo>
                  <a:pt x="41741" y="45782"/>
                </a:moveTo>
                <a:lnTo>
                  <a:pt x="41435" y="45744"/>
                </a:lnTo>
                <a:lnTo>
                  <a:pt x="41643" y="45734"/>
                </a:lnTo>
                <a:close/>
              </a:path>
              <a:path w="83820" h="84455">
                <a:moveTo>
                  <a:pt x="41963" y="45782"/>
                </a:moveTo>
                <a:lnTo>
                  <a:pt x="42269" y="45744"/>
                </a:lnTo>
                <a:lnTo>
                  <a:pt x="41963" y="45782"/>
                </a:lnTo>
                <a:close/>
              </a:path>
              <a:path w="83820" h="84455">
                <a:moveTo>
                  <a:pt x="41592" y="45804"/>
                </a:moveTo>
                <a:lnTo>
                  <a:pt x="41383" y="45746"/>
                </a:lnTo>
                <a:lnTo>
                  <a:pt x="41627" y="45793"/>
                </a:lnTo>
                <a:close/>
              </a:path>
              <a:path w="83820" h="84455">
                <a:moveTo>
                  <a:pt x="42112" y="45804"/>
                </a:moveTo>
                <a:lnTo>
                  <a:pt x="42321" y="45746"/>
                </a:lnTo>
                <a:lnTo>
                  <a:pt x="42112" y="45804"/>
                </a:lnTo>
                <a:close/>
              </a:path>
              <a:path w="83820" h="84455">
                <a:moveTo>
                  <a:pt x="41446" y="45826"/>
                </a:moveTo>
                <a:close/>
              </a:path>
              <a:path w="83820" h="84455">
                <a:moveTo>
                  <a:pt x="42258" y="45826"/>
                </a:moveTo>
                <a:close/>
              </a:path>
              <a:path w="83820" h="84455">
                <a:moveTo>
                  <a:pt x="41396" y="45834"/>
                </a:moveTo>
                <a:lnTo>
                  <a:pt x="41223" y="45834"/>
                </a:lnTo>
                <a:lnTo>
                  <a:pt x="41396" y="45834"/>
                </a:lnTo>
                <a:close/>
              </a:path>
              <a:path w="83820" h="84455">
                <a:moveTo>
                  <a:pt x="83583" y="45847"/>
                </a:moveTo>
                <a:lnTo>
                  <a:pt x="42392" y="45847"/>
                </a:lnTo>
                <a:lnTo>
                  <a:pt x="83584" y="45834"/>
                </a:lnTo>
                <a:close/>
              </a:path>
              <a:path w="83820" h="84455">
                <a:moveTo>
                  <a:pt x="41642" y="45797"/>
                </a:moveTo>
                <a:lnTo>
                  <a:pt x="41484" y="45756"/>
                </a:lnTo>
                <a:lnTo>
                  <a:pt x="41625" y="45770"/>
                </a:lnTo>
                <a:close/>
              </a:path>
              <a:path w="83820" h="84455">
                <a:moveTo>
                  <a:pt x="42062" y="45797"/>
                </a:moveTo>
                <a:lnTo>
                  <a:pt x="42220" y="45756"/>
                </a:lnTo>
                <a:lnTo>
                  <a:pt x="42062" y="45797"/>
                </a:lnTo>
                <a:close/>
              </a:path>
              <a:path w="83820" h="84455">
                <a:moveTo>
                  <a:pt x="83584" y="45834"/>
                </a:moveTo>
                <a:lnTo>
                  <a:pt x="42481" y="45834"/>
                </a:lnTo>
                <a:lnTo>
                  <a:pt x="42651" y="45762"/>
                </a:lnTo>
                <a:lnTo>
                  <a:pt x="42811" y="45770"/>
                </a:lnTo>
                <a:lnTo>
                  <a:pt x="83587" y="45770"/>
                </a:lnTo>
                <a:close/>
              </a:path>
              <a:path w="83820" h="84455">
                <a:moveTo>
                  <a:pt x="41852" y="45850"/>
                </a:moveTo>
                <a:close/>
              </a:path>
              <a:path w="83820" h="84455">
                <a:moveTo>
                  <a:pt x="41719" y="45885"/>
                </a:moveTo>
                <a:lnTo>
                  <a:pt x="41515" y="45826"/>
                </a:lnTo>
                <a:lnTo>
                  <a:pt x="41736" y="45834"/>
                </a:lnTo>
                <a:close/>
              </a:path>
              <a:path w="83820" h="84455">
                <a:moveTo>
                  <a:pt x="42100" y="45885"/>
                </a:moveTo>
                <a:lnTo>
                  <a:pt x="41967" y="45834"/>
                </a:lnTo>
                <a:lnTo>
                  <a:pt x="42189" y="45826"/>
                </a:lnTo>
                <a:close/>
              </a:path>
              <a:path w="83820" h="84455">
                <a:moveTo>
                  <a:pt x="41481" y="45847"/>
                </a:moveTo>
                <a:lnTo>
                  <a:pt x="41312" y="45847"/>
                </a:lnTo>
                <a:lnTo>
                  <a:pt x="41440" y="45834"/>
                </a:lnTo>
                <a:close/>
              </a:path>
              <a:path w="83820" h="84455">
                <a:moveTo>
                  <a:pt x="83581" y="45885"/>
                </a:moveTo>
                <a:lnTo>
                  <a:pt x="42100" y="45885"/>
                </a:lnTo>
                <a:lnTo>
                  <a:pt x="42264" y="45834"/>
                </a:lnTo>
                <a:lnTo>
                  <a:pt x="42392" y="45847"/>
                </a:lnTo>
                <a:lnTo>
                  <a:pt x="83583" y="45847"/>
                </a:lnTo>
                <a:close/>
              </a:path>
              <a:path w="83820" h="84455">
                <a:moveTo>
                  <a:pt x="41985" y="45885"/>
                </a:moveTo>
                <a:lnTo>
                  <a:pt x="41719" y="45885"/>
                </a:lnTo>
                <a:lnTo>
                  <a:pt x="41852" y="45857"/>
                </a:lnTo>
                <a:lnTo>
                  <a:pt x="41985" y="45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16031" y="241661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0387" y="242227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2033" y="273245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58233" y="273154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4433" y="273063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10620" y="272972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86820" y="272882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63008" y="272792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39208" y="272700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15395" y="272610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1595" y="272520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67795" y="272428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43982" y="272338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20182" y="272248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6369" y="272157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72569" y="272067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8757" y="271975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24957" y="271885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01157" y="271795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77344" y="271703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53544" y="271613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29731" y="271523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05931" y="271432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82118" y="271341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58318" y="271250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134518" y="271160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10706" y="271070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6906" y="270978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63093" y="270888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39293" y="270798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15481" y="270706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91681" y="270616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67881" y="2705582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215" y="19405"/>
                </a:moveTo>
                <a:lnTo>
                  <a:pt x="0" y="355"/>
                </a:lnTo>
                <a:lnTo>
                  <a:pt x="29578" y="0"/>
                </a:lnTo>
                <a:lnTo>
                  <a:pt x="29806" y="19050"/>
                </a:lnTo>
                <a:lnTo>
                  <a:pt x="215" y="19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76928" y="27157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555" y="45720"/>
                </a:moveTo>
                <a:lnTo>
                  <a:pt x="13661" y="43925"/>
                </a:lnTo>
                <a:lnTo>
                  <a:pt x="6426" y="39028"/>
                </a:lnTo>
                <a:lnTo>
                  <a:pt x="1617" y="31762"/>
                </a:lnTo>
                <a:lnTo>
                  <a:pt x="0" y="22898"/>
                </a:lnTo>
                <a:lnTo>
                  <a:pt x="1631" y="13962"/>
                </a:lnTo>
                <a:lnTo>
                  <a:pt x="6436" y="6696"/>
                </a:lnTo>
                <a:lnTo>
                  <a:pt x="13665" y="1796"/>
                </a:lnTo>
                <a:lnTo>
                  <a:pt x="22555" y="0"/>
                </a:lnTo>
                <a:lnTo>
                  <a:pt x="31458" y="1797"/>
                </a:lnTo>
                <a:lnTo>
                  <a:pt x="38727" y="6700"/>
                </a:lnTo>
                <a:lnTo>
                  <a:pt x="43623" y="13978"/>
                </a:lnTo>
                <a:lnTo>
                  <a:pt x="45415" y="22860"/>
                </a:lnTo>
                <a:lnTo>
                  <a:pt x="43609" y="31778"/>
                </a:lnTo>
                <a:lnTo>
                  <a:pt x="38716" y="39033"/>
                </a:lnTo>
                <a:lnTo>
                  <a:pt x="31455" y="43925"/>
                </a:lnTo>
                <a:lnTo>
                  <a:pt x="22555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57637" y="2696654"/>
            <a:ext cx="83820" cy="84455"/>
          </a:xfrm>
          <a:custGeom>
            <a:avLst/>
            <a:gdLst/>
            <a:ahLst/>
            <a:cxnLst/>
            <a:rect l="l" t="t" r="r" b="b"/>
            <a:pathLst>
              <a:path w="83820" h="84455">
                <a:moveTo>
                  <a:pt x="41845" y="83870"/>
                </a:moveTo>
                <a:lnTo>
                  <a:pt x="7085" y="65392"/>
                </a:lnTo>
                <a:lnTo>
                  <a:pt x="0" y="40318"/>
                </a:lnTo>
                <a:lnTo>
                  <a:pt x="125" y="37680"/>
                </a:lnTo>
                <a:lnTo>
                  <a:pt x="21855" y="5079"/>
                </a:lnTo>
                <a:lnTo>
                  <a:pt x="41845" y="0"/>
                </a:lnTo>
                <a:lnTo>
                  <a:pt x="46112" y="215"/>
                </a:lnTo>
                <a:lnTo>
                  <a:pt x="78713" y="21945"/>
                </a:lnTo>
                <a:lnTo>
                  <a:pt x="83581" y="37998"/>
                </a:lnTo>
                <a:lnTo>
                  <a:pt x="41604" y="37998"/>
                </a:lnTo>
                <a:lnTo>
                  <a:pt x="41223" y="38036"/>
                </a:lnTo>
                <a:lnTo>
                  <a:pt x="41071" y="38099"/>
                </a:lnTo>
                <a:lnTo>
                  <a:pt x="40892" y="38099"/>
                </a:lnTo>
                <a:lnTo>
                  <a:pt x="41051" y="38108"/>
                </a:lnTo>
                <a:lnTo>
                  <a:pt x="40842" y="38125"/>
                </a:lnTo>
                <a:lnTo>
                  <a:pt x="40659" y="38208"/>
                </a:lnTo>
                <a:lnTo>
                  <a:pt x="40473" y="38226"/>
                </a:lnTo>
                <a:lnTo>
                  <a:pt x="40653" y="38226"/>
                </a:lnTo>
                <a:lnTo>
                  <a:pt x="40473" y="38239"/>
                </a:lnTo>
                <a:lnTo>
                  <a:pt x="40118" y="38379"/>
                </a:lnTo>
                <a:lnTo>
                  <a:pt x="40268" y="38379"/>
                </a:lnTo>
                <a:lnTo>
                  <a:pt x="40118" y="38392"/>
                </a:lnTo>
                <a:lnTo>
                  <a:pt x="39870" y="38535"/>
                </a:lnTo>
                <a:lnTo>
                  <a:pt x="39662" y="38690"/>
                </a:lnTo>
                <a:lnTo>
                  <a:pt x="39470" y="38811"/>
                </a:lnTo>
                <a:lnTo>
                  <a:pt x="39234" y="38992"/>
                </a:lnTo>
                <a:lnTo>
                  <a:pt x="39031" y="39268"/>
                </a:lnTo>
                <a:lnTo>
                  <a:pt x="38774" y="39560"/>
                </a:lnTo>
                <a:lnTo>
                  <a:pt x="38560" y="39810"/>
                </a:lnTo>
                <a:lnTo>
                  <a:pt x="38377" y="40117"/>
                </a:lnTo>
                <a:lnTo>
                  <a:pt x="38174" y="40526"/>
                </a:lnTo>
                <a:lnTo>
                  <a:pt x="38100" y="40932"/>
                </a:lnTo>
                <a:lnTo>
                  <a:pt x="38022" y="41313"/>
                </a:lnTo>
                <a:lnTo>
                  <a:pt x="37975" y="41694"/>
                </a:lnTo>
                <a:lnTo>
                  <a:pt x="37962" y="42075"/>
                </a:lnTo>
                <a:lnTo>
                  <a:pt x="37998" y="42481"/>
                </a:lnTo>
                <a:lnTo>
                  <a:pt x="38022" y="42900"/>
                </a:lnTo>
                <a:lnTo>
                  <a:pt x="38283" y="43645"/>
                </a:lnTo>
                <a:lnTo>
                  <a:pt x="38437" y="43897"/>
                </a:lnTo>
                <a:lnTo>
                  <a:pt x="38615" y="44126"/>
                </a:lnTo>
                <a:lnTo>
                  <a:pt x="38683" y="44284"/>
                </a:lnTo>
                <a:lnTo>
                  <a:pt x="38845" y="44442"/>
                </a:lnTo>
                <a:lnTo>
                  <a:pt x="38998" y="44564"/>
                </a:lnTo>
                <a:lnTo>
                  <a:pt x="39082" y="44696"/>
                </a:lnTo>
                <a:lnTo>
                  <a:pt x="39178" y="44830"/>
                </a:lnTo>
                <a:lnTo>
                  <a:pt x="39343" y="44950"/>
                </a:lnTo>
                <a:lnTo>
                  <a:pt x="39569" y="45072"/>
                </a:lnTo>
                <a:lnTo>
                  <a:pt x="39738" y="45238"/>
                </a:lnTo>
                <a:lnTo>
                  <a:pt x="39887" y="45288"/>
                </a:lnTo>
                <a:lnTo>
                  <a:pt x="40118" y="45478"/>
                </a:lnTo>
                <a:lnTo>
                  <a:pt x="40268" y="45504"/>
                </a:lnTo>
                <a:lnTo>
                  <a:pt x="40118" y="45504"/>
                </a:lnTo>
                <a:lnTo>
                  <a:pt x="40275" y="45536"/>
                </a:lnTo>
                <a:lnTo>
                  <a:pt x="40473" y="45643"/>
                </a:lnTo>
                <a:lnTo>
                  <a:pt x="40653" y="45656"/>
                </a:lnTo>
                <a:lnTo>
                  <a:pt x="40473" y="45656"/>
                </a:lnTo>
                <a:lnTo>
                  <a:pt x="40706" y="45685"/>
                </a:lnTo>
                <a:lnTo>
                  <a:pt x="40842" y="45758"/>
                </a:lnTo>
                <a:lnTo>
                  <a:pt x="41014" y="45758"/>
                </a:lnTo>
                <a:lnTo>
                  <a:pt x="41223" y="45846"/>
                </a:lnTo>
                <a:lnTo>
                  <a:pt x="41481" y="45846"/>
                </a:lnTo>
                <a:lnTo>
                  <a:pt x="83581" y="45885"/>
                </a:lnTo>
                <a:lnTo>
                  <a:pt x="83564" y="46202"/>
                </a:lnTo>
                <a:lnTo>
                  <a:pt x="61847" y="78803"/>
                </a:lnTo>
                <a:lnTo>
                  <a:pt x="46112" y="83654"/>
                </a:lnTo>
                <a:lnTo>
                  <a:pt x="41845" y="83870"/>
                </a:lnTo>
                <a:close/>
              </a:path>
              <a:path w="83820" h="84455">
                <a:moveTo>
                  <a:pt x="41639" y="38068"/>
                </a:moveTo>
                <a:lnTo>
                  <a:pt x="41512" y="38056"/>
                </a:lnTo>
                <a:lnTo>
                  <a:pt x="41718" y="37998"/>
                </a:lnTo>
                <a:close/>
              </a:path>
              <a:path w="83820" h="84455">
                <a:moveTo>
                  <a:pt x="41851" y="38025"/>
                </a:moveTo>
                <a:lnTo>
                  <a:pt x="41718" y="37998"/>
                </a:lnTo>
                <a:lnTo>
                  <a:pt x="41985" y="37998"/>
                </a:lnTo>
                <a:lnTo>
                  <a:pt x="41851" y="38025"/>
                </a:lnTo>
                <a:close/>
              </a:path>
              <a:path w="83820" h="84455">
                <a:moveTo>
                  <a:pt x="41866" y="38028"/>
                </a:moveTo>
                <a:close/>
              </a:path>
              <a:path w="83820" h="84455">
                <a:moveTo>
                  <a:pt x="42064" y="38068"/>
                </a:moveTo>
                <a:lnTo>
                  <a:pt x="42204" y="38036"/>
                </a:lnTo>
                <a:lnTo>
                  <a:pt x="42064" y="38068"/>
                </a:lnTo>
                <a:close/>
              </a:path>
              <a:path w="83820" h="84455">
                <a:moveTo>
                  <a:pt x="42652" y="38108"/>
                </a:moveTo>
                <a:lnTo>
                  <a:pt x="42480" y="38036"/>
                </a:lnTo>
                <a:lnTo>
                  <a:pt x="42222" y="38036"/>
                </a:lnTo>
                <a:lnTo>
                  <a:pt x="83581" y="37998"/>
                </a:lnTo>
                <a:lnTo>
                  <a:pt x="42263" y="38049"/>
                </a:lnTo>
                <a:lnTo>
                  <a:pt x="83583" y="38049"/>
                </a:lnTo>
                <a:lnTo>
                  <a:pt x="42652" y="38108"/>
                </a:lnTo>
                <a:close/>
              </a:path>
              <a:path w="83820" h="84455">
                <a:moveTo>
                  <a:pt x="41851" y="38090"/>
                </a:moveTo>
                <a:close/>
              </a:path>
              <a:path w="83820" h="84455">
                <a:moveTo>
                  <a:pt x="41219" y="38117"/>
                </a:moveTo>
                <a:close/>
              </a:path>
              <a:path w="83820" h="84455">
                <a:moveTo>
                  <a:pt x="41440" y="38049"/>
                </a:moveTo>
                <a:lnTo>
                  <a:pt x="41312" y="38036"/>
                </a:lnTo>
                <a:lnTo>
                  <a:pt x="41481" y="38036"/>
                </a:lnTo>
                <a:close/>
              </a:path>
              <a:path w="83820" h="84455">
                <a:moveTo>
                  <a:pt x="42277" y="38053"/>
                </a:moveTo>
                <a:close/>
              </a:path>
              <a:path w="83820" h="84455">
                <a:moveTo>
                  <a:pt x="42484" y="38117"/>
                </a:moveTo>
                <a:lnTo>
                  <a:pt x="42631" y="38109"/>
                </a:lnTo>
                <a:lnTo>
                  <a:pt x="42484" y="38117"/>
                </a:lnTo>
                <a:close/>
              </a:path>
              <a:path w="83820" h="84455">
                <a:moveTo>
                  <a:pt x="42111" y="38078"/>
                </a:moveTo>
                <a:lnTo>
                  <a:pt x="42245" y="38051"/>
                </a:lnTo>
                <a:lnTo>
                  <a:pt x="42111" y="38078"/>
                </a:lnTo>
                <a:close/>
              </a:path>
              <a:path w="83820" h="84455">
                <a:moveTo>
                  <a:pt x="41362" y="38125"/>
                </a:moveTo>
                <a:lnTo>
                  <a:pt x="41560" y="38074"/>
                </a:lnTo>
                <a:lnTo>
                  <a:pt x="41362" y="38125"/>
                </a:lnTo>
                <a:close/>
              </a:path>
              <a:path w="83820" h="84455">
                <a:moveTo>
                  <a:pt x="42341" y="38125"/>
                </a:moveTo>
                <a:lnTo>
                  <a:pt x="42142" y="38074"/>
                </a:lnTo>
                <a:lnTo>
                  <a:pt x="42383" y="38101"/>
                </a:lnTo>
                <a:close/>
              </a:path>
              <a:path w="83820" h="84455">
                <a:moveTo>
                  <a:pt x="41740" y="38101"/>
                </a:moveTo>
                <a:close/>
              </a:path>
              <a:path w="83820" h="84455">
                <a:moveTo>
                  <a:pt x="41962" y="38101"/>
                </a:moveTo>
                <a:close/>
              </a:path>
              <a:path w="83820" h="84455">
                <a:moveTo>
                  <a:pt x="41448" y="38130"/>
                </a:moveTo>
                <a:lnTo>
                  <a:pt x="41591" y="38078"/>
                </a:lnTo>
                <a:lnTo>
                  <a:pt x="41448" y="38130"/>
                </a:lnTo>
                <a:close/>
              </a:path>
              <a:path w="83820" h="84455">
                <a:moveTo>
                  <a:pt x="42255" y="38130"/>
                </a:moveTo>
                <a:lnTo>
                  <a:pt x="42111" y="38078"/>
                </a:lnTo>
                <a:lnTo>
                  <a:pt x="42255" y="38130"/>
                </a:lnTo>
                <a:close/>
              </a:path>
              <a:path w="83820" h="84455">
                <a:moveTo>
                  <a:pt x="41051" y="38108"/>
                </a:moveTo>
                <a:lnTo>
                  <a:pt x="40892" y="38099"/>
                </a:lnTo>
                <a:lnTo>
                  <a:pt x="41071" y="38099"/>
                </a:lnTo>
                <a:close/>
              </a:path>
              <a:path w="83820" h="84455">
                <a:moveTo>
                  <a:pt x="42989" y="38203"/>
                </a:moveTo>
                <a:lnTo>
                  <a:pt x="42843" y="38188"/>
                </a:lnTo>
                <a:lnTo>
                  <a:pt x="42652" y="38108"/>
                </a:lnTo>
                <a:lnTo>
                  <a:pt x="42810" y="38099"/>
                </a:lnTo>
                <a:lnTo>
                  <a:pt x="83586" y="38099"/>
                </a:lnTo>
                <a:lnTo>
                  <a:pt x="42861" y="38125"/>
                </a:lnTo>
                <a:lnTo>
                  <a:pt x="42989" y="38203"/>
                </a:lnTo>
                <a:close/>
              </a:path>
              <a:path w="83820" h="84455">
                <a:moveTo>
                  <a:pt x="41685" y="38143"/>
                </a:moveTo>
                <a:lnTo>
                  <a:pt x="41466" y="38131"/>
                </a:lnTo>
                <a:lnTo>
                  <a:pt x="41740" y="38101"/>
                </a:lnTo>
                <a:close/>
              </a:path>
              <a:path w="83820" h="84455">
                <a:moveTo>
                  <a:pt x="42018" y="38143"/>
                </a:moveTo>
                <a:lnTo>
                  <a:pt x="42237" y="38131"/>
                </a:lnTo>
                <a:lnTo>
                  <a:pt x="42018" y="38143"/>
                </a:lnTo>
                <a:close/>
              </a:path>
              <a:path w="83820" h="84455">
                <a:moveTo>
                  <a:pt x="40860" y="38188"/>
                </a:moveTo>
                <a:lnTo>
                  <a:pt x="41051" y="38108"/>
                </a:lnTo>
                <a:lnTo>
                  <a:pt x="40860" y="38188"/>
                </a:lnTo>
                <a:close/>
              </a:path>
              <a:path w="83820" h="84455">
                <a:moveTo>
                  <a:pt x="42843" y="38188"/>
                </a:moveTo>
                <a:lnTo>
                  <a:pt x="42652" y="38108"/>
                </a:lnTo>
                <a:lnTo>
                  <a:pt x="42843" y="38188"/>
                </a:lnTo>
                <a:close/>
              </a:path>
              <a:path w="83820" h="84455">
                <a:moveTo>
                  <a:pt x="40919" y="38182"/>
                </a:moveTo>
                <a:lnTo>
                  <a:pt x="41071" y="38109"/>
                </a:lnTo>
                <a:lnTo>
                  <a:pt x="41219" y="38117"/>
                </a:lnTo>
                <a:lnTo>
                  <a:pt x="41033" y="38171"/>
                </a:lnTo>
                <a:close/>
              </a:path>
              <a:path w="83820" h="84455">
                <a:moveTo>
                  <a:pt x="42782" y="38182"/>
                </a:moveTo>
                <a:lnTo>
                  <a:pt x="42484" y="38117"/>
                </a:lnTo>
                <a:lnTo>
                  <a:pt x="42631" y="38109"/>
                </a:lnTo>
                <a:lnTo>
                  <a:pt x="42782" y="38182"/>
                </a:lnTo>
                <a:close/>
              </a:path>
              <a:path w="83820" h="84455">
                <a:moveTo>
                  <a:pt x="41051" y="38169"/>
                </a:moveTo>
                <a:lnTo>
                  <a:pt x="41219" y="38117"/>
                </a:lnTo>
                <a:lnTo>
                  <a:pt x="41051" y="38169"/>
                </a:lnTo>
                <a:close/>
              </a:path>
              <a:path w="83820" h="84455">
                <a:moveTo>
                  <a:pt x="42651" y="38169"/>
                </a:moveTo>
                <a:lnTo>
                  <a:pt x="42484" y="38117"/>
                </a:lnTo>
                <a:lnTo>
                  <a:pt x="42651" y="38169"/>
                </a:lnTo>
                <a:close/>
              </a:path>
              <a:path w="83820" h="84455">
                <a:moveTo>
                  <a:pt x="41851" y="38152"/>
                </a:moveTo>
                <a:lnTo>
                  <a:pt x="42018" y="38143"/>
                </a:lnTo>
                <a:lnTo>
                  <a:pt x="41851" y="38152"/>
                </a:lnTo>
                <a:close/>
              </a:path>
              <a:path w="83820" h="84455">
                <a:moveTo>
                  <a:pt x="40714" y="38203"/>
                </a:moveTo>
                <a:lnTo>
                  <a:pt x="40842" y="38125"/>
                </a:lnTo>
                <a:lnTo>
                  <a:pt x="41011" y="38125"/>
                </a:lnTo>
                <a:lnTo>
                  <a:pt x="40714" y="38203"/>
                </a:lnTo>
                <a:close/>
              </a:path>
              <a:path w="83820" h="84455">
                <a:moveTo>
                  <a:pt x="83592" y="38226"/>
                </a:moveTo>
                <a:lnTo>
                  <a:pt x="43044" y="38208"/>
                </a:lnTo>
                <a:lnTo>
                  <a:pt x="42861" y="38125"/>
                </a:lnTo>
                <a:lnTo>
                  <a:pt x="83587" y="38125"/>
                </a:lnTo>
                <a:close/>
              </a:path>
              <a:path w="83820" h="84455">
                <a:moveTo>
                  <a:pt x="41059" y="38195"/>
                </a:moveTo>
                <a:lnTo>
                  <a:pt x="41448" y="38130"/>
                </a:lnTo>
                <a:lnTo>
                  <a:pt x="41180" y="38188"/>
                </a:lnTo>
                <a:close/>
              </a:path>
              <a:path w="83820" h="84455">
                <a:moveTo>
                  <a:pt x="42643" y="38195"/>
                </a:moveTo>
                <a:lnTo>
                  <a:pt x="42445" y="38184"/>
                </a:lnTo>
                <a:lnTo>
                  <a:pt x="42255" y="38130"/>
                </a:lnTo>
                <a:lnTo>
                  <a:pt x="42643" y="38195"/>
                </a:lnTo>
                <a:close/>
              </a:path>
              <a:path w="83820" h="84455">
                <a:moveTo>
                  <a:pt x="41258" y="38184"/>
                </a:moveTo>
                <a:lnTo>
                  <a:pt x="41466" y="38131"/>
                </a:lnTo>
                <a:lnTo>
                  <a:pt x="41685" y="38143"/>
                </a:lnTo>
                <a:lnTo>
                  <a:pt x="41258" y="38184"/>
                </a:lnTo>
                <a:close/>
              </a:path>
              <a:path w="83820" h="84455">
                <a:moveTo>
                  <a:pt x="42445" y="38184"/>
                </a:moveTo>
                <a:lnTo>
                  <a:pt x="42018" y="38143"/>
                </a:lnTo>
                <a:lnTo>
                  <a:pt x="42237" y="38131"/>
                </a:lnTo>
                <a:lnTo>
                  <a:pt x="42445" y="38184"/>
                </a:lnTo>
                <a:close/>
              </a:path>
              <a:path w="83820" h="84455">
                <a:moveTo>
                  <a:pt x="41497" y="38171"/>
                </a:moveTo>
                <a:lnTo>
                  <a:pt x="41685" y="38143"/>
                </a:lnTo>
                <a:lnTo>
                  <a:pt x="41836" y="38151"/>
                </a:lnTo>
                <a:lnTo>
                  <a:pt x="41497" y="38171"/>
                </a:lnTo>
                <a:close/>
              </a:path>
              <a:path w="83820" h="84455">
                <a:moveTo>
                  <a:pt x="41038" y="38240"/>
                </a:moveTo>
                <a:lnTo>
                  <a:pt x="41287" y="38182"/>
                </a:lnTo>
                <a:lnTo>
                  <a:pt x="41497" y="38171"/>
                </a:lnTo>
                <a:lnTo>
                  <a:pt x="41038" y="38240"/>
                </a:lnTo>
                <a:close/>
              </a:path>
              <a:path w="83820" h="84455">
                <a:moveTo>
                  <a:pt x="42665" y="38240"/>
                </a:moveTo>
                <a:lnTo>
                  <a:pt x="42206" y="38171"/>
                </a:lnTo>
                <a:lnTo>
                  <a:pt x="42540" y="38208"/>
                </a:lnTo>
                <a:close/>
              </a:path>
              <a:path w="83820" h="84455">
                <a:moveTo>
                  <a:pt x="40859" y="38267"/>
                </a:moveTo>
                <a:lnTo>
                  <a:pt x="41059" y="38195"/>
                </a:lnTo>
                <a:lnTo>
                  <a:pt x="41258" y="38184"/>
                </a:lnTo>
                <a:lnTo>
                  <a:pt x="40859" y="38267"/>
                </a:lnTo>
                <a:close/>
              </a:path>
              <a:path w="83820" h="84455">
                <a:moveTo>
                  <a:pt x="42844" y="38267"/>
                </a:moveTo>
                <a:lnTo>
                  <a:pt x="42445" y="38184"/>
                </a:lnTo>
                <a:lnTo>
                  <a:pt x="42643" y="38195"/>
                </a:lnTo>
                <a:lnTo>
                  <a:pt x="42844" y="38267"/>
                </a:lnTo>
                <a:close/>
              </a:path>
              <a:path w="83820" h="84455">
                <a:moveTo>
                  <a:pt x="40689" y="38293"/>
                </a:moveTo>
                <a:lnTo>
                  <a:pt x="40955" y="38208"/>
                </a:lnTo>
                <a:lnTo>
                  <a:pt x="40689" y="38293"/>
                </a:lnTo>
                <a:close/>
              </a:path>
              <a:path w="83820" h="84455">
                <a:moveTo>
                  <a:pt x="40579" y="38285"/>
                </a:moveTo>
                <a:lnTo>
                  <a:pt x="40812" y="38208"/>
                </a:lnTo>
                <a:lnTo>
                  <a:pt x="40579" y="38285"/>
                </a:lnTo>
                <a:close/>
              </a:path>
              <a:path w="83820" h="84455">
                <a:moveTo>
                  <a:pt x="43124" y="38285"/>
                </a:moveTo>
                <a:lnTo>
                  <a:pt x="42891" y="38208"/>
                </a:lnTo>
                <a:lnTo>
                  <a:pt x="43124" y="38285"/>
                </a:lnTo>
                <a:close/>
              </a:path>
              <a:path w="83820" h="84455">
                <a:moveTo>
                  <a:pt x="40524" y="38296"/>
                </a:moveTo>
                <a:lnTo>
                  <a:pt x="40694" y="38214"/>
                </a:lnTo>
                <a:lnTo>
                  <a:pt x="40524" y="38296"/>
                </a:lnTo>
                <a:close/>
              </a:path>
              <a:path w="83820" h="84455">
                <a:moveTo>
                  <a:pt x="43174" y="38295"/>
                </a:moveTo>
                <a:lnTo>
                  <a:pt x="43008" y="38214"/>
                </a:lnTo>
                <a:lnTo>
                  <a:pt x="43174" y="38295"/>
                </a:lnTo>
                <a:close/>
              </a:path>
              <a:path w="83820" h="84455">
                <a:moveTo>
                  <a:pt x="43351" y="38331"/>
                </a:moveTo>
                <a:lnTo>
                  <a:pt x="43123" y="38267"/>
                </a:lnTo>
                <a:lnTo>
                  <a:pt x="83593" y="38239"/>
                </a:lnTo>
                <a:lnTo>
                  <a:pt x="43229" y="38239"/>
                </a:lnTo>
                <a:close/>
              </a:path>
              <a:path w="83820" h="84455">
                <a:moveTo>
                  <a:pt x="40653" y="38226"/>
                </a:moveTo>
                <a:lnTo>
                  <a:pt x="40473" y="38226"/>
                </a:lnTo>
                <a:lnTo>
                  <a:pt x="40673" y="38216"/>
                </a:lnTo>
                <a:close/>
              </a:path>
              <a:path w="83820" h="84455">
                <a:moveTo>
                  <a:pt x="40351" y="38331"/>
                </a:moveTo>
                <a:lnTo>
                  <a:pt x="40630" y="38239"/>
                </a:lnTo>
                <a:lnTo>
                  <a:pt x="40351" y="38331"/>
                </a:lnTo>
                <a:close/>
              </a:path>
              <a:path w="83820" h="84455">
                <a:moveTo>
                  <a:pt x="83600" y="38379"/>
                </a:moveTo>
                <a:lnTo>
                  <a:pt x="43546" y="38371"/>
                </a:lnTo>
                <a:lnTo>
                  <a:pt x="43356" y="38325"/>
                </a:lnTo>
                <a:lnTo>
                  <a:pt x="83593" y="38239"/>
                </a:lnTo>
                <a:lnTo>
                  <a:pt x="83600" y="38379"/>
                </a:lnTo>
                <a:close/>
              </a:path>
              <a:path w="83820" h="84455">
                <a:moveTo>
                  <a:pt x="40526" y="38371"/>
                </a:moveTo>
                <a:lnTo>
                  <a:pt x="40741" y="38285"/>
                </a:lnTo>
                <a:lnTo>
                  <a:pt x="40526" y="38371"/>
                </a:lnTo>
                <a:close/>
              </a:path>
              <a:path w="83820" h="84455">
                <a:moveTo>
                  <a:pt x="43167" y="38369"/>
                </a:moveTo>
                <a:lnTo>
                  <a:pt x="42844" y="38267"/>
                </a:lnTo>
                <a:lnTo>
                  <a:pt x="43079" y="38326"/>
                </a:lnTo>
                <a:close/>
              </a:path>
              <a:path w="83820" h="84455">
                <a:moveTo>
                  <a:pt x="43330" y="38410"/>
                </a:moveTo>
                <a:lnTo>
                  <a:pt x="43134" y="38353"/>
                </a:lnTo>
                <a:lnTo>
                  <a:pt x="43330" y="38410"/>
                </a:lnTo>
                <a:close/>
              </a:path>
              <a:path w="83820" h="84455">
                <a:moveTo>
                  <a:pt x="40372" y="38410"/>
                </a:moveTo>
                <a:lnTo>
                  <a:pt x="40572" y="38317"/>
                </a:lnTo>
                <a:lnTo>
                  <a:pt x="40372" y="38410"/>
                </a:lnTo>
                <a:close/>
              </a:path>
              <a:path w="83820" h="84455">
                <a:moveTo>
                  <a:pt x="43475" y="38424"/>
                </a:moveTo>
                <a:lnTo>
                  <a:pt x="43230" y="38325"/>
                </a:lnTo>
                <a:lnTo>
                  <a:pt x="43475" y="38424"/>
                </a:lnTo>
                <a:close/>
              </a:path>
              <a:path w="83820" h="84455">
                <a:moveTo>
                  <a:pt x="40228" y="38424"/>
                </a:moveTo>
                <a:lnTo>
                  <a:pt x="40358" y="38343"/>
                </a:lnTo>
                <a:lnTo>
                  <a:pt x="40228" y="38424"/>
                </a:lnTo>
                <a:close/>
              </a:path>
              <a:path w="83820" h="84455">
                <a:moveTo>
                  <a:pt x="40268" y="38379"/>
                </a:moveTo>
                <a:lnTo>
                  <a:pt x="40118" y="38379"/>
                </a:lnTo>
                <a:lnTo>
                  <a:pt x="40311" y="38350"/>
                </a:lnTo>
                <a:close/>
              </a:path>
              <a:path w="83820" h="84455">
                <a:moveTo>
                  <a:pt x="43694" y="38492"/>
                </a:moveTo>
                <a:lnTo>
                  <a:pt x="43516" y="38435"/>
                </a:lnTo>
                <a:lnTo>
                  <a:pt x="83601" y="38392"/>
                </a:lnTo>
                <a:lnTo>
                  <a:pt x="43585" y="38392"/>
                </a:lnTo>
                <a:close/>
              </a:path>
              <a:path w="83820" h="84455">
                <a:moveTo>
                  <a:pt x="40262" y="38439"/>
                </a:moveTo>
                <a:lnTo>
                  <a:pt x="40467" y="38353"/>
                </a:lnTo>
                <a:lnTo>
                  <a:pt x="40262" y="38439"/>
                </a:lnTo>
                <a:close/>
              </a:path>
              <a:path w="83820" h="84455">
                <a:moveTo>
                  <a:pt x="43436" y="38437"/>
                </a:moveTo>
                <a:lnTo>
                  <a:pt x="43236" y="38353"/>
                </a:lnTo>
                <a:lnTo>
                  <a:pt x="43436" y="38437"/>
                </a:lnTo>
                <a:close/>
              </a:path>
              <a:path w="83820" h="84455">
                <a:moveTo>
                  <a:pt x="43463" y="38491"/>
                </a:moveTo>
                <a:lnTo>
                  <a:pt x="43167" y="38369"/>
                </a:lnTo>
                <a:lnTo>
                  <a:pt x="43379" y="38440"/>
                </a:lnTo>
                <a:close/>
              </a:path>
              <a:path w="83820" h="84455">
                <a:moveTo>
                  <a:pt x="40007" y="38493"/>
                </a:moveTo>
                <a:lnTo>
                  <a:pt x="40249" y="38392"/>
                </a:lnTo>
                <a:lnTo>
                  <a:pt x="40007" y="38493"/>
                </a:lnTo>
                <a:close/>
              </a:path>
              <a:path w="83820" h="84455">
                <a:moveTo>
                  <a:pt x="83609" y="38557"/>
                </a:moveTo>
                <a:lnTo>
                  <a:pt x="43902" y="38557"/>
                </a:lnTo>
                <a:lnTo>
                  <a:pt x="43712" y="38498"/>
                </a:lnTo>
                <a:lnTo>
                  <a:pt x="83601" y="38392"/>
                </a:lnTo>
                <a:lnTo>
                  <a:pt x="83609" y="38557"/>
                </a:lnTo>
                <a:close/>
              </a:path>
              <a:path w="83820" h="84455">
                <a:moveTo>
                  <a:pt x="40047" y="38561"/>
                </a:moveTo>
                <a:lnTo>
                  <a:pt x="40252" y="38443"/>
                </a:lnTo>
                <a:lnTo>
                  <a:pt x="40047" y="38561"/>
                </a:lnTo>
                <a:close/>
              </a:path>
              <a:path w="83820" h="84455">
                <a:moveTo>
                  <a:pt x="43656" y="38561"/>
                </a:moveTo>
                <a:lnTo>
                  <a:pt x="43432" y="38472"/>
                </a:lnTo>
                <a:lnTo>
                  <a:pt x="43656" y="38561"/>
                </a:lnTo>
                <a:close/>
              </a:path>
              <a:path w="83820" h="84455">
                <a:moveTo>
                  <a:pt x="43637" y="38547"/>
                </a:moveTo>
                <a:lnTo>
                  <a:pt x="43436" y="38437"/>
                </a:lnTo>
                <a:lnTo>
                  <a:pt x="43637" y="38547"/>
                </a:lnTo>
                <a:close/>
              </a:path>
              <a:path w="83820" h="84455">
                <a:moveTo>
                  <a:pt x="39901" y="38590"/>
                </a:moveTo>
                <a:lnTo>
                  <a:pt x="40031" y="38498"/>
                </a:lnTo>
                <a:lnTo>
                  <a:pt x="39901" y="38590"/>
                </a:lnTo>
                <a:close/>
              </a:path>
              <a:path w="83820" h="84455">
                <a:moveTo>
                  <a:pt x="43799" y="38589"/>
                </a:moveTo>
                <a:lnTo>
                  <a:pt x="43571" y="38472"/>
                </a:lnTo>
                <a:lnTo>
                  <a:pt x="43799" y="38589"/>
                </a:lnTo>
                <a:close/>
              </a:path>
              <a:path w="83820" h="84455">
                <a:moveTo>
                  <a:pt x="43753" y="38596"/>
                </a:moveTo>
                <a:lnTo>
                  <a:pt x="43561" y="38489"/>
                </a:lnTo>
                <a:lnTo>
                  <a:pt x="43753" y="38596"/>
                </a:lnTo>
                <a:close/>
              </a:path>
              <a:path w="83820" h="84455">
                <a:moveTo>
                  <a:pt x="39897" y="38674"/>
                </a:moveTo>
                <a:lnTo>
                  <a:pt x="40117" y="38535"/>
                </a:lnTo>
                <a:lnTo>
                  <a:pt x="39897" y="38674"/>
                </a:lnTo>
                <a:close/>
              </a:path>
              <a:path w="83820" h="84455">
                <a:moveTo>
                  <a:pt x="43821" y="38685"/>
                </a:moveTo>
                <a:lnTo>
                  <a:pt x="43463" y="38491"/>
                </a:lnTo>
                <a:lnTo>
                  <a:pt x="43702" y="38596"/>
                </a:lnTo>
                <a:close/>
              </a:path>
              <a:path w="83820" h="84455">
                <a:moveTo>
                  <a:pt x="39920" y="38557"/>
                </a:moveTo>
                <a:close/>
              </a:path>
              <a:path w="83820" h="84455">
                <a:moveTo>
                  <a:pt x="83619" y="38760"/>
                </a:moveTo>
                <a:lnTo>
                  <a:pt x="44207" y="38760"/>
                </a:lnTo>
                <a:lnTo>
                  <a:pt x="44040" y="38690"/>
                </a:lnTo>
                <a:lnTo>
                  <a:pt x="43813" y="38582"/>
                </a:lnTo>
                <a:lnTo>
                  <a:pt x="83609" y="38557"/>
                </a:lnTo>
                <a:lnTo>
                  <a:pt x="83619" y="38760"/>
                </a:lnTo>
                <a:close/>
              </a:path>
              <a:path w="83820" h="84455">
                <a:moveTo>
                  <a:pt x="39858" y="38629"/>
                </a:moveTo>
                <a:lnTo>
                  <a:pt x="40050" y="38528"/>
                </a:lnTo>
                <a:lnTo>
                  <a:pt x="39858" y="38629"/>
                </a:lnTo>
                <a:close/>
              </a:path>
              <a:path w="83820" h="84455">
                <a:moveTo>
                  <a:pt x="43841" y="38628"/>
                </a:moveTo>
                <a:lnTo>
                  <a:pt x="43653" y="38528"/>
                </a:lnTo>
                <a:lnTo>
                  <a:pt x="43841" y="38628"/>
                </a:lnTo>
                <a:close/>
              </a:path>
              <a:path w="83820" h="84455">
                <a:moveTo>
                  <a:pt x="39712" y="38763"/>
                </a:moveTo>
                <a:lnTo>
                  <a:pt x="40047" y="38561"/>
                </a:lnTo>
                <a:lnTo>
                  <a:pt x="39842" y="38700"/>
                </a:lnTo>
                <a:lnTo>
                  <a:pt x="39712" y="38763"/>
                </a:lnTo>
                <a:close/>
              </a:path>
              <a:path w="83820" h="84455">
                <a:moveTo>
                  <a:pt x="43995" y="38769"/>
                </a:moveTo>
                <a:lnTo>
                  <a:pt x="43767" y="38644"/>
                </a:lnTo>
                <a:lnTo>
                  <a:pt x="43995" y="38769"/>
                </a:lnTo>
                <a:close/>
              </a:path>
              <a:path w="83820" h="84455">
                <a:moveTo>
                  <a:pt x="39706" y="38672"/>
                </a:moveTo>
                <a:lnTo>
                  <a:pt x="39890" y="38582"/>
                </a:lnTo>
                <a:lnTo>
                  <a:pt x="39706" y="38672"/>
                </a:lnTo>
                <a:close/>
              </a:path>
              <a:path w="83820" h="84455">
                <a:moveTo>
                  <a:pt x="43996" y="38671"/>
                </a:moveTo>
                <a:lnTo>
                  <a:pt x="43813" y="38582"/>
                </a:lnTo>
                <a:lnTo>
                  <a:pt x="43996" y="38671"/>
                </a:lnTo>
                <a:close/>
              </a:path>
              <a:path w="83820" h="84455">
                <a:moveTo>
                  <a:pt x="43983" y="38807"/>
                </a:moveTo>
                <a:lnTo>
                  <a:pt x="43631" y="38593"/>
                </a:lnTo>
                <a:lnTo>
                  <a:pt x="43841" y="38700"/>
                </a:lnTo>
                <a:lnTo>
                  <a:pt x="43983" y="38807"/>
                </a:lnTo>
                <a:close/>
              </a:path>
              <a:path w="83820" h="84455">
                <a:moveTo>
                  <a:pt x="39788" y="38693"/>
                </a:moveTo>
                <a:lnTo>
                  <a:pt x="39949" y="38596"/>
                </a:lnTo>
                <a:lnTo>
                  <a:pt x="39788" y="38693"/>
                </a:lnTo>
                <a:close/>
              </a:path>
              <a:path w="83820" h="84455">
                <a:moveTo>
                  <a:pt x="43920" y="38700"/>
                </a:moveTo>
                <a:lnTo>
                  <a:pt x="43753" y="38596"/>
                </a:lnTo>
                <a:lnTo>
                  <a:pt x="43920" y="38700"/>
                </a:lnTo>
                <a:close/>
              </a:path>
              <a:path w="83820" h="84455">
                <a:moveTo>
                  <a:pt x="44017" y="38753"/>
                </a:moveTo>
                <a:lnTo>
                  <a:pt x="43841" y="38628"/>
                </a:lnTo>
                <a:lnTo>
                  <a:pt x="44017" y="38753"/>
                </a:lnTo>
                <a:close/>
              </a:path>
              <a:path w="83820" h="84455">
                <a:moveTo>
                  <a:pt x="39588" y="38801"/>
                </a:moveTo>
                <a:lnTo>
                  <a:pt x="39816" y="38644"/>
                </a:lnTo>
                <a:lnTo>
                  <a:pt x="39588" y="38801"/>
                </a:lnTo>
                <a:close/>
              </a:path>
              <a:path w="83820" h="84455">
                <a:moveTo>
                  <a:pt x="44121" y="38810"/>
                </a:moveTo>
                <a:lnTo>
                  <a:pt x="43887" y="38644"/>
                </a:lnTo>
                <a:lnTo>
                  <a:pt x="44121" y="38810"/>
                </a:lnTo>
                <a:close/>
              </a:path>
              <a:path w="83820" h="84455">
                <a:moveTo>
                  <a:pt x="39551" y="38910"/>
                </a:moveTo>
                <a:lnTo>
                  <a:pt x="39770" y="38735"/>
                </a:lnTo>
                <a:lnTo>
                  <a:pt x="39551" y="38910"/>
                </a:lnTo>
                <a:close/>
              </a:path>
              <a:path w="83820" h="84455">
                <a:moveTo>
                  <a:pt x="44139" y="38902"/>
                </a:moveTo>
                <a:lnTo>
                  <a:pt x="43821" y="38685"/>
                </a:lnTo>
                <a:lnTo>
                  <a:pt x="44063" y="38832"/>
                </a:lnTo>
                <a:close/>
              </a:path>
              <a:path w="83820" h="84455">
                <a:moveTo>
                  <a:pt x="83631" y="39001"/>
                </a:moveTo>
                <a:lnTo>
                  <a:pt x="44474" y="39001"/>
                </a:lnTo>
                <a:lnTo>
                  <a:pt x="44233" y="38811"/>
                </a:lnTo>
                <a:lnTo>
                  <a:pt x="44026" y="38695"/>
                </a:lnTo>
                <a:lnTo>
                  <a:pt x="44207" y="38760"/>
                </a:lnTo>
                <a:lnTo>
                  <a:pt x="83619" y="38760"/>
                </a:lnTo>
                <a:lnTo>
                  <a:pt x="83631" y="39001"/>
                </a:lnTo>
                <a:close/>
              </a:path>
              <a:path w="83820" h="84455">
                <a:moveTo>
                  <a:pt x="39610" y="38760"/>
                </a:moveTo>
                <a:close/>
              </a:path>
              <a:path w="83820" h="84455">
                <a:moveTo>
                  <a:pt x="44286" y="38992"/>
                </a:moveTo>
                <a:lnTo>
                  <a:pt x="44108" y="38873"/>
                </a:lnTo>
                <a:lnTo>
                  <a:pt x="44236" y="38936"/>
                </a:lnTo>
                <a:close/>
              </a:path>
              <a:path w="83820" h="84455">
                <a:moveTo>
                  <a:pt x="39402" y="38901"/>
                </a:moveTo>
                <a:lnTo>
                  <a:pt x="39559" y="38811"/>
                </a:lnTo>
                <a:lnTo>
                  <a:pt x="39402" y="38901"/>
                </a:lnTo>
                <a:close/>
              </a:path>
              <a:path w="83820" h="84455">
                <a:moveTo>
                  <a:pt x="44308" y="38911"/>
                </a:moveTo>
                <a:lnTo>
                  <a:pt x="44141" y="38811"/>
                </a:lnTo>
                <a:lnTo>
                  <a:pt x="44308" y="38911"/>
                </a:lnTo>
                <a:close/>
              </a:path>
              <a:path w="83820" h="84455">
                <a:moveTo>
                  <a:pt x="39298" y="39039"/>
                </a:moveTo>
                <a:lnTo>
                  <a:pt x="39510" y="38860"/>
                </a:lnTo>
                <a:lnTo>
                  <a:pt x="39298" y="39039"/>
                </a:lnTo>
                <a:close/>
              </a:path>
              <a:path w="83820" h="84455">
                <a:moveTo>
                  <a:pt x="44405" y="39039"/>
                </a:moveTo>
                <a:lnTo>
                  <a:pt x="44198" y="38867"/>
                </a:lnTo>
                <a:lnTo>
                  <a:pt x="44405" y="39039"/>
                </a:lnTo>
                <a:close/>
              </a:path>
              <a:path w="83820" h="84455">
                <a:moveTo>
                  <a:pt x="44412" y="39131"/>
                </a:moveTo>
                <a:lnTo>
                  <a:pt x="44139" y="38902"/>
                </a:lnTo>
                <a:lnTo>
                  <a:pt x="44412" y="39131"/>
                </a:lnTo>
                <a:close/>
              </a:path>
              <a:path w="83820" h="84455">
                <a:moveTo>
                  <a:pt x="39277" y="39141"/>
                </a:moveTo>
                <a:lnTo>
                  <a:pt x="39452" y="38970"/>
                </a:lnTo>
                <a:lnTo>
                  <a:pt x="39277" y="39141"/>
                </a:lnTo>
                <a:close/>
              </a:path>
              <a:path w="83820" h="84455">
                <a:moveTo>
                  <a:pt x="39311" y="39001"/>
                </a:moveTo>
                <a:close/>
              </a:path>
              <a:path w="83820" h="84455">
                <a:moveTo>
                  <a:pt x="83645" y="39268"/>
                </a:moveTo>
                <a:lnTo>
                  <a:pt x="44741" y="39268"/>
                </a:lnTo>
                <a:lnTo>
                  <a:pt x="44525" y="39052"/>
                </a:lnTo>
                <a:lnTo>
                  <a:pt x="44334" y="38934"/>
                </a:lnTo>
                <a:lnTo>
                  <a:pt x="44474" y="39001"/>
                </a:lnTo>
                <a:lnTo>
                  <a:pt x="83631" y="39001"/>
                </a:lnTo>
                <a:lnTo>
                  <a:pt x="83645" y="39268"/>
                </a:lnTo>
                <a:close/>
              </a:path>
              <a:path w="83820" h="84455">
                <a:moveTo>
                  <a:pt x="44555" y="39238"/>
                </a:moveTo>
                <a:lnTo>
                  <a:pt x="44412" y="39131"/>
                </a:lnTo>
                <a:lnTo>
                  <a:pt x="44286" y="38992"/>
                </a:lnTo>
                <a:lnTo>
                  <a:pt x="44555" y="39238"/>
                </a:lnTo>
                <a:close/>
              </a:path>
              <a:path w="83820" h="84455">
                <a:moveTo>
                  <a:pt x="39148" y="39238"/>
                </a:moveTo>
                <a:lnTo>
                  <a:pt x="39289" y="39084"/>
                </a:lnTo>
                <a:lnTo>
                  <a:pt x="39148" y="39238"/>
                </a:lnTo>
                <a:close/>
              </a:path>
              <a:path w="83820" h="84455">
                <a:moveTo>
                  <a:pt x="39169" y="39259"/>
                </a:moveTo>
                <a:lnTo>
                  <a:pt x="39397" y="39050"/>
                </a:lnTo>
                <a:lnTo>
                  <a:pt x="39169" y="39259"/>
                </a:lnTo>
                <a:close/>
              </a:path>
              <a:path w="83820" h="84455">
                <a:moveTo>
                  <a:pt x="39106" y="39170"/>
                </a:moveTo>
                <a:lnTo>
                  <a:pt x="39268" y="39052"/>
                </a:lnTo>
                <a:lnTo>
                  <a:pt x="39106" y="39170"/>
                </a:lnTo>
                <a:close/>
              </a:path>
              <a:path w="83820" h="84455">
                <a:moveTo>
                  <a:pt x="44596" y="39170"/>
                </a:moveTo>
                <a:lnTo>
                  <a:pt x="44432" y="39052"/>
                </a:lnTo>
                <a:lnTo>
                  <a:pt x="44596" y="39170"/>
                </a:lnTo>
                <a:close/>
              </a:path>
              <a:path w="83820" h="84455">
                <a:moveTo>
                  <a:pt x="44680" y="39308"/>
                </a:moveTo>
                <a:lnTo>
                  <a:pt x="44479" y="39109"/>
                </a:lnTo>
                <a:lnTo>
                  <a:pt x="44680" y="39308"/>
                </a:lnTo>
                <a:close/>
              </a:path>
              <a:path w="83820" h="84455">
                <a:moveTo>
                  <a:pt x="39023" y="39308"/>
                </a:moveTo>
                <a:lnTo>
                  <a:pt x="39218" y="39112"/>
                </a:lnTo>
                <a:lnTo>
                  <a:pt x="39023" y="39308"/>
                </a:lnTo>
                <a:close/>
              </a:path>
              <a:path w="83820" h="84455">
                <a:moveTo>
                  <a:pt x="44670" y="39392"/>
                </a:moveTo>
                <a:lnTo>
                  <a:pt x="44412" y="39131"/>
                </a:lnTo>
                <a:lnTo>
                  <a:pt x="44670" y="39392"/>
                </a:lnTo>
                <a:close/>
              </a:path>
              <a:path w="83820" h="84455">
                <a:moveTo>
                  <a:pt x="39051" y="39367"/>
                </a:moveTo>
                <a:lnTo>
                  <a:pt x="39174" y="39219"/>
                </a:lnTo>
                <a:lnTo>
                  <a:pt x="39051" y="39367"/>
                </a:lnTo>
                <a:close/>
              </a:path>
              <a:path w="83820" h="84455">
                <a:moveTo>
                  <a:pt x="39031" y="39268"/>
                </a:moveTo>
                <a:close/>
              </a:path>
              <a:path w="83820" h="84455">
                <a:moveTo>
                  <a:pt x="83660" y="39560"/>
                </a:moveTo>
                <a:lnTo>
                  <a:pt x="44982" y="39560"/>
                </a:lnTo>
                <a:lnTo>
                  <a:pt x="44791" y="39306"/>
                </a:lnTo>
                <a:lnTo>
                  <a:pt x="44623" y="39196"/>
                </a:lnTo>
                <a:lnTo>
                  <a:pt x="83645" y="39268"/>
                </a:lnTo>
                <a:lnTo>
                  <a:pt x="83660" y="39560"/>
                </a:lnTo>
                <a:close/>
              </a:path>
              <a:path w="83820" h="84455">
                <a:moveTo>
                  <a:pt x="38906" y="39499"/>
                </a:moveTo>
                <a:lnTo>
                  <a:pt x="39026" y="39344"/>
                </a:lnTo>
                <a:lnTo>
                  <a:pt x="38906" y="39499"/>
                </a:lnTo>
                <a:close/>
              </a:path>
              <a:path w="83820" h="84455">
                <a:moveTo>
                  <a:pt x="44809" y="39519"/>
                </a:moveTo>
                <a:lnTo>
                  <a:pt x="44670" y="39392"/>
                </a:lnTo>
                <a:lnTo>
                  <a:pt x="44555" y="39238"/>
                </a:lnTo>
                <a:lnTo>
                  <a:pt x="44809" y="39519"/>
                </a:lnTo>
                <a:close/>
              </a:path>
              <a:path w="83820" h="84455">
                <a:moveTo>
                  <a:pt x="38960" y="39487"/>
                </a:moveTo>
                <a:lnTo>
                  <a:pt x="39169" y="39259"/>
                </a:lnTo>
                <a:lnTo>
                  <a:pt x="38960" y="39487"/>
                </a:lnTo>
                <a:close/>
              </a:path>
              <a:path w="83820" h="84455">
                <a:moveTo>
                  <a:pt x="44777" y="39534"/>
                </a:moveTo>
                <a:lnTo>
                  <a:pt x="44539" y="39271"/>
                </a:lnTo>
                <a:lnTo>
                  <a:pt x="44777" y="39534"/>
                </a:lnTo>
                <a:close/>
              </a:path>
              <a:path w="83820" h="84455">
                <a:moveTo>
                  <a:pt x="38835" y="39464"/>
                </a:moveTo>
                <a:lnTo>
                  <a:pt x="38911" y="39306"/>
                </a:lnTo>
                <a:lnTo>
                  <a:pt x="38835" y="39464"/>
                </a:lnTo>
                <a:close/>
              </a:path>
              <a:path w="83820" h="84455">
                <a:moveTo>
                  <a:pt x="44868" y="39464"/>
                </a:moveTo>
                <a:lnTo>
                  <a:pt x="44698" y="39306"/>
                </a:lnTo>
                <a:lnTo>
                  <a:pt x="44868" y="39464"/>
                </a:lnTo>
                <a:close/>
              </a:path>
              <a:path w="83820" h="84455">
                <a:moveTo>
                  <a:pt x="38820" y="39641"/>
                </a:moveTo>
                <a:lnTo>
                  <a:pt x="38928" y="39479"/>
                </a:lnTo>
                <a:lnTo>
                  <a:pt x="38820" y="39641"/>
                </a:lnTo>
                <a:close/>
              </a:path>
              <a:path w="83820" h="84455">
                <a:moveTo>
                  <a:pt x="38770" y="39600"/>
                </a:moveTo>
                <a:lnTo>
                  <a:pt x="38950" y="39388"/>
                </a:lnTo>
                <a:lnTo>
                  <a:pt x="38770" y="39600"/>
                </a:lnTo>
                <a:close/>
              </a:path>
              <a:path w="83820" h="84455">
                <a:moveTo>
                  <a:pt x="44942" y="39619"/>
                </a:moveTo>
                <a:lnTo>
                  <a:pt x="44753" y="39388"/>
                </a:lnTo>
                <a:lnTo>
                  <a:pt x="44942" y="39619"/>
                </a:lnTo>
                <a:close/>
              </a:path>
              <a:path w="83820" h="84455">
                <a:moveTo>
                  <a:pt x="44899" y="39668"/>
                </a:moveTo>
                <a:lnTo>
                  <a:pt x="44670" y="39392"/>
                </a:lnTo>
                <a:lnTo>
                  <a:pt x="44899" y="39668"/>
                </a:lnTo>
                <a:close/>
              </a:path>
              <a:path w="83820" h="84455">
                <a:moveTo>
                  <a:pt x="38717" y="39810"/>
                </a:moveTo>
                <a:lnTo>
                  <a:pt x="38840" y="39619"/>
                </a:lnTo>
                <a:lnTo>
                  <a:pt x="38960" y="39487"/>
                </a:lnTo>
                <a:lnTo>
                  <a:pt x="38717" y="39810"/>
                </a:lnTo>
                <a:close/>
              </a:path>
              <a:path w="83820" h="84455">
                <a:moveTo>
                  <a:pt x="38774" y="39560"/>
                </a:moveTo>
                <a:close/>
              </a:path>
              <a:path w="83820" h="84455">
                <a:moveTo>
                  <a:pt x="83676" y="39877"/>
                </a:moveTo>
                <a:lnTo>
                  <a:pt x="45198" y="39877"/>
                </a:lnTo>
                <a:lnTo>
                  <a:pt x="45020" y="39585"/>
                </a:lnTo>
                <a:lnTo>
                  <a:pt x="44892" y="39492"/>
                </a:lnTo>
                <a:lnTo>
                  <a:pt x="83660" y="39560"/>
                </a:lnTo>
                <a:lnTo>
                  <a:pt x="83676" y="39877"/>
                </a:lnTo>
                <a:close/>
              </a:path>
              <a:path w="83820" h="84455">
                <a:moveTo>
                  <a:pt x="38673" y="39802"/>
                </a:moveTo>
                <a:lnTo>
                  <a:pt x="38780" y="39637"/>
                </a:lnTo>
                <a:lnTo>
                  <a:pt x="38906" y="39499"/>
                </a:lnTo>
                <a:lnTo>
                  <a:pt x="38781" y="39683"/>
                </a:lnTo>
                <a:close/>
              </a:path>
              <a:path w="83820" h="84455">
                <a:moveTo>
                  <a:pt x="45041" y="39824"/>
                </a:moveTo>
                <a:lnTo>
                  <a:pt x="44809" y="39519"/>
                </a:lnTo>
                <a:lnTo>
                  <a:pt x="44935" y="39660"/>
                </a:lnTo>
                <a:lnTo>
                  <a:pt x="45041" y="39824"/>
                </a:lnTo>
                <a:close/>
              </a:path>
              <a:path w="83820" h="84455">
                <a:moveTo>
                  <a:pt x="44985" y="39810"/>
                </a:moveTo>
                <a:lnTo>
                  <a:pt x="44777" y="39534"/>
                </a:lnTo>
                <a:lnTo>
                  <a:pt x="44899" y="39668"/>
                </a:lnTo>
                <a:lnTo>
                  <a:pt x="44985" y="39810"/>
                </a:lnTo>
                <a:close/>
              </a:path>
              <a:path w="83820" h="84455">
                <a:moveTo>
                  <a:pt x="38624" y="39746"/>
                </a:moveTo>
                <a:lnTo>
                  <a:pt x="38683" y="39585"/>
                </a:lnTo>
                <a:lnTo>
                  <a:pt x="38624" y="39746"/>
                </a:lnTo>
                <a:close/>
              </a:path>
              <a:path w="83820" h="84455">
                <a:moveTo>
                  <a:pt x="45086" y="39764"/>
                </a:moveTo>
                <a:lnTo>
                  <a:pt x="44942" y="39585"/>
                </a:lnTo>
                <a:lnTo>
                  <a:pt x="45086" y="39764"/>
                </a:lnTo>
                <a:close/>
              </a:path>
              <a:path w="83820" h="84455">
                <a:moveTo>
                  <a:pt x="38584" y="39987"/>
                </a:moveTo>
                <a:lnTo>
                  <a:pt x="38693" y="39779"/>
                </a:lnTo>
                <a:lnTo>
                  <a:pt x="38820" y="39641"/>
                </a:lnTo>
                <a:lnTo>
                  <a:pt x="38584" y="39987"/>
                </a:lnTo>
                <a:close/>
              </a:path>
              <a:path w="83820" h="84455">
                <a:moveTo>
                  <a:pt x="45119" y="39987"/>
                </a:moveTo>
                <a:lnTo>
                  <a:pt x="44899" y="39668"/>
                </a:lnTo>
                <a:lnTo>
                  <a:pt x="45020" y="39802"/>
                </a:lnTo>
                <a:lnTo>
                  <a:pt x="45119" y="39987"/>
                </a:lnTo>
                <a:close/>
              </a:path>
              <a:path w="83820" h="84455">
                <a:moveTo>
                  <a:pt x="38573" y="39883"/>
                </a:moveTo>
                <a:lnTo>
                  <a:pt x="38711" y="39677"/>
                </a:lnTo>
                <a:lnTo>
                  <a:pt x="38573" y="39883"/>
                </a:lnTo>
                <a:close/>
              </a:path>
              <a:path w="83820" h="84455">
                <a:moveTo>
                  <a:pt x="38558" y="39877"/>
                </a:moveTo>
                <a:close/>
              </a:path>
              <a:path w="83820" h="84455">
                <a:moveTo>
                  <a:pt x="83729" y="40932"/>
                </a:moveTo>
                <a:lnTo>
                  <a:pt x="45668" y="40932"/>
                </a:lnTo>
                <a:lnTo>
                  <a:pt x="45566" y="40563"/>
                </a:lnTo>
                <a:lnTo>
                  <a:pt x="45414" y="40208"/>
                </a:lnTo>
                <a:lnTo>
                  <a:pt x="45236" y="39890"/>
                </a:lnTo>
                <a:lnTo>
                  <a:pt x="83676" y="39877"/>
                </a:lnTo>
                <a:lnTo>
                  <a:pt x="83729" y="40932"/>
                </a:lnTo>
                <a:close/>
              </a:path>
              <a:path w="83820" h="84455">
                <a:moveTo>
                  <a:pt x="38489" y="40113"/>
                </a:moveTo>
                <a:lnTo>
                  <a:pt x="38553" y="39971"/>
                </a:lnTo>
                <a:lnTo>
                  <a:pt x="38673" y="39802"/>
                </a:lnTo>
                <a:lnTo>
                  <a:pt x="38568" y="40008"/>
                </a:lnTo>
                <a:close/>
              </a:path>
              <a:path w="83820" h="84455">
                <a:moveTo>
                  <a:pt x="38486" y="40189"/>
                </a:moveTo>
                <a:lnTo>
                  <a:pt x="38596" y="39971"/>
                </a:lnTo>
                <a:lnTo>
                  <a:pt x="38717" y="39810"/>
                </a:lnTo>
                <a:lnTo>
                  <a:pt x="38486" y="40189"/>
                </a:lnTo>
                <a:close/>
              </a:path>
              <a:path w="83820" h="84455">
                <a:moveTo>
                  <a:pt x="45216" y="40189"/>
                </a:moveTo>
                <a:lnTo>
                  <a:pt x="44985" y="39810"/>
                </a:lnTo>
                <a:lnTo>
                  <a:pt x="45107" y="39971"/>
                </a:lnTo>
                <a:lnTo>
                  <a:pt x="45216" y="40189"/>
                </a:lnTo>
                <a:close/>
              </a:path>
              <a:path w="83820" h="84455">
                <a:moveTo>
                  <a:pt x="45214" y="40113"/>
                </a:moveTo>
                <a:lnTo>
                  <a:pt x="45041" y="39824"/>
                </a:lnTo>
                <a:lnTo>
                  <a:pt x="45162" y="39993"/>
                </a:lnTo>
                <a:close/>
              </a:path>
              <a:path w="83820" h="84455">
                <a:moveTo>
                  <a:pt x="38423" y="40063"/>
                </a:moveTo>
                <a:lnTo>
                  <a:pt x="38467" y="39890"/>
                </a:lnTo>
                <a:lnTo>
                  <a:pt x="38423" y="40063"/>
                </a:lnTo>
                <a:close/>
              </a:path>
              <a:path w="83820" h="84455">
                <a:moveTo>
                  <a:pt x="45285" y="40083"/>
                </a:moveTo>
                <a:lnTo>
                  <a:pt x="45150" y="39890"/>
                </a:lnTo>
                <a:lnTo>
                  <a:pt x="45285" y="40083"/>
                </a:lnTo>
                <a:close/>
              </a:path>
              <a:path w="83820" h="84455">
                <a:moveTo>
                  <a:pt x="38382" y="40221"/>
                </a:moveTo>
                <a:lnTo>
                  <a:pt x="38518" y="39971"/>
                </a:lnTo>
                <a:lnTo>
                  <a:pt x="38382" y="40221"/>
                </a:lnTo>
                <a:close/>
              </a:path>
              <a:path w="83820" h="84455">
                <a:moveTo>
                  <a:pt x="38422" y="40296"/>
                </a:moveTo>
                <a:lnTo>
                  <a:pt x="38584" y="39987"/>
                </a:lnTo>
                <a:lnTo>
                  <a:pt x="38422" y="40296"/>
                </a:lnTo>
                <a:close/>
              </a:path>
              <a:path w="83820" h="84455">
                <a:moveTo>
                  <a:pt x="45281" y="40296"/>
                </a:moveTo>
                <a:lnTo>
                  <a:pt x="45119" y="39987"/>
                </a:lnTo>
                <a:lnTo>
                  <a:pt x="45242" y="40189"/>
                </a:lnTo>
                <a:close/>
              </a:path>
              <a:path w="83820" h="84455">
                <a:moveTo>
                  <a:pt x="38368" y="40208"/>
                </a:moveTo>
                <a:close/>
              </a:path>
              <a:path w="83820" h="84455">
                <a:moveTo>
                  <a:pt x="38320" y="40462"/>
                </a:moveTo>
                <a:lnTo>
                  <a:pt x="38370" y="40318"/>
                </a:lnTo>
                <a:lnTo>
                  <a:pt x="38489" y="40113"/>
                </a:lnTo>
                <a:lnTo>
                  <a:pt x="38320" y="40462"/>
                </a:lnTo>
                <a:close/>
              </a:path>
              <a:path w="83820" h="84455">
                <a:moveTo>
                  <a:pt x="45382" y="40462"/>
                </a:moveTo>
                <a:lnTo>
                  <a:pt x="45214" y="40113"/>
                </a:lnTo>
                <a:lnTo>
                  <a:pt x="45332" y="40318"/>
                </a:lnTo>
                <a:lnTo>
                  <a:pt x="45382" y="40462"/>
                </a:lnTo>
                <a:close/>
              </a:path>
              <a:path w="83820" h="84455">
                <a:moveTo>
                  <a:pt x="45388" y="40208"/>
                </a:moveTo>
                <a:close/>
              </a:path>
              <a:path w="83820" h="84455">
                <a:moveTo>
                  <a:pt x="38260" y="40401"/>
                </a:moveTo>
                <a:lnTo>
                  <a:pt x="38289" y="40208"/>
                </a:lnTo>
                <a:lnTo>
                  <a:pt x="38260" y="40401"/>
                </a:lnTo>
                <a:close/>
              </a:path>
              <a:path w="83820" h="84455">
                <a:moveTo>
                  <a:pt x="45443" y="40401"/>
                </a:moveTo>
                <a:lnTo>
                  <a:pt x="45334" y="40208"/>
                </a:lnTo>
                <a:lnTo>
                  <a:pt x="45443" y="40401"/>
                </a:lnTo>
                <a:close/>
              </a:path>
              <a:path w="83820" h="84455">
                <a:moveTo>
                  <a:pt x="38216" y="40563"/>
                </a:moveTo>
                <a:close/>
              </a:path>
              <a:path w="83820" h="84455">
                <a:moveTo>
                  <a:pt x="45553" y="40563"/>
                </a:moveTo>
                <a:close/>
              </a:path>
              <a:path w="83820" h="84455">
                <a:moveTo>
                  <a:pt x="38127" y="40761"/>
                </a:moveTo>
                <a:lnTo>
                  <a:pt x="38137" y="40563"/>
                </a:lnTo>
                <a:lnTo>
                  <a:pt x="38127" y="40761"/>
                </a:lnTo>
                <a:close/>
              </a:path>
              <a:path w="83820" h="84455">
                <a:moveTo>
                  <a:pt x="45576" y="40761"/>
                </a:moveTo>
                <a:lnTo>
                  <a:pt x="45486" y="40563"/>
                </a:lnTo>
                <a:lnTo>
                  <a:pt x="45576" y="40761"/>
                </a:lnTo>
                <a:close/>
              </a:path>
              <a:path w="83820" h="84455">
                <a:moveTo>
                  <a:pt x="38100" y="40932"/>
                </a:moveTo>
                <a:lnTo>
                  <a:pt x="38113" y="40804"/>
                </a:lnTo>
                <a:lnTo>
                  <a:pt x="38100" y="40932"/>
                </a:lnTo>
                <a:close/>
              </a:path>
              <a:path w="83820" h="84455">
                <a:moveTo>
                  <a:pt x="83749" y="41313"/>
                </a:moveTo>
                <a:lnTo>
                  <a:pt x="45757" y="41313"/>
                </a:lnTo>
                <a:lnTo>
                  <a:pt x="45680" y="40982"/>
                </a:lnTo>
                <a:lnTo>
                  <a:pt x="45590" y="40804"/>
                </a:lnTo>
                <a:lnTo>
                  <a:pt x="45668" y="40932"/>
                </a:lnTo>
                <a:lnTo>
                  <a:pt x="83729" y="40932"/>
                </a:lnTo>
                <a:lnTo>
                  <a:pt x="83749" y="41313"/>
                </a:lnTo>
                <a:close/>
              </a:path>
              <a:path w="83820" h="84455">
                <a:moveTo>
                  <a:pt x="38029" y="41118"/>
                </a:moveTo>
                <a:lnTo>
                  <a:pt x="38022" y="40982"/>
                </a:lnTo>
                <a:lnTo>
                  <a:pt x="38029" y="41118"/>
                </a:lnTo>
                <a:close/>
              </a:path>
              <a:path w="83820" h="84455">
                <a:moveTo>
                  <a:pt x="45674" y="41118"/>
                </a:moveTo>
                <a:lnTo>
                  <a:pt x="45616" y="40982"/>
                </a:lnTo>
                <a:lnTo>
                  <a:pt x="45674" y="41118"/>
                </a:lnTo>
                <a:close/>
              </a:path>
              <a:path w="83820" h="84455">
                <a:moveTo>
                  <a:pt x="38022" y="41313"/>
                </a:moveTo>
                <a:lnTo>
                  <a:pt x="38022" y="41154"/>
                </a:lnTo>
                <a:lnTo>
                  <a:pt x="38022" y="41313"/>
                </a:lnTo>
                <a:close/>
              </a:path>
              <a:path w="83820" h="84455">
                <a:moveTo>
                  <a:pt x="83768" y="41694"/>
                </a:moveTo>
                <a:lnTo>
                  <a:pt x="45795" y="41694"/>
                </a:lnTo>
                <a:lnTo>
                  <a:pt x="45757" y="41401"/>
                </a:lnTo>
                <a:lnTo>
                  <a:pt x="45680" y="41154"/>
                </a:lnTo>
                <a:lnTo>
                  <a:pt x="45757" y="41313"/>
                </a:lnTo>
                <a:lnTo>
                  <a:pt x="83749" y="41313"/>
                </a:lnTo>
                <a:lnTo>
                  <a:pt x="83768" y="41694"/>
                </a:lnTo>
                <a:close/>
              </a:path>
              <a:path w="83820" h="84455">
                <a:moveTo>
                  <a:pt x="37963" y="41515"/>
                </a:moveTo>
                <a:close/>
              </a:path>
              <a:path w="83820" h="84455">
                <a:moveTo>
                  <a:pt x="45739" y="41515"/>
                </a:moveTo>
                <a:close/>
              </a:path>
              <a:path w="83820" h="84455">
                <a:moveTo>
                  <a:pt x="37975" y="41694"/>
                </a:moveTo>
                <a:lnTo>
                  <a:pt x="37961" y="41550"/>
                </a:lnTo>
                <a:lnTo>
                  <a:pt x="37975" y="41694"/>
                </a:lnTo>
                <a:close/>
              </a:path>
              <a:path w="83820" h="84455">
                <a:moveTo>
                  <a:pt x="83773" y="42075"/>
                </a:moveTo>
                <a:lnTo>
                  <a:pt x="45795" y="42075"/>
                </a:lnTo>
                <a:lnTo>
                  <a:pt x="45795" y="41808"/>
                </a:lnTo>
                <a:lnTo>
                  <a:pt x="45742" y="41550"/>
                </a:lnTo>
                <a:lnTo>
                  <a:pt x="45795" y="41694"/>
                </a:lnTo>
                <a:lnTo>
                  <a:pt x="83768" y="41694"/>
                </a:lnTo>
                <a:lnTo>
                  <a:pt x="83773" y="42075"/>
                </a:lnTo>
                <a:close/>
              </a:path>
              <a:path w="83820" h="84455">
                <a:moveTo>
                  <a:pt x="37938" y="41926"/>
                </a:moveTo>
                <a:close/>
              </a:path>
              <a:path w="83820" h="84455">
                <a:moveTo>
                  <a:pt x="45764" y="41926"/>
                </a:moveTo>
                <a:close/>
              </a:path>
              <a:path w="83820" h="84455">
                <a:moveTo>
                  <a:pt x="37962" y="42075"/>
                </a:moveTo>
                <a:close/>
              </a:path>
              <a:path w="83820" h="84455">
                <a:moveTo>
                  <a:pt x="83753" y="42481"/>
                </a:moveTo>
                <a:lnTo>
                  <a:pt x="45757" y="42481"/>
                </a:lnTo>
                <a:lnTo>
                  <a:pt x="45795" y="42189"/>
                </a:lnTo>
                <a:lnTo>
                  <a:pt x="45764" y="41956"/>
                </a:lnTo>
                <a:lnTo>
                  <a:pt x="83773" y="42075"/>
                </a:lnTo>
                <a:lnTo>
                  <a:pt x="83753" y="42481"/>
                </a:lnTo>
                <a:close/>
              </a:path>
              <a:path w="83820" h="84455">
                <a:moveTo>
                  <a:pt x="37961" y="42332"/>
                </a:moveTo>
                <a:lnTo>
                  <a:pt x="37908" y="42189"/>
                </a:lnTo>
                <a:lnTo>
                  <a:pt x="37961" y="42332"/>
                </a:lnTo>
                <a:close/>
              </a:path>
              <a:path w="83820" h="84455">
                <a:moveTo>
                  <a:pt x="45742" y="42332"/>
                </a:moveTo>
                <a:lnTo>
                  <a:pt x="45728" y="42189"/>
                </a:lnTo>
                <a:lnTo>
                  <a:pt x="45742" y="42332"/>
                </a:lnTo>
                <a:close/>
              </a:path>
              <a:path w="83820" h="84455">
                <a:moveTo>
                  <a:pt x="37998" y="42481"/>
                </a:moveTo>
                <a:close/>
              </a:path>
              <a:path w="83820" h="84455">
                <a:moveTo>
                  <a:pt x="83732" y="42900"/>
                </a:moveTo>
                <a:lnTo>
                  <a:pt x="45680" y="42900"/>
                </a:lnTo>
                <a:lnTo>
                  <a:pt x="45757" y="42570"/>
                </a:lnTo>
                <a:lnTo>
                  <a:pt x="45739" y="42367"/>
                </a:lnTo>
                <a:lnTo>
                  <a:pt x="83753" y="42481"/>
                </a:lnTo>
                <a:lnTo>
                  <a:pt x="83732" y="42900"/>
                </a:lnTo>
                <a:close/>
              </a:path>
              <a:path w="83820" h="84455">
                <a:moveTo>
                  <a:pt x="38022" y="42727"/>
                </a:moveTo>
                <a:lnTo>
                  <a:pt x="37946" y="42570"/>
                </a:lnTo>
                <a:lnTo>
                  <a:pt x="38022" y="42727"/>
                </a:lnTo>
                <a:close/>
              </a:path>
              <a:path w="83820" h="84455">
                <a:moveTo>
                  <a:pt x="45680" y="42727"/>
                </a:moveTo>
                <a:lnTo>
                  <a:pt x="45680" y="42570"/>
                </a:lnTo>
                <a:lnTo>
                  <a:pt x="45680" y="42727"/>
                </a:lnTo>
                <a:close/>
              </a:path>
              <a:path w="83820" h="84455">
                <a:moveTo>
                  <a:pt x="38088" y="42900"/>
                </a:moveTo>
                <a:lnTo>
                  <a:pt x="38029" y="42763"/>
                </a:lnTo>
                <a:lnTo>
                  <a:pt x="38088" y="42900"/>
                </a:lnTo>
                <a:close/>
              </a:path>
              <a:path w="83820" h="84455">
                <a:moveTo>
                  <a:pt x="83710" y="43319"/>
                </a:moveTo>
                <a:lnTo>
                  <a:pt x="45566" y="43319"/>
                </a:lnTo>
                <a:lnTo>
                  <a:pt x="45668" y="42951"/>
                </a:lnTo>
                <a:lnTo>
                  <a:pt x="45674" y="42763"/>
                </a:lnTo>
                <a:lnTo>
                  <a:pt x="45680" y="42900"/>
                </a:lnTo>
                <a:lnTo>
                  <a:pt x="83732" y="42900"/>
                </a:lnTo>
                <a:lnTo>
                  <a:pt x="83710" y="43319"/>
                </a:lnTo>
                <a:close/>
              </a:path>
              <a:path w="83820" h="84455">
                <a:moveTo>
                  <a:pt x="38113" y="43079"/>
                </a:moveTo>
                <a:lnTo>
                  <a:pt x="38035" y="42951"/>
                </a:lnTo>
                <a:lnTo>
                  <a:pt x="38113" y="43079"/>
                </a:lnTo>
                <a:close/>
              </a:path>
              <a:path w="83820" h="84455">
                <a:moveTo>
                  <a:pt x="45590" y="43079"/>
                </a:moveTo>
                <a:lnTo>
                  <a:pt x="45603" y="42951"/>
                </a:lnTo>
                <a:lnTo>
                  <a:pt x="45590" y="43079"/>
                </a:lnTo>
                <a:close/>
              </a:path>
              <a:path w="83820" h="84455">
                <a:moveTo>
                  <a:pt x="38214" y="43306"/>
                </a:moveTo>
                <a:lnTo>
                  <a:pt x="38127" y="43120"/>
                </a:lnTo>
                <a:lnTo>
                  <a:pt x="38214" y="43306"/>
                </a:lnTo>
                <a:close/>
              </a:path>
              <a:path w="83820" h="84455">
                <a:moveTo>
                  <a:pt x="45567" y="43306"/>
                </a:moveTo>
                <a:lnTo>
                  <a:pt x="45576" y="43120"/>
                </a:lnTo>
                <a:lnTo>
                  <a:pt x="45567" y="43306"/>
                </a:lnTo>
                <a:close/>
              </a:path>
              <a:path w="83820" h="84455">
                <a:moveTo>
                  <a:pt x="38238" y="43425"/>
                </a:moveTo>
                <a:close/>
              </a:path>
              <a:path w="83820" h="84455">
                <a:moveTo>
                  <a:pt x="45465" y="43425"/>
                </a:moveTo>
                <a:close/>
              </a:path>
              <a:path w="83820" h="84455">
                <a:moveTo>
                  <a:pt x="83692" y="43675"/>
                </a:moveTo>
                <a:lnTo>
                  <a:pt x="45414" y="43675"/>
                </a:lnTo>
                <a:lnTo>
                  <a:pt x="45553" y="43306"/>
                </a:lnTo>
                <a:lnTo>
                  <a:pt x="83710" y="43319"/>
                </a:lnTo>
                <a:lnTo>
                  <a:pt x="83692" y="43675"/>
                </a:lnTo>
                <a:close/>
              </a:path>
              <a:path w="83820" h="84455">
                <a:moveTo>
                  <a:pt x="38489" y="43761"/>
                </a:moveTo>
                <a:lnTo>
                  <a:pt x="38320" y="43420"/>
                </a:lnTo>
                <a:lnTo>
                  <a:pt x="38446" y="43645"/>
                </a:lnTo>
                <a:close/>
              </a:path>
              <a:path w="83820" h="84455">
                <a:moveTo>
                  <a:pt x="45214" y="43761"/>
                </a:moveTo>
                <a:lnTo>
                  <a:pt x="45382" y="43420"/>
                </a:lnTo>
                <a:lnTo>
                  <a:pt x="45265" y="43692"/>
                </a:lnTo>
                <a:close/>
              </a:path>
              <a:path w="83820" h="84455">
                <a:moveTo>
                  <a:pt x="38364" y="43662"/>
                </a:moveTo>
                <a:lnTo>
                  <a:pt x="38258" y="43467"/>
                </a:lnTo>
                <a:lnTo>
                  <a:pt x="38364" y="43662"/>
                </a:lnTo>
                <a:close/>
              </a:path>
              <a:path w="83820" h="84455">
                <a:moveTo>
                  <a:pt x="45416" y="43662"/>
                </a:moveTo>
                <a:lnTo>
                  <a:pt x="45445" y="43467"/>
                </a:lnTo>
                <a:lnTo>
                  <a:pt x="45416" y="43662"/>
                </a:lnTo>
                <a:close/>
              </a:path>
              <a:path w="83820" h="84455">
                <a:moveTo>
                  <a:pt x="38397" y="43766"/>
                </a:moveTo>
                <a:close/>
              </a:path>
              <a:path w="83820" h="84455">
                <a:moveTo>
                  <a:pt x="45312" y="43746"/>
                </a:moveTo>
                <a:close/>
              </a:path>
              <a:path w="83820" h="84455">
                <a:moveTo>
                  <a:pt x="83676" y="43992"/>
                </a:moveTo>
                <a:lnTo>
                  <a:pt x="45236" y="43992"/>
                </a:lnTo>
                <a:lnTo>
                  <a:pt x="45388" y="43662"/>
                </a:lnTo>
                <a:lnTo>
                  <a:pt x="83692" y="43675"/>
                </a:lnTo>
                <a:lnTo>
                  <a:pt x="83676" y="43992"/>
                </a:lnTo>
                <a:close/>
              </a:path>
              <a:path w="83820" h="84455">
                <a:moveTo>
                  <a:pt x="45044" y="44042"/>
                </a:moveTo>
                <a:lnTo>
                  <a:pt x="45214" y="43761"/>
                </a:lnTo>
                <a:lnTo>
                  <a:pt x="45089" y="43992"/>
                </a:lnTo>
                <a:close/>
              </a:path>
              <a:path w="83820" h="84455">
                <a:moveTo>
                  <a:pt x="83661" y="44284"/>
                </a:moveTo>
                <a:lnTo>
                  <a:pt x="45020" y="44284"/>
                </a:lnTo>
                <a:lnTo>
                  <a:pt x="45198" y="44005"/>
                </a:lnTo>
                <a:lnTo>
                  <a:pt x="45290" y="43783"/>
                </a:lnTo>
                <a:lnTo>
                  <a:pt x="45236" y="43992"/>
                </a:lnTo>
                <a:lnTo>
                  <a:pt x="83676" y="43992"/>
                </a:lnTo>
                <a:lnTo>
                  <a:pt x="83661" y="44284"/>
                </a:lnTo>
                <a:close/>
              </a:path>
              <a:path w="83820" h="84455">
                <a:moveTo>
                  <a:pt x="38557" y="43992"/>
                </a:moveTo>
                <a:lnTo>
                  <a:pt x="38418" y="43803"/>
                </a:lnTo>
                <a:lnTo>
                  <a:pt x="38557" y="43992"/>
                </a:lnTo>
                <a:close/>
              </a:path>
              <a:path w="83820" h="84455">
                <a:moveTo>
                  <a:pt x="38797" y="44204"/>
                </a:moveTo>
                <a:lnTo>
                  <a:pt x="38584" y="43887"/>
                </a:lnTo>
                <a:lnTo>
                  <a:pt x="38797" y="44204"/>
                </a:lnTo>
                <a:close/>
              </a:path>
              <a:path w="83820" h="84455">
                <a:moveTo>
                  <a:pt x="44923" y="44176"/>
                </a:moveTo>
                <a:lnTo>
                  <a:pt x="45119" y="43887"/>
                </a:lnTo>
                <a:lnTo>
                  <a:pt x="44999" y="44092"/>
                </a:lnTo>
                <a:close/>
              </a:path>
              <a:path w="83820" h="84455">
                <a:moveTo>
                  <a:pt x="38608" y="44110"/>
                </a:moveTo>
                <a:close/>
              </a:path>
              <a:path w="83820" h="84455">
                <a:moveTo>
                  <a:pt x="45103" y="44092"/>
                </a:moveTo>
                <a:close/>
              </a:path>
              <a:path w="83820" h="84455">
                <a:moveTo>
                  <a:pt x="38928" y="44347"/>
                </a:moveTo>
                <a:lnTo>
                  <a:pt x="38694" y="44034"/>
                </a:lnTo>
                <a:lnTo>
                  <a:pt x="38928" y="44347"/>
                </a:lnTo>
                <a:close/>
              </a:path>
              <a:path w="83820" h="84455">
                <a:moveTo>
                  <a:pt x="44813" y="44357"/>
                </a:moveTo>
                <a:lnTo>
                  <a:pt x="44921" y="44180"/>
                </a:lnTo>
                <a:lnTo>
                  <a:pt x="45044" y="44042"/>
                </a:lnTo>
                <a:lnTo>
                  <a:pt x="44921" y="44232"/>
                </a:lnTo>
                <a:close/>
              </a:path>
              <a:path w="83820" h="84455">
                <a:moveTo>
                  <a:pt x="38902" y="44376"/>
                </a:moveTo>
                <a:lnTo>
                  <a:pt x="38670" y="44065"/>
                </a:lnTo>
                <a:lnTo>
                  <a:pt x="38902" y="44376"/>
                </a:lnTo>
                <a:close/>
              </a:path>
              <a:path w="83820" h="84455">
                <a:moveTo>
                  <a:pt x="83647" y="44564"/>
                </a:moveTo>
                <a:lnTo>
                  <a:pt x="44791" y="44564"/>
                </a:lnTo>
                <a:lnTo>
                  <a:pt x="44982" y="44322"/>
                </a:lnTo>
                <a:lnTo>
                  <a:pt x="45080" y="44123"/>
                </a:lnTo>
                <a:lnTo>
                  <a:pt x="45020" y="44284"/>
                </a:lnTo>
                <a:lnTo>
                  <a:pt x="83661" y="44284"/>
                </a:lnTo>
                <a:lnTo>
                  <a:pt x="83647" y="44564"/>
                </a:lnTo>
                <a:close/>
              </a:path>
              <a:path w="83820" h="84455">
                <a:moveTo>
                  <a:pt x="38759" y="44284"/>
                </a:moveTo>
                <a:lnTo>
                  <a:pt x="38630" y="44141"/>
                </a:lnTo>
                <a:lnTo>
                  <a:pt x="38759" y="44284"/>
                </a:lnTo>
                <a:close/>
              </a:path>
              <a:path w="83820" h="84455">
                <a:moveTo>
                  <a:pt x="44670" y="44487"/>
                </a:moveTo>
                <a:lnTo>
                  <a:pt x="44923" y="44176"/>
                </a:lnTo>
                <a:lnTo>
                  <a:pt x="44807" y="44362"/>
                </a:lnTo>
                <a:lnTo>
                  <a:pt x="44670" y="44487"/>
                </a:lnTo>
                <a:close/>
              </a:path>
              <a:path w="83820" h="84455">
                <a:moveTo>
                  <a:pt x="39050" y="44511"/>
                </a:moveTo>
                <a:lnTo>
                  <a:pt x="38916" y="44389"/>
                </a:lnTo>
                <a:lnTo>
                  <a:pt x="38797" y="44204"/>
                </a:lnTo>
                <a:lnTo>
                  <a:pt x="39050" y="44511"/>
                </a:lnTo>
                <a:close/>
              </a:path>
              <a:path w="83820" h="84455">
                <a:moveTo>
                  <a:pt x="44749" y="44498"/>
                </a:moveTo>
                <a:lnTo>
                  <a:pt x="44934" y="44268"/>
                </a:lnTo>
                <a:lnTo>
                  <a:pt x="44824" y="44442"/>
                </a:lnTo>
                <a:close/>
              </a:path>
              <a:path w="83820" h="84455">
                <a:moveTo>
                  <a:pt x="38953" y="44498"/>
                </a:moveTo>
                <a:lnTo>
                  <a:pt x="38778" y="44288"/>
                </a:lnTo>
                <a:lnTo>
                  <a:pt x="38953" y="44498"/>
                </a:lnTo>
                <a:close/>
              </a:path>
              <a:path w="83820" h="84455">
                <a:moveTo>
                  <a:pt x="44500" y="44643"/>
                </a:moveTo>
                <a:lnTo>
                  <a:pt x="44809" y="44301"/>
                </a:lnTo>
                <a:lnTo>
                  <a:pt x="44688" y="44462"/>
                </a:lnTo>
                <a:lnTo>
                  <a:pt x="44500" y="44643"/>
                </a:lnTo>
                <a:close/>
              </a:path>
              <a:path w="83820" h="84455">
                <a:moveTo>
                  <a:pt x="38821" y="44398"/>
                </a:moveTo>
                <a:close/>
              </a:path>
              <a:path w="83820" h="84455">
                <a:moveTo>
                  <a:pt x="44881" y="44398"/>
                </a:moveTo>
                <a:close/>
              </a:path>
              <a:path w="83820" h="84455">
                <a:moveTo>
                  <a:pt x="39208" y="44654"/>
                </a:moveTo>
                <a:lnTo>
                  <a:pt x="39050" y="44511"/>
                </a:lnTo>
                <a:lnTo>
                  <a:pt x="38928" y="44347"/>
                </a:lnTo>
                <a:lnTo>
                  <a:pt x="39208" y="44654"/>
                </a:lnTo>
                <a:close/>
              </a:path>
              <a:path w="83820" h="84455">
                <a:moveTo>
                  <a:pt x="44549" y="44649"/>
                </a:moveTo>
                <a:lnTo>
                  <a:pt x="44697" y="44462"/>
                </a:lnTo>
                <a:lnTo>
                  <a:pt x="44549" y="44649"/>
                </a:lnTo>
                <a:close/>
              </a:path>
              <a:path w="83820" h="84455">
                <a:moveTo>
                  <a:pt x="39153" y="44649"/>
                </a:moveTo>
                <a:lnTo>
                  <a:pt x="39021" y="44529"/>
                </a:lnTo>
                <a:lnTo>
                  <a:pt x="38902" y="44376"/>
                </a:lnTo>
                <a:lnTo>
                  <a:pt x="39153" y="44649"/>
                </a:lnTo>
                <a:close/>
              </a:path>
              <a:path w="83820" h="84455">
                <a:moveTo>
                  <a:pt x="38998" y="44564"/>
                </a:moveTo>
                <a:lnTo>
                  <a:pt x="38844" y="44424"/>
                </a:lnTo>
                <a:lnTo>
                  <a:pt x="38998" y="44564"/>
                </a:lnTo>
                <a:close/>
              </a:path>
              <a:path w="83820" h="84455">
                <a:moveTo>
                  <a:pt x="83634" y="44830"/>
                </a:moveTo>
                <a:lnTo>
                  <a:pt x="44525" y="44830"/>
                </a:lnTo>
                <a:lnTo>
                  <a:pt x="44621" y="44696"/>
                </a:lnTo>
                <a:lnTo>
                  <a:pt x="44733" y="44529"/>
                </a:lnTo>
                <a:lnTo>
                  <a:pt x="83647" y="44564"/>
                </a:lnTo>
                <a:lnTo>
                  <a:pt x="83634" y="44830"/>
                </a:lnTo>
                <a:close/>
              </a:path>
              <a:path w="83820" h="84455">
                <a:moveTo>
                  <a:pt x="44376" y="44779"/>
                </a:moveTo>
                <a:lnTo>
                  <a:pt x="44670" y="44487"/>
                </a:lnTo>
                <a:lnTo>
                  <a:pt x="44549" y="44649"/>
                </a:lnTo>
                <a:lnTo>
                  <a:pt x="44376" y="44779"/>
                </a:lnTo>
                <a:close/>
              </a:path>
              <a:path w="83820" h="84455">
                <a:moveTo>
                  <a:pt x="39314" y="44769"/>
                </a:moveTo>
                <a:lnTo>
                  <a:pt x="39169" y="44660"/>
                </a:lnTo>
                <a:lnTo>
                  <a:pt x="39050" y="44511"/>
                </a:lnTo>
                <a:lnTo>
                  <a:pt x="39314" y="44769"/>
                </a:lnTo>
                <a:close/>
              </a:path>
              <a:path w="83820" h="84455">
                <a:moveTo>
                  <a:pt x="39222" y="44773"/>
                </a:moveTo>
                <a:lnTo>
                  <a:pt x="39019" y="44569"/>
                </a:lnTo>
                <a:lnTo>
                  <a:pt x="39222" y="44773"/>
                </a:lnTo>
                <a:close/>
              </a:path>
              <a:path w="83820" h="84455">
                <a:moveTo>
                  <a:pt x="44475" y="44776"/>
                </a:moveTo>
                <a:lnTo>
                  <a:pt x="44683" y="44569"/>
                </a:lnTo>
                <a:lnTo>
                  <a:pt x="44579" y="44713"/>
                </a:lnTo>
                <a:close/>
              </a:path>
              <a:path w="83820" h="84455">
                <a:moveTo>
                  <a:pt x="39081" y="44687"/>
                </a:moveTo>
                <a:close/>
              </a:path>
              <a:path w="83820" h="84455">
                <a:moveTo>
                  <a:pt x="44622" y="44687"/>
                </a:moveTo>
                <a:close/>
              </a:path>
              <a:path w="83820" h="84455">
                <a:moveTo>
                  <a:pt x="44229" y="44890"/>
                </a:moveTo>
                <a:lnTo>
                  <a:pt x="44500" y="44643"/>
                </a:lnTo>
                <a:lnTo>
                  <a:pt x="44376" y="44779"/>
                </a:lnTo>
                <a:lnTo>
                  <a:pt x="44229" y="44890"/>
                </a:lnTo>
                <a:close/>
              </a:path>
              <a:path w="83820" h="84455">
                <a:moveTo>
                  <a:pt x="39435" y="44902"/>
                </a:moveTo>
                <a:lnTo>
                  <a:pt x="39280" y="44785"/>
                </a:lnTo>
                <a:lnTo>
                  <a:pt x="39153" y="44649"/>
                </a:lnTo>
                <a:lnTo>
                  <a:pt x="39435" y="44902"/>
                </a:lnTo>
                <a:close/>
              </a:path>
              <a:path w="83820" h="84455">
                <a:moveTo>
                  <a:pt x="39258" y="44816"/>
                </a:moveTo>
                <a:lnTo>
                  <a:pt x="39096" y="44696"/>
                </a:lnTo>
                <a:lnTo>
                  <a:pt x="39258" y="44816"/>
                </a:lnTo>
                <a:close/>
              </a:path>
              <a:path w="83820" h="84455">
                <a:moveTo>
                  <a:pt x="44439" y="44820"/>
                </a:moveTo>
                <a:lnTo>
                  <a:pt x="44606" y="44696"/>
                </a:lnTo>
                <a:lnTo>
                  <a:pt x="44439" y="44820"/>
                </a:lnTo>
                <a:close/>
              </a:path>
              <a:path w="83820" h="84455">
                <a:moveTo>
                  <a:pt x="39270" y="44830"/>
                </a:moveTo>
                <a:lnTo>
                  <a:pt x="39106" y="44713"/>
                </a:lnTo>
                <a:lnTo>
                  <a:pt x="39270" y="44830"/>
                </a:lnTo>
                <a:close/>
              </a:path>
              <a:path w="83820" h="84455">
                <a:moveTo>
                  <a:pt x="83622" y="45072"/>
                </a:moveTo>
                <a:lnTo>
                  <a:pt x="44233" y="45072"/>
                </a:lnTo>
                <a:lnTo>
                  <a:pt x="44474" y="44881"/>
                </a:lnTo>
                <a:lnTo>
                  <a:pt x="44596" y="44713"/>
                </a:lnTo>
                <a:lnTo>
                  <a:pt x="83634" y="44830"/>
                </a:lnTo>
                <a:lnTo>
                  <a:pt x="83622" y="45072"/>
                </a:lnTo>
                <a:close/>
              </a:path>
              <a:path w="83820" h="84455">
                <a:moveTo>
                  <a:pt x="39578" y="44989"/>
                </a:moveTo>
                <a:lnTo>
                  <a:pt x="39435" y="44902"/>
                </a:lnTo>
                <a:lnTo>
                  <a:pt x="39314" y="44769"/>
                </a:lnTo>
                <a:lnTo>
                  <a:pt x="39578" y="44989"/>
                </a:lnTo>
                <a:close/>
              </a:path>
              <a:path w="83820" h="84455">
                <a:moveTo>
                  <a:pt x="44112" y="44997"/>
                </a:moveTo>
                <a:lnTo>
                  <a:pt x="44376" y="44779"/>
                </a:lnTo>
                <a:lnTo>
                  <a:pt x="44260" y="44907"/>
                </a:lnTo>
                <a:lnTo>
                  <a:pt x="44112" y="44997"/>
                </a:lnTo>
                <a:close/>
              </a:path>
              <a:path w="83820" h="84455">
                <a:moveTo>
                  <a:pt x="39529" y="45032"/>
                </a:moveTo>
                <a:lnTo>
                  <a:pt x="39300" y="44845"/>
                </a:lnTo>
                <a:lnTo>
                  <a:pt x="39529" y="45032"/>
                </a:lnTo>
                <a:close/>
              </a:path>
              <a:path w="83820" h="84455">
                <a:moveTo>
                  <a:pt x="44178" y="45024"/>
                </a:moveTo>
                <a:lnTo>
                  <a:pt x="44402" y="44845"/>
                </a:lnTo>
                <a:lnTo>
                  <a:pt x="44280" y="44975"/>
                </a:lnTo>
                <a:close/>
              </a:path>
              <a:path w="83820" h="84455">
                <a:moveTo>
                  <a:pt x="39720" y="45075"/>
                </a:moveTo>
                <a:lnTo>
                  <a:pt x="39570" y="44982"/>
                </a:lnTo>
                <a:lnTo>
                  <a:pt x="39720" y="45075"/>
                </a:lnTo>
                <a:close/>
              </a:path>
              <a:path w="83820" h="84455">
                <a:moveTo>
                  <a:pt x="39376" y="44958"/>
                </a:moveTo>
                <a:lnTo>
                  <a:pt x="39216" y="44881"/>
                </a:lnTo>
                <a:lnTo>
                  <a:pt x="39376" y="44958"/>
                </a:lnTo>
                <a:close/>
              </a:path>
              <a:path w="83820" h="84455">
                <a:moveTo>
                  <a:pt x="44333" y="44950"/>
                </a:moveTo>
                <a:lnTo>
                  <a:pt x="44474" y="44881"/>
                </a:lnTo>
                <a:lnTo>
                  <a:pt x="44333" y="44950"/>
                </a:lnTo>
                <a:close/>
              </a:path>
              <a:path w="83820" h="84455">
                <a:moveTo>
                  <a:pt x="43983" y="45075"/>
                </a:moveTo>
                <a:lnTo>
                  <a:pt x="44229" y="44890"/>
                </a:lnTo>
                <a:lnTo>
                  <a:pt x="43983" y="45075"/>
                </a:lnTo>
                <a:close/>
              </a:path>
              <a:path w="83820" h="84455">
                <a:moveTo>
                  <a:pt x="39734" y="45130"/>
                </a:moveTo>
                <a:lnTo>
                  <a:pt x="39537" y="44997"/>
                </a:lnTo>
                <a:lnTo>
                  <a:pt x="39734" y="45130"/>
                </a:lnTo>
                <a:close/>
              </a:path>
              <a:path w="83820" h="84455">
                <a:moveTo>
                  <a:pt x="43973" y="45124"/>
                </a:moveTo>
                <a:lnTo>
                  <a:pt x="44136" y="44982"/>
                </a:lnTo>
                <a:lnTo>
                  <a:pt x="43973" y="45124"/>
                </a:lnTo>
                <a:close/>
              </a:path>
              <a:path w="83820" h="84455">
                <a:moveTo>
                  <a:pt x="83611" y="45288"/>
                </a:moveTo>
                <a:lnTo>
                  <a:pt x="43915" y="45288"/>
                </a:lnTo>
                <a:lnTo>
                  <a:pt x="44089" y="45160"/>
                </a:lnTo>
                <a:lnTo>
                  <a:pt x="44197" y="45032"/>
                </a:lnTo>
                <a:lnTo>
                  <a:pt x="83622" y="45072"/>
                </a:lnTo>
                <a:lnTo>
                  <a:pt x="83611" y="45288"/>
                </a:lnTo>
                <a:close/>
              </a:path>
              <a:path w="83820" h="84455">
                <a:moveTo>
                  <a:pt x="39569" y="45072"/>
                </a:moveTo>
                <a:lnTo>
                  <a:pt x="39403" y="44982"/>
                </a:lnTo>
                <a:lnTo>
                  <a:pt x="39569" y="45072"/>
                </a:lnTo>
                <a:close/>
              </a:path>
              <a:path w="83820" h="84455">
                <a:moveTo>
                  <a:pt x="39897" y="45209"/>
                </a:moveTo>
                <a:lnTo>
                  <a:pt x="39694" y="45094"/>
                </a:lnTo>
                <a:lnTo>
                  <a:pt x="39897" y="45209"/>
                </a:lnTo>
                <a:close/>
              </a:path>
              <a:path w="83820" h="84455">
                <a:moveTo>
                  <a:pt x="43821" y="45197"/>
                </a:moveTo>
                <a:lnTo>
                  <a:pt x="44112" y="44997"/>
                </a:lnTo>
                <a:lnTo>
                  <a:pt x="43821" y="45197"/>
                </a:lnTo>
                <a:close/>
              </a:path>
              <a:path w="83820" h="84455">
                <a:moveTo>
                  <a:pt x="40099" y="45306"/>
                </a:moveTo>
                <a:lnTo>
                  <a:pt x="39844" y="45169"/>
                </a:lnTo>
                <a:lnTo>
                  <a:pt x="40099" y="45306"/>
                </a:lnTo>
                <a:close/>
              </a:path>
              <a:path w="83820" h="84455">
                <a:moveTo>
                  <a:pt x="43889" y="45227"/>
                </a:moveTo>
                <a:lnTo>
                  <a:pt x="44099" y="45085"/>
                </a:lnTo>
                <a:lnTo>
                  <a:pt x="43889" y="45227"/>
                </a:lnTo>
                <a:close/>
              </a:path>
              <a:path w="83820" h="84455">
                <a:moveTo>
                  <a:pt x="39814" y="45227"/>
                </a:moveTo>
                <a:lnTo>
                  <a:pt x="39610" y="45094"/>
                </a:lnTo>
                <a:lnTo>
                  <a:pt x="39814" y="45227"/>
                </a:lnTo>
                <a:close/>
              </a:path>
              <a:path w="83820" h="84455">
                <a:moveTo>
                  <a:pt x="39674" y="45176"/>
                </a:moveTo>
                <a:lnTo>
                  <a:pt x="39495" y="45110"/>
                </a:lnTo>
                <a:lnTo>
                  <a:pt x="39674" y="45176"/>
                </a:lnTo>
                <a:close/>
              </a:path>
              <a:path w="83820" h="84455">
                <a:moveTo>
                  <a:pt x="44026" y="45176"/>
                </a:moveTo>
                <a:lnTo>
                  <a:pt x="44207" y="45110"/>
                </a:lnTo>
                <a:lnTo>
                  <a:pt x="44026" y="45176"/>
                </a:lnTo>
                <a:close/>
              </a:path>
              <a:path w="83820" h="84455">
                <a:moveTo>
                  <a:pt x="43680" y="45304"/>
                </a:moveTo>
                <a:lnTo>
                  <a:pt x="43853" y="45182"/>
                </a:lnTo>
                <a:lnTo>
                  <a:pt x="43680" y="45304"/>
                </a:lnTo>
                <a:close/>
              </a:path>
              <a:path w="83820" h="84455">
                <a:moveTo>
                  <a:pt x="40023" y="45304"/>
                </a:moveTo>
                <a:lnTo>
                  <a:pt x="39849" y="45218"/>
                </a:lnTo>
                <a:lnTo>
                  <a:pt x="40023" y="45304"/>
                </a:lnTo>
                <a:close/>
              </a:path>
              <a:path w="83820" h="84455">
                <a:moveTo>
                  <a:pt x="39861" y="45266"/>
                </a:moveTo>
                <a:lnTo>
                  <a:pt x="39691" y="45182"/>
                </a:lnTo>
                <a:lnTo>
                  <a:pt x="39861" y="45266"/>
                </a:lnTo>
                <a:close/>
              </a:path>
              <a:path w="83820" h="84455">
                <a:moveTo>
                  <a:pt x="43842" y="45266"/>
                </a:moveTo>
                <a:lnTo>
                  <a:pt x="44011" y="45182"/>
                </a:lnTo>
                <a:lnTo>
                  <a:pt x="43842" y="45266"/>
                </a:lnTo>
                <a:close/>
              </a:path>
              <a:path w="83820" h="84455">
                <a:moveTo>
                  <a:pt x="43497" y="45371"/>
                </a:moveTo>
                <a:lnTo>
                  <a:pt x="43821" y="45197"/>
                </a:lnTo>
                <a:lnTo>
                  <a:pt x="43497" y="45371"/>
                </a:lnTo>
                <a:close/>
              </a:path>
              <a:path w="83820" h="84455">
                <a:moveTo>
                  <a:pt x="39887" y="45288"/>
                </a:moveTo>
                <a:lnTo>
                  <a:pt x="39708" y="45200"/>
                </a:lnTo>
                <a:lnTo>
                  <a:pt x="39887" y="45288"/>
                </a:lnTo>
                <a:close/>
              </a:path>
              <a:path w="83820" h="84455">
                <a:moveTo>
                  <a:pt x="43709" y="45375"/>
                </a:moveTo>
                <a:lnTo>
                  <a:pt x="43891" y="45245"/>
                </a:lnTo>
                <a:lnTo>
                  <a:pt x="83611" y="45288"/>
                </a:lnTo>
                <a:lnTo>
                  <a:pt x="43902" y="45326"/>
                </a:lnTo>
                <a:lnTo>
                  <a:pt x="43709" y="45375"/>
                </a:lnTo>
                <a:close/>
              </a:path>
              <a:path w="83820" h="84455">
                <a:moveTo>
                  <a:pt x="40206" y="45371"/>
                </a:moveTo>
                <a:lnTo>
                  <a:pt x="40023" y="45304"/>
                </a:lnTo>
                <a:lnTo>
                  <a:pt x="40206" y="45371"/>
                </a:lnTo>
                <a:close/>
              </a:path>
              <a:path w="83820" h="84455">
                <a:moveTo>
                  <a:pt x="40131" y="45410"/>
                </a:moveTo>
                <a:lnTo>
                  <a:pt x="39903" y="45284"/>
                </a:lnTo>
                <a:lnTo>
                  <a:pt x="40131" y="45410"/>
                </a:lnTo>
                <a:close/>
              </a:path>
              <a:path w="83820" h="84455">
                <a:moveTo>
                  <a:pt x="43571" y="45410"/>
                </a:moveTo>
                <a:lnTo>
                  <a:pt x="43796" y="45285"/>
                </a:lnTo>
                <a:lnTo>
                  <a:pt x="43571" y="45410"/>
                </a:lnTo>
                <a:close/>
              </a:path>
              <a:path w="83820" h="84455">
                <a:moveTo>
                  <a:pt x="40372" y="45472"/>
                </a:moveTo>
                <a:lnTo>
                  <a:pt x="40140" y="45379"/>
                </a:lnTo>
                <a:lnTo>
                  <a:pt x="40372" y="45472"/>
                </a:lnTo>
                <a:close/>
              </a:path>
              <a:path w="83820" h="84455">
                <a:moveTo>
                  <a:pt x="39993" y="45375"/>
                </a:moveTo>
                <a:lnTo>
                  <a:pt x="39800" y="45326"/>
                </a:lnTo>
                <a:lnTo>
                  <a:pt x="39934" y="45326"/>
                </a:lnTo>
                <a:close/>
              </a:path>
              <a:path w="83820" h="84455">
                <a:moveTo>
                  <a:pt x="83601" y="45478"/>
                </a:moveTo>
                <a:lnTo>
                  <a:pt x="43585" y="45478"/>
                </a:lnTo>
                <a:lnTo>
                  <a:pt x="43730" y="45379"/>
                </a:lnTo>
                <a:lnTo>
                  <a:pt x="43902" y="45326"/>
                </a:lnTo>
                <a:lnTo>
                  <a:pt x="83609" y="45326"/>
                </a:lnTo>
                <a:lnTo>
                  <a:pt x="83601" y="45478"/>
                </a:lnTo>
                <a:close/>
              </a:path>
              <a:path w="83820" h="84455">
                <a:moveTo>
                  <a:pt x="40181" y="45423"/>
                </a:moveTo>
                <a:lnTo>
                  <a:pt x="40016" y="45332"/>
                </a:lnTo>
                <a:lnTo>
                  <a:pt x="40181" y="45423"/>
                </a:lnTo>
                <a:close/>
              </a:path>
              <a:path w="83820" h="84455">
                <a:moveTo>
                  <a:pt x="43521" y="45423"/>
                </a:moveTo>
                <a:lnTo>
                  <a:pt x="43687" y="45332"/>
                </a:lnTo>
                <a:lnTo>
                  <a:pt x="43521" y="45423"/>
                </a:lnTo>
                <a:close/>
              </a:path>
              <a:path w="83820" h="84455">
                <a:moveTo>
                  <a:pt x="40526" y="45512"/>
                </a:moveTo>
                <a:lnTo>
                  <a:pt x="40328" y="45445"/>
                </a:lnTo>
                <a:lnTo>
                  <a:pt x="40526" y="45512"/>
                </a:lnTo>
                <a:close/>
              </a:path>
              <a:path w="83820" h="84455">
                <a:moveTo>
                  <a:pt x="43167" y="45514"/>
                </a:moveTo>
                <a:lnTo>
                  <a:pt x="43497" y="45371"/>
                </a:lnTo>
                <a:lnTo>
                  <a:pt x="43307" y="45478"/>
                </a:lnTo>
                <a:lnTo>
                  <a:pt x="43167" y="45514"/>
                </a:lnTo>
                <a:close/>
              </a:path>
              <a:path w="83820" h="84455">
                <a:moveTo>
                  <a:pt x="40258" y="45443"/>
                </a:moveTo>
                <a:lnTo>
                  <a:pt x="40118" y="45375"/>
                </a:lnTo>
                <a:lnTo>
                  <a:pt x="40258" y="45443"/>
                </a:lnTo>
                <a:close/>
              </a:path>
              <a:path w="83820" h="84455">
                <a:moveTo>
                  <a:pt x="43436" y="45445"/>
                </a:moveTo>
                <a:lnTo>
                  <a:pt x="43585" y="45375"/>
                </a:lnTo>
                <a:lnTo>
                  <a:pt x="43436" y="45445"/>
                </a:lnTo>
                <a:close/>
              </a:path>
              <a:path w="83820" h="84455">
                <a:moveTo>
                  <a:pt x="40180" y="45443"/>
                </a:moveTo>
                <a:lnTo>
                  <a:pt x="40008" y="45379"/>
                </a:lnTo>
                <a:lnTo>
                  <a:pt x="40180" y="45443"/>
                </a:lnTo>
                <a:close/>
              </a:path>
              <a:path w="83820" h="84455">
                <a:moveTo>
                  <a:pt x="43523" y="45443"/>
                </a:moveTo>
                <a:lnTo>
                  <a:pt x="43693" y="45379"/>
                </a:lnTo>
                <a:lnTo>
                  <a:pt x="43523" y="45443"/>
                </a:lnTo>
                <a:close/>
              </a:path>
              <a:path w="83820" h="84455">
                <a:moveTo>
                  <a:pt x="40231" y="45478"/>
                </a:moveTo>
                <a:lnTo>
                  <a:pt x="40027" y="45396"/>
                </a:lnTo>
                <a:lnTo>
                  <a:pt x="40231" y="45478"/>
                </a:lnTo>
                <a:close/>
              </a:path>
              <a:path w="83820" h="84455">
                <a:moveTo>
                  <a:pt x="43392" y="45533"/>
                </a:moveTo>
                <a:lnTo>
                  <a:pt x="43587" y="45423"/>
                </a:lnTo>
                <a:lnTo>
                  <a:pt x="83601" y="45478"/>
                </a:lnTo>
                <a:lnTo>
                  <a:pt x="43517" y="45514"/>
                </a:lnTo>
                <a:close/>
              </a:path>
              <a:path w="83820" h="84455">
                <a:moveTo>
                  <a:pt x="40469" y="45557"/>
                </a:moveTo>
                <a:lnTo>
                  <a:pt x="40331" y="45536"/>
                </a:lnTo>
                <a:lnTo>
                  <a:pt x="40469" y="45557"/>
                </a:lnTo>
                <a:close/>
              </a:path>
              <a:path w="83820" h="84455">
                <a:moveTo>
                  <a:pt x="43230" y="45557"/>
                </a:moveTo>
                <a:lnTo>
                  <a:pt x="43475" y="45458"/>
                </a:lnTo>
                <a:lnTo>
                  <a:pt x="43230" y="45557"/>
                </a:lnTo>
                <a:close/>
              </a:path>
              <a:path w="83820" h="84455">
                <a:moveTo>
                  <a:pt x="40689" y="45590"/>
                </a:moveTo>
                <a:lnTo>
                  <a:pt x="40494" y="45536"/>
                </a:lnTo>
                <a:lnTo>
                  <a:pt x="40689" y="45590"/>
                </a:lnTo>
                <a:close/>
              </a:path>
              <a:path w="83820" h="84455">
                <a:moveTo>
                  <a:pt x="43009" y="45590"/>
                </a:moveTo>
                <a:lnTo>
                  <a:pt x="43207" y="45504"/>
                </a:lnTo>
                <a:lnTo>
                  <a:pt x="43009" y="45590"/>
                </a:lnTo>
                <a:close/>
              </a:path>
              <a:path w="83820" h="84455">
                <a:moveTo>
                  <a:pt x="40311" y="45533"/>
                </a:moveTo>
                <a:lnTo>
                  <a:pt x="40118" y="45504"/>
                </a:lnTo>
                <a:lnTo>
                  <a:pt x="40268" y="45504"/>
                </a:lnTo>
                <a:close/>
              </a:path>
              <a:path w="83820" h="84455">
                <a:moveTo>
                  <a:pt x="83593" y="45643"/>
                </a:moveTo>
                <a:lnTo>
                  <a:pt x="43229" y="45643"/>
                </a:lnTo>
                <a:lnTo>
                  <a:pt x="43428" y="45536"/>
                </a:lnTo>
                <a:lnTo>
                  <a:pt x="43585" y="45504"/>
                </a:lnTo>
                <a:lnTo>
                  <a:pt x="83600" y="45504"/>
                </a:lnTo>
                <a:lnTo>
                  <a:pt x="83593" y="45643"/>
                </a:lnTo>
                <a:close/>
              </a:path>
              <a:path w="83820" h="84455">
                <a:moveTo>
                  <a:pt x="40880" y="45619"/>
                </a:moveTo>
                <a:lnTo>
                  <a:pt x="40637" y="45565"/>
                </a:lnTo>
                <a:lnTo>
                  <a:pt x="40880" y="45619"/>
                </a:lnTo>
                <a:close/>
              </a:path>
              <a:path w="83820" h="84455">
                <a:moveTo>
                  <a:pt x="42823" y="45619"/>
                </a:moveTo>
                <a:lnTo>
                  <a:pt x="43167" y="45514"/>
                </a:lnTo>
                <a:lnTo>
                  <a:pt x="42961" y="45598"/>
                </a:lnTo>
                <a:lnTo>
                  <a:pt x="42823" y="45619"/>
                </a:lnTo>
                <a:close/>
              </a:path>
              <a:path w="83820" h="84455">
                <a:moveTo>
                  <a:pt x="40524" y="45587"/>
                </a:moveTo>
                <a:lnTo>
                  <a:pt x="40331" y="45536"/>
                </a:lnTo>
                <a:lnTo>
                  <a:pt x="40524" y="45587"/>
                </a:lnTo>
                <a:close/>
              </a:path>
              <a:path w="83820" h="84455">
                <a:moveTo>
                  <a:pt x="43174" y="45587"/>
                </a:moveTo>
                <a:lnTo>
                  <a:pt x="43372" y="45536"/>
                </a:lnTo>
                <a:lnTo>
                  <a:pt x="43174" y="45587"/>
                </a:lnTo>
                <a:close/>
              </a:path>
              <a:path w="83820" h="84455">
                <a:moveTo>
                  <a:pt x="40630" y="45643"/>
                </a:moveTo>
                <a:lnTo>
                  <a:pt x="40473" y="45643"/>
                </a:lnTo>
                <a:lnTo>
                  <a:pt x="40630" y="45643"/>
                </a:lnTo>
                <a:close/>
              </a:path>
              <a:path w="83820" h="84455">
                <a:moveTo>
                  <a:pt x="43030" y="45666"/>
                </a:moveTo>
                <a:lnTo>
                  <a:pt x="43241" y="45574"/>
                </a:lnTo>
                <a:lnTo>
                  <a:pt x="83593" y="45643"/>
                </a:lnTo>
                <a:lnTo>
                  <a:pt x="43030" y="45666"/>
                </a:lnTo>
                <a:close/>
              </a:path>
              <a:path w="83820" h="84455">
                <a:moveTo>
                  <a:pt x="40695" y="45621"/>
                </a:moveTo>
                <a:lnTo>
                  <a:pt x="40525" y="45565"/>
                </a:lnTo>
                <a:lnTo>
                  <a:pt x="40695" y="45621"/>
                </a:lnTo>
                <a:close/>
              </a:path>
              <a:path w="83820" h="84455">
                <a:moveTo>
                  <a:pt x="43008" y="45621"/>
                </a:moveTo>
                <a:lnTo>
                  <a:pt x="43178" y="45565"/>
                </a:lnTo>
                <a:lnTo>
                  <a:pt x="43008" y="45621"/>
                </a:lnTo>
                <a:close/>
              </a:path>
              <a:path w="83820" h="84455">
                <a:moveTo>
                  <a:pt x="41060" y="45685"/>
                </a:moveTo>
                <a:lnTo>
                  <a:pt x="40764" y="45624"/>
                </a:lnTo>
                <a:lnTo>
                  <a:pt x="41060" y="45685"/>
                </a:lnTo>
                <a:close/>
              </a:path>
              <a:path w="83820" h="84455">
                <a:moveTo>
                  <a:pt x="42643" y="45685"/>
                </a:moveTo>
                <a:lnTo>
                  <a:pt x="42823" y="45619"/>
                </a:lnTo>
                <a:lnTo>
                  <a:pt x="43009" y="45590"/>
                </a:lnTo>
                <a:lnTo>
                  <a:pt x="42715" y="45681"/>
                </a:lnTo>
                <a:close/>
              </a:path>
              <a:path w="83820" h="84455">
                <a:moveTo>
                  <a:pt x="40815" y="45673"/>
                </a:moveTo>
                <a:lnTo>
                  <a:pt x="40579" y="45598"/>
                </a:lnTo>
                <a:lnTo>
                  <a:pt x="40815" y="45673"/>
                </a:lnTo>
                <a:close/>
              </a:path>
              <a:path w="83820" h="84455">
                <a:moveTo>
                  <a:pt x="42887" y="45673"/>
                </a:moveTo>
                <a:lnTo>
                  <a:pt x="43124" y="45598"/>
                </a:lnTo>
                <a:lnTo>
                  <a:pt x="42887" y="45673"/>
                </a:lnTo>
                <a:close/>
              </a:path>
              <a:path w="83820" h="84455">
                <a:moveTo>
                  <a:pt x="41237" y="45693"/>
                </a:moveTo>
                <a:lnTo>
                  <a:pt x="41060" y="45685"/>
                </a:lnTo>
                <a:lnTo>
                  <a:pt x="40880" y="45619"/>
                </a:lnTo>
                <a:lnTo>
                  <a:pt x="41237" y="45693"/>
                </a:lnTo>
                <a:close/>
              </a:path>
              <a:path w="83820" h="84455">
                <a:moveTo>
                  <a:pt x="42466" y="45693"/>
                </a:moveTo>
                <a:lnTo>
                  <a:pt x="42823" y="45619"/>
                </a:lnTo>
                <a:lnTo>
                  <a:pt x="42643" y="45685"/>
                </a:lnTo>
                <a:lnTo>
                  <a:pt x="42466" y="45693"/>
                </a:lnTo>
                <a:close/>
              </a:path>
              <a:path w="83820" h="84455">
                <a:moveTo>
                  <a:pt x="40867" y="45675"/>
                </a:moveTo>
                <a:lnTo>
                  <a:pt x="40695" y="45621"/>
                </a:lnTo>
                <a:lnTo>
                  <a:pt x="40867" y="45675"/>
                </a:lnTo>
                <a:close/>
              </a:path>
              <a:path w="83820" h="84455">
                <a:moveTo>
                  <a:pt x="42834" y="45675"/>
                </a:moveTo>
                <a:lnTo>
                  <a:pt x="43008" y="45621"/>
                </a:lnTo>
                <a:lnTo>
                  <a:pt x="42834" y="45675"/>
                </a:lnTo>
                <a:close/>
              </a:path>
              <a:path w="83820" h="84455">
                <a:moveTo>
                  <a:pt x="42260" y="45703"/>
                </a:moveTo>
                <a:lnTo>
                  <a:pt x="42665" y="45642"/>
                </a:lnTo>
                <a:lnTo>
                  <a:pt x="42428" y="45695"/>
                </a:lnTo>
                <a:lnTo>
                  <a:pt x="42260" y="45703"/>
                </a:lnTo>
                <a:close/>
              </a:path>
              <a:path w="83820" h="84455">
                <a:moveTo>
                  <a:pt x="83587" y="45758"/>
                </a:moveTo>
                <a:lnTo>
                  <a:pt x="42861" y="45758"/>
                </a:lnTo>
                <a:lnTo>
                  <a:pt x="42995" y="45685"/>
                </a:lnTo>
                <a:lnTo>
                  <a:pt x="43229" y="45656"/>
                </a:lnTo>
                <a:lnTo>
                  <a:pt x="83592" y="45656"/>
                </a:lnTo>
                <a:close/>
              </a:path>
              <a:path w="83820" h="84455">
                <a:moveTo>
                  <a:pt x="40868" y="45695"/>
                </a:moveTo>
                <a:lnTo>
                  <a:pt x="40692" y="45667"/>
                </a:lnTo>
                <a:lnTo>
                  <a:pt x="40868" y="45695"/>
                </a:lnTo>
                <a:close/>
              </a:path>
              <a:path w="83820" h="84455">
                <a:moveTo>
                  <a:pt x="42835" y="45695"/>
                </a:moveTo>
                <a:lnTo>
                  <a:pt x="43010" y="45667"/>
                </a:lnTo>
                <a:lnTo>
                  <a:pt x="42835" y="45695"/>
                </a:lnTo>
                <a:close/>
              </a:path>
              <a:path w="83820" h="84455">
                <a:moveTo>
                  <a:pt x="41014" y="45758"/>
                </a:moveTo>
                <a:lnTo>
                  <a:pt x="40840" y="45756"/>
                </a:lnTo>
                <a:lnTo>
                  <a:pt x="41014" y="45758"/>
                </a:lnTo>
                <a:close/>
              </a:path>
              <a:path w="83820" h="84455">
                <a:moveTo>
                  <a:pt x="83586" y="45770"/>
                </a:moveTo>
                <a:lnTo>
                  <a:pt x="42810" y="45770"/>
                </a:lnTo>
                <a:lnTo>
                  <a:pt x="42989" y="45680"/>
                </a:lnTo>
                <a:lnTo>
                  <a:pt x="42861" y="45758"/>
                </a:lnTo>
                <a:lnTo>
                  <a:pt x="83587" y="45758"/>
                </a:lnTo>
                <a:close/>
              </a:path>
              <a:path w="83820" h="84455">
                <a:moveTo>
                  <a:pt x="41383" y="45746"/>
                </a:moveTo>
                <a:lnTo>
                  <a:pt x="41060" y="45685"/>
                </a:lnTo>
                <a:lnTo>
                  <a:pt x="41237" y="45693"/>
                </a:lnTo>
                <a:lnTo>
                  <a:pt x="41383" y="45746"/>
                </a:lnTo>
                <a:close/>
              </a:path>
              <a:path w="83820" h="84455">
                <a:moveTo>
                  <a:pt x="42320" y="45746"/>
                </a:moveTo>
                <a:lnTo>
                  <a:pt x="42466" y="45693"/>
                </a:lnTo>
                <a:lnTo>
                  <a:pt x="42643" y="45685"/>
                </a:lnTo>
                <a:lnTo>
                  <a:pt x="42320" y="45746"/>
                </a:lnTo>
                <a:close/>
              </a:path>
              <a:path w="83820" h="84455">
                <a:moveTo>
                  <a:pt x="41434" y="45744"/>
                </a:moveTo>
                <a:lnTo>
                  <a:pt x="41237" y="45693"/>
                </a:lnTo>
                <a:lnTo>
                  <a:pt x="41643" y="45734"/>
                </a:lnTo>
                <a:lnTo>
                  <a:pt x="41434" y="45744"/>
                </a:lnTo>
                <a:close/>
              </a:path>
              <a:path w="83820" h="84455">
                <a:moveTo>
                  <a:pt x="42268" y="45744"/>
                </a:moveTo>
                <a:lnTo>
                  <a:pt x="42060" y="45734"/>
                </a:lnTo>
                <a:lnTo>
                  <a:pt x="42466" y="45693"/>
                </a:lnTo>
                <a:lnTo>
                  <a:pt x="42268" y="45744"/>
                </a:lnTo>
                <a:close/>
              </a:path>
              <a:path w="83820" h="84455">
                <a:moveTo>
                  <a:pt x="41048" y="45763"/>
                </a:moveTo>
                <a:lnTo>
                  <a:pt x="40919" y="45700"/>
                </a:lnTo>
                <a:lnTo>
                  <a:pt x="41116" y="45734"/>
                </a:lnTo>
                <a:close/>
              </a:path>
              <a:path w="83820" h="84455">
                <a:moveTo>
                  <a:pt x="42653" y="45763"/>
                </a:moveTo>
                <a:lnTo>
                  <a:pt x="42782" y="45700"/>
                </a:lnTo>
                <a:lnTo>
                  <a:pt x="42653" y="45763"/>
                </a:lnTo>
                <a:close/>
              </a:path>
              <a:path w="83820" h="84455">
                <a:moveTo>
                  <a:pt x="41643" y="45734"/>
                </a:moveTo>
                <a:lnTo>
                  <a:pt x="41442" y="45703"/>
                </a:lnTo>
                <a:lnTo>
                  <a:pt x="41851" y="45723"/>
                </a:lnTo>
                <a:lnTo>
                  <a:pt x="41643" y="45734"/>
                </a:lnTo>
                <a:close/>
              </a:path>
              <a:path w="83820" h="84455">
                <a:moveTo>
                  <a:pt x="42060" y="45734"/>
                </a:moveTo>
                <a:lnTo>
                  <a:pt x="41851" y="45723"/>
                </a:lnTo>
                <a:lnTo>
                  <a:pt x="42260" y="45703"/>
                </a:lnTo>
                <a:lnTo>
                  <a:pt x="42060" y="45734"/>
                </a:lnTo>
                <a:close/>
              </a:path>
              <a:path w="83820" h="84455">
                <a:moveTo>
                  <a:pt x="41188" y="45756"/>
                </a:moveTo>
                <a:lnTo>
                  <a:pt x="41051" y="45713"/>
                </a:lnTo>
                <a:lnTo>
                  <a:pt x="41188" y="45756"/>
                </a:lnTo>
                <a:close/>
              </a:path>
              <a:path w="83820" h="84455">
                <a:moveTo>
                  <a:pt x="42515" y="45756"/>
                </a:moveTo>
                <a:lnTo>
                  <a:pt x="42651" y="45713"/>
                </a:lnTo>
                <a:lnTo>
                  <a:pt x="42515" y="45756"/>
                </a:lnTo>
                <a:close/>
              </a:path>
              <a:path w="83820" h="84455">
                <a:moveTo>
                  <a:pt x="41851" y="45765"/>
                </a:moveTo>
                <a:lnTo>
                  <a:pt x="41681" y="45732"/>
                </a:lnTo>
                <a:lnTo>
                  <a:pt x="42021" y="45732"/>
                </a:lnTo>
                <a:lnTo>
                  <a:pt x="41851" y="45765"/>
                </a:lnTo>
                <a:close/>
              </a:path>
              <a:path w="83820" h="84455">
                <a:moveTo>
                  <a:pt x="41246" y="45753"/>
                </a:moveTo>
                <a:close/>
              </a:path>
              <a:path w="83820" h="84455">
                <a:moveTo>
                  <a:pt x="42457" y="45753"/>
                </a:moveTo>
                <a:close/>
              </a:path>
              <a:path w="83820" h="84455">
                <a:moveTo>
                  <a:pt x="41322" y="45749"/>
                </a:moveTo>
                <a:close/>
              </a:path>
              <a:path w="83820" h="84455">
                <a:moveTo>
                  <a:pt x="42381" y="45749"/>
                </a:moveTo>
                <a:close/>
              </a:path>
              <a:path w="83820" h="84455">
                <a:moveTo>
                  <a:pt x="41740" y="45782"/>
                </a:moveTo>
                <a:lnTo>
                  <a:pt x="41434" y="45744"/>
                </a:lnTo>
                <a:lnTo>
                  <a:pt x="41643" y="45734"/>
                </a:lnTo>
                <a:close/>
              </a:path>
              <a:path w="83820" h="84455">
                <a:moveTo>
                  <a:pt x="41962" y="45782"/>
                </a:moveTo>
                <a:lnTo>
                  <a:pt x="42268" y="45744"/>
                </a:lnTo>
                <a:lnTo>
                  <a:pt x="41962" y="45782"/>
                </a:lnTo>
                <a:close/>
              </a:path>
              <a:path w="83820" h="84455">
                <a:moveTo>
                  <a:pt x="41591" y="45804"/>
                </a:moveTo>
                <a:lnTo>
                  <a:pt x="41383" y="45746"/>
                </a:lnTo>
                <a:lnTo>
                  <a:pt x="41626" y="45793"/>
                </a:lnTo>
                <a:close/>
              </a:path>
              <a:path w="83820" h="84455">
                <a:moveTo>
                  <a:pt x="42111" y="45804"/>
                </a:moveTo>
                <a:lnTo>
                  <a:pt x="42320" y="45746"/>
                </a:lnTo>
                <a:lnTo>
                  <a:pt x="42111" y="45804"/>
                </a:lnTo>
                <a:close/>
              </a:path>
              <a:path w="83820" h="84455">
                <a:moveTo>
                  <a:pt x="41445" y="45826"/>
                </a:moveTo>
                <a:close/>
              </a:path>
              <a:path w="83820" h="84455">
                <a:moveTo>
                  <a:pt x="42257" y="45826"/>
                </a:moveTo>
                <a:close/>
              </a:path>
              <a:path w="83820" h="84455">
                <a:moveTo>
                  <a:pt x="41312" y="45846"/>
                </a:moveTo>
                <a:lnTo>
                  <a:pt x="41152" y="45758"/>
                </a:lnTo>
                <a:lnTo>
                  <a:pt x="41308" y="45793"/>
                </a:lnTo>
                <a:close/>
              </a:path>
              <a:path w="83820" h="84455">
                <a:moveTo>
                  <a:pt x="42480" y="45846"/>
                </a:moveTo>
                <a:close/>
              </a:path>
              <a:path w="83820" h="84455">
                <a:moveTo>
                  <a:pt x="41641" y="45797"/>
                </a:moveTo>
                <a:lnTo>
                  <a:pt x="41483" y="45756"/>
                </a:lnTo>
                <a:lnTo>
                  <a:pt x="41624" y="45770"/>
                </a:lnTo>
                <a:close/>
              </a:path>
              <a:path w="83820" h="84455">
                <a:moveTo>
                  <a:pt x="42061" y="45797"/>
                </a:moveTo>
                <a:lnTo>
                  <a:pt x="42219" y="45756"/>
                </a:lnTo>
                <a:lnTo>
                  <a:pt x="42061" y="45797"/>
                </a:lnTo>
                <a:close/>
              </a:path>
              <a:path w="83820" h="84455">
                <a:moveTo>
                  <a:pt x="83582" y="45846"/>
                </a:moveTo>
                <a:lnTo>
                  <a:pt x="42480" y="45846"/>
                </a:lnTo>
                <a:lnTo>
                  <a:pt x="42704" y="45765"/>
                </a:lnTo>
                <a:lnTo>
                  <a:pt x="83586" y="45770"/>
                </a:lnTo>
                <a:close/>
              </a:path>
              <a:path w="83820" h="84455">
                <a:moveTo>
                  <a:pt x="41851" y="45850"/>
                </a:moveTo>
                <a:close/>
              </a:path>
              <a:path w="83820" h="84455">
                <a:moveTo>
                  <a:pt x="41718" y="45885"/>
                </a:moveTo>
                <a:lnTo>
                  <a:pt x="41514" y="45826"/>
                </a:lnTo>
                <a:lnTo>
                  <a:pt x="41736" y="45834"/>
                </a:lnTo>
                <a:close/>
              </a:path>
              <a:path w="83820" h="84455">
                <a:moveTo>
                  <a:pt x="42099" y="45885"/>
                </a:moveTo>
                <a:lnTo>
                  <a:pt x="41967" y="45834"/>
                </a:lnTo>
                <a:lnTo>
                  <a:pt x="42188" y="45826"/>
                </a:lnTo>
                <a:close/>
              </a:path>
              <a:path w="83820" h="84455">
                <a:moveTo>
                  <a:pt x="41481" y="45846"/>
                </a:moveTo>
                <a:lnTo>
                  <a:pt x="41312" y="45846"/>
                </a:lnTo>
                <a:lnTo>
                  <a:pt x="41440" y="45834"/>
                </a:lnTo>
                <a:close/>
              </a:path>
              <a:path w="83820" h="84455">
                <a:moveTo>
                  <a:pt x="83581" y="45885"/>
                </a:moveTo>
                <a:lnTo>
                  <a:pt x="42099" y="45885"/>
                </a:lnTo>
                <a:lnTo>
                  <a:pt x="42263" y="45834"/>
                </a:lnTo>
                <a:lnTo>
                  <a:pt x="42391" y="45846"/>
                </a:lnTo>
                <a:lnTo>
                  <a:pt x="83582" y="45846"/>
                </a:lnTo>
                <a:close/>
              </a:path>
              <a:path w="83820" h="84455">
                <a:moveTo>
                  <a:pt x="41985" y="45885"/>
                </a:moveTo>
                <a:lnTo>
                  <a:pt x="41718" y="45885"/>
                </a:lnTo>
                <a:lnTo>
                  <a:pt x="41851" y="45857"/>
                </a:lnTo>
                <a:lnTo>
                  <a:pt x="41985" y="45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0059" y="2651442"/>
            <a:ext cx="177165" cy="193040"/>
          </a:xfrm>
          <a:custGeom>
            <a:avLst/>
            <a:gdLst/>
            <a:ahLst/>
            <a:cxnLst/>
            <a:rect l="l" t="t" r="r" b="b"/>
            <a:pathLst>
              <a:path w="177164" h="193039">
                <a:moveTo>
                  <a:pt x="88671" y="192760"/>
                </a:moveTo>
                <a:lnTo>
                  <a:pt x="54244" y="185185"/>
                </a:lnTo>
                <a:lnTo>
                  <a:pt x="26109" y="164523"/>
                </a:lnTo>
                <a:lnTo>
                  <a:pt x="7087" y="133872"/>
                </a:lnTo>
                <a:lnTo>
                  <a:pt x="0" y="96329"/>
                </a:lnTo>
                <a:lnTo>
                  <a:pt x="7087" y="58839"/>
                </a:lnTo>
                <a:lnTo>
                  <a:pt x="26109" y="28219"/>
                </a:lnTo>
                <a:lnTo>
                  <a:pt x="54244" y="7571"/>
                </a:lnTo>
                <a:lnTo>
                  <a:pt x="88671" y="0"/>
                </a:lnTo>
                <a:lnTo>
                  <a:pt x="123087" y="7572"/>
                </a:lnTo>
                <a:lnTo>
                  <a:pt x="151191" y="28225"/>
                </a:lnTo>
                <a:lnTo>
                  <a:pt x="170140" y="58860"/>
                </a:lnTo>
                <a:lnTo>
                  <a:pt x="177088" y="96380"/>
                </a:lnTo>
                <a:lnTo>
                  <a:pt x="170140" y="133894"/>
                </a:lnTo>
                <a:lnTo>
                  <a:pt x="151191" y="164530"/>
                </a:lnTo>
                <a:lnTo>
                  <a:pt x="123087" y="185186"/>
                </a:lnTo>
                <a:lnTo>
                  <a:pt x="88671" y="19276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71321" y="2632379"/>
            <a:ext cx="215265" cy="229870"/>
          </a:xfrm>
          <a:custGeom>
            <a:avLst/>
            <a:gdLst/>
            <a:ahLst/>
            <a:cxnLst/>
            <a:rect l="l" t="t" r="r" b="b"/>
            <a:pathLst>
              <a:path w="215264" h="229869">
                <a:moveTo>
                  <a:pt x="123996" y="1269"/>
                </a:moveTo>
                <a:lnTo>
                  <a:pt x="90811" y="1269"/>
                </a:lnTo>
                <a:lnTo>
                  <a:pt x="96272" y="0"/>
                </a:lnTo>
                <a:lnTo>
                  <a:pt x="118535" y="0"/>
                </a:lnTo>
                <a:lnTo>
                  <a:pt x="123996" y="1269"/>
                </a:lnTo>
                <a:close/>
              </a:path>
              <a:path w="215264" h="229869">
                <a:moveTo>
                  <a:pt x="118535" y="229869"/>
                </a:moveTo>
                <a:lnTo>
                  <a:pt x="96272" y="229869"/>
                </a:lnTo>
                <a:lnTo>
                  <a:pt x="85439" y="227330"/>
                </a:lnTo>
                <a:lnTo>
                  <a:pt x="46666" y="209550"/>
                </a:lnTo>
                <a:lnTo>
                  <a:pt x="42462" y="207010"/>
                </a:lnTo>
                <a:lnTo>
                  <a:pt x="20834" y="182880"/>
                </a:lnTo>
                <a:lnTo>
                  <a:pt x="17887" y="179069"/>
                </a:lnTo>
                <a:lnTo>
                  <a:pt x="3219" y="143510"/>
                </a:lnTo>
                <a:lnTo>
                  <a:pt x="0" y="111760"/>
                </a:lnTo>
                <a:lnTo>
                  <a:pt x="69" y="109219"/>
                </a:lnTo>
                <a:lnTo>
                  <a:pt x="6292" y="76200"/>
                </a:lnTo>
                <a:lnTo>
                  <a:pt x="8172" y="69850"/>
                </a:lnTo>
                <a:lnTo>
                  <a:pt x="10280" y="64769"/>
                </a:lnTo>
                <a:lnTo>
                  <a:pt x="12604" y="60960"/>
                </a:lnTo>
                <a:lnTo>
                  <a:pt x="15144" y="55880"/>
                </a:lnTo>
                <a:lnTo>
                  <a:pt x="42462" y="22860"/>
                </a:lnTo>
                <a:lnTo>
                  <a:pt x="74999" y="5080"/>
                </a:lnTo>
                <a:lnTo>
                  <a:pt x="80168" y="2539"/>
                </a:lnTo>
                <a:lnTo>
                  <a:pt x="85439" y="1269"/>
                </a:lnTo>
                <a:lnTo>
                  <a:pt x="129368" y="1269"/>
                </a:lnTo>
                <a:lnTo>
                  <a:pt x="134651" y="2539"/>
                </a:lnTo>
                <a:lnTo>
                  <a:pt x="139807" y="5080"/>
                </a:lnTo>
                <a:lnTo>
                  <a:pt x="144862" y="6350"/>
                </a:lnTo>
                <a:lnTo>
                  <a:pt x="180270" y="30480"/>
                </a:lnTo>
                <a:lnTo>
                  <a:pt x="187483" y="38100"/>
                </a:lnTo>
                <a:lnTo>
                  <a:pt x="97580" y="38100"/>
                </a:lnTo>
                <a:lnTo>
                  <a:pt x="93224" y="39369"/>
                </a:lnTo>
                <a:lnTo>
                  <a:pt x="90938" y="39369"/>
                </a:lnTo>
                <a:lnTo>
                  <a:pt x="86747" y="40639"/>
                </a:lnTo>
                <a:lnTo>
                  <a:pt x="87699" y="40639"/>
                </a:lnTo>
                <a:lnTo>
                  <a:pt x="83597" y="41910"/>
                </a:lnTo>
                <a:lnTo>
                  <a:pt x="84524" y="41910"/>
                </a:lnTo>
                <a:lnTo>
                  <a:pt x="80511" y="43180"/>
                </a:lnTo>
                <a:lnTo>
                  <a:pt x="81413" y="43180"/>
                </a:lnTo>
                <a:lnTo>
                  <a:pt x="77489" y="44450"/>
                </a:lnTo>
                <a:lnTo>
                  <a:pt x="78352" y="44450"/>
                </a:lnTo>
                <a:lnTo>
                  <a:pt x="76447" y="45719"/>
                </a:lnTo>
                <a:lnTo>
                  <a:pt x="75380" y="45719"/>
                </a:lnTo>
                <a:lnTo>
                  <a:pt x="71672" y="48260"/>
                </a:lnTo>
                <a:lnTo>
                  <a:pt x="72472" y="48260"/>
                </a:lnTo>
                <a:lnTo>
                  <a:pt x="70675" y="49530"/>
                </a:lnTo>
                <a:lnTo>
                  <a:pt x="69640" y="49530"/>
                </a:lnTo>
                <a:lnTo>
                  <a:pt x="66173" y="52069"/>
                </a:lnTo>
                <a:lnTo>
                  <a:pt x="66897" y="52069"/>
                </a:lnTo>
                <a:lnTo>
                  <a:pt x="63557" y="54610"/>
                </a:lnTo>
                <a:lnTo>
                  <a:pt x="64242" y="54610"/>
                </a:lnTo>
                <a:lnTo>
                  <a:pt x="61029" y="57150"/>
                </a:lnTo>
                <a:lnTo>
                  <a:pt x="61677" y="57150"/>
                </a:lnTo>
                <a:lnTo>
                  <a:pt x="58604" y="59689"/>
                </a:lnTo>
                <a:lnTo>
                  <a:pt x="59226" y="59689"/>
                </a:lnTo>
                <a:lnTo>
                  <a:pt x="56292" y="62230"/>
                </a:lnTo>
                <a:lnTo>
                  <a:pt x="56864" y="62230"/>
                </a:lnTo>
                <a:lnTo>
                  <a:pt x="54095" y="64769"/>
                </a:lnTo>
                <a:lnTo>
                  <a:pt x="54629" y="64769"/>
                </a:lnTo>
                <a:lnTo>
                  <a:pt x="52876" y="67310"/>
                </a:lnTo>
                <a:lnTo>
                  <a:pt x="52508" y="67310"/>
                </a:lnTo>
                <a:lnTo>
                  <a:pt x="50044" y="71119"/>
                </a:lnTo>
                <a:lnTo>
                  <a:pt x="50501" y="71119"/>
                </a:lnTo>
                <a:lnTo>
                  <a:pt x="48969" y="73660"/>
                </a:lnTo>
                <a:lnTo>
                  <a:pt x="48634" y="73660"/>
                </a:lnTo>
                <a:lnTo>
                  <a:pt x="46501" y="77469"/>
                </a:lnTo>
                <a:lnTo>
                  <a:pt x="46894" y="77469"/>
                </a:lnTo>
                <a:lnTo>
                  <a:pt x="45599" y="80010"/>
                </a:lnTo>
                <a:lnTo>
                  <a:pt x="45307" y="80010"/>
                </a:lnTo>
                <a:lnTo>
                  <a:pt x="43973" y="83819"/>
                </a:lnTo>
                <a:lnTo>
                  <a:pt x="43846" y="83819"/>
                </a:lnTo>
                <a:lnTo>
                  <a:pt x="42259" y="87630"/>
                </a:lnTo>
                <a:lnTo>
                  <a:pt x="42538" y="87630"/>
                </a:lnTo>
                <a:lnTo>
                  <a:pt x="41154" y="91439"/>
                </a:lnTo>
                <a:lnTo>
                  <a:pt x="41395" y="91439"/>
                </a:lnTo>
                <a:lnTo>
                  <a:pt x="40201" y="95250"/>
                </a:lnTo>
                <a:lnTo>
                  <a:pt x="40405" y="95250"/>
                </a:lnTo>
                <a:lnTo>
                  <a:pt x="39414" y="99060"/>
                </a:lnTo>
                <a:lnTo>
                  <a:pt x="39579" y="99060"/>
                </a:lnTo>
                <a:lnTo>
                  <a:pt x="38804" y="102869"/>
                </a:lnTo>
                <a:lnTo>
                  <a:pt x="38360" y="106680"/>
                </a:lnTo>
                <a:lnTo>
                  <a:pt x="38192" y="110489"/>
                </a:lnTo>
                <a:lnTo>
                  <a:pt x="38030" y="114300"/>
                </a:lnTo>
                <a:lnTo>
                  <a:pt x="38106" y="118110"/>
                </a:lnTo>
                <a:lnTo>
                  <a:pt x="38449" y="123189"/>
                </a:lnTo>
                <a:lnTo>
                  <a:pt x="38931" y="127000"/>
                </a:lnTo>
                <a:lnTo>
                  <a:pt x="39579" y="130810"/>
                </a:lnTo>
                <a:lnTo>
                  <a:pt x="39414" y="130810"/>
                </a:lnTo>
                <a:lnTo>
                  <a:pt x="40405" y="134619"/>
                </a:lnTo>
                <a:lnTo>
                  <a:pt x="40201" y="134619"/>
                </a:lnTo>
                <a:lnTo>
                  <a:pt x="41395" y="138430"/>
                </a:lnTo>
                <a:lnTo>
                  <a:pt x="41154" y="138430"/>
                </a:lnTo>
                <a:lnTo>
                  <a:pt x="42538" y="142239"/>
                </a:lnTo>
                <a:lnTo>
                  <a:pt x="43846" y="146050"/>
                </a:lnTo>
                <a:lnTo>
                  <a:pt x="45307" y="149860"/>
                </a:lnTo>
                <a:lnTo>
                  <a:pt x="45599" y="149860"/>
                </a:lnTo>
                <a:lnTo>
                  <a:pt x="46894" y="152400"/>
                </a:lnTo>
                <a:lnTo>
                  <a:pt x="46501" y="152400"/>
                </a:lnTo>
                <a:lnTo>
                  <a:pt x="48634" y="156210"/>
                </a:lnTo>
                <a:lnTo>
                  <a:pt x="48969" y="156210"/>
                </a:lnTo>
                <a:lnTo>
                  <a:pt x="50501" y="158750"/>
                </a:lnTo>
                <a:lnTo>
                  <a:pt x="50044" y="158750"/>
                </a:lnTo>
                <a:lnTo>
                  <a:pt x="52508" y="162560"/>
                </a:lnTo>
                <a:lnTo>
                  <a:pt x="52876" y="162560"/>
                </a:lnTo>
                <a:lnTo>
                  <a:pt x="54629" y="165100"/>
                </a:lnTo>
                <a:lnTo>
                  <a:pt x="55018" y="165100"/>
                </a:lnTo>
                <a:lnTo>
                  <a:pt x="56864" y="167639"/>
                </a:lnTo>
                <a:lnTo>
                  <a:pt x="56292" y="167639"/>
                </a:lnTo>
                <a:lnTo>
                  <a:pt x="59226" y="170180"/>
                </a:lnTo>
                <a:lnTo>
                  <a:pt x="58604" y="170180"/>
                </a:lnTo>
                <a:lnTo>
                  <a:pt x="61677" y="172719"/>
                </a:lnTo>
                <a:lnTo>
                  <a:pt x="61029" y="172719"/>
                </a:lnTo>
                <a:lnTo>
                  <a:pt x="64242" y="175260"/>
                </a:lnTo>
                <a:lnTo>
                  <a:pt x="63557" y="175260"/>
                </a:lnTo>
                <a:lnTo>
                  <a:pt x="66897" y="177800"/>
                </a:lnTo>
                <a:lnTo>
                  <a:pt x="67906" y="177800"/>
                </a:lnTo>
                <a:lnTo>
                  <a:pt x="69640" y="179069"/>
                </a:lnTo>
                <a:lnTo>
                  <a:pt x="68878" y="179069"/>
                </a:lnTo>
                <a:lnTo>
                  <a:pt x="72472" y="181610"/>
                </a:lnTo>
                <a:lnTo>
                  <a:pt x="71672" y="181610"/>
                </a:lnTo>
                <a:lnTo>
                  <a:pt x="75380" y="182880"/>
                </a:lnTo>
                <a:lnTo>
                  <a:pt x="74542" y="182880"/>
                </a:lnTo>
                <a:lnTo>
                  <a:pt x="78352" y="185419"/>
                </a:lnTo>
                <a:lnTo>
                  <a:pt x="79451" y="185419"/>
                </a:lnTo>
                <a:lnTo>
                  <a:pt x="81413" y="186689"/>
                </a:lnTo>
                <a:lnTo>
                  <a:pt x="80511" y="186689"/>
                </a:lnTo>
                <a:lnTo>
                  <a:pt x="84524" y="187960"/>
                </a:lnTo>
                <a:lnTo>
                  <a:pt x="83597" y="187960"/>
                </a:lnTo>
                <a:lnTo>
                  <a:pt x="87699" y="189230"/>
                </a:lnTo>
                <a:lnTo>
                  <a:pt x="86747" y="189230"/>
                </a:lnTo>
                <a:lnTo>
                  <a:pt x="90938" y="190500"/>
                </a:lnTo>
                <a:lnTo>
                  <a:pt x="93224" y="190500"/>
                </a:lnTo>
                <a:lnTo>
                  <a:pt x="97580" y="191769"/>
                </a:lnTo>
                <a:lnTo>
                  <a:pt x="187483" y="191769"/>
                </a:lnTo>
                <a:lnTo>
                  <a:pt x="168141" y="209550"/>
                </a:lnTo>
                <a:lnTo>
                  <a:pt x="163772" y="213360"/>
                </a:lnTo>
                <a:lnTo>
                  <a:pt x="134651" y="226060"/>
                </a:lnTo>
                <a:lnTo>
                  <a:pt x="118535" y="229869"/>
                </a:lnTo>
                <a:close/>
              </a:path>
              <a:path w="215264" h="229869">
                <a:moveTo>
                  <a:pt x="140265" y="46989"/>
                </a:moveTo>
                <a:lnTo>
                  <a:pt x="136455" y="44450"/>
                </a:lnTo>
                <a:lnTo>
                  <a:pt x="137318" y="44450"/>
                </a:lnTo>
                <a:lnTo>
                  <a:pt x="133394" y="43180"/>
                </a:lnTo>
                <a:lnTo>
                  <a:pt x="134296" y="43180"/>
                </a:lnTo>
                <a:lnTo>
                  <a:pt x="130282" y="41910"/>
                </a:lnTo>
                <a:lnTo>
                  <a:pt x="131210" y="41910"/>
                </a:lnTo>
                <a:lnTo>
                  <a:pt x="127107" y="40639"/>
                </a:lnTo>
                <a:lnTo>
                  <a:pt x="128060" y="40639"/>
                </a:lnTo>
                <a:lnTo>
                  <a:pt x="123869" y="39369"/>
                </a:lnTo>
                <a:lnTo>
                  <a:pt x="121583" y="39369"/>
                </a:lnTo>
                <a:lnTo>
                  <a:pt x="117227" y="38100"/>
                </a:lnTo>
                <a:lnTo>
                  <a:pt x="187483" y="38100"/>
                </a:lnTo>
                <a:lnTo>
                  <a:pt x="190823" y="41910"/>
                </a:lnTo>
                <a:lnTo>
                  <a:pt x="193973" y="45719"/>
                </a:lnTo>
                <a:lnTo>
                  <a:pt x="139426" y="45719"/>
                </a:lnTo>
                <a:lnTo>
                  <a:pt x="140265" y="46989"/>
                </a:lnTo>
                <a:close/>
              </a:path>
              <a:path w="215264" h="229869">
                <a:moveTo>
                  <a:pt x="74542" y="46989"/>
                </a:moveTo>
                <a:lnTo>
                  <a:pt x="75380" y="45719"/>
                </a:lnTo>
                <a:lnTo>
                  <a:pt x="76447" y="45719"/>
                </a:lnTo>
                <a:lnTo>
                  <a:pt x="74542" y="46989"/>
                </a:lnTo>
                <a:close/>
              </a:path>
              <a:path w="215264" h="229869">
                <a:moveTo>
                  <a:pt x="145929" y="50800"/>
                </a:moveTo>
                <a:lnTo>
                  <a:pt x="142335" y="48260"/>
                </a:lnTo>
                <a:lnTo>
                  <a:pt x="143135" y="48260"/>
                </a:lnTo>
                <a:lnTo>
                  <a:pt x="139426" y="45719"/>
                </a:lnTo>
                <a:lnTo>
                  <a:pt x="193973" y="45719"/>
                </a:lnTo>
                <a:lnTo>
                  <a:pt x="196183" y="49530"/>
                </a:lnTo>
                <a:lnTo>
                  <a:pt x="145167" y="49530"/>
                </a:lnTo>
                <a:lnTo>
                  <a:pt x="145929" y="50800"/>
                </a:lnTo>
                <a:close/>
              </a:path>
              <a:path w="215264" h="229869">
                <a:moveTo>
                  <a:pt x="68878" y="50800"/>
                </a:moveTo>
                <a:lnTo>
                  <a:pt x="69640" y="49530"/>
                </a:lnTo>
                <a:lnTo>
                  <a:pt x="70675" y="49530"/>
                </a:lnTo>
                <a:lnTo>
                  <a:pt x="68878" y="50800"/>
                </a:lnTo>
                <a:close/>
              </a:path>
              <a:path w="215264" h="229869">
                <a:moveTo>
                  <a:pt x="162807" y="68580"/>
                </a:moveTo>
                <a:lnTo>
                  <a:pt x="160178" y="64769"/>
                </a:lnTo>
                <a:lnTo>
                  <a:pt x="160712" y="64769"/>
                </a:lnTo>
                <a:lnTo>
                  <a:pt x="157943" y="62230"/>
                </a:lnTo>
                <a:lnTo>
                  <a:pt x="158515" y="62230"/>
                </a:lnTo>
                <a:lnTo>
                  <a:pt x="155581" y="59689"/>
                </a:lnTo>
                <a:lnTo>
                  <a:pt x="156203" y="59689"/>
                </a:lnTo>
                <a:lnTo>
                  <a:pt x="153130" y="57150"/>
                </a:lnTo>
                <a:lnTo>
                  <a:pt x="153777" y="57150"/>
                </a:lnTo>
                <a:lnTo>
                  <a:pt x="150564" y="54610"/>
                </a:lnTo>
                <a:lnTo>
                  <a:pt x="151250" y="54610"/>
                </a:lnTo>
                <a:lnTo>
                  <a:pt x="147910" y="52069"/>
                </a:lnTo>
                <a:lnTo>
                  <a:pt x="148634" y="52069"/>
                </a:lnTo>
                <a:lnTo>
                  <a:pt x="145167" y="49530"/>
                </a:lnTo>
                <a:lnTo>
                  <a:pt x="196183" y="49530"/>
                </a:lnTo>
                <a:lnTo>
                  <a:pt x="196919" y="50800"/>
                </a:lnTo>
                <a:lnTo>
                  <a:pt x="199663" y="55880"/>
                </a:lnTo>
                <a:lnTo>
                  <a:pt x="202203" y="60960"/>
                </a:lnTo>
                <a:lnTo>
                  <a:pt x="204527" y="64769"/>
                </a:lnTo>
                <a:lnTo>
                  <a:pt x="205581" y="67310"/>
                </a:lnTo>
                <a:lnTo>
                  <a:pt x="162299" y="67310"/>
                </a:lnTo>
                <a:lnTo>
                  <a:pt x="162807" y="68580"/>
                </a:lnTo>
                <a:close/>
              </a:path>
              <a:path w="215264" h="229869">
                <a:moveTo>
                  <a:pt x="52000" y="68580"/>
                </a:moveTo>
                <a:lnTo>
                  <a:pt x="52508" y="67310"/>
                </a:lnTo>
                <a:lnTo>
                  <a:pt x="52876" y="67310"/>
                </a:lnTo>
                <a:lnTo>
                  <a:pt x="52000" y="68580"/>
                </a:lnTo>
                <a:close/>
              </a:path>
              <a:path w="215264" h="229869">
                <a:moveTo>
                  <a:pt x="166604" y="74930"/>
                </a:moveTo>
                <a:lnTo>
                  <a:pt x="164306" y="71119"/>
                </a:lnTo>
                <a:lnTo>
                  <a:pt x="164763" y="71119"/>
                </a:lnTo>
                <a:lnTo>
                  <a:pt x="162299" y="67310"/>
                </a:lnTo>
                <a:lnTo>
                  <a:pt x="205581" y="67310"/>
                </a:lnTo>
                <a:lnTo>
                  <a:pt x="206635" y="69850"/>
                </a:lnTo>
                <a:lnTo>
                  <a:pt x="207763" y="73660"/>
                </a:lnTo>
                <a:lnTo>
                  <a:pt x="166173" y="73660"/>
                </a:lnTo>
                <a:lnTo>
                  <a:pt x="166604" y="74930"/>
                </a:lnTo>
                <a:close/>
              </a:path>
              <a:path w="215264" h="229869">
                <a:moveTo>
                  <a:pt x="48202" y="74930"/>
                </a:moveTo>
                <a:lnTo>
                  <a:pt x="48634" y="73660"/>
                </a:lnTo>
                <a:lnTo>
                  <a:pt x="48969" y="73660"/>
                </a:lnTo>
                <a:lnTo>
                  <a:pt x="48202" y="74930"/>
                </a:lnTo>
                <a:close/>
              </a:path>
              <a:path w="215264" h="229869">
                <a:moveTo>
                  <a:pt x="169856" y="81280"/>
                </a:moveTo>
                <a:lnTo>
                  <a:pt x="167913" y="77469"/>
                </a:lnTo>
                <a:lnTo>
                  <a:pt x="168306" y="77469"/>
                </a:lnTo>
                <a:lnTo>
                  <a:pt x="166173" y="73660"/>
                </a:lnTo>
                <a:lnTo>
                  <a:pt x="207763" y="73660"/>
                </a:lnTo>
                <a:lnTo>
                  <a:pt x="208514" y="76200"/>
                </a:lnTo>
                <a:lnTo>
                  <a:pt x="209753" y="80010"/>
                </a:lnTo>
                <a:lnTo>
                  <a:pt x="169513" y="80010"/>
                </a:lnTo>
                <a:lnTo>
                  <a:pt x="169856" y="81280"/>
                </a:lnTo>
                <a:close/>
              </a:path>
              <a:path w="215264" h="229869">
                <a:moveTo>
                  <a:pt x="44951" y="81280"/>
                </a:moveTo>
                <a:lnTo>
                  <a:pt x="45307" y="80010"/>
                </a:lnTo>
                <a:lnTo>
                  <a:pt x="45599" y="80010"/>
                </a:lnTo>
                <a:lnTo>
                  <a:pt x="44951" y="81280"/>
                </a:lnTo>
                <a:close/>
              </a:path>
              <a:path w="215264" h="229869">
                <a:moveTo>
                  <a:pt x="214807" y="111760"/>
                </a:moveTo>
                <a:lnTo>
                  <a:pt x="176701" y="111760"/>
                </a:lnTo>
                <a:lnTo>
                  <a:pt x="176663" y="110489"/>
                </a:lnTo>
                <a:lnTo>
                  <a:pt x="176358" y="106680"/>
                </a:lnTo>
                <a:lnTo>
                  <a:pt x="175875" y="102869"/>
                </a:lnTo>
                <a:lnTo>
                  <a:pt x="175228" y="99060"/>
                </a:lnTo>
                <a:lnTo>
                  <a:pt x="175393" y="99060"/>
                </a:lnTo>
                <a:lnTo>
                  <a:pt x="174402" y="95250"/>
                </a:lnTo>
                <a:lnTo>
                  <a:pt x="174605" y="95250"/>
                </a:lnTo>
                <a:lnTo>
                  <a:pt x="173412" y="91439"/>
                </a:lnTo>
                <a:lnTo>
                  <a:pt x="173653" y="91439"/>
                </a:lnTo>
                <a:lnTo>
                  <a:pt x="172269" y="87630"/>
                </a:lnTo>
                <a:lnTo>
                  <a:pt x="172548" y="87630"/>
                </a:lnTo>
                <a:lnTo>
                  <a:pt x="170961" y="83819"/>
                </a:lnTo>
                <a:lnTo>
                  <a:pt x="169513" y="80010"/>
                </a:lnTo>
                <a:lnTo>
                  <a:pt x="209753" y="80010"/>
                </a:lnTo>
                <a:lnTo>
                  <a:pt x="210165" y="81280"/>
                </a:lnTo>
                <a:lnTo>
                  <a:pt x="214737" y="109219"/>
                </a:lnTo>
                <a:lnTo>
                  <a:pt x="214807" y="111760"/>
                </a:lnTo>
                <a:close/>
              </a:path>
              <a:path w="215264" h="229869">
                <a:moveTo>
                  <a:pt x="43529" y="85089"/>
                </a:moveTo>
                <a:lnTo>
                  <a:pt x="43846" y="83819"/>
                </a:lnTo>
                <a:lnTo>
                  <a:pt x="43973" y="83819"/>
                </a:lnTo>
                <a:lnTo>
                  <a:pt x="43529" y="85089"/>
                </a:lnTo>
                <a:close/>
              </a:path>
              <a:path w="215264" h="229869">
                <a:moveTo>
                  <a:pt x="171278" y="85089"/>
                </a:moveTo>
                <a:lnTo>
                  <a:pt x="170837" y="83819"/>
                </a:lnTo>
                <a:lnTo>
                  <a:pt x="171278" y="85089"/>
                </a:lnTo>
                <a:close/>
              </a:path>
              <a:path w="215264" h="229869">
                <a:moveTo>
                  <a:pt x="38120" y="111548"/>
                </a:moveTo>
                <a:lnTo>
                  <a:pt x="38144" y="110489"/>
                </a:lnTo>
                <a:lnTo>
                  <a:pt x="38120" y="111548"/>
                </a:lnTo>
                <a:close/>
              </a:path>
              <a:path w="215264" h="229869">
                <a:moveTo>
                  <a:pt x="176687" y="111548"/>
                </a:moveTo>
                <a:lnTo>
                  <a:pt x="176615" y="110489"/>
                </a:lnTo>
                <a:lnTo>
                  <a:pt x="176687" y="111548"/>
                </a:lnTo>
                <a:close/>
              </a:path>
              <a:path w="215264" h="229869">
                <a:moveTo>
                  <a:pt x="38115" y="111760"/>
                </a:moveTo>
                <a:lnTo>
                  <a:pt x="38120" y="111548"/>
                </a:lnTo>
                <a:lnTo>
                  <a:pt x="38115" y="111760"/>
                </a:lnTo>
                <a:close/>
              </a:path>
              <a:path w="215264" h="229869">
                <a:moveTo>
                  <a:pt x="214849" y="115569"/>
                </a:moveTo>
                <a:lnTo>
                  <a:pt x="176777" y="115569"/>
                </a:lnTo>
                <a:lnTo>
                  <a:pt x="176777" y="114300"/>
                </a:lnTo>
                <a:lnTo>
                  <a:pt x="176687" y="111548"/>
                </a:lnTo>
                <a:lnTo>
                  <a:pt x="176701" y="111760"/>
                </a:lnTo>
                <a:lnTo>
                  <a:pt x="214807" y="111760"/>
                </a:lnTo>
                <a:lnTo>
                  <a:pt x="214849" y="115569"/>
                </a:lnTo>
                <a:close/>
              </a:path>
              <a:path w="215264" h="229869">
                <a:moveTo>
                  <a:pt x="38044" y="114935"/>
                </a:moveTo>
                <a:lnTo>
                  <a:pt x="38030" y="114300"/>
                </a:lnTo>
                <a:lnTo>
                  <a:pt x="38044" y="114935"/>
                </a:lnTo>
                <a:close/>
              </a:path>
              <a:path w="215264" h="229869">
                <a:moveTo>
                  <a:pt x="176763" y="114935"/>
                </a:moveTo>
                <a:lnTo>
                  <a:pt x="176749" y="114300"/>
                </a:lnTo>
                <a:lnTo>
                  <a:pt x="176763" y="114935"/>
                </a:lnTo>
                <a:close/>
              </a:path>
              <a:path w="215264" h="229869">
                <a:moveTo>
                  <a:pt x="38058" y="115569"/>
                </a:moveTo>
                <a:lnTo>
                  <a:pt x="38044" y="114935"/>
                </a:lnTo>
                <a:lnTo>
                  <a:pt x="38058" y="115569"/>
                </a:lnTo>
                <a:close/>
              </a:path>
              <a:path w="215264" h="229869">
                <a:moveTo>
                  <a:pt x="214765" y="119380"/>
                </a:moveTo>
                <a:lnTo>
                  <a:pt x="176663" y="119380"/>
                </a:lnTo>
                <a:lnTo>
                  <a:pt x="176763" y="114935"/>
                </a:lnTo>
                <a:lnTo>
                  <a:pt x="176777" y="115569"/>
                </a:lnTo>
                <a:lnTo>
                  <a:pt x="214849" y="115569"/>
                </a:lnTo>
                <a:lnTo>
                  <a:pt x="214765" y="119380"/>
                </a:lnTo>
                <a:close/>
              </a:path>
              <a:path w="215264" h="229869">
                <a:moveTo>
                  <a:pt x="176687" y="118321"/>
                </a:moveTo>
                <a:lnTo>
                  <a:pt x="176691" y="118110"/>
                </a:lnTo>
                <a:lnTo>
                  <a:pt x="176687" y="118321"/>
                </a:lnTo>
                <a:close/>
              </a:path>
              <a:path w="215264" h="229869">
                <a:moveTo>
                  <a:pt x="38192" y="119380"/>
                </a:moveTo>
                <a:lnTo>
                  <a:pt x="38120" y="118321"/>
                </a:lnTo>
                <a:lnTo>
                  <a:pt x="38192" y="119380"/>
                </a:lnTo>
                <a:close/>
              </a:path>
              <a:path w="215264" h="229869">
                <a:moveTo>
                  <a:pt x="214580" y="123189"/>
                </a:moveTo>
                <a:lnTo>
                  <a:pt x="176358" y="123189"/>
                </a:lnTo>
                <a:lnTo>
                  <a:pt x="176687" y="118321"/>
                </a:lnTo>
                <a:lnTo>
                  <a:pt x="176663" y="119380"/>
                </a:lnTo>
                <a:lnTo>
                  <a:pt x="214765" y="119380"/>
                </a:lnTo>
                <a:lnTo>
                  <a:pt x="214654" y="121990"/>
                </a:lnTo>
                <a:lnTo>
                  <a:pt x="214580" y="123189"/>
                </a:lnTo>
                <a:close/>
              </a:path>
              <a:path w="215264" h="229869">
                <a:moveTo>
                  <a:pt x="176439" y="121990"/>
                </a:moveTo>
                <a:close/>
              </a:path>
              <a:path w="215264" h="229869">
                <a:moveTo>
                  <a:pt x="38503" y="123189"/>
                </a:moveTo>
                <a:lnTo>
                  <a:pt x="38368" y="121990"/>
                </a:lnTo>
                <a:lnTo>
                  <a:pt x="38503" y="123189"/>
                </a:lnTo>
                <a:close/>
              </a:path>
              <a:path w="215264" h="229869">
                <a:moveTo>
                  <a:pt x="211819" y="142239"/>
                </a:moveTo>
                <a:lnTo>
                  <a:pt x="172269" y="142239"/>
                </a:lnTo>
                <a:lnTo>
                  <a:pt x="173653" y="138430"/>
                </a:lnTo>
                <a:lnTo>
                  <a:pt x="173412" y="138430"/>
                </a:lnTo>
                <a:lnTo>
                  <a:pt x="174605" y="134619"/>
                </a:lnTo>
                <a:lnTo>
                  <a:pt x="174402" y="134619"/>
                </a:lnTo>
                <a:lnTo>
                  <a:pt x="175393" y="130810"/>
                </a:lnTo>
                <a:lnTo>
                  <a:pt x="175228" y="130810"/>
                </a:lnTo>
                <a:lnTo>
                  <a:pt x="176002" y="127000"/>
                </a:lnTo>
                <a:lnTo>
                  <a:pt x="176439" y="121990"/>
                </a:lnTo>
                <a:lnTo>
                  <a:pt x="176358" y="123189"/>
                </a:lnTo>
                <a:lnTo>
                  <a:pt x="214580" y="123189"/>
                </a:lnTo>
                <a:lnTo>
                  <a:pt x="214344" y="127000"/>
                </a:lnTo>
                <a:lnTo>
                  <a:pt x="213671" y="132080"/>
                </a:lnTo>
                <a:lnTo>
                  <a:pt x="211819" y="142239"/>
                </a:lnTo>
                <a:close/>
              </a:path>
              <a:path w="215264" h="229869">
                <a:moveTo>
                  <a:pt x="42656" y="142239"/>
                </a:moveTo>
                <a:lnTo>
                  <a:pt x="42259" y="140969"/>
                </a:lnTo>
                <a:lnTo>
                  <a:pt x="42656" y="142239"/>
                </a:lnTo>
                <a:close/>
              </a:path>
              <a:path w="215264" h="229869">
                <a:moveTo>
                  <a:pt x="210877" y="146050"/>
                </a:moveTo>
                <a:lnTo>
                  <a:pt x="170961" y="146050"/>
                </a:lnTo>
                <a:lnTo>
                  <a:pt x="172548" y="140969"/>
                </a:lnTo>
                <a:lnTo>
                  <a:pt x="172269" y="142239"/>
                </a:lnTo>
                <a:lnTo>
                  <a:pt x="211819" y="142239"/>
                </a:lnTo>
                <a:lnTo>
                  <a:pt x="211588" y="143510"/>
                </a:lnTo>
                <a:lnTo>
                  <a:pt x="210877" y="146050"/>
                </a:lnTo>
                <a:close/>
              </a:path>
              <a:path w="215264" h="229869">
                <a:moveTo>
                  <a:pt x="43973" y="146050"/>
                </a:moveTo>
                <a:lnTo>
                  <a:pt x="43529" y="144780"/>
                </a:lnTo>
                <a:lnTo>
                  <a:pt x="43973" y="146050"/>
                </a:lnTo>
                <a:close/>
              </a:path>
              <a:path w="215264" h="229869">
                <a:moveTo>
                  <a:pt x="209753" y="149860"/>
                </a:moveTo>
                <a:lnTo>
                  <a:pt x="169513" y="149860"/>
                </a:lnTo>
                <a:lnTo>
                  <a:pt x="171278" y="144780"/>
                </a:lnTo>
                <a:lnTo>
                  <a:pt x="170961" y="146050"/>
                </a:lnTo>
                <a:lnTo>
                  <a:pt x="210877" y="146050"/>
                </a:lnTo>
                <a:lnTo>
                  <a:pt x="210165" y="148589"/>
                </a:lnTo>
                <a:lnTo>
                  <a:pt x="209753" y="149860"/>
                </a:lnTo>
                <a:close/>
              </a:path>
              <a:path w="215264" h="229869">
                <a:moveTo>
                  <a:pt x="45599" y="149860"/>
                </a:moveTo>
                <a:lnTo>
                  <a:pt x="45307" y="149860"/>
                </a:lnTo>
                <a:lnTo>
                  <a:pt x="44951" y="148589"/>
                </a:lnTo>
                <a:lnTo>
                  <a:pt x="45599" y="149860"/>
                </a:lnTo>
                <a:close/>
              </a:path>
              <a:path w="215264" h="229869">
                <a:moveTo>
                  <a:pt x="207575" y="156210"/>
                </a:moveTo>
                <a:lnTo>
                  <a:pt x="166173" y="156210"/>
                </a:lnTo>
                <a:lnTo>
                  <a:pt x="168306" y="152400"/>
                </a:lnTo>
                <a:lnTo>
                  <a:pt x="167913" y="152400"/>
                </a:lnTo>
                <a:lnTo>
                  <a:pt x="169856" y="148589"/>
                </a:lnTo>
                <a:lnTo>
                  <a:pt x="169513" y="149860"/>
                </a:lnTo>
                <a:lnTo>
                  <a:pt x="209753" y="149860"/>
                </a:lnTo>
                <a:lnTo>
                  <a:pt x="208514" y="153669"/>
                </a:lnTo>
                <a:lnTo>
                  <a:pt x="207575" y="156210"/>
                </a:lnTo>
                <a:close/>
              </a:path>
              <a:path w="215264" h="229869">
                <a:moveTo>
                  <a:pt x="48969" y="156210"/>
                </a:moveTo>
                <a:lnTo>
                  <a:pt x="48634" y="156210"/>
                </a:lnTo>
                <a:lnTo>
                  <a:pt x="48202" y="154939"/>
                </a:lnTo>
                <a:lnTo>
                  <a:pt x="48969" y="156210"/>
                </a:lnTo>
                <a:close/>
              </a:path>
              <a:path w="215264" h="229869">
                <a:moveTo>
                  <a:pt x="205054" y="162560"/>
                </a:moveTo>
                <a:lnTo>
                  <a:pt x="162299" y="162560"/>
                </a:lnTo>
                <a:lnTo>
                  <a:pt x="164763" y="158750"/>
                </a:lnTo>
                <a:lnTo>
                  <a:pt x="164306" y="158750"/>
                </a:lnTo>
                <a:lnTo>
                  <a:pt x="166604" y="154939"/>
                </a:lnTo>
                <a:lnTo>
                  <a:pt x="166173" y="156210"/>
                </a:lnTo>
                <a:lnTo>
                  <a:pt x="207575" y="156210"/>
                </a:lnTo>
                <a:lnTo>
                  <a:pt x="206635" y="158750"/>
                </a:lnTo>
                <a:lnTo>
                  <a:pt x="205054" y="162560"/>
                </a:lnTo>
                <a:close/>
              </a:path>
              <a:path w="215264" h="229869">
                <a:moveTo>
                  <a:pt x="52876" y="162560"/>
                </a:moveTo>
                <a:lnTo>
                  <a:pt x="52508" y="162560"/>
                </a:lnTo>
                <a:lnTo>
                  <a:pt x="52000" y="161289"/>
                </a:lnTo>
                <a:lnTo>
                  <a:pt x="52876" y="162560"/>
                </a:lnTo>
                <a:close/>
              </a:path>
              <a:path w="215264" h="229869">
                <a:moveTo>
                  <a:pt x="203946" y="165100"/>
                </a:moveTo>
                <a:lnTo>
                  <a:pt x="160178" y="165100"/>
                </a:lnTo>
                <a:lnTo>
                  <a:pt x="162807" y="161289"/>
                </a:lnTo>
                <a:lnTo>
                  <a:pt x="162299" y="162560"/>
                </a:lnTo>
                <a:lnTo>
                  <a:pt x="205054" y="162560"/>
                </a:lnTo>
                <a:lnTo>
                  <a:pt x="204527" y="163830"/>
                </a:lnTo>
                <a:lnTo>
                  <a:pt x="203946" y="165100"/>
                </a:lnTo>
                <a:close/>
              </a:path>
              <a:path w="215264" h="229869">
                <a:moveTo>
                  <a:pt x="55018" y="165100"/>
                </a:moveTo>
                <a:lnTo>
                  <a:pt x="54629" y="165100"/>
                </a:lnTo>
                <a:lnTo>
                  <a:pt x="54095" y="163830"/>
                </a:lnTo>
                <a:lnTo>
                  <a:pt x="55018" y="165100"/>
                </a:lnTo>
                <a:close/>
              </a:path>
              <a:path w="215264" h="229869">
                <a:moveTo>
                  <a:pt x="197605" y="177800"/>
                </a:moveTo>
                <a:lnTo>
                  <a:pt x="147910" y="177800"/>
                </a:lnTo>
                <a:lnTo>
                  <a:pt x="151250" y="175260"/>
                </a:lnTo>
                <a:lnTo>
                  <a:pt x="150564" y="175260"/>
                </a:lnTo>
                <a:lnTo>
                  <a:pt x="153777" y="172719"/>
                </a:lnTo>
                <a:lnTo>
                  <a:pt x="153130" y="172719"/>
                </a:lnTo>
                <a:lnTo>
                  <a:pt x="156203" y="170180"/>
                </a:lnTo>
                <a:lnTo>
                  <a:pt x="155581" y="170180"/>
                </a:lnTo>
                <a:lnTo>
                  <a:pt x="158515" y="167639"/>
                </a:lnTo>
                <a:lnTo>
                  <a:pt x="157943" y="167639"/>
                </a:lnTo>
                <a:lnTo>
                  <a:pt x="160712" y="163830"/>
                </a:lnTo>
                <a:lnTo>
                  <a:pt x="160178" y="165100"/>
                </a:lnTo>
                <a:lnTo>
                  <a:pt x="203946" y="165100"/>
                </a:lnTo>
                <a:lnTo>
                  <a:pt x="202203" y="168910"/>
                </a:lnTo>
                <a:lnTo>
                  <a:pt x="199663" y="173989"/>
                </a:lnTo>
                <a:lnTo>
                  <a:pt x="197605" y="177800"/>
                </a:lnTo>
                <a:close/>
              </a:path>
              <a:path w="215264" h="229869">
                <a:moveTo>
                  <a:pt x="67906" y="177800"/>
                </a:moveTo>
                <a:lnTo>
                  <a:pt x="66897" y="177800"/>
                </a:lnTo>
                <a:lnTo>
                  <a:pt x="66173" y="176530"/>
                </a:lnTo>
                <a:lnTo>
                  <a:pt x="67906" y="177800"/>
                </a:lnTo>
                <a:close/>
              </a:path>
              <a:path w="215264" h="229869">
                <a:moveTo>
                  <a:pt x="192398" y="185419"/>
                </a:moveTo>
                <a:lnTo>
                  <a:pt x="136455" y="185419"/>
                </a:lnTo>
                <a:lnTo>
                  <a:pt x="140265" y="182880"/>
                </a:lnTo>
                <a:lnTo>
                  <a:pt x="139426" y="182880"/>
                </a:lnTo>
                <a:lnTo>
                  <a:pt x="143135" y="181610"/>
                </a:lnTo>
                <a:lnTo>
                  <a:pt x="142335" y="181610"/>
                </a:lnTo>
                <a:lnTo>
                  <a:pt x="145929" y="179069"/>
                </a:lnTo>
                <a:lnTo>
                  <a:pt x="145167" y="179069"/>
                </a:lnTo>
                <a:lnTo>
                  <a:pt x="148634" y="176530"/>
                </a:lnTo>
                <a:lnTo>
                  <a:pt x="147910" y="177800"/>
                </a:lnTo>
                <a:lnTo>
                  <a:pt x="197605" y="177800"/>
                </a:lnTo>
                <a:lnTo>
                  <a:pt x="196919" y="179069"/>
                </a:lnTo>
                <a:lnTo>
                  <a:pt x="193973" y="182880"/>
                </a:lnTo>
                <a:lnTo>
                  <a:pt x="192398" y="185419"/>
                </a:lnTo>
                <a:close/>
              </a:path>
              <a:path w="215264" h="229869">
                <a:moveTo>
                  <a:pt x="79451" y="185419"/>
                </a:moveTo>
                <a:lnTo>
                  <a:pt x="78352" y="185419"/>
                </a:lnTo>
                <a:lnTo>
                  <a:pt x="77489" y="184150"/>
                </a:lnTo>
                <a:lnTo>
                  <a:pt x="79451" y="185419"/>
                </a:lnTo>
                <a:close/>
              </a:path>
              <a:path w="215264" h="229869">
                <a:moveTo>
                  <a:pt x="187483" y="191769"/>
                </a:moveTo>
                <a:lnTo>
                  <a:pt x="117227" y="191769"/>
                </a:lnTo>
                <a:lnTo>
                  <a:pt x="121583" y="190500"/>
                </a:lnTo>
                <a:lnTo>
                  <a:pt x="123869" y="190500"/>
                </a:lnTo>
                <a:lnTo>
                  <a:pt x="128060" y="189230"/>
                </a:lnTo>
                <a:lnTo>
                  <a:pt x="127107" y="189230"/>
                </a:lnTo>
                <a:lnTo>
                  <a:pt x="131210" y="187960"/>
                </a:lnTo>
                <a:lnTo>
                  <a:pt x="130282" y="187960"/>
                </a:lnTo>
                <a:lnTo>
                  <a:pt x="134296" y="186689"/>
                </a:lnTo>
                <a:lnTo>
                  <a:pt x="133394" y="186689"/>
                </a:lnTo>
                <a:lnTo>
                  <a:pt x="137318" y="184150"/>
                </a:lnTo>
                <a:lnTo>
                  <a:pt x="136455" y="185419"/>
                </a:lnTo>
                <a:lnTo>
                  <a:pt x="192398" y="185419"/>
                </a:lnTo>
                <a:lnTo>
                  <a:pt x="190823" y="187960"/>
                </a:lnTo>
                <a:lnTo>
                  <a:pt x="187483" y="191769"/>
                </a:lnTo>
                <a:close/>
              </a:path>
              <a:path w="215264" h="229869">
                <a:moveTo>
                  <a:pt x="94227" y="190500"/>
                </a:moveTo>
                <a:lnTo>
                  <a:pt x="90938" y="190500"/>
                </a:lnTo>
                <a:lnTo>
                  <a:pt x="89960" y="189230"/>
                </a:lnTo>
                <a:lnTo>
                  <a:pt x="94227" y="190500"/>
                </a:lnTo>
                <a:close/>
              </a:path>
              <a:path w="215264" h="229869">
                <a:moveTo>
                  <a:pt x="123869" y="190500"/>
                </a:moveTo>
                <a:lnTo>
                  <a:pt x="120580" y="190500"/>
                </a:lnTo>
                <a:lnTo>
                  <a:pt x="124860" y="189230"/>
                </a:lnTo>
                <a:lnTo>
                  <a:pt x="123869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90301" y="274782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83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87519" y="2688310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4">
                <a:moveTo>
                  <a:pt x="0" y="0"/>
                </a:moveTo>
                <a:lnTo>
                  <a:pt x="0" y="11941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70565" y="2676537"/>
            <a:ext cx="767080" cy="128905"/>
          </a:xfrm>
          <a:custGeom>
            <a:avLst/>
            <a:gdLst/>
            <a:ahLst/>
            <a:cxnLst/>
            <a:rect l="l" t="t" r="r" b="b"/>
            <a:pathLst>
              <a:path w="767079" h="128905">
                <a:moveTo>
                  <a:pt x="710290" y="64217"/>
                </a:moveTo>
                <a:lnTo>
                  <a:pt x="645718" y="26555"/>
                </a:lnTo>
                <a:lnTo>
                  <a:pt x="638632" y="14147"/>
                </a:lnTo>
                <a:lnTo>
                  <a:pt x="638949" y="11176"/>
                </a:lnTo>
                <a:lnTo>
                  <a:pt x="651484" y="0"/>
                </a:lnTo>
                <a:lnTo>
                  <a:pt x="654469" y="12"/>
                </a:lnTo>
                <a:lnTo>
                  <a:pt x="657390" y="647"/>
                </a:lnTo>
                <a:lnTo>
                  <a:pt x="660120" y="1866"/>
                </a:lnTo>
                <a:lnTo>
                  <a:pt x="742499" y="49923"/>
                </a:lnTo>
                <a:lnTo>
                  <a:pt x="738644" y="49923"/>
                </a:lnTo>
                <a:lnTo>
                  <a:pt x="738644" y="51879"/>
                </a:lnTo>
                <a:lnTo>
                  <a:pt x="731443" y="51879"/>
                </a:lnTo>
                <a:lnTo>
                  <a:pt x="710290" y="64217"/>
                </a:lnTo>
                <a:close/>
              </a:path>
              <a:path w="767079" h="128905">
                <a:moveTo>
                  <a:pt x="685805" y="78498"/>
                </a:moveTo>
                <a:lnTo>
                  <a:pt x="0" y="78498"/>
                </a:lnTo>
                <a:lnTo>
                  <a:pt x="0" y="49923"/>
                </a:lnTo>
                <a:lnTo>
                  <a:pt x="685783" y="49923"/>
                </a:lnTo>
                <a:lnTo>
                  <a:pt x="710290" y="64217"/>
                </a:lnTo>
                <a:lnTo>
                  <a:pt x="685805" y="78498"/>
                </a:lnTo>
                <a:close/>
              </a:path>
              <a:path w="767079" h="128905">
                <a:moveTo>
                  <a:pt x="742504" y="78498"/>
                </a:moveTo>
                <a:lnTo>
                  <a:pt x="738644" y="78498"/>
                </a:lnTo>
                <a:lnTo>
                  <a:pt x="738644" y="49923"/>
                </a:lnTo>
                <a:lnTo>
                  <a:pt x="742499" y="49923"/>
                </a:lnTo>
                <a:lnTo>
                  <a:pt x="766991" y="64211"/>
                </a:lnTo>
                <a:lnTo>
                  <a:pt x="742504" y="78498"/>
                </a:lnTo>
                <a:close/>
              </a:path>
              <a:path w="767079" h="128905">
                <a:moveTo>
                  <a:pt x="731443" y="76555"/>
                </a:moveTo>
                <a:lnTo>
                  <a:pt x="710290" y="64217"/>
                </a:lnTo>
                <a:lnTo>
                  <a:pt x="731443" y="51879"/>
                </a:lnTo>
                <a:lnTo>
                  <a:pt x="731443" y="76555"/>
                </a:lnTo>
                <a:close/>
              </a:path>
              <a:path w="767079" h="128905">
                <a:moveTo>
                  <a:pt x="738644" y="76555"/>
                </a:moveTo>
                <a:lnTo>
                  <a:pt x="731443" y="76555"/>
                </a:lnTo>
                <a:lnTo>
                  <a:pt x="731443" y="51879"/>
                </a:lnTo>
                <a:lnTo>
                  <a:pt x="738644" y="51879"/>
                </a:lnTo>
                <a:lnTo>
                  <a:pt x="738644" y="76555"/>
                </a:lnTo>
                <a:close/>
              </a:path>
              <a:path w="767079" h="128905">
                <a:moveTo>
                  <a:pt x="651484" y="128435"/>
                </a:moveTo>
                <a:lnTo>
                  <a:pt x="638632" y="114287"/>
                </a:lnTo>
                <a:lnTo>
                  <a:pt x="638924" y="111315"/>
                </a:lnTo>
                <a:lnTo>
                  <a:pt x="710290" y="64217"/>
                </a:lnTo>
                <a:lnTo>
                  <a:pt x="731443" y="76555"/>
                </a:lnTo>
                <a:lnTo>
                  <a:pt x="738644" y="76555"/>
                </a:lnTo>
                <a:lnTo>
                  <a:pt x="738644" y="78498"/>
                </a:lnTo>
                <a:lnTo>
                  <a:pt x="742504" y="78498"/>
                </a:lnTo>
                <a:lnTo>
                  <a:pt x="660120" y="126568"/>
                </a:lnTo>
                <a:lnTo>
                  <a:pt x="657390" y="127787"/>
                </a:lnTo>
                <a:lnTo>
                  <a:pt x="654469" y="128422"/>
                </a:lnTo>
                <a:lnTo>
                  <a:pt x="651484" y="128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540455" y="2922142"/>
            <a:ext cx="5707380" cy="19869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6685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动能定理：该电荷的动能增加了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i="1">
                <a:latin typeface="Times New Roman"/>
                <a:cs typeface="Times New Roman"/>
              </a:rPr>
              <a:t>AB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能量守恒定律：某种形</a:t>
            </a:r>
            <a:r>
              <a:rPr dirty="0" sz="2400" spc="-5">
                <a:latin typeface="华文楷体"/>
                <a:cs typeface="华文楷体"/>
              </a:rPr>
              <a:t>式</a:t>
            </a:r>
            <a:r>
              <a:rPr dirty="0" sz="2400">
                <a:latin typeface="华文楷体"/>
                <a:cs typeface="华文楷体"/>
              </a:rPr>
              <a:t>的能量减少了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 spc="7" i="1">
                <a:latin typeface="Times New Roman"/>
                <a:cs typeface="Times New Roman"/>
              </a:rPr>
              <a:t>AB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6551" y="1755508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692" y="49780"/>
                </a:moveTo>
                <a:lnTo>
                  <a:pt x="3583520" y="26581"/>
                </a:lnTo>
                <a:lnTo>
                  <a:pt x="3576383" y="14198"/>
                </a:lnTo>
                <a:lnTo>
                  <a:pt x="3576688" y="11226"/>
                </a:lnTo>
                <a:lnTo>
                  <a:pt x="3589172" y="0"/>
                </a:lnTo>
                <a:lnTo>
                  <a:pt x="3592169" y="0"/>
                </a:lnTo>
                <a:lnTo>
                  <a:pt x="3595090" y="622"/>
                </a:lnTo>
                <a:lnTo>
                  <a:pt x="3597808" y="1828"/>
                </a:lnTo>
                <a:lnTo>
                  <a:pt x="3680424" y="49555"/>
                </a:lnTo>
                <a:lnTo>
                  <a:pt x="3676548" y="49555"/>
                </a:lnTo>
                <a:lnTo>
                  <a:pt x="3623692" y="49780"/>
                </a:lnTo>
                <a:close/>
              </a:path>
              <a:path w="3705225" h="128905">
                <a:moveTo>
                  <a:pt x="3648255" y="63966"/>
                </a:moveTo>
                <a:lnTo>
                  <a:pt x="3623692" y="49780"/>
                </a:lnTo>
                <a:lnTo>
                  <a:pt x="3676548" y="49555"/>
                </a:lnTo>
                <a:lnTo>
                  <a:pt x="3676556" y="51536"/>
                </a:lnTo>
                <a:lnTo>
                  <a:pt x="3669360" y="51536"/>
                </a:lnTo>
                <a:lnTo>
                  <a:pt x="3648255" y="63966"/>
                </a:lnTo>
                <a:close/>
              </a:path>
              <a:path w="3705225" h="128905">
                <a:moveTo>
                  <a:pt x="3589731" y="128435"/>
                </a:moveTo>
                <a:lnTo>
                  <a:pt x="3576802" y="114338"/>
                </a:lnTo>
                <a:lnTo>
                  <a:pt x="3577094" y="111366"/>
                </a:lnTo>
                <a:lnTo>
                  <a:pt x="3623823" y="78355"/>
                </a:lnTo>
                <a:lnTo>
                  <a:pt x="3676662" y="78130"/>
                </a:lnTo>
                <a:lnTo>
                  <a:pt x="3676548" y="49555"/>
                </a:lnTo>
                <a:lnTo>
                  <a:pt x="3680424" y="49555"/>
                </a:lnTo>
                <a:lnTo>
                  <a:pt x="3704958" y="63728"/>
                </a:lnTo>
                <a:lnTo>
                  <a:pt x="3598341" y="126530"/>
                </a:lnTo>
                <a:lnTo>
                  <a:pt x="3595624" y="127761"/>
                </a:lnTo>
                <a:lnTo>
                  <a:pt x="3592715" y="128409"/>
                </a:lnTo>
                <a:lnTo>
                  <a:pt x="3589731" y="128435"/>
                </a:lnTo>
                <a:close/>
              </a:path>
              <a:path w="3705225" h="128905">
                <a:moveTo>
                  <a:pt x="126" y="93776"/>
                </a:moveTo>
                <a:lnTo>
                  <a:pt x="0" y="65201"/>
                </a:lnTo>
                <a:lnTo>
                  <a:pt x="3623692" y="49780"/>
                </a:lnTo>
                <a:lnTo>
                  <a:pt x="3648255" y="63966"/>
                </a:lnTo>
                <a:lnTo>
                  <a:pt x="3623823" y="78355"/>
                </a:lnTo>
                <a:lnTo>
                  <a:pt x="126" y="93776"/>
                </a:lnTo>
                <a:close/>
              </a:path>
              <a:path w="3705225" h="128905">
                <a:moveTo>
                  <a:pt x="3669461" y="76212"/>
                </a:moveTo>
                <a:lnTo>
                  <a:pt x="3648255" y="63966"/>
                </a:lnTo>
                <a:lnTo>
                  <a:pt x="3669360" y="51536"/>
                </a:lnTo>
                <a:lnTo>
                  <a:pt x="3669461" y="76212"/>
                </a:lnTo>
                <a:close/>
              </a:path>
              <a:path w="3705225" h="128905">
                <a:moveTo>
                  <a:pt x="3676655" y="76212"/>
                </a:moveTo>
                <a:lnTo>
                  <a:pt x="3669461" y="76212"/>
                </a:lnTo>
                <a:lnTo>
                  <a:pt x="3669360" y="51536"/>
                </a:lnTo>
                <a:lnTo>
                  <a:pt x="3676556" y="51536"/>
                </a:lnTo>
                <a:lnTo>
                  <a:pt x="3676655" y="76212"/>
                </a:lnTo>
                <a:close/>
              </a:path>
              <a:path w="3705225" h="128905">
                <a:moveTo>
                  <a:pt x="3623823" y="78355"/>
                </a:moveTo>
                <a:lnTo>
                  <a:pt x="3648255" y="63966"/>
                </a:lnTo>
                <a:lnTo>
                  <a:pt x="3669461" y="76212"/>
                </a:lnTo>
                <a:lnTo>
                  <a:pt x="3676655" y="76212"/>
                </a:lnTo>
                <a:lnTo>
                  <a:pt x="3676662" y="78130"/>
                </a:lnTo>
                <a:lnTo>
                  <a:pt x="3623823" y="783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96487" y="2223693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715" y="49662"/>
                </a:moveTo>
                <a:lnTo>
                  <a:pt x="3583431" y="26619"/>
                </a:lnTo>
                <a:lnTo>
                  <a:pt x="3576231" y="14274"/>
                </a:lnTo>
                <a:lnTo>
                  <a:pt x="3576535" y="11303"/>
                </a:lnTo>
                <a:lnTo>
                  <a:pt x="3591953" y="0"/>
                </a:lnTo>
                <a:lnTo>
                  <a:pt x="3594887" y="609"/>
                </a:lnTo>
                <a:lnTo>
                  <a:pt x="3597728" y="1879"/>
                </a:lnTo>
                <a:lnTo>
                  <a:pt x="3680485" y="49212"/>
                </a:lnTo>
                <a:lnTo>
                  <a:pt x="3676548" y="49212"/>
                </a:lnTo>
                <a:lnTo>
                  <a:pt x="3623715" y="49662"/>
                </a:lnTo>
                <a:close/>
              </a:path>
              <a:path w="3705225" h="128905">
                <a:moveTo>
                  <a:pt x="3648316" y="63734"/>
                </a:moveTo>
                <a:lnTo>
                  <a:pt x="3623715" y="49662"/>
                </a:lnTo>
                <a:lnTo>
                  <a:pt x="3676548" y="49212"/>
                </a:lnTo>
                <a:lnTo>
                  <a:pt x="3676565" y="51219"/>
                </a:lnTo>
                <a:lnTo>
                  <a:pt x="3669360" y="51219"/>
                </a:lnTo>
                <a:lnTo>
                  <a:pt x="3648316" y="63734"/>
                </a:lnTo>
                <a:close/>
              </a:path>
              <a:path w="3705225" h="128905">
                <a:moveTo>
                  <a:pt x="3590061" y="128460"/>
                </a:moveTo>
                <a:lnTo>
                  <a:pt x="3577081" y="114414"/>
                </a:lnTo>
                <a:lnTo>
                  <a:pt x="3577361" y="111442"/>
                </a:lnTo>
                <a:lnTo>
                  <a:pt x="3623949" y="78224"/>
                </a:lnTo>
                <a:lnTo>
                  <a:pt x="3676789" y="77774"/>
                </a:lnTo>
                <a:lnTo>
                  <a:pt x="3676548" y="49212"/>
                </a:lnTo>
                <a:lnTo>
                  <a:pt x="3680485" y="49212"/>
                </a:lnTo>
                <a:lnTo>
                  <a:pt x="3705021" y="63246"/>
                </a:lnTo>
                <a:lnTo>
                  <a:pt x="3598672" y="126504"/>
                </a:lnTo>
                <a:lnTo>
                  <a:pt x="3595966" y="127762"/>
                </a:lnTo>
                <a:lnTo>
                  <a:pt x="3593045" y="128422"/>
                </a:lnTo>
                <a:lnTo>
                  <a:pt x="3590061" y="128460"/>
                </a:lnTo>
                <a:close/>
              </a:path>
              <a:path w="3705225" h="128905">
                <a:moveTo>
                  <a:pt x="254" y="109067"/>
                </a:moveTo>
                <a:lnTo>
                  <a:pt x="0" y="80492"/>
                </a:lnTo>
                <a:lnTo>
                  <a:pt x="3623715" y="49662"/>
                </a:lnTo>
                <a:lnTo>
                  <a:pt x="3648316" y="63734"/>
                </a:lnTo>
                <a:lnTo>
                  <a:pt x="3623949" y="78224"/>
                </a:lnTo>
                <a:lnTo>
                  <a:pt x="254" y="109067"/>
                </a:lnTo>
                <a:close/>
              </a:path>
              <a:path w="3705225" h="128905">
                <a:moveTo>
                  <a:pt x="3669576" y="75895"/>
                </a:moveTo>
                <a:lnTo>
                  <a:pt x="3648316" y="63734"/>
                </a:lnTo>
                <a:lnTo>
                  <a:pt x="3669360" y="51219"/>
                </a:lnTo>
                <a:lnTo>
                  <a:pt x="3669576" y="75895"/>
                </a:lnTo>
                <a:close/>
              </a:path>
              <a:path w="3705225" h="128905">
                <a:moveTo>
                  <a:pt x="3676773" y="75895"/>
                </a:moveTo>
                <a:lnTo>
                  <a:pt x="3669576" y="75895"/>
                </a:lnTo>
                <a:lnTo>
                  <a:pt x="3669360" y="51219"/>
                </a:lnTo>
                <a:lnTo>
                  <a:pt x="3676565" y="51219"/>
                </a:lnTo>
                <a:lnTo>
                  <a:pt x="3676773" y="75895"/>
                </a:lnTo>
                <a:close/>
              </a:path>
              <a:path w="3705225" h="128905">
                <a:moveTo>
                  <a:pt x="3623949" y="78224"/>
                </a:moveTo>
                <a:lnTo>
                  <a:pt x="3648316" y="63734"/>
                </a:lnTo>
                <a:lnTo>
                  <a:pt x="3669576" y="75895"/>
                </a:lnTo>
                <a:lnTo>
                  <a:pt x="3676773" y="75895"/>
                </a:lnTo>
                <a:lnTo>
                  <a:pt x="3676789" y="77774"/>
                </a:lnTo>
                <a:lnTo>
                  <a:pt x="3623949" y="782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4374" y="2707182"/>
            <a:ext cx="3697604" cy="128905"/>
          </a:xfrm>
          <a:custGeom>
            <a:avLst/>
            <a:gdLst/>
            <a:ahLst/>
            <a:cxnLst/>
            <a:rect l="l" t="t" r="r" b="b"/>
            <a:pathLst>
              <a:path w="3697604" h="128905">
                <a:moveTo>
                  <a:pt x="3615830" y="49650"/>
                </a:moveTo>
                <a:lnTo>
                  <a:pt x="3575545" y="26606"/>
                </a:lnTo>
                <a:lnTo>
                  <a:pt x="3568344" y="14262"/>
                </a:lnTo>
                <a:lnTo>
                  <a:pt x="3568649" y="11290"/>
                </a:lnTo>
                <a:lnTo>
                  <a:pt x="3581082" y="0"/>
                </a:lnTo>
                <a:lnTo>
                  <a:pt x="3584128" y="0"/>
                </a:lnTo>
                <a:lnTo>
                  <a:pt x="3587000" y="596"/>
                </a:lnTo>
                <a:lnTo>
                  <a:pt x="3589842" y="1866"/>
                </a:lnTo>
                <a:lnTo>
                  <a:pt x="3672581" y="49199"/>
                </a:lnTo>
                <a:lnTo>
                  <a:pt x="3668661" y="49199"/>
                </a:lnTo>
                <a:lnTo>
                  <a:pt x="3615830" y="49650"/>
                </a:lnTo>
                <a:close/>
              </a:path>
              <a:path w="3697604" h="128905">
                <a:moveTo>
                  <a:pt x="3640432" y="63722"/>
                </a:moveTo>
                <a:lnTo>
                  <a:pt x="3615830" y="49650"/>
                </a:lnTo>
                <a:lnTo>
                  <a:pt x="3668661" y="49199"/>
                </a:lnTo>
                <a:lnTo>
                  <a:pt x="3668678" y="51206"/>
                </a:lnTo>
                <a:lnTo>
                  <a:pt x="3661473" y="51206"/>
                </a:lnTo>
                <a:lnTo>
                  <a:pt x="3640432" y="63722"/>
                </a:lnTo>
                <a:close/>
              </a:path>
              <a:path w="3697604" h="128905">
                <a:moveTo>
                  <a:pt x="3582174" y="128447"/>
                </a:moveTo>
                <a:lnTo>
                  <a:pt x="3569208" y="114401"/>
                </a:lnTo>
                <a:lnTo>
                  <a:pt x="3569474" y="111429"/>
                </a:lnTo>
                <a:lnTo>
                  <a:pt x="3616051" y="78225"/>
                </a:lnTo>
                <a:lnTo>
                  <a:pt x="3668902" y="77774"/>
                </a:lnTo>
                <a:lnTo>
                  <a:pt x="3668661" y="49199"/>
                </a:lnTo>
                <a:lnTo>
                  <a:pt x="3672581" y="49199"/>
                </a:lnTo>
                <a:lnTo>
                  <a:pt x="3697135" y="63246"/>
                </a:lnTo>
                <a:lnTo>
                  <a:pt x="3590797" y="126492"/>
                </a:lnTo>
                <a:lnTo>
                  <a:pt x="3588080" y="127749"/>
                </a:lnTo>
                <a:lnTo>
                  <a:pt x="3585171" y="128409"/>
                </a:lnTo>
                <a:lnTo>
                  <a:pt x="3582174" y="128447"/>
                </a:lnTo>
                <a:close/>
              </a:path>
              <a:path w="3697604" h="128905">
                <a:moveTo>
                  <a:pt x="241" y="109054"/>
                </a:moveTo>
                <a:lnTo>
                  <a:pt x="0" y="80479"/>
                </a:lnTo>
                <a:lnTo>
                  <a:pt x="3615830" y="49650"/>
                </a:lnTo>
                <a:lnTo>
                  <a:pt x="3640432" y="63722"/>
                </a:lnTo>
                <a:lnTo>
                  <a:pt x="3616051" y="78225"/>
                </a:lnTo>
                <a:lnTo>
                  <a:pt x="241" y="109054"/>
                </a:lnTo>
                <a:close/>
              </a:path>
              <a:path w="3697604" h="128905">
                <a:moveTo>
                  <a:pt x="3661689" y="75882"/>
                </a:moveTo>
                <a:lnTo>
                  <a:pt x="3640432" y="63722"/>
                </a:lnTo>
                <a:lnTo>
                  <a:pt x="3661473" y="51206"/>
                </a:lnTo>
                <a:lnTo>
                  <a:pt x="3661689" y="75882"/>
                </a:lnTo>
                <a:close/>
              </a:path>
              <a:path w="3697604" h="128905">
                <a:moveTo>
                  <a:pt x="3668887" y="75882"/>
                </a:moveTo>
                <a:lnTo>
                  <a:pt x="3661689" y="75882"/>
                </a:lnTo>
                <a:lnTo>
                  <a:pt x="3661473" y="51206"/>
                </a:lnTo>
                <a:lnTo>
                  <a:pt x="3668678" y="51206"/>
                </a:lnTo>
                <a:lnTo>
                  <a:pt x="3668887" y="75882"/>
                </a:lnTo>
                <a:close/>
              </a:path>
              <a:path w="3697604" h="128905">
                <a:moveTo>
                  <a:pt x="3616051" y="78225"/>
                </a:moveTo>
                <a:lnTo>
                  <a:pt x="3640432" y="63722"/>
                </a:lnTo>
                <a:lnTo>
                  <a:pt x="3661689" y="75882"/>
                </a:lnTo>
                <a:lnTo>
                  <a:pt x="3668887" y="75882"/>
                </a:lnTo>
                <a:lnTo>
                  <a:pt x="3668902" y="77774"/>
                </a:lnTo>
                <a:lnTo>
                  <a:pt x="3616051" y="782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6487" y="3206419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93" y="49649"/>
                </a:moveTo>
                <a:lnTo>
                  <a:pt x="3583431" y="26619"/>
                </a:lnTo>
                <a:lnTo>
                  <a:pt x="3576231" y="14274"/>
                </a:lnTo>
                <a:lnTo>
                  <a:pt x="3576535" y="11303"/>
                </a:lnTo>
                <a:lnTo>
                  <a:pt x="3591953" y="0"/>
                </a:lnTo>
                <a:lnTo>
                  <a:pt x="3594887" y="609"/>
                </a:lnTo>
                <a:lnTo>
                  <a:pt x="3597706" y="1866"/>
                </a:lnTo>
                <a:lnTo>
                  <a:pt x="3680463" y="49199"/>
                </a:lnTo>
                <a:lnTo>
                  <a:pt x="3676548" y="49199"/>
                </a:lnTo>
                <a:lnTo>
                  <a:pt x="3623693" y="49649"/>
                </a:lnTo>
                <a:close/>
              </a:path>
              <a:path w="3705225" h="128904">
                <a:moveTo>
                  <a:pt x="3648307" y="63729"/>
                </a:moveTo>
                <a:lnTo>
                  <a:pt x="3623693" y="49649"/>
                </a:lnTo>
                <a:lnTo>
                  <a:pt x="3676548" y="49199"/>
                </a:lnTo>
                <a:lnTo>
                  <a:pt x="3676565" y="51206"/>
                </a:lnTo>
                <a:lnTo>
                  <a:pt x="3669360" y="51206"/>
                </a:lnTo>
                <a:lnTo>
                  <a:pt x="3648307" y="63729"/>
                </a:lnTo>
                <a:close/>
              </a:path>
              <a:path w="3705225" h="128904">
                <a:moveTo>
                  <a:pt x="3590061" y="128447"/>
                </a:moveTo>
                <a:lnTo>
                  <a:pt x="3577081" y="114414"/>
                </a:lnTo>
                <a:lnTo>
                  <a:pt x="3577361" y="111429"/>
                </a:lnTo>
                <a:lnTo>
                  <a:pt x="3623939" y="78224"/>
                </a:lnTo>
                <a:lnTo>
                  <a:pt x="3676789" y="77774"/>
                </a:lnTo>
                <a:lnTo>
                  <a:pt x="3676548" y="49199"/>
                </a:lnTo>
                <a:lnTo>
                  <a:pt x="3680463" y="49199"/>
                </a:lnTo>
                <a:lnTo>
                  <a:pt x="3705021" y="63246"/>
                </a:lnTo>
                <a:lnTo>
                  <a:pt x="3598672" y="126504"/>
                </a:lnTo>
                <a:lnTo>
                  <a:pt x="3595966" y="127749"/>
                </a:lnTo>
                <a:lnTo>
                  <a:pt x="3593045" y="128409"/>
                </a:lnTo>
                <a:lnTo>
                  <a:pt x="3590061" y="128447"/>
                </a:lnTo>
                <a:close/>
              </a:path>
              <a:path w="3705225" h="128904">
                <a:moveTo>
                  <a:pt x="254" y="109067"/>
                </a:moveTo>
                <a:lnTo>
                  <a:pt x="0" y="80492"/>
                </a:lnTo>
                <a:lnTo>
                  <a:pt x="3623693" y="49649"/>
                </a:lnTo>
                <a:lnTo>
                  <a:pt x="3648307" y="63729"/>
                </a:lnTo>
                <a:lnTo>
                  <a:pt x="3623939" y="78224"/>
                </a:lnTo>
                <a:lnTo>
                  <a:pt x="254" y="109067"/>
                </a:lnTo>
                <a:close/>
              </a:path>
              <a:path w="3705225" h="128904">
                <a:moveTo>
                  <a:pt x="3669576" y="75895"/>
                </a:moveTo>
                <a:lnTo>
                  <a:pt x="3648307" y="63729"/>
                </a:lnTo>
                <a:lnTo>
                  <a:pt x="3669360" y="51206"/>
                </a:lnTo>
                <a:lnTo>
                  <a:pt x="3669576" y="75895"/>
                </a:lnTo>
                <a:close/>
              </a:path>
              <a:path w="3705225" h="128904">
                <a:moveTo>
                  <a:pt x="3676773" y="75895"/>
                </a:moveTo>
                <a:lnTo>
                  <a:pt x="3669576" y="75895"/>
                </a:lnTo>
                <a:lnTo>
                  <a:pt x="3669360" y="51206"/>
                </a:lnTo>
                <a:lnTo>
                  <a:pt x="3676565" y="51206"/>
                </a:lnTo>
                <a:lnTo>
                  <a:pt x="3676773" y="75895"/>
                </a:lnTo>
                <a:close/>
              </a:path>
              <a:path w="3705225" h="128904">
                <a:moveTo>
                  <a:pt x="3623939" y="78224"/>
                </a:moveTo>
                <a:lnTo>
                  <a:pt x="3648307" y="63729"/>
                </a:lnTo>
                <a:lnTo>
                  <a:pt x="3669576" y="75895"/>
                </a:lnTo>
                <a:lnTo>
                  <a:pt x="3676773" y="75895"/>
                </a:lnTo>
                <a:lnTo>
                  <a:pt x="3676789" y="77774"/>
                </a:lnTo>
                <a:lnTo>
                  <a:pt x="3623939" y="782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74839" y="235489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3367" y="259816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19">
                <a:moveTo>
                  <a:pt x="23469" y="45719"/>
                </a:moveTo>
                <a:lnTo>
                  <a:pt x="14556" y="43925"/>
                </a:lnTo>
                <a:lnTo>
                  <a:pt x="7229" y="39060"/>
                </a:lnTo>
                <a:lnTo>
                  <a:pt x="2149" y="31870"/>
                </a:lnTo>
                <a:lnTo>
                  <a:pt x="0" y="23113"/>
                </a:lnTo>
                <a:lnTo>
                  <a:pt x="2149" y="14069"/>
                </a:lnTo>
                <a:lnTo>
                  <a:pt x="7229" y="6727"/>
                </a:lnTo>
                <a:lnTo>
                  <a:pt x="14582" y="1796"/>
                </a:lnTo>
                <a:lnTo>
                  <a:pt x="23469" y="0"/>
                </a:lnTo>
                <a:lnTo>
                  <a:pt x="32373" y="1800"/>
                </a:lnTo>
                <a:lnTo>
                  <a:pt x="39633" y="6696"/>
                </a:lnTo>
                <a:lnTo>
                  <a:pt x="44532" y="13962"/>
                </a:lnTo>
                <a:lnTo>
                  <a:pt x="46329" y="22859"/>
                </a:lnTo>
                <a:lnTo>
                  <a:pt x="44532" y="31762"/>
                </a:lnTo>
                <a:lnTo>
                  <a:pt x="39633" y="39028"/>
                </a:lnTo>
                <a:lnTo>
                  <a:pt x="32347" y="43929"/>
                </a:lnTo>
                <a:lnTo>
                  <a:pt x="23469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54991" y="2579090"/>
            <a:ext cx="83820" cy="84455"/>
          </a:xfrm>
          <a:custGeom>
            <a:avLst/>
            <a:gdLst/>
            <a:ahLst/>
            <a:cxnLst/>
            <a:rect l="l" t="t" r="r" b="b"/>
            <a:pathLst>
              <a:path w="83820" h="84455">
                <a:moveTo>
                  <a:pt x="41845" y="83870"/>
                </a:moveTo>
                <a:lnTo>
                  <a:pt x="7085" y="65392"/>
                </a:lnTo>
                <a:lnTo>
                  <a:pt x="0" y="40171"/>
                </a:lnTo>
                <a:lnTo>
                  <a:pt x="126" y="37680"/>
                </a:lnTo>
                <a:lnTo>
                  <a:pt x="21843" y="5080"/>
                </a:lnTo>
                <a:lnTo>
                  <a:pt x="41845" y="0"/>
                </a:lnTo>
                <a:lnTo>
                  <a:pt x="46100" y="215"/>
                </a:lnTo>
                <a:lnTo>
                  <a:pt x="78701" y="21945"/>
                </a:lnTo>
                <a:lnTo>
                  <a:pt x="83581" y="37998"/>
                </a:lnTo>
                <a:lnTo>
                  <a:pt x="41591" y="37998"/>
                </a:lnTo>
                <a:lnTo>
                  <a:pt x="41210" y="38036"/>
                </a:lnTo>
                <a:lnTo>
                  <a:pt x="41060" y="38100"/>
                </a:lnTo>
                <a:lnTo>
                  <a:pt x="40880" y="38100"/>
                </a:lnTo>
                <a:lnTo>
                  <a:pt x="41038" y="38108"/>
                </a:lnTo>
                <a:lnTo>
                  <a:pt x="40842" y="38125"/>
                </a:lnTo>
                <a:lnTo>
                  <a:pt x="40646" y="38208"/>
                </a:lnTo>
                <a:lnTo>
                  <a:pt x="40461" y="38227"/>
                </a:lnTo>
                <a:lnTo>
                  <a:pt x="40654" y="38227"/>
                </a:lnTo>
                <a:lnTo>
                  <a:pt x="40474" y="38239"/>
                </a:lnTo>
                <a:lnTo>
                  <a:pt x="40105" y="38379"/>
                </a:lnTo>
                <a:lnTo>
                  <a:pt x="40267" y="38379"/>
                </a:lnTo>
                <a:lnTo>
                  <a:pt x="40118" y="38392"/>
                </a:lnTo>
                <a:lnTo>
                  <a:pt x="39788" y="38557"/>
                </a:lnTo>
                <a:lnTo>
                  <a:pt x="39919" y="38557"/>
                </a:lnTo>
                <a:lnTo>
                  <a:pt x="39775" y="38582"/>
                </a:lnTo>
                <a:lnTo>
                  <a:pt x="39531" y="38745"/>
                </a:lnTo>
                <a:lnTo>
                  <a:pt x="39258" y="39052"/>
                </a:lnTo>
                <a:lnTo>
                  <a:pt x="39019" y="39268"/>
                </a:lnTo>
                <a:lnTo>
                  <a:pt x="38762" y="39560"/>
                </a:lnTo>
                <a:lnTo>
                  <a:pt x="38546" y="39824"/>
                </a:lnTo>
                <a:lnTo>
                  <a:pt x="38333" y="40171"/>
                </a:lnTo>
                <a:lnTo>
                  <a:pt x="38187" y="40490"/>
                </a:lnTo>
                <a:lnTo>
                  <a:pt x="38088" y="40932"/>
                </a:lnTo>
                <a:lnTo>
                  <a:pt x="38010" y="41313"/>
                </a:lnTo>
                <a:lnTo>
                  <a:pt x="37963" y="41694"/>
                </a:lnTo>
                <a:lnTo>
                  <a:pt x="37950" y="42075"/>
                </a:lnTo>
                <a:lnTo>
                  <a:pt x="37986" y="42481"/>
                </a:lnTo>
                <a:lnTo>
                  <a:pt x="38010" y="42900"/>
                </a:lnTo>
                <a:lnTo>
                  <a:pt x="38272" y="43650"/>
                </a:lnTo>
                <a:lnTo>
                  <a:pt x="38434" y="43928"/>
                </a:lnTo>
                <a:lnTo>
                  <a:pt x="38613" y="44148"/>
                </a:lnTo>
                <a:lnTo>
                  <a:pt x="38670" y="44284"/>
                </a:lnTo>
                <a:lnTo>
                  <a:pt x="38833" y="44442"/>
                </a:lnTo>
                <a:lnTo>
                  <a:pt x="38986" y="44564"/>
                </a:lnTo>
                <a:lnTo>
                  <a:pt x="39071" y="44696"/>
                </a:lnTo>
                <a:lnTo>
                  <a:pt x="39166" y="44831"/>
                </a:lnTo>
                <a:lnTo>
                  <a:pt x="39343" y="44950"/>
                </a:lnTo>
                <a:lnTo>
                  <a:pt x="39559" y="45072"/>
                </a:lnTo>
                <a:lnTo>
                  <a:pt x="39775" y="45288"/>
                </a:lnTo>
                <a:lnTo>
                  <a:pt x="39932" y="45326"/>
                </a:lnTo>
                <a:lnTo>
                  <a:pt x="39788" y="45326"/>
                </a:lnTo>
                <a:lnTo>
                  <a:pt x="39974" y="45384"/>
                </a:lnTo>
                <a:lnTo>
                  <a:pt x="40118" y="45478"/>
                </a:lnTo>
                <a:lnTo>
                  <a:pt x="40267" y="45504"/>
                </a:lnTo>
                <a:lnTo>
                  <a:pt x="40105" y="45504"/>
                </a:lnTo>
                <a:lnTo>
                  <a:pt x="40292" y="45542"/>
                </a:lnTo>
                <a:lnTo>
                  <a:pt x="40474" y="45643"/>
                </a:lnTo>
                <a:lnTo>
                  <a:pt x="40654" y="45656"/>
                </a:lnTo>
                <a:lnTo>
                  <a:pt x="40461" y="45656"/>
                </a:lnTo>
                <a:lnTo>
                  <a:pt x="40701" y="45681"/>
                </a:lnTo>
                <a:lnTo>
                  <a:pt x="40842" y="45758"/>
                </a:lnTo>
                <a:lnTo>
                  <a:pt x="41003" y="45758"/>
                </a:lnTo>
                <a:lnTo>
                  <a:pt x="41210" y="45847"/>
                </a:lnTo>
                <a:lnTo>
                  <a:pt x="41468" y="45847"/>
                </a:lnTo>
                <a:lnTo>
                  <a:pt x="83581" y="45885"/>
                </a:lnTo>
                <a:lnTo>
                  <a:pt x="83565" y="46202"/>
                </a:lnTo>
                <a:lnTo>
                  <a:pt x="61835" y="78803"/>
                </a:lnTo>
                <a:lnTo>
                  <a:pt x="46100" y="83654"/>
                </a:lnTo>
                <a:lnTo>
                  <a:pt x="41845" y="83870"/>
                </a:lnTo>
                <a:close/>
              </a:path>
              <a:path w="83820" h="84455">
                <a:moveTo>
                  <a:pt x="41626" y="38068"/>
                </a:moveTo>
                <a:lnTo>
                  <a:pt x="41487" y="38036"/>
                </a:lnTo>
                <a:lnTo>
                  <a:pt x="41706" y="37998"/>
                </a:lnTo>
                <a:close/>
              </a:path>
              <a:path w="83820" h="84455">
                <a:moveTo>
                  <a:pt x="41839" y="38025"/>
                </a:moveTo>
                <a:lnTo>
                  <a:pt x="41706" y="37998"/>
                </a:lnTo>
                <a:lnTo>
                  <a:pt x="41972" y="37998"/>
                </a:lnTo>
                <a:lnTo>
                  <a:pt x="41839" y="38025"/>
                </a:lnTo>
                <a:close/>
              </a:path>
              <a:path w="83820" h="84455">
                <a:moveTo>
                  <a:pt x="41854" y="38028"/>
                </a:moveTo>
                <a:close/>
              </a:path>
              <a:path w="83820" h="84455">
                <a:moveTo>
                  <a:pt x="42052" y="38068"/>
                </a:moveTo>
                <a:lnTo>
                  <a:pt x="42192" y="38036"/>
                </a:lnTo>
                <a:lnTo>
                  <a:pt x="42052" y="38068"/>
                </a:lnTo>
                <a:close/>
              </a:path>
              <a:path w="83820" h="84455">
                <a:moveTo>
                  <a:pt x="42640" y="38108"/>
                </a:moveTo>
                <a:lnTo>
                  <a:pt x="42468" y="38036"/>
                </a:lnTo>
                <a:lnTo>
                  <a:pt x="42210" y="38036"/>
                </a:lnTo>
                <a:lnTo>
                  <a:pt x="83581" y="37998"/>
                </a:lnTo>
                <a:lnTo>
                  <a:pt x="42251" y="38049"/>
                </a:lnTo>
                <a:lnTo>
                  <a:pt x="83584" y="38049"/>
                </a:lnTo>
                <a:lnTo>
                  <a:pt x="42640" y="38108"/>
                </a:lnTo>
                <a:close/>
              </a:path>
              <a:path w="83820" h="84455">
                <a:moveTo>
                  <a:pt x="41839" y="38090"/>
                </a:moveTo>
                <a:close/>
              </a:path>
              <a:path w="83820" h="84455">
                <a:moveTo>
                  <a:pt x="41206" y="38117"/>
                </a:moveTo>
                <a:close/>
              </a:path>
              <a:path w="83820" h="84455">
                <a:moveTo>
                  <a:pt x="41427" y="38049"/>
                </a:moveTo>
                <a:lnTo>
                  <a:pt x="41299" y="38036"/>
                </a:lnTo>
                <a:lnTo>
                  <a:pt x="41468" y="38036"/>
                </a:lnTo>
                <a:close/>
              </a:path>
              <a:path w="83820" h="84455">
                <a:moveTo>
                  <a:pt x="42265" y="38053"/>
                </a:moveTo>
                <a:close/>
              </a:path>
              <a:path w="83820" h="84455">
                <a:moveTo>
                  <a:pt x="42472" y="38117"/>
                </a:moveTo>
                <a:lnTo>
                  <a:pt x="42619" y="38109"/>
                </a:lnTo>
                <a:lnTo>
                  <a:pt x="42472" y="38117"/>
                </a:lnTo>
                <a:close/>
              </a:path>
              <a:path w="83820" h="84455">
                <a:moveTo>
                  <a:pt x="42329" y="38125"/>
                </a:moveTo>
                <a:lnTo>
                  <a:pt x="42130" y="38074"/>
                </a:lnTo>
                <a:lnTo>
                  <a:pt x="42371" y="38101"/>
                </a:lnTo>
                <a:close/>
              </a:path>
              <a:path w="83820" h="84455">
                <a:moveTo>
                  <a:pt x="41350" y="38125"/>
                </a:moveTo>
                <a:lnTo>
                  <a:pt x="41548" y="38074"/>
                </a:lnTo>
                <a:lnTo>
                  <a:pt x="41350" y="38125"/>
                </a:lnTo>
                <a:close/>
              </a:path>
              <a:path w="83820" h="84455">
                <a:moveTo>
                  <a:pt x="41728" y="38101"/>
                </a:moveTo>
                <a:close/>
              </a:path>
              <a:path w="83820" h="84455">
                <a:moveTo>
                  <a:pt x="41950" y="38101"/>
                </a:moveTo>
                <a:close/>
              </a:path>
              <a:path w="83820" h="84455">
                <a:moveTo>
                  <a:pt x="41436" y="38130"/>
                </a:moveTo>
                <a:lnTo>
                  <a:pt x="41579" y="38078"/>
                </a:lnTo>
                <a:lnTo>
                  <a:pt x="41436" y="38130"/>
                </a:lnTo>
                <a:close/>
              </a:path>
              <a:path w="83820" h="84455">
                <a:moveTo>
                  <a:pt x="42242" y="38130"/>
                </a:moveTo>
                <a:lnTo>
                  <a:pt x="42099" y="38078"/>
                </a:lnTo>
                <a:lnTo>
                  <a:pt x="42242" y="38130"/>
                </a:lnTo>
                <a:close/>
              </a:path>
              <a:path w="83820" h="84455">
                <a:moveTo>
                  <a:pt x="41039" y="38108"/>
                </a:moveTo>
                <a:lnTo>
                  <a:pt x="40880" y="38100"/>
                </a:lnTo>
                <a:lnTo>
                  <a:pt x="41060" y="38100"/>
                </a:lnTo>
                <a:close/>
              </a:path>
              <a:path w="83820" h="84455">
                <a:moveTo>
                  <a:pt x="42976" y="38203"/>
                </a:moveTo>
                <a:lnTo>
                  <a:pt x="42831" y="38188"/>
                </a:lnTo>
                <a:lnTo>
                  <a:pt x="42640" y="38108"/>
                </a:lnTo>
                <a:lnTo>
                  <a:pt x="42798" y="38100"/>
                </a:lnTo>
                <a:lnTo>
                  <a:pt x="83586" y="38100"/>
                </a:lnTo>
                <a:lnTo>
                  <a:pt x="42849" y="38125"/>
                </a:lnTo>
                <a:lnTo>
                  <a:pt x="42976" y="38203"/>
                </a:lnTo>
                <a:close/>
              </a:path>
              <a:path w="83820" h="84455">
                <a:moveTo>
                  <a:pt x="41672" y="38143"/>
                </a:moveTo>
                <a:lnTo>
                  <a:pt x="41453" y="38131"/>
                </a:lnTo>
                <a:lnTo>
                  <a:pt x="41728" y="38101"/>
                </a:lnTo>
                <a:close/>
              </a:path>
              <a:path w="83820" h="84455">
                <a:moveTo>
                  <a:pt x="42006" y="38143"/>
                </a:moveTo>
                <a:lnTo>
                  <a:pt x="42225" y="38131"/>
                </a:lnTo>
                <a:lnTo>
                  <a:pt x="42006" y="38143"/>
                </a:lnTo>
                <a:close/>
              </a:path>
              <a:path w="83820" h="84455">
                <a:moveTo>
                  <a:pt x="42831" y="38188"/>
                </a:moveTo>
                <a:lnTo>
                  <a:pt x="42640" y="38108"/>
                </a:lnTo>
                <a:lnTo>
                  <a:pt x="42831" y="38188"/>
                </a:lnTo>
                <a:close/>
              </a:path>
              <a:path w="83820" h="84455">
                <a:moveTo>
                  <a:pt x="40851" y="38188"/>
                </a:moveTo>
                <a:lnTo>
                  <a:pt x="41039" y="38108"/>
                </a:lnTo>
                <a:lnTo>
                  <a:pt x="40851" y="38188"/>
                </a:lnTo>
                <a:close/>
              </a:path>
              <a:path w="83820" h="84455">
                <a:moveTo>
                  <a:pt x="42772" y="38182"/>
                </a:moveTo>
                <a:lnTo>
                  <a:pt x="42472" y="38117"/>
                </a:lnTo>
                <a:lnTo>
                  <a:pt x="42620" y="38109"/>
                </a:lnTo>
                <a:lnTo>
                  <a:pt x="42772" y="38182"/>
                </a:lnTo>
                <a:close/>
              </a:path>
              <a:path w="83820" h="84455">
                <a:moveTo>
                  <a:pt x="40909" y="38182"/>
                </a:moveTo>
                <a:lnTo>
                  <a:pt x="41059" y="38109"/>
                </a:lnTo>
                <a:lnTo>
                  <a:pt x="41206" y="38117"/>
                </a:lnTo>
                <a:lnTo>
                  <a:pt x="40909" y="38182"/>
                </a:lnTo>
                <a:close/>
              </a:path>
              <a:path w="83820" h="84455">
                <a:moveTo>
                  <a:pt x="41039" y="38169"/>
                </a:moveTo>
                <a:lnTo>
                  <a:pt x="41206" y="38117"/>
                </a:lnTo>
                <a:lnTo>
                  <a:pt x="41039" y="38169"/>
                </a:lnTo>
                <a:close/>
              </a:path>
              <a:path w="83820" h="84455">
                <a:moveTo>
                  <a:pt x="42639" y="38169"/>
                </a:moveTo>
                <a:lnTo>
                  <a:pt x="42472" y="38117"/>
                </a:lnTo>
                <a:lnTo>
                  <a:pt x="42639" y="38169"/>
                </a:lnTo>
                <a:close/>
              </a:path>
              <a:path w="83820" h="84455">
                <a:moveTo>
                  <a:pt x="41839" y="38152"/>
                </a:moveTo>
                <a:lnTo>
                  <a:pt x="42006" y="38143"/>
                </a:lnTo>
                <a:lnTo>
                  <a:pt x="41839" y="38152"/>
                </a:lnTo>
                <a:close/>
              </a:path>
              <a:path w="83820" h="84455">
                <a:moveTo>
                  <a:pt x="40716" y="38201"/>
                </a:moveTo>
                <a:lnTo>
                  <a:pt x="41000" y="38125"/>
                </a:lnTo>
                <a:lnTo>
                  <a:pt x="40716" y="38201"/>
                </a:lnTo>
                <a:close/>
              </a:path>
              <a:path w="83820" h="84455">
                <a:moveTo>
                  <a:pt x="83593" y="38227"/>
                </a:moveTo>
                <a:lnTo>
                  <a:pt x="43089" y="38214"/>
                </a:lnTo>
                <a:lnTo>
                  <a:pt x="42849" y="38125"/>
                </a:lnTo>
                <a:lnTo>
                  <a:pt x="83587" y="38125"/>
                </a:lnTo>
                <a:close/>
              </a:path>
              <a:path w="83820" h="84455">
                <a:moveTo>
                  <a:pt x="41051" y="38194"/>
                </a:moveTo>
                <a:lnTo>
                  <a:pt x="41436" y="38130"/>
                </a:lnTo>
                <a:lnTo>
                  <a:pt x="41167" y="38188"/>
                </a:lnTo>
                <a:close/>
              </a:path>
              <a:path w="83820" h="84455">
                <a:moveTo>
                  <a:pt x="42631" y="38195"/>
                </a:moveTo>
                <a:lnTo>
                  <a:pt x="42433" y="38184"/>
                </a:lnTo>
                <a:lnTo>
                  <a:pt x="42242" y="38130"/>
                </a:lnTo>
                <a:lnTo>
                  <a:pt x="42631" y="38195"/>
                </a:lnTo>
                <a:close/>
              </a:path>
              <a:path w="83820" h="84455">
                <a:moveTo>
                  <a:pt x="41245" y="38184"/>
                </a:moveTo>
                <a:lnTo>
                  <a:pt x="41453" y="38131"/>
                </a:lnTo>
                <a:lnTo>
                  <a:pt x="41672" y="38143"/>
                </a:lnTo>
                <a:lnTo>
                  <a:pt x="41245" y="38184"/>
                </a:lnTo>
                <a:close/>
              </a:path>
              <a:path w="83820" h="84455">
                <a:moveTo>
                  <a:pt x="42433" y="38184"/>
                </a:moveTo>
                <a:lnTo>
                  <a:pt x="42006" y="38143"/>
                </a:lnTo>
                <a:lnTo>
                  <a:pt x="42225" y="38131"/>
                </a:lnTo>
                <a:lnTo>
                  <a:pt x="42433" y="38184"/>
                </a:lnTo>
                <a:close/>
              </a:path>
              <a:path w="83820" h="84455">
                <a:moveTo>
                  <a:pt x="41485" y="38171"/>
                </a:moveTo>
                <a:lnTo>
                  <a:pt x="41672" y="38143"/>
                </a:lnTo>
                <a:lnTo>
                  <a:pt x="41824" y="38151"/>
                </a:lnTo>
                <a:lnTo>
                  <a:pt x="41485" y="38171"/>
                </a:lnTo>
                <a:close/>
              </a:path>
              <a:path w="83820" h="84455">
                <a:moveTo>
                  <a:pt x="41025" y="38240"/>
                </a:moveTo>
                <a:lnTo>
                  <a:pt x="41275" y="38182"/>
                </a:lnTo>
                <a:lnTo>
                  <a:pt x="41485" y="38171"/>
                </a:lnTo>
                <a:lnTo>
                  <a:pt x="41025" y="38240"/>
                </a:lnTo>
                <a:close/>
              </a:path>
              <a:path w="83820" h="84455">
                <a:moveTo>
                  <a:pt x="42653" y="38240"/>
                </a:moveTo>
                <a:lnTo>
                  <a:pt x="42193" y="38171"/>
                </a:lnTo>
                <a:lnTo>
                  <a:pt x="42527" y="38208"/>
                </a:lnTo>
                <a:close/>
              </a:path>
              <a:path w="83820" h="84455">
                <a:moveTo>
                  <a:pt x="40854" y="38266"/>
                </a:moveTo>
                <a:lnTo>
                  <a:pt x="41042" y="38198"/>
                </a:lnTo>
                <a:lnTo>
                  <a:pt x="41245" y="38184"/>
                </a:lnTo>
                <a:lnTo>
                  <a:pt x="40854" y="38266"/>
                </a:lnTo>
                <a:close/>
              </a:path>
              <a:path w="83820" h="84455">
                <a:moveTo>
                  <a:pt x="42832" y="38267"/>
                </a:moveTo>
                <a:lnTo>
                  <a:pt x="42433" y="38184"/>
                </a:lnTo>
                <a:lnTo>
                  <a:pt x="42631" y="38195"/>
                </a:lnTo>
                <a:lnTo>
                  <a:pt x="42832" y="38267"/>
                </a:lnTo>
                <a:close/>
              </a:path>
              <a:path w="83820" h="84455">
                <a:moveTo>
                  <a:pt x="40682" y="38292"/>
                </a:moveTo>
                <a:lnTo>
                  <a:pt x="40942" y="38208"/>
                </a:lnTo>
                <a:lnTo>
                  <a:pt x="40682" y="38292"/>
                </a:lnTo>
                <a:close/>
              </a:path>
              <a:path w="83820" h="84455">
                <a:moveTo>
                  <a:pt x="40583" y="38281"/>
                </a:moveTo>
                <a:lnTo>
                  <a:pt x="40803" y="38208"/>
                </a:lnTo>
                <a:lnTo>
                  <a:pt x="40583" y="38281"/>
                </a:lnTo>
                <a:close/>
              </a:path>
              <a:path w="83820" h="84455">
                <a:moveTo>
                  <a:pt x="43112" y="38285"/>
                </a:moveTo>
                <a:lnTo>
                  <a:pt x="42878" y="38208"/>
                </a:lnTo>
                <a:lnTo>
                  <a:pt x="43112" y="38285"/>
                </a:lnTo>
                <a:close/>
              </a:path>
              <a:path w="83820" h="84455">
                <a:moveTo>
                  <a:pt x="43166" y="38296"/>
                </a:moveTo>
                <a:lnTo>
                  <a:pt x="42996" y="38214"/>
                </a:lnTo>
                <a:lnTo>
                  <a:pt x="43166" y="38296"/>
                </a:lnTo>
                <a:close/>
              </a:path>
              <a:path w="83820" h="84455">
                <a:moveTo>
                  <a:pt x="40654" y="38227"/>
                </a:moveTo>
                <a:lnTo>
                  <a:pt x="40461" y="38227"/>
                </a:lnTo>
                <a:lnTo>
                  <a:pt x="40675" y="38215"/>
                </a:lnTo>
                <a:close/>
              </a:path>
              <a:path w="83820" h="84455">
                <a:moveTo>
                  <a:pt x="43339" y="38331"/>
                </a:moveTo>
                <a:lnTo>
                  <a:pt x="43139" y="38281"/>
                </a:lnTo>
                <a:lnTo>
                  <a:pt x="83593" y="38239"/>
                </a:lnTo>
                <a:lnTo>
                  <a:pt x="43217" y="38239"/>
                </a:lnTo>
                <a:close/>
              </a:path>
              <a:path w="83820" h="84455">
                <a:moveTo>
                  <a:pt x="40355" y="38328"/>
                </a:moveTo>
                <a:lnTo>
                  <a:pt x="40630" y="38239"/>
                </a:lnTo>
                <a:lnTo>
                  <a:pt x="40355" y="38328"/>
                </a:lnTo>
                <a:close/>
              </a:path>
              <a:path w="83820" h="84455">
                <a:moveTo>
                  <a:pt x="83600" y="38379"/>
                </a:moveTo>
                <a:lnTo>
                  <a:pt x="43540" y="38372"/>
                </a:lnTo>
                <a:lnTo>
                  <a:pt x="43341" y="38323"/>
                </a:lnTo>
                <a:lnTo>
                  <a:pt x="83593" y="38239"/>
                </a:lnTo>
                <a:lnTo>
                  <a:pt x="83600" y="38379"/>
                </a:lnTo>
                <a:close/>
              </a:path>
              <a:path w="83820" h="84455">
                <a:moveTo>
                  <a:pt x="40523" y="38369"/>
                </a:moveTo>
                <a:lnTo>
                  <a:pt x="40729" y="38285"/>
                </a:lnTo>
                <a:lnTo>
                  <a:pt x="40523" y="38369"/>
                </a:lnTo>
                <a:close/>
              </a:path>
              <a:path w="83820" h="84455">
                <a:moveTo>
                  <a:pt x="43164" y="38371"/>
                </a:moveTo>
                <a:lnTo>
                  <a:pt x="42832" y="38267"/>
                </a:lnTo>
                <a:lnTo>
                  <a:pt x="43075" y="38328"/>
                </a:lnTo>
                <a:close/>
              </a:path>
              <a:path w="83820" h="84455">
                <a:moveTo>
                  <a:pt x="40376" y="38406"/>
                </a:moveTo>
                <a:lnTo>
                  <a:pt x="40560" y="38317"/>
                </a:lnTo>
                <a:lnTo>
                  <a:pt x="40376" y="38406"/>
                </a:lnTo>
                <a:close/>
              </a:path>
              <a:path w="83820" h="84455">
                <a:moveTo>
                  <a:pt x="43318" y="38410"/>
                </a:moveTo>
                <a:lnTo>
                  <a:pt x="43126" y="38353"/>
                </a:lnTo>
                <a:lnTo>
                  <a:pt x="43318" y="38410"/>
                </a:lnTo>
                <a:close/>
              </a:path>
              <a:path w="83820" h="84455">
                <a:moveTo>
                  <a:pt x="40234" y="38418"/>
                </a:moveTo>
                <a:lnTo>
                  <a:pt x="40474" y="38323"/>
                </a:lnTo>
                <a:lnTo>
                  <a:pt x="40234" y="38418"/>
                </a:lnTo>
                <a:close/>
              </a:path>
              <a:path w="83820" h="84455">
                <a:moveTo>
                  <a:pt x="43462" y="38424"/>
                </a:moveTo>
                <a:lnTo>
                  <a:pt x="43222" y="38326"/>
                </a:lnTo>
                <a:lnTo>
                  <a:pt x="43462" y="38424"/>
                </a:lnTo>
                <a:close/>
              </a:path>
              <a:path w="83820" h="84455">
                <a:moveTo>
                  <a:pt x="40270" y="38433"/>
                </a:moveTo>
                <a:lnTo>
                  <a:pt x="40476" y="38346"/>
                </a:lnTo>
                <a:lnTo>
                  <a:pt x="40270" y="38433"/>
                </a:lnTo>
                <a:close/>
              </a:path>
              <a:path w="83820" h="84455">
                <a:moveTo>
                  <a:pt x="40267" y="38379"/>
                </a:moveTo>
                <a:lnTo>
                  <a:pt x="40105" y="38379"/>
                </a:lnTo>
                <a:lnTo>
                  <a:pt x="40313" y="38348"/>
                </a:lnTo>
                <a:close/>
              </a:path>
              <a:path w="83820" h="84455">
                <a:moveTo>
                  <a:pt x="43683" y="38493"/>
                </a:moveTo>
                <a:lnTo>
                  <a:pt x="43503" y="38434"/>
                </a:lnTo>
                <a:lnTo>
                  <a:pt x="83601" y="38392"/>
                </a:lnTo>
                <a:lnTo>
                  <a:pt x="43573" y="38392"/>
                </a:lnTo>
                <a:close/>
              </a:path>
              <a:path w="83820" h="84455">
                <a:moveTo>
                  <a:pt x="40237" y="38490"/>
                </a:moveTo>
                <a:lnTo>
                  <a:pt x="40433" y="38392"/>
                </a:lnTo>
                <a:lnTo>
                  <a:pt x="40237" y="38490"/>
                </a:lnTo>
                <a:close/>
              </a:path>
              <a:path w="83820" h="84455">
                <a:moveTo>
                  <a:pt x="43450" y="38491"/>
                </a:moveTo>
                <a:lnTo>
                  <a:pt x="43164" y="38371"/>
                </a:lnTo>
                <a:lnTo>
                  <a:pt x="43366" y="38440"/>
                </a:lnTo>
                <a:close/>
              </a:path>
              <a:path w="83820" h="84455">
                <a:moveTo>
                  <a:pt x="40014" y="38487"/>
                </a:moveTo>
                <a:lnTo>
                  <a:pt x="40248" y="38392"/>
                </a:lnTo>
                <a:lnTo>
                  <a:pt x="40014" y="38487"/>
                </a:lnTo>
                <a:close/>
              </a:path>
              <a:path w="83820" h="84455">
                <a:moveTo>
                  <a:pt x="83609" y="38557"/>
                </a:moveTo>
                <a:lnTo>
                  <a:pt x="43890" y="38557"/>
                </a:lnTo>
                <a:lnTo>
                  <a:pt x="43699" y="38498"/>
                </a:lnTo>
                <a:lnTo>
                  <a:pt x="83601" y="38392"/>
                </a:lnTo>
                <a:lnTo>
                  <a:pt x="83609" y="38557"/>
                </a:lnTo>
                <a:close/>
              </a:path>
              <a:path w="83820" h="84455">
                <a:moveTo>
                  <a:pt x="40044" y="38560"/>
                </a:moveTo>
                <a:lnTo>
                  <a:pt x="40252" y="38443"/>
                </a:lnTo>
                <a:lnTo>
                  <a:pt x="40044" y="38560"/>
                </a:lnTo>
                <a:close/>
              </a:path>
              <a:path w="83820" h="84455">
                <a:moveTo>
                  <a:pt x="43643" y="38561"/>
                </a:moveTo>
                <a:lnTo>
                  <a:pt x="43444" y="38487"/>
                </a:lnTo>
                <a:lnTo>
                  <a:pt x="43643" y="38561"/>
                </a:lnTo>
                <a:close/>
              </a:path>
              <a:path w="83820" h="84455">
                <a:moveTo>
                  <a:pt x="40071" y="38541"/>
                </a:moveTo>
                <a:lnTo>
                  <a:pt x="40270" y="38433"/>
                </a:lnTo>
                <a:lnTo>
                  <a:pt x="40071" y="38541"/>
                </a:lnTo>
                <a:close/>
              </a:path>
              <a:path w="83820" h="84455">
                <a:moveTo>
                  <a:pt x="39904" y="38588"/>
                </a:moveTo>
                <a:lnTo>
                  <a:pt x="40135" y="38468"/>
                </a:lnTo>
                <a:lnTo>
                  <a:pt x="39904" y="38588"/>
                </a:lnTo>
                <a:close/>
              </a:path>
              <a:path w="83820" h="84455">
                <a:moveTo>
                  <a:pt x="43790" y="38590"/>
                </a:moveTo>
                <a:lnTo>
                  <a:pt x="43559" y="38472"/>
                </a:lnTo>
                <a:lnTo>
                  <a:pt x="43790" y="38590"/>
                </a:lnTo>
                <a:close/>
              </a:path>
              <a:path w="83820" h="84455">
                <a:moveTo>
                  <a:pt x="39893" y="38674"/>
                </a:moveTo>
                <a:lnTo>
                  <a:pt x="40114" y="38535"/>
                </a:lnTo>
                <a:lnTo>
                  <a:pt x="39893" y="38674"/>
                </a:lnTo>
                <a:close/>
              </a:path>
              <a:path w="83820" h="84455">
                <a:moveTo>
                  <a:pt x="43794" y="38674"/>
                </a:moveTo>
                <a:lnTo>
                  <a:pt x="43450" y="38491"/>
                </a:lnTo>
                <a:lnTo>
                  <a:pt x="43692" y="38597"/>
                </a:lnTo>
                <a:close/>
              </a:path>
              <a:path w="83820" h="84455">
                <a:moveTo>
                  <a:pt x="39919" y="38557"/>
                </a:moveTo>
                <a:lnTo>
                  <a:pt x="39788" y="38557"/>
                </a:lnTo>
                <a:lnTo>
                  <a:pt x="39977" y="38508"/>
                </a:lnTo>
                <a:close/>
              </a:path>
              <a:path w="83820" h="84455">
                <a:moveTo>
                  <a:pt x="83620" y="38760"/>
                </a:moveTo>
                <a:lnTo>
                  <a:pt x="44195" y="38760"/>
                </a:lnTo>
                <a:lnTo>
                  <a:pt x="44028" y="38690"/>
                </a:lnTo>
                <a:lnTo>
                  <a:pt x="43800" y="38582"/>
                </a:lnTo>
                <a:lnTo>
                  <a:pt x="83609" y="38557"/>
                </a:lnTo>
                <a:lnTo>
                  <a:pt x="83620" y="38760"/>
                </a:lnTo>
                <a:close/>
              </a:path>
              <a:path w="83820" h="84455">
                <a:moveTo>
                  <a:pt x="43832" y="38629"/>
                </a:moveTo>
                <a:lnTo>
                  <a:pt x="43641" y="38528"/>
                </a:lnTo>
                <a:lnTo>
                  <a:pt x="43832" y="38629"/>
                </a:lnTo>
                <a:close/>
              </a:path>
              <a:path w="83820" h="84455">
                <a:moveTo>
                  <a:pt x="43979" y="38763"/>
                </a:moveTo>
                <a:lnTo>
                  <a:pt x="43755" y="38645"/>
                </a:lnTo>
                <a:lnTo>
                  <a:pt x="43979" y="38763"/>
                </a:lnTo>
                <a:close/>
              </a:path>
              <a:path w="83820" h="84455">
                <a:moveTo>
                  <a:pt x="43971" y="38807"/>
                </a:moveTo>
                <a:lnTo>
                  <a:pt x="43591" y="38576"/>
                </a:lnTo>
                <a:lnTo>
                  <a:pt x="43823" y="38696"/>
                </a:lnTo>
                <a:lnTo>
                  <a:pt x="43971" y="38807"/>
                </a:lnTo>
                <a:close/>
              </a:path>
              <a:path w="83820" h="84455">
                <a:moveTo>
                  <a:pt x="39687" y="38679"/>
                </a:moveTo>
                <a:lnTo>
                  <a:pt x="39888" y="38582"/>
                </a:lnTo>
                <a:lnTo>
                  <a:pt x="39687" y="38679"/>
                </a:lnTo>
                <a:close/>
              </a:path>
              <a:path w="83820" h="84455">
                <a:moveTo>
                  <a:pt x="43985" y="38672"/>
                </a:moveTo>
                <a:lnTo>
                  <a:pt x="43800" y="38582"/>
                </a:lnTo>
                <a:lnTo>
                  <a:pt x="43985" y="38672"/>
                </a:lnTo>
                <a:close/>
              </a:path>
              <a:path w="83820" h="84455">
                <a:moveTo>
                  <a:pt x="44103" y="38801"/>
                </a:moveTo>
                <a:lnTo>
                  <a:pt x="43874" y="38644"/>
                </a:lnTo>
                <a:lnTo>
                  <a:pt x="44103" y="38801"/>
                </a:lnTo>
                <a:close/>
              </a:path>
              <a:path w="83820" h="84455">
                <a:moveTo>
                  <a:pt x="39566" y="38813"/>
                </a:moveTo>
                <a:lnTo>
                  <a:pt x="39813" y="38645"/>
                </a:lnTo>
                <a:lnTo>
                  <a:pt x="39566" y="38813"/>
                </a:lnTo>
                <a:close/>
              </a:path>
              <a:path w="83820" h="84455">
                <a:moveTo>
                  <a:pt x="39568" y="38894"/>
                </a:moveTo>
                <a:lnTo>
                  <a:pt x="39784" y="38727"/>
                </a:lnTo>
                <a:lnTo>
                  <a:pt x="39568" y="38894"/>
                </a:lnTo>
                <a:close/>
              </a:path>
              <a:path w="83820" h="84455">
                <a:moveTo>
                  <a:pt x="44140" y="38910"/>
                </a:moveTo>
                <a:lnTo>
                  <a:pt x="43794" y="38674"/>
                </a:lnTo>
                <a:lnTo>
                  <a:pt x="44028" y="38808"/>
                </a:lnTo>
                <a:close/>
              </a:path>
              <a:path w="83820" h="84455">
                <a:moveTo>
                  <a:pt x="83632" y="39001"/>
                </a:moveTo>
                <a:lnTo>
                  <a:pt x="44474" y="39001"/>
                </a:lnTo>
                <a:lnTo>
                  <a:pt x="44336" y="38927"/>
                </a:lnTo>
                <a:lnTo>
                  <a:pt x="44131" y="38811"/>
                </a:lnTo>
                <a:lnTo>
                  <a:pt x="83620" y="38760"/>
                </a:lnTo>
                <a:lnTo>
                  <a:pt x="83632" y="39001"/>
                </a:lnTo>
                <a:close/>
              </a:path>
              <a:path w="83820" h="84455">
                <a:moveTo>
                  <a:pt x="39599" y="38760"/>
                </a:moveTo>
                <a:close/>
              </a:path>
              <a:path w="83820" h="84455">
                <a:moveTo>
                  <a:pt x="39400" y="38996"/>
                </a:moveTo>
                <a:lnTo>
                  <a:pt x="39591" y="38835"/>
                </a:lnTo>
                <a:lnTo>
                  <a:pt x="39400" y="38996"/>
                </a:lnTo>
                <a:close/>
              </a:path>
              <a:path w="83820" h="84455">
                <a:moveTo>
                  <a:pt x="44281" y="38996"/>
                </a:moveTo>
                <a:lnTo>
                  <a:pt x="44099" y="38873"/>
                </a:lnTo>
                <a:lnTo>
                  <a:pt x="44281" y="38996"/>
                </a:lnTo>
                <a:close/>
              </a:path>
              <a:path w="83820" h="84455">
                <a:moveTo>
                  <a:pt x="39433" y="39018"/>
                </a:moveTo>
                <a:lnTo>
                  <a:pt x="39603" y="38873"/>
                </a:lnTo>
                <a:lnTo>
                  <a:pt x="39433" y="39018"/>
                </a:lnTo>
                <a:close/>
              </a:path>
              <a:path w="83820" h="84455">
                <a:moveTo>
                  <a:pt x="39381" y="38912"/>
                </a:moveTo>
                <a:lnTo>
                  <a:pt x="39549" y="38811"/>
                </a:lnTo>
                <a:lnTo>
                  <a:pt x="39381" y="38912"/>
                </a:lnTo>
                <a:close/>
              </a:path>
              <a:path w="83820" h="84455">
                <a:moveTo>
                  <a:pt x="44288" y="38901"/>
                </a:moveTo>
                <a:lnTo>
                  <a:pt x="44131" y="38811"/>
                </a:lnTo>
                <a:lnTo>
                  <a:pt x="44288" y="38901"/>
                </a:lnTo>
                <a:close/>
              </a:path>
              <a:path w="83820" h="84455">
                <a:moveTo>
                  <a:pt x="44393" y="39039"/>
                </a:moveTo>
                <a:lnTo>
                  <a:pt x="44181" y="38860"/>
                </a:lnTo>
                <a:lnTo>
                  <a:pt x="44393" y="39039"/>
                </a:lnTo>
                <a:close/>
              </a:path>
              <a:path w="83820" h="84455">
                <a:moveTo>
                  <a:pt x="39282" y="39043"/>
                </a:moveTo>
                <a:lnTo>
                  <a:pt x="39493" y="38867"/>
                </a:lnTo>
                <a:lnTo>
                  <a:pt x="39282" y="39043"/>
                </a:lnTo>
                <a:close/>
              </a:path>
              <a:path w="83820" h="84455">
                <a:moveTo>
                  <a:pt x="39269" y="39140"/>
                </a:moveTo>
                <a:lnTo>
                  <a:pt x="39443" y="38970"/>
                </a:lnTo>
                <a:lnTo>
                  <a:pt x="39269" y="39140"/>
                </a:lnTo>
                <a:close/>
              </a:path>
              <a:path w="83820" h="84455">
                <a:moveTo>
                  <a:pt x="44414" y="39141"/>
                </a:moveTo>
                <a:lnTo>
                  <a:pt x="44140" y="38910"/>
                </a:lnTo>
                <a:lnTo>
                  <a:pt x="44414" y="39141"/>
                </a:lnTo>
                <a:close/>
              </a:path>
              <a:path w="83820" h="84455">
                <a:moveTo>
                  <a:pt x="83645" y="39268"/>
                </a:moveTo>
                <a:lnTo>
                  <a:pt x="44728" y="39268"/>
                </a:lnTo>
                <a:lnTo>
                  <a:pt x="44512" y="39052"/>
                </a:lnTo>
                <a:lnTo>
                  <a:pt x="44316" y="38925"/>
                </a:lnTo>
                <a:lnTo>
                  <a:pt x="44474" y="39001"/>
                </a:lnTo>
                <a:lnTo>
                  <a:pt x="83632" y="39001"/>
                </a:lnTo>
                <a:lnTo>
                  <a:pt x="83645" y="39268"/>
                </a:lnTo>
                <a:close/>
              </a:path>
              <a:path w="83820" h="84455">
                <a:moveTo>
                  <a:pt x="39300" y="39001"/>
                </a:moveTo>
                <a:close/>
              </a:path>
              <a:path w="83820" h="84455">
                <a:moveTo>
                  <a:pt x="39132" y="39243"/>
                </a:moveTo>
                <a:lnTo>
                  <a:pt x="39280" y="39087"/>
                </a:lnTo>
                <a:lnTo>
                  <a:pt x="39132" y="39243"/>
                </a:lnTo>
                <a:close/>
              </a:path>
              <a:path w="83820" h="84455">
                <a:moveTo>
                  <a:pt x="44542" y="39238"/>
                </a:moveTo>
                <a:lnTo>
                  <a:pt x="44388" y="39112"/>
                </a:lnTo>
                <a:lnTo>
                  <a:pt x="44542" y="39238"/>
                </a:lnTo>
                <a:close/>
              </a:path>
              <a:path w="83820" h="84455">
                <a:moveTo>
                  <a:pt x="39126" y="39298"/>
                </a:moveTo>
                <a:lnTo>
                  <a:pt x="39307" y="39112"/>
                </a:lnTo>
                <a:lnTo>
                  <a:pt x="39126" y="39298"/>
                </a:lnTo>
                <a:close/>
              </a:path>
              <a:path w="83820" h="84455">
                <a:moveTo>
                  <a:pt x="44521" y="39259"/>
                </a:moveTo>
                <a:lnTo>
                  <a:pt x="44293" y="39050"/>
                </a:lnTo>
                <a:lnTo>
                  <a:pt x="44521" y="39259"/>
                </a:lnTo>
                <a:close/>
              </a:path>
              <a:path w="83820" h="84455">
                <a:moveTo>
                  <a:pt x="39093" y="39171"/>
                </a:moveTo>
                <a:lnTo>
                  <a:pt x="39258" y="39052"/>
                </a:lnTo>
                <a:lnTo>
                  <a:pt x="39093" y="39171"/>
                </a:lnTo>
                <a:close/>
              </a:path>
              <a:path w="83820" h="84455">
                <a:moveTo>
                  <a:pt x="44584" y="39170"/>
                </a:moveTo>
                <a:lnTo>
                  <a:pt x="44422" y="39052"/>
                </a:lnTo>
                <a:lnTo>
                  <a:pt x="44584" y="39170"/>
                </a:lnTo>
                <a:close/>
              </a:path>
              <a:path w="83820" h="84455">
                <a:moveTo>
                  <a:pt x="39007" y="39312"/>
                </a:moveTo>
                <a:lnTo>
                  <a:pt x="39209" y="39111"/>
                </a:lnTo>
                <a:lnTo>
                  <a:pt x="39007" y="39312"/>
                </a:lnTo>
                <a:close/>
              </a:path>
              <a:path w="83820" h="84455">
                <a:moveTo>
                  <a:pt x="44668" y="39308"/>
                </a:moveTo>
                <a:lnTo>
                  <a:pt x="44473" y="39112"/>
                </a:lnTo>
                <a:lnTo>
                  <a:pt x="44668" y="39308"/>
                </a:lnTo>
                <a:close/>
              </a:path>
              <a:path w="83820" h="84455">
                <a:moveTo>
                  <a:pt x="39011" y="39404"/>
                </a:moveTo>
                <a:lnTo>
                  <a:pt x="39165" y="39219"/>
                </a:lnTo>
                <a:lnTo>
                  <a:pt x="39011" y="39404"/>
                </a:lnTo>
                <a:close/>
              </a:path>
              <a:path w="83820" h="84455">
                <a:moveTo>
                  <a:pt x="44639" y="39367"/>
                </a:moveTo>
                <a:lnTo>
                  <a:pt x="44414" y="39141"/>
                </a:lnTo>
                <a:lnTo>
                  <a:pt x="44639" y="39367"/>
                </a:lnTo>
                <a:close/>
              </a:path>
              <a:path w="83820" h="84455">
                <a:moveTo>
                  <a:pt x="83660" y="39560"/>
                </a:moveTo>
                <a:lnTo>
                  <a:pt x="44970" y="39560"/>
                </a:lnTo>
                <a:lnTo>
                  <a:pt x="44779" y="39306"/>
                </a:lnTo>
                <a:lnTo>
                  <a:pt x="44611" y="39196"/>
                </a:lnTo>
                <a:lnTo>
                  <a:pt x="83645" y="39268"/>
                </a:lnTo>
                <a:lnTo>
                  <a:pt x="83660" y="39560"/>
                </a:lnTo>
                <a:close/>
              </a:path>
              <a:path w="83820" h="84455">
                <a:moveTo>
                  <a:pt x="39019" y="39268"/>
                </a:moveTo>
                <a:close/>
              </a:path>
              <a:path w="83820" h="84455">
                <a:moveTo>
                  <a:pt x="44784" y="39499"/>
                </a:moveTo>
                <a:lnTo>
                  <a:pt x="44542" y="39238"/>
                </a:lnTo>
                <a:lnTo>
                  <a:pt x="44784" y="39499"/>
                </a:lnTo>
                <a:close/>
              </a:path>
              <a:path w="83820" h="84455">
                <a:moveTo>
                  <a:pt x="38878" y="39525"/>
                </a:moveTo>
                <a:lnTo>
                  <a:pt x="39009" y="39356"/>
                </a:lnTo>
                <a:lnTo>
                  <a:pt x="38878" y="39525"/>
                </a:lnTo>
                <a:close/>
              </a:path>
              <a:path w="83820" h="84455">
                <a:moveTo>
                  <a:pt x="44730" y="39487"/>
                </a:moveTo>
                <a:lnTo>
                  <a:pt x="44521" y="39259"/>
                </a:lnTo>
                <a:lnTo>
                  <a:pt x="44730" y="39487"/>
                </a:lnTo>
                <a:close/>
              </a:path>
              <a:path w="83820" h="84455">
                <a:moveTo>
                  <a:pt x="38913" y="39534"/>
                </a:moveTo>
                <a:lnTo>
                  <a:pt x="39126" y="39298"/>
                </a:lnTo>
                <a:lnTo>
                  <a:pt x="38913" y="39534"/>
                </a:lnTo>
                <a:close/>
              </a:path>
              <a:path w="83820" h="84455">
                <a:moveTo>
                  <a:pt x="38824" y="39464"/>
                </a:moveTo>
                <a:lnTo>
                  <a:pt x="38899" y="39306"/>
                </a:lnTo>
                <a:lnTo>
                  <a:pt x="38824" y="39464"/>
                </a:lnTo>
                <a:close/>
              </a:path>
              <a:path w="83820" h="84455">
                <a:moveTo>
                  <a:pt x="44855" y="39464"/>
                </a:moveTo>
                <a:lnTo>
                  <a:pt x="44685" y="39306"/>
                </a:lnTo>
                <a:lnTo>
                  <a:pt x="44855" y="39464"/>
                </a:lnTo>
                <a:close/>
              </a:path>
              <a:path w="83820" h="84455">
                <a:moveTo>
                  <a:pt x="44870" y="39641"/>
                </a:moveTo>
                <a:lnTo>
                  <a:pt x="44639" y="39367"/>
                </a:lnTo>
                <a:lnTo>
                  <a:pt x="44870" y="39641"/>
                </a:lnTo>
                <a:close/>
              </a:path>
              <a:path w="83820" h="84455">
                <a:moveTo>
                  <a:pt x="44920" y="39600"/>
                </a:moveTo>
                <a:lnTo>
                  <a:pt x="44741" y="39388"/>
                </a:lnTo>
                <a:lnTo>
                  <a:pt x="44920" y="39600"/>
                </a:lnTo>
                <a:close/>
              </a:path>
              <a:path w="83820" h="84455">
                <a:moveTo>
                  <a:pt x="38752" y="39615"/>
                </a:moveTo>
                <a:lnTo>
                  <a:pt x="38936" y="39390"/>
                </a:lnTo>
                <a:lnTo>
                  <a:pt x="38752" y="39615"/>
                </a:lnTo>
                <a:close/>
              </a:path>
              <a:path w="83820" h="84455">
                <a:moveTo>
                  <a:pt x="38791" y="39668"/>
                </a:moveTo>
                <a:lnTo>
                  <a:pt x="38886" y="39518"/>
                </a:lnTo>
                <a:lnTo>
                  <a:pt x="38791" y="39668"/>
                </a:lnTo>
                <a:close/>
              </a:path>
              <a:path w="83820" h="84455">
                <a:moveTo>
                  <a:pt x="44973" y="39810"/>
                </a:moveTo>
                <a:lnTo>
                  <a:pt x="44730" y="39487"/>
                </a:lnTo>
                <a:lnTo>
                  <a:pt x="44847" y="39615"/>
                </a:lnTo>
                <a:lnTo>
                  <a:pt x="44973" y="39810"/>
                </a:lnTo>
                <a:close/>
              </a:path>
              <a:path w="83820" h="84455">
                <a:moveTo>
                  <a:pt x="83676" y="39878"/>
                </a:moveTo>
                <a:lnTo>
                  <a:pt x="45198" y="39878"/>
                </a:lnTo>
                <a:lnTo>
                  <a:pt x="45020" y="39585"/>
                </a:lnTo>
                <a:lnTo>
                  <a:pt x="44879" y="39492"/>
                </a:lnTo>
                <a:lnTo>
                  <a:pt x="83660" y="39560"/>
                </a:lnTo>
                <a:lnTo>
                  <a:pt x="83676" y="39878"/>
                </a:lnTo>
                <a:close/>
              </a:path>
              <a:path w="83820" h="84455">
                <a:moveTo>
                  <a:pt x="38762" y="39560"/>
                </a:moveTo>
                <a:close/>
              </a:path>
              <a:path w="83820" h="84455">
                <a:moveTo>
                  <a:pt x="45017" y="39802"/>
                </a:moveTo>
                <a:lnTo>
                  <a:pt x="44784" y="39499"/>
                </a:lnTo>
                <a:lnTo>
                  <a:pt x="44910" y="39637"/>
                </a:lnTo>
                <a:lnTo>
                  <a:pt x="45017" y="39802"/>
                </a:lnTo>
                <a:close/>
              </a:path>
              <a:path w="83820" h="84455">
                <a:moveTo>
                  <a:pt x="38657" y="39816"/>
                </a:moveTo>
                <a:lnTo>
                  <a:pt x="38756" y="39660"/>
                </a:lnTo>
                <a:lnTo>
                  <a:pt x="38878" y="39525"/>
                </a:lnTo>
                <a:lnTo>
                  <a:pt x="38762" y="39700"/>
                </a:lnTo>
                <a:close/>
              </a:path>
              <a:path w="83820" h="84455">
                <a:moveTo>
                  <a:pt x="38705" y="39810"/>
                </a:moveTo>
                <a:lnTo>
                  <a:pt x="38791" y="39668"/>
                </a:lnTo>
                <a:lnTo>
                  <a:pt x="38913" y="39534"/>
                </a:lnTo>
                <a:lnTo>
                  <a:pt x="38705" y="39810"/>
                </a:lnTo>
                <a:close/>
              </a:path>
              <a:path w="83820" h="84455">
                <a:moveTo>
                  <a:pt x="38605" y="39764"/>
                </a:moveTo>
                <a:lnTo>
                  <a:pt x="38670" y="39585"/>
                </a:lnTo>
                <a:lnTo>
                  <a:pt x="38605" y="39764"/>
                </a:lnTo>
                <a:close/>
              </a:path>
              <a:path w="83820" h="84455">
                <a:moveTo>
                  <a:pt x="45085" y="39764"/>
                </a:moveTo>
                <a:lnTo>
                  <a:pt x="44930" y="39585"/>
                </a:lnTo>
                <a:lnTo>
                  <a:pt x="45085" y="39764"/>
                </a:lnTo>
                <a:close/>
              </a:path>
              <a:path w="83820" h="84455">
                <a:moveTo>
                  <a:pt x="45106" y="39987"/>
                </a:moveTo>
                <a:lnTo>
                  <a:pt x="44870" y="39641"/>
                </a:lnTo>
                <a:lnTo>
                  <a:pt x="44997" y="39779"/>
                </a:lnTo>
                <a:lnTo>
                  <a:pt x="45106" y="39987"/>
                </a:lnTo>
                <a:close/>
              </a:path>
              <a:path w="83820" h="84455">
                <a:moveTo>
                  <a:pt x="38583" y="39971"/>
                </a:moveTo>
                <a:lnTo>
                  <a:pt x="38670" y="39802"/>
                </a:lnTo>
                <a:lnTo>
                  <a:pt x="38791" y="39668"/>
                </a:lnTo>
                <a:lnTo>
                  <a:pt x="38583" y="39971"/>
                </a:lnTo>
                <a:close/>
              </a:path>
              <a:path w="83820" h="84455">
                <a:moveTo>
                  <a:pt x="45136" y="39906"/>
                </a:moveTo>
                <a:lnTo>
                  <a:pt x="44979" y="39677"/>
                </a:lnTo>
                <a:lnTo>
                  <a:pt x="45104" y="39816"/>
                </a:lnTo>
                <a:close/>
              </a:path>
              <a:path w="83820" h="84455">
                <a:moveTo>
                  <a:pt x="38548" y="39878"/>
                </a:moveTo>
                <a:close/>
              </a:path>
              <a:path w="83820" h="84455">
                <a:moveTo>
                  <a:pt x="83730" y="40932"/>
                </a:moveTo>
                <a:lnTo>
                  <a:pt x="45655" y="40932"/>
                </a:lnTo>
                <a:lnTo>
                  <a:pt x="45554" y="40563"/>
                </a:lnTo>
                <a:lnTo>
                  <a:pt x="45401" y="40208"/>
                </a:lnTo>
                <a:lnTo>
                  <a:pt x="45224" y="39890"/>
                </a:lnTo>
                <a:lnTo>
                  <a:pt x="83676" y="39878"/>
                </a:lnTo>
                <a:lnTo>
                  <a:pt x="83730" y="40932"/>
                </a:lnTo>
                <a:close/>
              </a:path>
              <a:path w="83820" h="84455">
                <a:moveTo>
                  <a:pt x="45220" y="40137"/>
                </a:moveTo>
                <a:lnTo>
                  <a:pt x="45122" y="40008"/>
                </a:lnTo>
                <a:lnTo>
                  <a:pt x="45017" y="39802"/>
                </a:lnTo>
                <a:lnTo>
                  <a:pt x="45138" y="39971"/>
                </a:lnTo>
                <a:lnTo>
                  <a:pt x="45220" y="40137"/>
                </a:lnTo>
                <a:close/>
              </a:path>
              <a:path w="83820" h="84455">
                <a:moveTo>
                  <a:pt x="38500" y="40147"/>
                </a:moveTo>
                <a:lnTo>
                  <a:pt x="38583" y="39971"/>
                </a:lnTo>
                <a:lnTo>
                  <a:pt x="38705" y="39810"/>
                </a:lnTo>
                <a:lnTo>
                  <a:pt x="38500" y="40147"/>
                </a:lnTo>
                <a:close/>
              </a:path>
              <a:path w="83820" h="84455">
                <a:moveTo>
                  <a:pt x="45204" y="40189"/>
                </a:moveTo>
                <a:lnTo>
                  <a:pt x="44973" y="39810"/>
                </a:lnTo>
                <a:lnTo>
                  <a:pt x="45095" y="39971"/>
                </a:lnTo>
                <a:lnTo>
                  <a:pt x="45204" y="40189"/>
                </a:lnTo>
                <a:close/>
              </a:path>
              <a:path w="83820" h="84455">
                <a:moveTo>
                  <a:pt x="38477" y="40113"/>
                </a:moveTo>
                <a:lnTo>
                  <a:pt x="38657" y="39816"/>
                </a:lnTo>
                <a:lnTo>
                  <a:pt x="38477" y="40113"/>
                </a:lnTo>
                <a:close/>
              </a:path>
              <a:path w="83820" h="84455">
                <a:moveTo>
                  <a:pt x="38405" y="40083"/>
                </a:moveTo>
                <a:lnTo>
                  <a:pt x="38454" y="39890"/>
                </a:lnTo>
                <a:lnTo>
                  <a:pt x="38405" y="40083"/>
                </a:lnTo>
                <a:close/>
              </a:path>
              <a:path w="83820" h="84455">
                <a:moveTo>
                  <a:pt x="45268" y="40063"/>
                </a:moveTo>
                <a:lnTo>
                  <a:pt x="45148" y="39890"/>
                </a:lnTo>
                <a:lnTo>
                  <a:pt x="45268" y="40063"/>
                </a:lnTo>
                <a:close/>
              </a:path>
              <a:path w="83820" h="84455">
                <a:moveTo>
                  <a:pt x="38409" y="40296"/>
                </a:moveTo>
                <a:lnTo>
                  <a:pt x="38464" y="40147"/>
                </a:lnTo>
                <a:lnTo>
                  <a:pt x="38583" y="39971"/>
                </a:lnTo>
                <a:lnTo>
                  <a:pt x="38409" y="40296"/>
                </a:lnTo>
                <a:close/>
              </a:path>
              <a:path w="83820" h="84455">
                <a:moveTo>
                  <a:pt x="45289" y="40330"/>
                </a:moveTo>
                <a:lnTo>
                  <a:pt x="45106" y="39987"/>
                </a:lnTo>
                <a:lnTo>
                  <a:pt x="45232" y="40171"/>
                </a:lnTo>
                <a:lnTo>
                  <a:pt x="45289" y="40330"/>
                </a:lnTo>
                <a:close/>
              </a:path>
              <a:path w="83820" h="84455">
                <a:moveTo>
                  <a:pt x="45389" y="40208"/>
                </a:moveTo>
                <a:close/>
              </a:path>
              <a:path w="83820" h="84455">
                <a:moveTo>
                  <a:pt x="38356" y="40208"/>
                </a:moveTo>
                <a:close/>
              </a:path>
              <a:path w="83820" h="84455">
                <a:moveTo>
                  <a:pt x="45370" y="40462"/>
                </a:moveTo>
                <a:lnTo>
                  <a:pt x="45220" y="40137"/>
                </a:lnTo>
                <a:lnTo>
                  <a:pt x="45342" y="40352"/>
                </a:lnTo>
                <a:close/>
              </a:path>
              <a:path w="83820" h="84455">
                <a:moveTo>
                  <a:pt x="38248" y="40401"/>
                </a:moveTo>
                <a:lnTo>
                  <a:pt x="38277" y="40208"/>
                </a:lnTo>
                <a:lnTo>
                  <a:pt x="38248" y="40401"/>
                </a:lnTo>
                <a:close/>
              </a:path>
              <a:path w="83820" h="84455">
                <a:moveTo>
                  <a:pt x="45432" y="40403"/>
                </a:moveTo>
                <a:lnTo>
                  <a:pt x="45322" y="40208"/>
                </a:lnTo>
                <a:lnTo>
                  <a:pt x="45432" y="40403"/>
                </a:lnTo>
                <a:close/>
              </a:path>
              <a:path w="83820" h="84455">
                <a:moveTo>
                  <a:pt x="38259" y="40654"/>
                </a:moveTo>
                <a:lnTo>
                  <a:pt x="38409" y="40296"/>
                </a:lnTo>
                <a:lnTo>
                  <a:pt x="38259" y="40654"/>
                </a:lnTo>
                <a:close/>
              </a:path>
              <a:path w="83820" h="84455">
                <a:moveTo>
                  <a:pt x="38204" y="40563"/>
                </a:moveTo>
                <a:close/>
              </a:path>
              <a:path w="83820" h="84455">
                <a:moveTo>
                  <a:pt x="45541" y="40563"/>
                </a:moveTo>
                <a:close/>
              </a:path>
              <a:path w="83820" h="84455">
                <a:moveTo>
                  <a:pt x="38115" y="40761"/>
                </a:moveTo>
                <a:lnTo>
                  <a:pt x="38124" y="40563"/>
                </a:lnTo>
                <a:lnTo>
                  <a:pt x="38115" y="40761"/>
                </a:lnTo>
                <a:close/>
              </a:path>
              <a:path w="83820" h="84455">
                <a:moveTo>
                  <a:pt x="45565" y="40763"/>
                </a:moveTo>
                <a:lnTo>
                  <a:pt x="45474" y="40563"/>
                </a:lnTo>
                <a:lnTo>
                  <a:pt x="45565" y="40763"/>
                </a:lnTo>
                <a:close/>
              </a:path>
              <a:path w="83820" h="84455">
                <a:moveTo>
                  <a:pt x="38088" y="40932"/>
                </a:moveTo>
                <a:lnTo>
                  <a:pt x="38100" y="40804"/>
                </a:lnTo>
                <a:lnTo>
                  <a:pt x="38088" y="40932"/>
                </a:lnTo>
                <a:close/>
              </a:path>
              <a:path w="83820" h="84455">
                <a:moveTo>
                  <a:pt x="83749" y="41313"/>
                </a:moveTo>
                <a:lnTo>
                  <a:pt x="45744" y="41313"/>
                </a:lnTo>
                <a:lnTo>
                  <a:pt x="45681" y="40982"/>
                </a:lnTo>
                <a:lnTo>
                  <a:pt x="45580" y="40807"/>
                </a:lnTo>
                <a:lnTo>
                  <a:pt x="83730" y="40932"/>
                </a:lnTo>
                <a:lnTo>
                  <a:pt x="83749" y="41313"/>
                </a:lnTo>
                <a:close/>
              </a:path>
              <a:path w="83820" h="84455">
                <a:moveTo>
                  <a:pt x="38018" y="41142"/>
                </a:moveTo>
                <a:lnTo>
                  <a:pt x="38010" y="40982"/>
                </a:lnTo>
                <a:lnTo>
                  <a:pt x="38018" y="41142"/>
                </a:lnTo>
                <a:close/>
              </a:path>
              <a:path w="83820" h="84455">
                <a:moveTo>
                  <a:pt x="45672" y="41141"/>
                </a:moveTo>
                <a:lnTo>
                  <a:pt x="45606" y="40982"/>
                </a:lnTo>
                <a:lnTo>
                  <a:pt x="45672" y="41141"/>
                </a:lnTo>
                <a:close/>
              </a:path>
              <a:path w="83820" h="84455">
                <a:moveTo>
                  <a:pt x="38010" y="41313"/>
                </a:moveTo>
                <a:lnTo>
                  <a:pt x="38010" y="41179"/>
                </a:lnTo>
                <a:lnTo>
                  <a:pt x="38010" y="41313"/>
                </a:lnTo>
                <a:close/>
              </a:path>
              <a:path w="83820" h="84455">
                <a:moveTo>
                  <a:pt x="83769" y="41694"/>
                </a:moveTo>
                <a:lnTo>
                  <a:pt x="45782" y="41694"/>
                </a:lnTo>
                <a:lnTo>
                  <a:pt x="45757" y="41402"/>
                </a:lnTo>
                <a:lnTo>
                  <a:pt x="45681" y="41181"/>
                </a:lnTo>
                <a:lnTo>
                  <a:pt x="45744" y="41313"/>
                </a:lnTo>
                <a:lnTo>
                  <a:pt x="83749" y="41313"/>
                </a:lnTo>
                <a:lnTo>
                  <a:pt x="83769" y="41694"/>
                </a:lnTo>
                <a:close/>
              </a:path>
              <a:path w="83820" h="84455">
                <a:moveTo>
                  <a:pt x="37951" y="41515"/>
                </a:moveTo>
                <a:close/>
              </a:path>
              <a:path w="83820" h="84455">
                <a:moveTo>
                  <a:pt x="45735" y="41541"/>
                </a:moveTo>
                <a:lnTo>
                  <a:pt x="45692" y="41402"/>
                </a:lnTo>
                <a:lnTo>
                  <a:pt x="45735" y="41541"/>
                </a:lnTo>
                <a:close/>
              </a:path>
              <a:path w="83820" h="84455">
                <a:moveTo>
                  <a:pt x="37963" y="41694"/>
                </a:moveTo>
                <a:lnTo>
                  <a:pt x="37949" y="41550"/>
                </a:lnTo>
                <a:lnTo>
                  <a:pt x="37963" y="41694"/>
                </a:lnTo>
                <a:close/>
              </a:path>
              <a:path w="83820" h="84455">
                <a:moveTo>
                  <a:pt x="83774" y="42075"/>
                </a:moveTo>
                <a:lnTo>
                  <a:pt x="45782" y="42075"/>
                </a:lnTo>
                <a:lnTo>
                  <a:pt x="45782" y="41808"/>
                </a:lnTo>
                <a:lnTo>
                  <a:pt x="45739" y="41573"/>
                </a:lnTo>
                <a:lnTo>
                  <a:pt x="83769" y="41694"/>
                </a:lnTo>
                <a:lnTo>
                  <a:pt x="83774" y="42075"/>
                </a:lnTo>
                <a:close/>
              </a:path>
              <a:path w="83820" h="84455">
                <a:moveTo>
                  <a:pt x="37926" y="41926"/>
                </a:moveTo>
                <a:close/>
              </a:path>
              <a:path w="83820" h="84455">
                <a:moveTo>
                  <a:pt x="45752" y="41926"/>
                </a:moveTo>
                <a:close/>
              </a:path>
              <a:path w="83820" h="84455">
                <a:moveTo>
                  <a:pt x="37950" y="42075"/>
                </a:moveTo>
                <a:close/>
              </a:path>
              <a:path w="83820" h="84455">
                <a:moveTo>
                  <a:pt x="83753" y="42481"/>
                </a:moveTo>
                <a:lnTo>
                  <a:pt x="45757" y="42481"/>
                </a:lnTo>
                <a:lnTo>
                  <a:pt x="45782" y="42189"/>
                </a:lnTo>
                <a:lnTo>
                  <a:pt x="45752" y="41956"/>
                </a:lnTo>
                <a:lnTo>
                  <a:pt x="83774" y="42075"/>
                </a:lnTo>
                <a:lnTo>
                  <a:pt x="83753" y="42481"/>
                </a:lnTo>
                <a:close/>
              </a:path>
              <a:path w="83820" h="84455">
                <a:moveTo>
                  <a:pt x="37949" y="42332"/>
                </a:moveTo>
                <a:lnTo>
                  <a:pt x="37896" y="42189"/>
                </a:lnTo>
                <a:lnTo>
                  <a:pt x="37949" y="42332"/>
                </a:lnTo>
                <a:close/>
              </a:path>
              <a:path w="83820" h="84455">
                <a:moveTo>
                  <a:pt x="45739" y="42309"/>
                </a:moveTo>
                <a:close/>
              </a:path>
              <a:path w="83820" h="84455">
                <a:moveTo>
                  <a:pt x="83732" y="42900"/>
                </a:moveTo>
                <a:lnTo>
                  <a:pt x="45681" y="42900"/>
                </a:lnTo>
                <a:lnTo>
                  <a:pt x="45744" y="42570"/>
                </a:lnTo>
                <a:lnTo>
                  <a:pt x="45735" y="42341"/>
                </a:lnTo>
                <a:lnTo>
                  <a:pt x="45757" y="42481"/>
                </a:lnTo>
                <a:lnTo>
                  <a:pt x="83753" y="42481"/>
                </a:lnTo>
                <a:lnTo>
                  <a:pt x="83732" y="42900"/>
                </a:lnTo>
                <a:close/>
              </a:path>
              <a:path w="83820" h="84455">
                <a:moveTo>
                  <a:pt x="37986" y="42481"/>
                </a:moveTo>
                <a:close/>
              </a:path>
              <a:path w="83820" h="84455">
                <a:moveTo>
                  <a:pt x="38010" y="42703"/>
                </a:moveTo>
                <a:lnTo>
                  <a:pt x="37946" y="42570"/>
                </a:lnTo>
                <a:lnTo>
                  <a:pt x="38010" y="42703"/>
                </a:lnTo>
                <a:close/>
              </a:path>
              <a:path w="83820" h="84455">
                <a:moveTo>
                  <a:pt x="45681" y="42701"/>
                </a:moveTo>
                <a:lnTo>
                  <a:pt x="45681" y="42570"/>
                </a:lnTo>
                <a:lnTo>
                  <a:pt x="45681" y="42701"/>
                </a:lnTo>
                <a:close/>
              </a:path>
              <a:path w="83820" h="84455">
                <a:moveTo>
                  <a:pt x="38083" y="42900"/>
                </a:moveTo>
                <a:lnTo>
                  <a:pt x="38018" y="42739"/>
                </a:lnTo>
                <a:lnTo>
                  <a:pt x="38083" y="42900"/>
                </a:lnTo>
                <a:close/>
              </a:path>
              <a:path w="83820" h="84455">
                <a:moveTo>
                  <a:pt x="83711" y="43319"/>
                </a:moveTo>
                <a:lnTo>
                  <a:pt x="45554" y="43319"/>
                </a:lnTo>
                <a:lnTo>
                  <a:pt x="45655" y="42951"/>
                </a:lnTo>
                <a:lnTo>
                  <a:pt x="45672" y="42741"/>
                </a:lnTo>
                <a:lnTo>
                  <a:pt x="45681" y="42900"/>
                </a:lnTo>
                <a:lnTo>
                  <a:pt x="83732" y="42900"/>
                </a:lnTo>
                <a:lnTo>
                  <a:pt x="83711" y="43319"/>
                </a:lnTo>
                <a:close/>
              </a:path>
              <a:path w="83820" h="84455">
                <a:moveTo>
                  <a:pt x="38100" y="43079"/>
                </a:moveTo>
                <a:lnTo>
                  <a:pt x="38023" y="42951"/>
                </a:lnTo>
                <a:lnTo>
                  <a:pt x="38100" y="43079"/>
                </a:lnTo>
                <a:close/>
              </a:path>
              <a:path w="83820" h="84455">
                <a:moveTo>
                  <a:pt x="45580" y="43076"/>
                </a:moveTo>
                <a:close/>
              </a:path>
              <a:path w="83820" h="84455">
                <a:moveTo>
                  <a:pt x="45554" y="43307"/>
                </a:moveTo>
                <a:lnTo>
                  <a:pt x="45565" y="43118"/>
                </a:lnTo>
                <a:lnTo>
                  <a:pt x="45554" y="43307"/>
                </a:lnTo>
                <a:close/>
              </a:path>
              <a:path w="83820" h="84455">
                <a:moveTo>
                  <a:pt x="38202" y="43307"/>
                </a:moveTo>
                <a:lnTo>
                  <a:pt x="38115" y="43120"/>
                </a:lnTo>
                <a:lnTo>
                  <a:pt x="38202" y="43307"/>
                </a:lnTo>
                <a:close/>
              </a:path>
              <a:path w="83820" h="84455">
                <a:moveTo>
                  <a:pt x="38226" y="43425"/>
                </a:moveTo>
                <a:close/>
              </a:path>
              <a:path w="83820" h="84455">
                <a:moveTo>
                  <a:pt x="45452" y="43425"/>
                </a:moveTo>
                <a:close/>
              </a:path>
              <a:path w="83820" h="84455">
                <a:moveTo>
                  <a:pt x="83693" y="43675"/>
                </a:moveTo>
                <a:lnTo>
                  <a:pt x="45401" y="43675"/>
                </a:lnTo>
                <a:lnTo>
                  <a:pt x="45541" y="43307"/>
                </a:lnTo>
                <a:lnTo>
                  <a:pt x="83711" y="43319"/>
                </a:lnTo>
                <a:lnTo>
                  <a:pt x="83693" y="43675"/>
                </a:lnTo>
                <a:close/>
              </a:path>
              <a:path w="83820" h="84455">
                <a:moveTo>
                  <a:pt x="38477" y="43761"/>
                </a:moveTo>
                <a:lnTo>
                  <a:pt x="38308" y="43420"/>
                </a:lnTo>
                <a:lnTo>
                  <a:pt x="38434" y="43645"/>
                </a:lnTo>
                <a:close/>
              </a:path>
              <a:path w="83820" h="84455">
                <a:moveTo>
                  <a:pt x="45403" y="43662"/>
                </a:moveTo>
                <a:lnTo>
                  <a:pt x="45434" y="43465"/>
                </a:lnTo>
                <a:lnTo>
                  <a:pt x="45403" y="43662"/>
                </a:lnTo>
                <a:close/>
              </a:path>
              <a:path w="83820" h="84455">
                <a:moveTo>
                  <a:pt x="38352" y="43662"/>
                </a:moveTo>
                <a:lnTo>
                  <a:pt x="38245" y="43467"/>
                </a:lnTo>
                <a:lnTo>
                  <a:pt x="38352" y="43662"/>
                </a:lnTo>
                <a:close/>
              </a:path>
              <a:path w="83820" h="84455">
                <a:moveTo>
                  <a:pt x="45107" y="43887"/>
                </a:moveTo>
                <a:lnTo>
                  <a:pt x="45282" y="43565"/>
                </a:lnTo>
                <a:lnTo>
                  <a:pt x="45170" y="43803"/>
                </a:lnTo>
                <a:close/>
              </a:path>
              <a:path w="83820" h="84455">
                <a:moveTo>
                  <a:pt x="38378" y="43746"/>
                </a:moveTo>
                <a:close/>
              </a:path>
              <a:path w="83820" h="84455">
                <a:moveTo>
                  <a:pt x="45294" y="43766"/>
                </a:moveTo>
                <a:close/>
              </a:path>
              <a:path w="83820" h="84455">
                <a:moveTo>
                  <a:pt x="83677" y="43992"/>
                </a:moveTo>
                <a:lnTo>
                  <a:pt x="45224" y="43992"/>
                </a:lnTo>
                <a:lnTo>
                  <a:pt x="45270" y="43842"/>
                </a:lnTo>
                <a:lnTo>
                  <a:pt x="45389" y="43662"/>
                </a:lnTo>
                <a:lnTo>
                  <a:pt x="83693" y="43675"/>
                </a:lnTo>
                <a:lnTo>
                  <a:pt x="83677" y="43992"/>
                </a:lnTo>
                <a:close/>
              </a:path>
              <a:path w="83820" h="84455">
                <a:moveTo>
                  <a:pt x="44997" y="44034"/>
                </a:moveTo>
                <a:lnTo>
                  <a:pt x="45187" y="43721"/>
                </a:lnTo>
                <a:lnTo>
                  <a:pt x="45076" y="43928"/>
                </a:lnTo>
                <a:close/>
              </a:path>
              <a:path w="83820" h="84455">
                <a:moveTo>
                  <a:pt x="45021" y="44065"/>
                </a:moveTo>
                <a:lnTo>
                  <a:pt x="45098" y="43906"/>
                </a:lnTo>
                <a:lnTo>
                  <a:pt x="45220" y="43736"/>
                </a:lnTo>
                <a:lnTo>
                  <a:pt x="45094" y="43969"/>
                </a:lnTo>
                <a:close/>
              </a:path>
              <a:path w="83820" h="84455">
                <a:moveTo>
                  <a:pt x="38653" y="44050"/>
                </a:moveTo>
                <a:lnTo>
                  <a:pt x="38477" y="43761"/>
                </a:lnTo>
                <a:lnTo>
                  <a:pt x="38595" y="43928"/>
                </a:lnTo>
                <a:close/>
              </a:path>
              <a:path w="83820" h="84455">
                <a:moveTo>
                  <a:pt x="38547" y="43992"/>
                </a:moveTo>
                <a:lnTo>
                  <a:pt x="38401" y="43783"/>
                </a:lnTo>
                <a:lnTo>
                  <a:pt x="38520" y="43928"/>
                </a:lnTo>
                <a:close/>
              </a:path>
              <a:path w="83820" h="84455">
                <a:moveTo>
                  <a:pt x="83662" y="44284"/>
                </a:moveTo>
                <a:lnTo>
                  <a:pt x="45020" y="44284"/>
                </a:lnTo>
                <a:lnTo>
                  <a:pt x="45078" y="44148"/>
                </a:lnTo>
                <a:lnTo>
                  <a:pt x="45198" y="44005"/>
                </a:lnTo>
                <a:lnTo>
                  <a:pt x="45272" y="43803"/>
                </a:lnTo>
                <a:lnTo>
                  <a:pt x="45224" y="43992"/>
                </a:lnTo>
                <a:lnTo>
                  <a:pt x="83677" y="43992"/>
                </a:lnTo>
                <a:lnTo>
                  <a:pt x="83662" y="44284"/>
                </a:lnTo>
                <a:close/>
              </a:path>
              <a:path w="83820" h="84455">
                <a:moveTo>
                  <a:pt x="44893" y="44204"/>
                </a:moveTo>
                <a:lnTo>
                  <a:pt x="45107" y="43887"/>
                </a:lnTo>
                <a:lnTo>
                  <a:pt x="44981" y="44109"/>
                </a:lnTo>
                <a:close/>
              </a:path>
              <a:path w="83820" h="84455">
                <a:moveTo>
                  <a:pt x="38589" y="44093"/>
                </a:moveTo>
                <a:close/>
              </a:path>
              <a:path w="83820" h="84455">
                <a:moveTo>
                  <a:pt x="45101" y="44093"/>
                </a:moveTo>
                <a:close/>
              </a:path>
              <a:path w="83820" h="84455">
                <a:moveTo>
                  <a:pt x="44762" y="44347"/>
                </a:moveTo>
                <a:lnTo>
                  <a:pt x="44997" y="44034"/>
                </a:lnTo>
                <a:lnTo>
                  <a:pt x="44872" y="44228"/>
                </a:lnTo>
                <a:close/>
              </a:path>
              <a:path w="83820" h="84455">
                <a:moveTo>
                  <a:pt x="38874" y="44350"/>
                </a:moveTo>
                <a:lnTo>
                  <a:pt x="38653" y="44050"/>
                </a:lnTo>
                <a:lnTo>
                  <a:pt x="38775" y="44189"/>
                </a:lnTo>
                <a:lnTo>
                  <a:pt x="38874" y="44350"/>
                </a:lnTo>
                <a:close/>
              </a:path>
              <a:path w="83820" h="84455">
                <a:moveTo>
                  <a:pt x="44789" y="44376"/>
                </a:moveTo>
                <a:lnTo>
                  <a:pt x="44907" y="44189"/>
                </a:lnTo>
                <a:lnTo>
                  <a:pt x="44789" y="44376"/>
                </a:lnTo>
                <a:close/>
              </a:path>
              <a:path w="83820" h="84455">
                <a:moveTo>
                  <a:pt x="83648" y="44564"/>
                </a:moveTo>
                <a:lnTo>
                  <a:pt x="44779" y="44564"/>
                </a:lnTo>
                <a:lnTo>
                  <a:pt x="44970" y="44323"/>
                </a:lnTo>
                <a:lnTo>
                  <a:pt x="45079" y="44123"/>
                </a:lnTo>
                <a:lnTo>
                  <a:pt x="45020" y="44284"/>
                </a:lnTo>
                <a:lnTo>
                  <a:pt x="83662" y="44284"/>
                </a:lnTo>
                <a:lnTo>
                  <a:pt x="83648" y="44564"/>
                </a:lnTo>
                <a:close/>
              </a:path>
              <a:path w="83820" h="84455">
                <a:moveTo>
                  <a:pt x="38747" y="44284"/>
                </a:moveTo>
                <a:lnTo>
                  <a:pt x="38611" y="44123"/>
                </a:lnTo>
                <a:lnTo>
                  <a:pt x="38747" y="44284"/>
                </a:lnTo>
                <a:close/>
              </a:path>
              <a:path w="83820" h="84455">
                <a:moveTo>
                  <a:pt x="39011" y="44475"/>
                </a:moveTo>
                <a:lnTo>
                  <a:pt x="38767" y="44176"/>
                </a:lnTo>
                <a:lnTo>
                  <a:pt x="39011" y="44475"/>
                </a:lnTo>
                <a:close/>
              </a:path>
              <a:path w="83820" h="84455">
                <a:moveTo>
                  <a:pt x="44640" y="44511"/>
                </a:moveTo>
                <a:lnTo>
                  <a:pt x="44893" y="44204"/>
                </a:lnTo>
                <a:lnTo>
                  <a:pt x="44774" y="44389"/>
                </a:lnTo>
                <a:lnTo>
                  <a:pt x="44640" y="44511"/>
                </a:lnTo>
                <a:close/>
              </a:path>
              <a:path w="83820" h="84455">
                <a:moveTo>
                  <a:pt x="38939" y="44495"/>
                </a:moveTo>
                <a:lnTo>
                  <a:pt x="38760" y="44272"/>
                </a:lnTo>
                <a:lnTo>
                  <a:pt x="38939" y="44495"/>
                </a:lnTo>
                <a:close/>
              </a:path>
              <a:path w="83820" h="84455">
                <a:moveTo>
                  <a:pt x="44737" y="44498"/>
                </a:moveTo>
                <a:lnTo>
                  <a:pt x="44913" y="44288"/>
                </a:lnTo>
                <a:lnTo>
                  <a:pt x="44812" y="44442"/>
                </a:lnTo>
                <a:close/>
              </a:path>
              <a:path w="83820" h="84455">
                <a:moveTo>
                  <a:pt x="39165" y="44615"/>
                </a:moveTo>
                <a:lnTo>
                  <a:pt x="39002" y="44462"/>
                </a:lnTo>
                <a:lnTo>
                  <a:pt x="38881" y="44301"/>
                </a:lnTo>
                <a:lnTo>
                  <a:pt x="39165" y="44615"/>
                </a:lnTo>
                <a:close/>
              </a:path>
              <a:path w="83820" h="84455">
                <a:moveTo>
                  <a:pt x="38809" y="44397"/>
                </a:moveTo>
                <a:close/>
              </a:path>
              <a:path w="83820" h="84455">
                <a:moveTo>
                  <a:pt x="44869" y="44398"/>
                </a:moveTo>
                <a:close/>
              </a:path>
              <a:path w="83820" h="84455">
                <a:moveTo>
                  <a:pt x="44482" y="44654"/>
                </a:moveTo>
                <a:lnTo>
                  <a:pt x="44762" y="44347"/>
                </a:lnTo>
                <a:lnTo>
                  <a:pt x="44640" y="44511"/>
                </a:lnTo>
                <a:lnTo>
                  <a:pt x="44482" y="44654"/>
                </a:lnTo>
                <a:close/>
              </a:path>
              <a:path w="83820" h="84455">
                <a:moveTo>
                  <a:pt x="39137" y="44643"/>
                </a:moveTo>
                <a:lnTo>
                  <a:pt x="38998" y="44511"/>
                </a:lnTo>
                <a:lnTo>
                  <a:pt x="38874" y="44350"/>
                </a:lnTo>
                <a:lnTo>
                  <a:pt x="39137" y="44643"/>
                </a:lnTo>
                <a:close/>
              </a:path>
              <a:path w="83820" h="84455">
                <a:moveTo>
                  <a:pt x="44537" y="44649"/>
                </a:moveTo>
                <a:lnTo>
                  <a:pt x="44679" y="44475"/>
                </a:lnTo>
                <a:lnTo>
                  <a:pt x="44537" y="44649"/>
                </a:lnTo>
                <a:close/>
              </a:path>
              <a:path w="83820" h="84455">
                <a:moveTo>
                  <a:pt x="38986" y="44564"/>
                </a:moveTo>
                <a:lnTo>
                  <a:pt x="38832" y="44424"/>
                </a:lnTo>
                <a:lnTo>
                  <a:pt x="38986" y="44564"/>
                </a:lnTo>
                <a:close/>
              </a:path>
              <a:path w="83820" h="84455">
                <a:moveTo>
                  <a:pt x="83634" y="44831"/>
                </a:moveTo>
                <a:lnTo>
                  <a:pt x="44512" y="44831"/>
                </a:lnTo>
                <a:lnTo>
                  <a:pt x="44608" y="44696"/>
                </a:lnTo>
                <a:lnTo>
                  <a:pt x="44720" y="44529"/>
                </a:lnTo>
                <a:lnTo>
                  <a:pt x="83648" y="44564"/>
                </a:lnTo>
                <a:lnTo>
                  <a:pt x="83634" y="44831"/>
                </a:lnTo>
                <a:close/>
              </a:path>
              <a:path w="83820" h="84455">
                <a:moveTo>
                  <a:pt x="39305" y="44769"/>
                </a:moveTo>
                <a:lnTo>
                  <a:pt x="39137" y="44643"/>
                </a:lnTo>
                <a:lnTo>
                  <a:pt x="39011" y="44475"/>
                </a:lnTo>
                <a:lnTo>
                  <a:pt x="39305" y="44769"/>
                </a:lnTo>
                <a:close/>
              </a:path>
              <a:path w="83820" h="84455">
                <a:moveTo>
                  <a:pt x="44376" y="44769"/>
                </a:moveTo>
                <a:lnTo>
                  <a:pt x="44640" y="44511"/>
                </a:lnTo>
                <a:lnTo>
                  <a:pt x="44522" y="44660"/>
                </a:lnTo>
                <a:lnTo>
                  <a:pt x="44376" y="44769"/>
                </a:lnTo>
                <a:close/>
              </a:path>
              <a:path w="83820" h="84455">
                <a:moveTo>
                  <a:pt x="39214" y="44774"/>
                </a:moveTo>
                <a:lnTo>
                  <a:pt x="39004" y="44565"/>
                </a:lnTo>
                <a:lnTo>
                  <a:pt x="39214" y="44774"/>
                </a:lnTo>
                <a:close/>
              </a:path>
              <a:path w="83820" h="84455">
                <a:moveTo>
                  <a:pt x="44468" y="44773"/>
                </a:moveTo>
                <a:lnTo>
                  <a:pt x="44671" y="44569"/>
                </a:lnTo>
                <a:lnTo>
                  <a:pt x="44551" y="44723"/>
                </a:lnTo>
                <a:close/>
              </a:path>
              <a:path w="83820" h="84455">
                <a:moveTo>
                  <a:pt x="39068" y="44686"/>
                </a:moveTo>
                <a:close/>
              </a:path>
              <a:path w="83820" h="84455">
                <a:moveTo>
                  <a:pt x="44609" y="44687"/>
                </a:moveTo>
                <a:close/>
              </a:path>
              <a:path w="83820" h="84455">
                <a:moveTo>
                  <a:pt x="39479" y="44899"/>
                </a:moveTo>
                <a:lnTo>
                  <a:pt x="39272" y="44732"/>
                </a:lnTo>
                <a:lnTo>
                  <a:pt x="39479" y="44899"/>
                </a:lnTo>
                <a:close/>
              </a:path>
              <a:path w="83820" h="84455">
                <a:moveTo>
                  <a:pt x="39426" y="44902"/>
                </a:moveTo>
                <a:lnTo>
                  <a:pt x="39262" y="44774"/>
                </a:lnTo>
                <a:lnTo>
                  <a:pt x="39137" y="44643"/>
                </a:lnTo>
                <a:lnTo>
                  <a:pt x="39426" y="44902"/>
                </a:lnTo>
                <a:close/>
              </a:path>
              <a:path w="83820" h="84455">
                <a:moveTo>
                  <a:pt x="39248" y="44816"/>
                </a:moveTo>
                <a:lnTo>
                  <a:pt x="39084" y="44695"/>
                </a:lnTo>
                <a:lnTo>
                  <a:pt x="39248" y="44816"/>
                </a:lnTo>
                <a:close/>
              </a:path>
              <a:path w="83820" h="84455">
                <a:moveTo>
                  <a:pt x="44432" y="44816"/>
                </a:moveTo>
                <a:lnTo>
                  <a:pt x="44594" y="44696"/>
                </a:lnTo>
                <a:lnTo>
                  <a:pt x="44432" y="44816"/>
                </a:lnTo>
                <a:close/>
              </a:path>
              <a:path w="83820" h="84455">
                <a:moveTo>
                  <a:pt x="39260" y="44831"/>
                </a:moveTo>
                <a:lnTo>
                  <a:pt x="39093" y="44711"/>
                </a:lnTo>
                <a:lnTo>
                  <a:pt x="39260" y="44831"/>
                </a:lnTo>
                <a:close/>
              </a:path>
              <a:path w="83820" h="84455">
                <a:moveTo>
                  <a:pt x="83622" y="45072"/>
                </a:moveTo>
                <a:lnTo>
                  <a:pt x="44220" y="45072"/>
                </a:lnTo>
                <a:lnTo>
                  <a:pt x="44348" y="44950"/>
                </a:lnTo>
                <a:lnTo>
                  <a:pt x="44460" y="44797"/>
                </a:lnTo>
                <a:lnTo>
                  <a:pt x="83634" y="44831"/>
                </a:lnTo>
                <a:lnTo>
                  <a:pt x="83622" y="45072"/>
                </a:lnTo>
                <a:close/>
              </a:path>
              <a:path w="83820" h="84455">
                <a:moveTo>
                  <a:pt x="39596" y="45005"/>
                </a:moveTo>
                <a:lnTo>
                  <a:pt x="39426" y="44902"/>
                </a:lnTo>
                <a:lnTo>
                  <a:pt x="39305" y="44769"/>
                </a:lnTo>
                <a:lnTo>
                  <a:pt x="39596" y="45005"/>
                </a:lnTo>
                <a:close/>
              </a:path>
              <a:path w="83820" h="84455">
                <a:moveTo>
                  <a:pt x="44112" y="44989"/>
                </a:moveTo>
                <a:lnTo>
                  <a:pt x="44376" y="44769"/>
                </a:lnTo>
                <a:lnTo>
                  <a:pt x="44255" y="44902"/>
                </a:lnTo>
                <a:lnTo>
                  <a:pt x="44112" y="44989"/>
                </a:lnTo>
                <a:close/>
              </a:path>
              <a:path w="83820" h="84455">
                <a:moveTo>
                  <a:pt x="39512" y="45024"/>
                </a:moveTo>
                <a:lnTo>
                  <a:pt x="39285" y="44841"/>
                </a:lnTo>
                <a:lnTo>
                  <a:pt x="39512" y="45024"/>
                </a:lnTo>
                <a:close/>
              </a:path>
              <a:path w="83820" h="84455">
                <a:moveTo>
                  <a:pt x="44161" y="45032"/>
                </a:moveTo>
                <a:lnTo>
                  <a:pt x="44390" y="44845"/>
                </a:lnTo>
                <a:lnTo>
                  <a:pt x="44265" y="44982"/>
                </a:lnTo>
                <a:close/>
              </a:path>
              <a:path w="83820" h="84455">
                <a:moveTo>
                  <a:pt x="43971" y="45075"/>
                </a:moveTo>
                <a:lnTo>
                  <a:pt x="44247" y="44867"/>
                </a:lnTo>
                <a:lnTo>
                  <a:pt x="43971" y="45075"/>
                </a:lnTo>
                <a:close/>
              </a:path>
              <a:path w="83820" h="84455">
                <a:moveTo>
                  <a:pt x="39358" y="44950"/>
                </a:moveTo>
                <a:lnTo>
                  <a:pt x="39216" y="44881"/>
                </a:lnTo>
                <a:lnTo>
                  <a:pt x="39358" y="44950"/>
                </a:lnTo>
                <a:close/>
              </a:path>
              <a:path w="83820" h="84455">
                <a:moveTo>
                  <a:pt x="44314" y="44958"/>
                </a:moveTo>
                <a:lnTo>
                  <a:pt x="44474" y="44881"/>
                </a:lnTo>
                <a:lnTo>
                  <a:pt x="44314" y="44958"/>
                </a:lnTo>
                <a:close/>
              </a:path>
              <a:path w="83820" h="84455">
                <a:moveTo>
                  <a:pt x="39724" y="45082"/>
                </a:moveTo>
                <a:lnTo>
                  <a:pt x="39596" y="45005"/>
                </a:lnTo>
                <a:lnTo>
                  <a:pt x="39724" y="45082"/>
                </a:lnTo>
                <a:close/>
              </a:path>
              <a:path w="83820" h="84455">
                <a:moveTo>
                  <a:pt x="39738" y="45134"/>
                </a:moveTo>
                <a:lnTo>
                  <a:pt x="39541" y="45005"/>
                </a:lnTo>
                <a:lnTo>
                  <a:pt x="39738" y="45134"/>
                </a:lnTo>
                <a:close/>
              </a:path>
              <a:path w="83820" h="84455">
                <a:moveTo>
                  <a:pt x="43956" y="45130"/>
                </a:moveTo>
                <a:lnTo>
                  <a:pt x="44136" y="44975"/>
                </a:lnTo>
                <a:lnTo>
                  <a:pt x="43956" y="45130"/>
                </a:lnTo>
                <a:close/>
              </a:path>
              <a:path w="83820" h="84455">
                <a:moveTo>
                  <a:pt x="39559" y="45072"/>
                </a:moveTo>
                <a:lnTo>
                  <a:pt x="39382" y="44971"/>
                </a:lnTo>
                <a:lnTo>
                  <a:pt x="39559" y="45072"/>
                </a:lnTo>
                <a:close/>
              </a:path>
              <a:path w="83820" h="84455">
                <a:moveTo>
                  <a:pt x="83611" y="45288"/>
                </a:moveTo>
                <a:lnTo>
                  <a:pt x="43903" y="45288"/>
                </a:lnTo>
                <a:lnTo>
                  <a:pt x="44077" y="45160"/>
                </a:lnTo>
                <a:lnTo>
                  <a:pt x="44287" y="44982"/>
                </a:lnTo>
                <a:lnTo>
                  <a:pt x="83622" y="45072"/>
                </a:lnTo>
                <a:lnTo>
                  <a:pt x="83611" y="45288"/>
                </a:lnTo>
                <a:close/>
              </a:path>
              <a:path w="83820" h="84455">
                <a:moveTo>
                  <a:pt x="43794" y="45209"/>
                </a:moveTo>
                <a:lnTo>
                  <a:pt x="44112" y="44989"/>
                </a:lnTo>
                <a:lnTo>
                  <a:pt x="43794" y="45209"/>
                </a:lnTo>
                <a:close/>
              </a:path>
              <a:path w="83820" h="84455">
                <a:moveTo>
                  <a:pt x="39893" y="45209"/>
                </a:moveTo>
                <a:lnTo>
                  <a:pt x="39712" y="45110"/>
                </a:lnTo>
                <a:lnTo>
                  <a:pt x="39893" y="45209"/>
                </a:lnTo>
                <a:close/>
              </a:path>
              <a:path w="83820" h="84455">
                <a:moveTo>
                  <a:pt x="43591" y="45306"/>
                </a:moveTo>
                <a:lnTo>
                  <a:pt x="43971" y="45075"/>
                </a:lnTo>
                <a:lnTo>
                  <a:pt x="43719" y="45245"/>
                </a:lnTo>
                <a:lnTo>
                  <a:pt x="43591" y="45306"/>
                </a:lnTo>
                <a:close/>
              </a:path>
              <a:path w="83820" h="84455">
                <a:moveTo>
                  <a:pt x="40097" y="45307"/>
                </a:moveTo>
                <a:lnTo>
                  <a:pt x="39849" y="45176"/>
                </a:lnTo>
                <a:lnTo>
                  <a:pt x="40097" y="45307"/>
                </a:lnTo>
                <a:close/>
              </a:path>
              <a:path w="83820" h="84455">
                <a:moveTo>
                  <a:pt x="39811" y="45226"/>
                </a:moveTo>
                <a:lnTo>
                  <a:pt x="39589" y="45082"/>
                </a:lnTo>
                <a:lnTo>
                  <a:pt x="39811" y="45226"/>
                </a:lnTo>
                <a:close/>
              </a:path>
              <a:path w="83820" h="84455">
                <a:moveTo>
                  <a:pt x="43876" y="45227"/>
                </a:moveTo>
                <a:lnTo>
                  <a:pt x="44080" y="45094"/>
                </a:lnTo>
                <a:lnTo>
                  <a:pt x="43876" y="45227"/>
                </a:lnTo>
                <a:close/>
              </a:path>
              <a:path w="83820" h="84455">
                <a:moveTo>
                  <a:pt x="39657" y="45169"/>
                </a:moveTo>
                <a:lnTo>
                  <a:pt x="39496" y="45110"/>
                </a:lnTo>
                <a:lnTo>
                  <a:pt x="39657" y="45169"/>
                </a:lnTo>
                <a:close/>
              </a:path>
              <a:path w="83820" h="84455">
                <a:moveTo>
                  <a:pt x="44016" y="45176"/>
                </a:moveTo>
                <a:lnTo>
                  <a:pt x="44195" y="45110"/>
                </a:lnTo>
                <a:lnTo>
                  <a:pt x="44016" y="45176"/>
                </a:lnTo>
                <a:close/>
              </a:path>
              <a:path w="83820" h="84455">
                <a:moveTo>
                  <a:pt x="40020" y="45304"/>
                </a:moveTo>
                <a:lnTo>
                  <a:pt x="39858" y="45227"/>
                </a:lnTo>
                <a:lnTo>
                  <a:pt x="40020" y="45304"/>
                </a:lnTo>
                <a:close/>
              </a:path>
              <a:path w="83820" h="84455">
                <a:moveTo>
                  <a:pt x="43829" y="45266"/>
                </a:moveTo>
                <a:lnTo>
                  <a:pt x="44000" y="45182"/>
                </a:lnTo>
                <a:lnTo>
                  <a:pt x="43829" y="45266"/>
                </a:lnTo>
                <a:close/>
              </a:path>
              <a:path w="83820" h="84455">
                <a:moveTo>
                  <a:pt x="39886" y="45288"/>
                </a:moveTo>
                <a:lnTo>
                  <a:pt x="39690" y="45193"/>
                </a:lnTo>
                <a:lnTo>
                  <a:pt x="39886" y="45288"/>
                </a:lnTo>
                <a:close/>
              </a:path>
              <a:path w="83820" h="84455">
                <a:moveTo>
                  <a:pt x="43697" y="45375"/>
                </a:moveTo>
                <a:lnTo>
                  <a:pt x="43879" y="45245"/>
                </a:lnTo>
                <a:lnTo>
                  <a:pt x="83611" y="45288"/>
                </a:lnTo>
                <a:lnTo>
                  <a:pt x="43890" y="45326"/>
                </a:lnTo>
                <a:lnTo>
                  <a:pt x="43697" y="45375"/>
                </a:lnTo>
                <a:close/>
              </a:path>
              <a:path w="83820" h="84455">
                <a:moveTo>
                  <a:pt x="43485" y="45371"/>
                </a:moveTo>
                <a:lnTo>
                  <a:pt x="43794" y="45209"/>
                </a:lnTo>
                <a:lnTo>
                  <a:pt x="43485" y="45371"/>
                </a:lnTo>
                <a:close/>
              </a:path>
              <a:path w="83820" h="84455">
                <a:moveTo>
                  <a:pt x="40202" y="45371"/>
                </a:moveTo>
                <a:lnTo>
                  <a:pt x="40020" y="45304"/>
                </a:lnTo>
                <a:lnTo>
                  <a:pt x="40202" y="45371"/>
                </a:lnTo>
                <a:close/>
              </a:path>
              <a:path w="83820" h="84455">
                <a:moveTo>
                  <a:pt x="43559" y="45410"/>
                </a:moveTo>
                <a:lnTo>
                  <a:pt x="43787" y="45284"/>
                </a:lnTo>
                <a:lnTo>
                  <a:pt x="43559" y="45410"/>
                </a:lnTo>
                <a:close/>
              </a:path>
              <a:path w="83820" h="84455">
                <a:moveTo>
                  <a:pt x="40135" y="45415"/>
                </a:moveTo>
                <a:lnTo>
                  <a:pt x="39906" y="45286"/>
                </a:lnTo>
                <a:lnTo>
                  <a:pt x="40135" y="45415"/>
                </a:lnTo>
                <a:close/>
              </a:path>
              <a:path w="83820" h="84455">
                <a:moveTo>
                  <a:pt x="40376" y="45476"/>
                </a:moveTo>
                <a:lnTo>
                  <a:pt x="40141" y="45379"/>
                </a:lnTo>
                <a:lnTo>
                  <a:pt x="40376" y="45476"/>
                </a:lnTo>
                <a:close/>
              </a:path>
              <a:path w="83820" h="84455">
                <a:moveTo>
                  <a:pt x="39998" y="45379"/>
                </a:moveTo>
                <a:lnTo>
                  <a:pt x="39788" y="45326"/>
                </a:lnTo>
                <a:lnTo>
                  <a:pt x="39932" y="45326"/>
                </a:lnTo>
                <a:close/>
              </a:path>
              <a:path w="83820" h="84455">
                <a:moveTo>
                  <a:pt x="83601" y="45478"/>
                </a:moveTo>
                <a:lnTo>
                  <a:pt x="43573" y="45478"/>
                </a:lnTo>
                <a:lnTo>
                  <a:pt x="43704" y="45384"/>
                </a:lnTo>
                <a:lnTo>
                  <a:pt x="43890" y="45326"/>
                </a:lnTo>
                <a:lnTo>
                  <a:pt x="83609" y="45326"/>
                </a:lnTo>
                <a:lnTo>
                  <a:pt x="83601" y="45478"/>
                </a:lnTo>
                <a:close/>
              </a:path>
              <a:path w="83820" h="84455">
                <a:moveTo>
                  <a:pt x="40185" y="45427"/>
                </a:moveTo>
                <a:lnTo>
                  <a:pt x="40012" y="45332"/>
                </a:lnTo>
                <a:lnTo>
                  <a:pt x="40185" y="45427"/>
                </a:lnTo>
                <a:close/>
              </a:path>
              <a:path w="83820" h="84455">
                <a:moveTo>
                  <a:pt x="40523" y="45514"/>
                </a:moveTo>
                <a:lnTo>
                  <a:pt x="40322" y="45443"/>
                </a:lnTo>
                <a:lnTo>
                  <a:pt x="40523" y="45514"/>
                </a:lnTo>
                <a:close/>
              </a:path>
              <a:path w="83820" h="84455">
                <a:moveTo>
                  <a:pt x="43164" y="45512"/>
                </a:moveTo>
                <a:lnTo>
                  <a:pt x="43485" y="45371"/>
                </a:lnTo>
                <a:lnTo>
                  <a:pt x="43294" y="45478"/>
                </a:lnTo>
                <a:lnTo>
                  <a:pt x="43164" y="45512"/>
                </a:lnTo>
                <a:close/>
              </a:path>
              <a:path w="83820" h="84455">
                <a:moveTo>
                  <a:pt x="40270" y="45449"/>
                </a:moveTo>
                <a:lnTo>
                  <a:pt x="40118" y="45377"/>
                </a:lnTo>
                <a:lnTo>
                  <a:pt x="40270" y="45449"/>
                </a:lnTo>
                <a:close/>
              </a:path>
              <a:path w="83820" h="84455">
                <a:moveTo>
                  <a:pt x="43511" y="45443"/>
                </a:moveTo>
                <a:lnTo>
                  <a:pt x="43682" y="45379"/>
                </a:lnTo>
                <a:lnTo>
                  <a:pt x="43511" y="45443"/>
                </a:lnTo>
                <a:close/>
              </a:path>
              <a:path w="83820" h="84455">
                <a:moveTo>
                  <a:pt x="40186" y="45449"/>
                </a:moveTo>
                <a:lnTo>
                  <a:pt x="40014" y="45384"/>
                </a:lnTo>
                <a:lnTo>
                  <a:pt x="40186" y="45449"/>
                </a:lnTo>
                <a:close/>
              </a:path>
              <a:path w="83820" h="84455">
                <a:moveTo>
                  <a:pt x="43379" y="45533"/>
                </a:moveTo>
                <a:lnTo>
                  <a:pt x="43562" y="45427"/>
                </a:lnTo>
                <a:lnTo>
                  <a:pt x="83601" y="45478"/>
                </a:lnTo>
                <a:lnTo>
                  <a:pt x="43573" y="45504"/>
                </a:lnTo>
                <a:lnTo>
                  <a:pt x="43379" y="45533"/>
                </a:lnTo>
                <a:close/>
              </a:path>
              <a:path w="83820" h="84455">
                <a:moveTo>
                  <a:pt x="40229" y="45478"/>
                </a:moveTo>
                <a:lnTo>
                  <a:pt x="40034" y="45402"/>
                </a:lnTo>
                <a:lnTo>
                  <a:pt x="40229" y="45478"/>
                </a:lnTo>
                <a:close/>
              </a:path>
              <a:path w="83820" h="84455">
                <a:moveTo>
                  <a:pt x="40736" y="45568"/>
                </a:moveTo>
                <a:lnTo>
                  <a:pt x="40437" y="45472"/>
                </a:lnTo>
                <a:lnTo>
                  <a:pt x="40736" y="45568"/>
                </a:lnTo>
                <a:close/>
              </a:path>
              <a:path w="83820" h="84455">
                <a:moveTo>
                  <a:pt x="42960" y="45564"/>
                </a:moveTo>
                <a:lnTo>
                  <a:pt x="43365" y="45415"/>
                </a:lnTo>
                <a:lnTo>
                  <a:pt x="43141" y="45517"/>
                </a:lnTo>
                <a:lnTo>
                  <a:pt x="42960" y="45564"/>
                </a:lnTo>
                <a:close/>
              </a:path>
              <a:path w="83820" h="84455">
                <a:moveTo>
                  <a:pt x="43222" y="45557"/>
                </a:moveTo>
                <a:lnTo>
                  <a:pt x="43462" y="45458"/>
                </a:lnTo>
                <a:lnTo>
                  <a:pt x="43222" y="45557"/>
                </a:lnTo>
                <a:close/>
              </a:path>
              <a:path w="83820" h="84455">
                <a:moveTo>
                  <a:pt x="40474" y="45559"/>
                </a:moveTo>
                <a:lnTo>
                  <a:pt x="40234" y="45464"/>
                </a:lnTo>
                <a:lnTo>
                  <a:pt x="40474" y="45559"/>
                </a:lnTo>
                <a:close/>
              </a:path>
              <a:path w="83820" h="84455">
                <a:moveTo>
                  <a:pt x="43001" y="45590"/>
                </a:moveTo>
                <a:lnTo>
                  <a:pt x="43195" y="45504"/>
                </a:lnTo>
                <a:lnTo>
                  <a:pt x="43001" y="45590"/>
                </a:lnTo>
                <a:close/>
              </a:path>
              <a:path w="83820" h="84455">
                <a:moveTo>
                  <a:pt x="40682" y="45590"/>
                </a:moveTo>
                <a:lnTo>
                  <a:pt x="40501" y="45542"/>
                </a:lnTo>
                <a:lnTo>
                  <a:pt x="40682" y="45590"/>
                </a:lnTo>
                <a:close/>
              </a:path>
              <a:path w="83820" h="84455">
                <a:moveTo>
                  <a:pt x="40313" y="45535"/>
                </a:moveTo>
                <a:lnTo>
                  <a:pt x="40105" y="45504"/>
                </a:lnTo>
                <a:lnTo>
                  <a:pt x="40267" y="45504"/>
                </a:lnTo>
                <a:close/>
              </a:path>
              <a:path w="83820" h="84455">
                <a:moveTo>
                  <a:pt x="83593" y="45643"/>
                </a:moveTo>
                <a:lnTo>
                  <a:pt x="43217" y="45643"/>
                </a:lnTo>
                <a:lnTo>
                  <a:pt x="43386" y="45542"/>
                </a:lnTo>
                <a:lnTo>
                  <a:pt x="43573" y="45504"/>
                </a:lnTo>
                <a:lnTo>
                  <a:pt x="83600" y="45504"/>
                </a:lnTo>
                <a:lnTo>
                  <a:pt x="83593" y="45643"/>
                </a:lnTo>
                <a:close/>
              </a:path>
              <a:path w="83820" h="84455">
                <a:moveTo>
                  <a:pt x="42811" y="45619"/>
                </a:moveTo>
                <a:lnTo>
                  <a:pt x="43164" y="45512"/>
                </a:lnTo>
                <a:lnTo>
                  <a:pt x="42927" y="45601"/>
                </a:lnTo>
                <a:close/>
              </a:path>
              <a:path w="83820" h="84455">
                <a:moveTo>
                  <a:pt x="40875" y="45620"/>
                </a:moveTo>
                <a:lnTo>
                  <a:pt x="40649" y="45575"/>
                </a:lnTo>
                <a:lnTo>
                  <a:pt x="40875" y="45620"/>
                </a:lnTo>
                <a:close/>
              </a:path>
              <a:path w="83820" h="84455">
                <a:moveTo>
                  <a:pt x="43166" y="45587"/>
                </a:moveTo>
                <a:lnTo>
                  <a:pt x="43360" y="45536"/>
                </a:lnTo>
                <a:lnTo>
                  <a:pt x="43166" y="45587"/>
                </a:lnTo>
                <a:close/>
              </a:path>
              <a:path w="83820" h="84455">
                <a:moveTo>
                  <a:pt x="40533" y="45591"/>
                </a:moveTo>
                <a:lnTo>
                  <a:pt x="40333" y="45538"/>
                </a:lnTo>
                <a:lnTo>
                  <a:pt x="40533" y="45591"/>
                </a:lnTo>
                <a:close/>
              </a:path>
              <a:path w="83820" h="84455">
                <a:moveTo>
                  <a:pt x="43019" y="45666"/>
                </a:moveTo>
                <a:lnTo>
                  <a:pt x="43223" y="45575"/>
                </a:lnTo>
                <a:lnTo>
                  <a:pt x="83593" y="45643"/>
                </a:lnTo>
                <a:lnTo>
                  <a:pt x="43019" y="45666"/>
                </a:lnTo>
                <a:close/>
              </a:path>
              <a:path w="83820" h="84455">
                <a:moveTo>
                  <a:pt x="40630" y="45643"/>
                </a:moveTo>
                <a:lnTo>
                  <a:pt x="40474" y="45643"/>
                </a:lnTo>
                <a:lnTo>
                  <a:pt x="40630" y="45643"/>
                </a:lnTo>
                <a:close/>
              </a:path>
              <a:path w="83820" h="84455">
                <a:moveTo>
                  <a:pt x="40690" y="45623"/>
                </a:moveTo>
                <a:lnTo>
                  <a:pt x="40527" y="45567"/>
                </a:lnTo>
                <a:lnTo>
                  <a:pt x="40690" y="45623"/>
                </a:lnTo>
                <a:close/>
              </a:path>
              <a:path w="83820" h="84455">
                <a:moveTo>
                  <a:pt x="42631" y="45685"/>
                </a:moveTo>
                <a:lnTo>
                  <a:pt x="42802" y="45622"/>
                </a:lnTo>
                <a:lnTo>
                  <a:pt x="43001" y="45590"/>
                </a:lnTo>
                <a:lnTo>
                  <a:pt x="42700" y="45681"/>
                </a:lnTo>
                <a:close/>
              </a:path>
              <a:path w="83820" h="84455">
                <a:moveTo>
                  <a:pt x="41051" y="45685"/>
                </a:moveTo>
                <a:lnTo>
                  <a:pt x="40751" y="45624"/>
                </a:lnTo>
                <a:lnTo>
                  <a:pt x="41051" y="45685"/>
                </a:lnTo>
                <a:close/>
              </a:path>
              <a:path w="83820" h="84455">
                <a:moveTo>
                  <a:pt x="42875" y="45673"/>
                </a:moveTo>
                <a:lnTo>
                  <a:pt x="43112" y="45598"/>
                </a:lnTo>
                <a:lnTo>
                  <a:pt x="42875" y="45673"/>
                </a:lnTo>
                <a:close/>
              </a:path>
              <a:path w="83820" h="84455">
                <a:moveTo>
                  <a:pt x="40806" y="45673"/>
                </a:moveTo>
                <a:lnTo>
                  <a:pt x="40583" y="45601"/>
                </a:lnTo>
                <a:lnTo>
                  <a:pt x="40806" y="45673"/>
                </a:lnTo>
                <a:close/>
              </a:path>
              <a:path w="83820" h="84455">
                <a:moveTo>
                  <a:pt x="42453" y="45693"/>
                </a:moveTo>
                <a:lnTo>
                  <a:pt x="42811" y="45619"/>
                </a:lnTo>
                <a:lnTo>
                  <a:pt x="42627" y="45685"/>
                </a:lnTo>
                <a:lnTo>
                  <a:pt x="42453" y="45693"/>
                </a:lnTo>
                <a:close/>
              </a:path>
              <a:path w="83820" h="84455">
                <a:moveTo>
                  <a:pt x="41225" y="45693"/>
                </a:moveTo>
                <a:lnTo>
                  <a:pt x="41001" y="45666"/>
                </a:lnTo>
                <a:lnTo>
                  <a:pt x="41225" y="45693"/>
                </a:lnTo>
                <a:close/>
              </a:path>
              <a:path w="83820" h="84455">
                <a:moveTo>
                  <a:pt x="40857" y="45675"/>
                </a:moveTo>
                <a:lnTo>
                  <a:pt x="40690" y="45623"/>
                </a:lnTo>
                <a:lnTo>
                  <a:pt x="40857" y="45675"/>
                </a:lnTo>
                <a:close/>
              </a:path>
              <a:path w="83820" h="84455">
                <a:moveTo>
                  <a:pt x="83587" y="45758"/>
                </a:moveTo>
                <a:lnTo>
                  <a:pt x="42849" y="45758"/>
                </a:lnTo>
                <a:lnTo>
                  <a:pt x="42984" y="45685"/>
                </a:lnTo>
                <a:lnTo>
                  <a:pt x="43217" y="45656"/>
                </a:lnTo>
                <a:lnTo>
                  <a:pt x="83593" y="45656"/>
                </a:lnTo>
                <a:close/>
              </a:path>
              <a:path w="83820" h="84455">
                <a:moveTo>
                  <a:pt x="42822" y="45695"/>
                </a:moveTo>
                <a:lnTo>
                  <a:pt x="42998" y="45667"/>
                </a:lnTo>
                <a:lnTo>
                  <a:pt x="42822" y="45695"/>
                </a:lnTo>
                <a:close/>
              </a:path>
              <a:path w="83820" h="84455">
                <a:moveTo>
                  <a:pt x="83587" y="45770"/>
                </a:moveTo>
                <a:lnTo>
                  <a:pt x="42798" y="45770"/>
                </a:lnTo>
                <a:lnTo>
                  <a:pt x="42976" y="45680"/>
                </a:lnTo>
                <a:lnTo>
                  <a:pt x="42849" y="45758"/>
                </a:lnTo>
                <a:lnTo>
                  <a:pt x="83587" y="45758"/>
                </a:lnTo>
                <a:close/>
              </a:path>
              <a:path w="83820" h="84455">
                <a:moveTo>
                  <a:pt x="41003" y="45758"/>
                </a:moveTo>
                <a:lnTo>
                  <a:pt x="40842" y="45758"/>
                </a:lnTo>
                <a:lnTo>
                  <a:pt x="41003" y="45758"/>
                </a:lnTo>
                <a:close/>
              </a:path>
              <a:path w="83820" h="84455">
                <a:moveTo>
                  <a:pt x="42308" y="45746"/>
                </a:moveTo>
                <a:lnTo>
                  <a:pt x="42453" y="45693"/>
                </a:lnTo>
                <a:lnTo>
                  <a:pt x="42631" y="45685"/>
                </a:lnTo>
                <a:lnTo>
                  <a:pt x="42308" y="45746"/>
                </a:lnTo>
                <a:close/>
              </a:path>
              <a:path w="83820" h="84455">
                <a:moveTo>
                  <a:pt x="41370" y="45746"/>
                </a:moveTo>
                <a:lnTo>
                  <a:pt x="41051" y="45685"/>
                </a:lnTo>
                <a:lnTo>
                  <a:pt x="41225" y="45693"/>
                </a:lnTo>
                <a:lnTo>
                  <a:pt x="41370" y="45746"/>
                </a:lnTo>
                <a:close/>
              </a:path>
              <a:path w="83820" h="84455">
                <a:moveTo>
                  <a:pt x="41422" y="45744"/>
                </a:moveTo>
                <a:lnTo>
                  <a:pt x="41225" y="45693"/>
                </a:lnTo>
                <a:lnTo>
                  <a:pt x="41630" y="45734"/>
                </a:lnTo>
                <a:lnTo>
                  <a:pt x="41422" y="45744"/>
                </a:lnTo>
                <a:close/>
              </a:path>
              <a:path w="83820" h="84455">
                <a:moveTo>
                  <a:pt x="42256" y="45744"/>
                </a:moveTo>
                <a:lnTo>
                  <a:pt x="42048" y="45734"/>
                </a:lnTo>
                <a:lnTo>
                  <a:pt x="42453" y="45693"/>
                </a:lnTo>
                <a:lnTo>
                  <a:pt x="42256" y="45744"/>
                </a:lnTo>
                <a:close/>
              </a:path>
              <a:path w="83820" h="84455">
                <a:moveTo>
                  <a:pt x="42642" y="45763"/>
                </a:moveTo>
                <a:lnTo>
                  <a:pt x="42772" y="45700"/>
                </a:lnTo>
                <a:lnTo>
                  <a:pt x="42642" y="45763"/>
                </a:lnTo>
                <a:close/>
              </a:path>
              <a:path w="83820" h="84455">
                <a:moveTo>
                  <a:pt x="41037" y="45763"/>
                </a:moveTo>
                <a:lnTo>
                  <a:pt x="40909" y="45700"/>
                </a:lnTo>
                <a:lnTo>
                  <a:pt x="41137" y="45744"/>
                </a:lnTo>
                <a:close/>
              </a:path>
              <a:path w="83820" h="84455">
                <a:moveTo>
                  <a:pt x="41630" y="45734"/>
                </a:moveTo>
                <a:lnTo>
                  <a:pt x="41430" y="45703"/>
                </a:lnTo>
                <a:lnTo>
                  <a:pt x="41839" y="45723"/>
                </a:lnTo>
                <a:lnTo>
                  <a:pt x="41630" y="45734"/>
                </a:lnTo>
                <a:close/>
              </a:path>
              <a:path w="83820" h="84455">
                <a:moveTo>
                  <a:pt x="42048" y="45734"/>
                </a:moveTo>
                <a:lnTo>
                  <a:pt x="41839" y="45723"/>
                </a:lnTo>
                <a:lnTo>
                  <a:pt x="42248" y="45703"/>
                </a:lnTo>
                <a:lnTo>
                  <a:pt x="42048" y="45734"/>
                </a:lnTo>
                <a:close/>
              </a:path>
              <a:path w="83820" h="84455">
                <a:moveTo>
                  <a:pt x="41176" y="45756"/>
                </a:moveTo>
                <a:lnTo>
                  <a:pt x="41039" y="45713"/>
                </a:lnTo>
                <a:lnTo>
                  <a:pt x="41176" y="45756"/>
                </a:lnTo>
                <a:close/>
              </a:path>
              <a:path w="83820" h="84455">
                <a:moveTo>
                  <a:pt x="42502" y="45756"/>
                </a:moveTo>
                <a:lnTo>
                  <a:pt x="42639" y="45713"/>
                </a:lnTo>
                <a:lnTo>
                  <a:pt x="42502" y="45756"/>
                </a:lnTo>
                <a:close/>
              </a:path>
              <a:path w="83820" h="84455">
                <a:moveTo>
                  <a:pt x="41839" y="45765"/>
                </a:moveTo>
                <a:lnTo>
                  <a:pt x="41669" y="45732"/>
                </a:lnTo>
                <a:lnTo>
                  <a:pt x="42009" y="45732"/>
                </a:lnTo>
                <a:lnTo>
                  <a:pt x="41839" y="45765"/>
                </a:lnTo>
                <a:close/>
              </a:path>
              <a:path w="83820" h="84455">
                <a:moveTo>
                  <a:pt x="42445" y="45753"/>
                </a:moveTo>
                <a:close/>
              </a:path>
              <a:path w="83820" h="84455">
                <a:moveTo>
                  <a:pt x="41235" y="45753"/>
                </a:moveTo>
                <a:close/>
              </a:path>
              <a:path w="83820" h="84455">
                <a:moveTo>
                  <a:pt x="41309" y="45749"/>
                </a:moveTo>
                <a:close/>
              </a:path>
              <a:path w="83820" h="84455">
                <a:moveTo>
                  <a:pt x="42369" y="45749"/>
                </a:moveTo>
                <a:close/>
              </a:path>
              <a:path w="83820" h="84455">
                <a:moveTo>
                  <a:pt x="41728" y="45782"/>
                </a:moveTo>
                <a:lnTo>
                  <a:pt x="41422" y="45744"/>
                </a:lnTo>
                <a:lnTo>
                  <a:pt x="41630" y="45734"/>
                </a:lnTo>
                <a:close/>
              </a:path>
              <a:path w="83820" h="84455">
                <a:moveTo>
                  <a:pt x="41950" y="45782"/>
                </a:moveTo>
                <a:lnTo>
                  <a:pt x="42256" y="45744"/>
                </a:lnTo>
                <a:lnTo>
                  <a:pt x="41950" y="45782"/>
                </a:lnTo>
                <a:close/>
              </a:path>
              <a:path w="83820" h="84455">
                <a:moveTo>
                  <a:pt x="41579" y="45804"/>
                </a:moveTo>
                <a:lnTo>
                  <a:pt x="41370" y="45746"/>
                </a:lnTo>
                <a:lnTo>
                  <a:pt x="41614" y="45793"/>
                </a:lnTo>
                <a:close/>
              </a:path>
              <a:path w="83820" h="84455">
                <a:moveTo>
                  <a:pt x="42099" y="45804"/>
                </a:moveTo>
                <a:lnTo>
                  <a:pt x="42308" y="45746"/>
                </a:lnTo>
                <a:lnTo>
                  <a:pt x="42099" y="45804"/>
                </a:lnTo>
                <a:close/>
              </a:path>
              <a:path w="83820" h="84455">
                <a:moveTo>
                  <a:pt x="41434" y="45826"/>
                </a:moveTo>
                <a:close/>
              </a:path>
              <a:path w="83820" h="84455">
                <a:moveTo>
                  <a:pt x="42245" y="45826"/>
                </a:moveTo>
                <a:close/>
              </a:path>
              <a:path w="83820" h="84455">
                <a:moveTo>
                  <a:pt x="41299" y="45847"/>
                </a:moveTo>
                <a:lnTo>
                  <a:pt x="41140" y="45758"/>
                </a:lnTo>
                <a:lnTo>
                  <a:pt x="41295" y="45793"/>
                </a:lnTo>
                <a:close/>
              </a:path>
              <a:path w="83820" h="84455">
                <a:moveTo>
                  <a:pt x="42468" y="45847"/>
                </a:moveTo>
                <a:close/>
              </a:path>
              <a:path w="83820" h="84455">
                <a:moveTo>
                  <a:pt x="41629" y="45797"/>
                </a:moveTo>
                <a:lnTo>
                  <a:pt x="41471" y="45756"/>
                </a:lnTo>
                <a:lnTo>
                  <a:pt x="41612" y="45770"/>
                </a:lnTo>
                <a:close/>
              </a:path>
              <a:path w="83820" h="84455">
                <a:moveTo>
                  <a:pt x="42049" y="45797"/>
                </a:moveTo>
                <a:lnTo>
                  <a:pt x="42207" y="45756"/>
                </a:lnTo>
                <a:lnTo>
                  <a:pt x="42049" y="45797"/>
                </a:lnTo>
                <a:close/>
              </a:path>
              <a:path w="83820" h="84455">
                <a:moveTo>
                  <a:pt x="83583" y="45847"/>
                </a:moveTo>
                <a:lnTo>
                  <a:pt x="42468" y="45847"/>
                </a:lnTo>
                <a:lnTo>
                  <a:pt x="42691" y="45765"/>
                </a:lnTo>
                <a:lnTo>
                  <a:pt x="83587" y="45770"/>
                </a:lnTo>
                <a:close/>
              </a:path>
              <a:path w="83820" h="84455">
                <a:moveTo>
                  <a:pt x="41839" y="45850"/>
                </a:moveTo>
                <a:close/>
              </a:path>
              <a:path w="83820" h="84455">
                <a:moveTo>
                  <a:pt x="41706" y="45885"/>
                </a:moveTo>
                <a:lnTo>
                  <a:pt x="41502" y="45826"/>
                </a:lnTo>
                <a:lnTo>
                  <a:pt x="41723" y="45834"/>
                </a:lnTo>
                <a:close/>
              </a:path>
              <a:path w="83820" h="84455">
                <a:moveTo>
                  <a:pt x="42087" y="45885"/>
                </a:moveTo>
                <a:lnTo>
                  <a:pt x="41955" y="45834"/>
                </a:lnTo>
                <a:lnTo>
                  <a:pt x="42176" y="45826"/>
                </a:lnTo>
                <a:close/>
              </a:path>
              <a:path w="83820" h="84455">
                <a:moveTo>
                  <a:pt x="41468" y="45847"/>
                </a:moveTo>
                <a:lnTo>
                  <a:pt x="41299" y="45847"/>
                </a:lnTo>
                <a:lnTo>
                  <a:pt x="41427" y="45834"/>
                </a:lnTo>
                <a:close/>
              </a:path>
              <a:path w="83820" h="84455">
                <a:moveTo>
                  <a:pt x="83581" y="45885"/>
                </a:moveTo>
                <a:lnTo>
                  <a:pt x="42087" y="45885"/>
                </a:lnTo>
                <a:lnTo>
                  <a:pt x="42251" y="45834"/>
                </a:lnTo>
                <a:lnTo>
                  <a:pt x="42379" y="45847"/>
                </a:lnTo>
                <a:lnTo>
                  <a:pt x="83583" y="45847"/>
                </a:lnTo>
                <a:close/>
              </a:path>
              <a:path w="83820" h="84455">
                <a:moveTo>
                  <a:pt x="41972" y="45885"/>
                </a:moveTo>
                <a:lnTo>
                  <a:pt x="41706" y="45885"/>
                </a:lnTo>
                <a:lnTo>
                  <a:pt x="41839" y="45857"/>
                </a:lnTo>
                <a:lnTo>
                  <a:pt x="41972" y="45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92423" y="230154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6778" y="230720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8437" y="261738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4624" y="261647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0824" y="261557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87011" y="261466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3211" y="261376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9399" y="261285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15599" y="2611945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91799" y="261104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7986" y="261012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44186" y="260922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20373" y="260832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96573" y="2607411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72773" y="260650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23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8961" y="260560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25161" y="2604693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01348" y="260379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77548" y="260289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53735" y="260197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9935" y="260107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06135" y="2600159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82323" y="259925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58523" y="259835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34710" y="259744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78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10910" y="259654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87097" y="2595638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63297" y="259472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50" y="0"/>
                </a:lnTo>
                <a:lnTo>
                  <a:pt x="57365" y="19050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39497" y="259382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15" y="19723"/>
                </a:moveTo>
                <a:lnTo>
                  <a:pt x="0" y="673"/>
                </a:lnTo>
                <a:lnTo>
                  <a:pt x="57137" y="0"/>
                </a:lnTo>
                <a:lnTo>
                  <a:pt x="57365" y="19050"/>
                </a:lnTo>
                <a:lnTo>
                  <a:pt x="215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15684" y="2592920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37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91884" y="2592006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35"/>
                </a:moveTo>
                <a:lnTo>
                  <a:pt x="0" y="685"/>
                </a:lnTo>
                <a:lnTo>
                  <a:pt x="57137" y="0"/>
                </a:lnTo>
                <a:lnTo>
                  <a:pt x="57365" y="19049"/>
                </a:lnTo>
                <a:lnTo>
                  <a:pt x="228" y="1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68072" y="2591104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5" h="20319">
                <a:moveTo>
                  <a:pt x="228" y="19723"/>
                </a:moveTo>
                <a:lnTo>
                  <a:pt x="0" y="673"/>
                </a:lnTo>
                <a:lnTo>
                  <a:pt x="57150" y="0"/>
                </a:lnTo>
                <a:lnTo>
                  <a:pt x="57378" y="19050"/>
                </a:lnTo>
                <a:lnTo>
                  <a:pt x="228" y="1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44272" y="2590520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228" y="19405"/>
                </a:moveTo>
                <a:lnTo>
                  <a:pt x="0" y="355"/>
                </a:lnTo>
                <a:lnTo>
                  <a:pt x="29591" y="0"/>
                </a:lnTo>
                <a:lnTo>
                  <a:pt x="29819" y="19050"/>
                </a:lnTo>
                <a:lnTo>
                  <a:pt x="228" y="19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4696" y="2518829"/>
            <a:ext cx="176530" cy="193040"/>
          </a:xfrm>
          <a:custGeom>
            <a:avLst/>
            <a:gdLst/>
            <a:ahLst/>
            <a:cxnLst/>
            <a:rect l="l" t="t" r="r" b="b"/>
            <a:pathLst>
              <a:path w="176529" h="193039">
                <a:moveTo>
                  <a:pt x="88074" y="192760"/>
                </a:moveTo>
                <a:lnTo>
                  <a:pt x="53663" y="185185"/>
                </a:lnTo>
                <a:lnTo>
                  <a:pt x="25596" y="164526"/>
                </a:lnTo>
                <a:lnTo>
                  <a:pt x="6750" y="133883"/>
                </a:lnTo>
                <a:lnTo>
                  <a:pt x="0" y="96354"/>
                </a:lnTo>
                <a:lnTo>
                  <a:pt x="6750" y="58855"/>
                </a:lnTo>
                <a:lnTo>
                  <a:pt x="25596" y="28227"/>
                </a:lnTo>
                <a:lnTo>
                  <a:pt x="53663" y="7574"/>
                </a:lnTo>
                <a:lnTo>
                  <a:pt x="88074" y="0"/>
                </a:lnTo>
                <a:lnTo>
                  <a:pt x="122490" y="7574"/>
                </a:lnTo>
                <a:lnTo>
                  <a:pt x="150595" y="28230"/>
                </a:lnTo>
                <a:lnTo>
                  <a:pt x="169543" y="58866"/>
                </a:lnTo>
                <a:lnTo>
                  <a:pt x="176491" y="96380"/>
                </a:lnTo>
                <a:lnTo>
                  <a:pt x="169543" y="133894"/>
                </a:lnTo>
                <a:lnTo>
                  <a:pt x="150595" y="164530"/>
                </a:lnTo>
                <a:lnTo>
                  <a:pt x="122490" y="185186"/>
                </a:lnTo>
                <a:lnTo>
                  <a:pt x="88074" y="19276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25360" y="2499766"/>
            <a:ext cx="215265" cy="229870"/>
          </a:xfrm>
          <a:custGeom>
            <a:avLst/>
            <a:gdLst/>
            <a:ahLst/>
            <a:cxnLst/>
            <a:rect l="l" t="t" r="r" b="b"/>
            <a:pathLst>
              <a:path w="215264" h="229869">
                <a:moveTo>
                  <a:pt x="123996" y="1269"/>
                </a:moveTo>
                <a:lnTo>
                  <a:pt x="90811" y="1269"/>
                </a:lnTo>
                <a:lnTo>
                  <a:pt x="96272" y="0"/>
                </a:lnTo>
                <a:lnTo>
                  <a:pt x="118548" y="0"/>
                </a:lnTo>
                <a:lnTo>
                  <a:pt x="123996" y="1269"/>
                </a:lnTo>
                <a:close/>
              </a:path>
              <a:path w="215264" h="229869">
                <a:moveTo>
                  <a:pt x="118548" y="229869"/>
                </a:moveTo>
                <a:lnTo>
                  <a:pt x="96272" y="229869"/>
                </a:lnTo>
                <a:lnTo>
                  <a:pt x="85439" y="227330"/>
                </a:lnTo>
                <a:lnTo>
                  <a:pt x="46678" y="209550"/>
                </a:lnTo>
                <a:lnTo>
                  <a:pt x="42462" y="207010"/>
                </a:lnTo>
                <a:lnTo>
                  <a:pt x="20847" y="182880"/>
                </a:lnTo>
                <a:lnTo>
                  <a:pt x="17887" y="179069"/>
                </a:lnTo>
                <a:lnTo>
                  <a:pt x="3232" y="143510"/>
                </a:lnTo>
                <a:lnTo>
                  <a:pt x="0" y="111760"/>
                </a:lnTo>
                <a:lnTo>
                  <a:pt x="69" y="109219"/>
                </a:lnTo>
                <a:lnTo>
                  <a:pt x="6292" y="76200"/>
                </a:lnTo>
                <a:lnTo>
                  <a:pt x="8172" y="69850"/>
                </a:lnTo>
                <a:lnTo>
                  <a:pt x="10280" y="64769"/>
                </a:lnTo>
                <a:lnTo>
                  <a:pt x="12604" y="60960"/>
                </a:lnTo>
                <a:lnTo>
                  <a:pt x="15144" y="55880"/>
                </a:lnTo>
                <a:lnTo>
                  <a:pt x="17887" y="50800"/>
                </a:lnTo>
                <a:lnTo>
                  <a:pt x="20847" y="46989"/>
                </a:lnTo>
                <a:lnTo>
                  <a:pt x="23983" y="41910"/>
                </a:lnTo>
                <a:lnTo>
                  <a:pt x="55556" y="13969"/>
                </a:lnTo>
                <a:lnTo>
                  <a:pt x="74999" y="5080"/>
                </a:lnTo>
                <a:lnTo>
                  <a:pt x="80168" y="2539"/>
                </a:lnTo>
                <a:lnTo>
                  <a:pt x="85439" y="1269"/>
                </a:lnTo>
                <a:lnTo>
                  <a:pt x="129368" y="1269"/>
                </a:lnTo>
                <a:lnTo>
                  <a:pt x="134651" y="2539"/>
                </a:lnTo>
                <a:lnTo>
                  <a:pt x="139820" y="5080"/>
                </a:lnTo>
                <a:lnTo>
                  <a:pt x="144875" y="6350"/>
                </a:lnTo>
                <a:lnTo>
                  <a:pt x="180270" y="30480"/>
                </a:lnTo>
                <a:lnTo>
                  <a:pt x="187496" y="38100"/>
                </a:lnTo>
                <a:lnTo>
                  <a:pt x="97580" y="38100"/>
                </a:lnTo>
                <a:lnTo>
                  <a:pt x="93224" y="39369"/>
                </a:lnTo>
                <a:lnTo>
                  <a:pt x="90938" y="39369"/>
                </a:lnTo>
                <a:lnTo>
                  <a:pt x="86747" y="40639"/>
                </a:lnTo>
                <a:lnTo>
                  <a:pt x="87712" y="40639"/>
                </a:lnTo>
                <a:lnTo>
                  <a:pt x="83597" y="41910"/>
                </a:lnTo>
                <a:lnTo>
                  <a:pt x="84524" y="41910"/>
                </a:lnTo>
                <a:lnTo>
                  <a:pt x="80511" y="43180"/>
                </a:lnTo>
                <a:lnTo>
                  <a:pt x="81413" y="43180"/>
                </a:lnTo>
                <a:lnTo>
                  <a:pt x="77489" y="44450"/>
                </a:lnTo>
                <a:lnTo>
                  <a:pt x="78365" y="44450"/>
                </a:lnTo>
                <a:lnTo>
                  <a:pt x="76453" y="45719"/>
                </a:lnTo>
                <a:lnTo>
                  <a:pt x="75380" y="45719"/>
                </a:lnTo>
                <a:lnTo>
                  <a:pt x="71672" y="48260"/>
                </a:lnTo>
                <a:lnTo>
                  <a:pt x="72472" y="48260"/>
                </a:lnTo>
                <a:lnTo>
                  <a:pt x="70675" y="49530"/>
                </a:lnTo>
                <a:lnTo>
                  <a:pt x="69640" y="49530"/>
                </a:lnTo>
                <a:lnTo>
                  <a:pt x="66173" y="52069"/>
                </a:lnTo>
                <a:lnTo>
                  <a:pt x="66897" y="52069"/>
                </a:lnTo>
                <a:lnTo>
                  <a:pt x="63557" y="54610"/>
                </a:lnTo>
                <a:lnTo>
                  <a:pt x="64242" y="54610"/>
                </a:lnTo>
                <a:lnTo>
                  <a:pt x="61029" y="57150"/>
                </a:lnTo>
                <a:lnTo>
                  <a:pt x="61677" y="57150"/>
                </a:lnTo>
                <a:lnTo>
                  <a:pt x="58616" y="59689"/>
                </a:lnTo>
                <a:lnTo>
                  <a:pt x="59226" y="59689"/>
                </a:lnTo>
                <a:lnTo>
                  <a:pt x="56292" y="62230"/>
                </a:lnTo>
                <a:lnTo>
                  <a:pt x="56876" y="62230"/>
                </a:lnTo>
                <a:lnTo>
                  <a:pt x="54095" y="64769"/>
                </a:lnTo>
                <a:lnTo>
                  <a:pt x="54629" y="64769"/>
                </a:lnTo>
                <a:lnTo>
                  <a:pt x="52884" y="67310"/>
                </a:lnTo>
                <a:lnTo>
                  <a:pt x="52508" y="67310"/>
                </a:lnTo>
                <a:lnTo>
                  <a:pt x="50044" y="71119"/>
                </a:lnTo>
                <a:lnTo>
                  <a:pt x="50514" y="71119"/>
                </a:lnTo>
                <a:lnTo>
                  <a:pt x="48981" y="73660"/>
                </a:lnTo>
                <a:lnTo>
                  <a:pt x="48634" y="73660"/>
                </a:lnTo>
                <a:lnTo>
                  <a:pt x="46513" y="77469"/>
                </a:lnTo>
                <a:lnTo>
                  <a:pt x="46907" y="77469"/>
                </a:lnTo>
                <a:lnTo>
                  <a:pt x="45603" y="80010"/>
                </a:lnTo>
                <a:lnTo>
                  <a:pt x="45307" y="80010"/>
                </a:lnTo>
                <a:lnTo>
                  <a:pt x="43973" y="83819"/>
                </a:lnTo>
                <a:lnTo>
                  <a:pt x="42271" y="87630"/>
                </a:lnTo>
                <a:lnTo>
                  <a:pt x="42551" y="87630"/>
                </a:lnTo>
                <a:lnTo>
                  <a:pt x="41154" y="91439"/>
                </a:lnTo>
                <a:lnTo>
                  <a:pt x="41395" y="91439"/>
                </a:lnTo>
                <a:lnTo>
                  <a:pt x="40201" y="95250"/>
                </a:lnTo>
                <a:lnTo>
                  <a:pt x="40405" y="95250"/>
                </a:lnTo>
                <a:lnTo>
                  <a:pt x="39427" y="99060"/>
                </a:lnTo>
                <a:lnTo>
                  <a:pt x="39579" y="99060"/>
                </a:lnTo>
                <a:lnTo>
                  <a:pt x="38804" y="102869"/>
                </a:lnTo>
                <a:lnTo>
                  <a:pt x="38931" y="102869"/>
                </a:lnTo>
                <a:lnTo>
                  <a:pt x="38373" y="106680"/>
                </a:lnTo>
                <a:lnTo>
                  <a:pt x="38192" y="110489"/>
                </a:lnTo>
                <a:lnTo>
                  <a:pt x="38030" y="114300"/>
                </a:lnTo>
                <a:lnTo>
                  <a:pt x="38106" y="118110"/>
                </a:lnTo>
                <a:lnTo>
                  <a:pt x="38449" y="123189"/>
                </a:lnTo>
                <a:lnTo>
                  <a:pt x="38931" y="127000"/>
                </a:lnTo>
                <a:lnTo>
                  <a:pt x="38804" y="127000"/>
                </a:lnTo>
                <a:lnTo>
                  <a:pt x="39579" y="130810"/>
                </a:lnTo>
                <a:lnTo>
                  <a:pt x="39427" y="130810"/>
                </a:lnTo>
                <a:lnTo>
                  <a:pt x="40405" y="134619"/>
                </a:lnTo>
                <a:lnTo>
                  <a:pt x="40201" y="134619"/>
                </a:lnTo>
                <a:lnTo>
                  <a:pt x="41395" y="138430"/>
                </a:lnTo>
                <a:lnTo>
                  <a:pt x="41154" y="138430"/>
                </a:lnTo>
                <a:lnTo>
                  <a:pt x="42551" y="142239"/>
                </a:lnTo>
                <a:lnTo>
                  <a:pt x="43846" y="146050"/>
                </a:lnTo>
                <a:lnTo>
                  <a:pt x="45307" y="149860"/>
                </a:lnTo>
                <a:lnTo>
                  <a:pt x="45603" y="149860"/>
                </a:lnTo>
                <a:lnTo>
                  <a:pt x="46907" y="152400"/>
                </a:lnTo>
                <a:lnTo>
                  <a:pt x="46513" y="152400"/>
                </a:lnTo>
                <a:lnTo>
                  <a:pt x="48634" y="156210"/>
                </a:lnTo>
                <a:lnTo>
                  <a:pt x="48981" y="156210"/>
                </a:lnTo>
                <a:lnTo>
                  <a:pt x="50514" y="158750"/>
                </a:lnTo>
                <a:lnTo>
                  <a:pt x="50044" y="158750"/>
                </a:lnTo>
                <a:lnTo>
                  <a:pt x="52508" y="162560"/>
                </a:lnTo>
                <a:lnTo>
                  <a:pt x="52884" y="162560"/>
                </a:lnTo>
                <a:lnTo>
                  <a:pt x="54629" y="165100"/>
                </a:lnTo>
                <a:lnTo>
                  <a:pt x="55022" y="165100"/>
                </a:lnTo>
                <a:lnTo>
                  <a:pt x="56876" y="167639"/>
                </a:lnTo>
                <a:lnTo>
                  <a:pt x="56292" y="167639"/>
                </a:lnTo>
                <a:lnTo>
                  <a:pt x="59226" y="170180"/>
                </a:lnTo>
                <a:lnTo>
                  <a:pt x="58616" y="170180"/>
                </a:lnTo>
                <a:lnTo>
                  <a:pt x="61677" y="172719"/>
                </a:lnTo>
                <a:lnTo>
                  <a:pt x="61029" y="172719"/>
                </a:lnTo>
                <a:lnTo>
                  <a:pt x="64242" y="175260"/>
                </a:lnTo>
                <a:lnTo>
                  <a:pt x="63557" y="175260"/>
                </a:lnTo>
                <a:lnTo>
                  <a:pt x="66897" y="177800"/>
                </a:lnTo>
                <a:lnTo>
                  <a:pt x="67906" y="177800"/>
                </a:lnTo>
                <a:lnTo>
                  <a:pt x="69640" y="179069"/>
                </a:lnTo>
                <a:lnTo>
                  <a:pt x="68878" y="179069"/>
                </a:lnTo>
                <a:lnTo>
                  <a:pt x="72472" y="181610"/>
                </a:lnTo>
                <a:lnTo>
                  <a:pt x="71672" y="181610"/>
                </a:lnTo>
                <a:lnTo>
                  <a:pt x="75380" y="182880"/>
                </a:lnTo>
                <a:lnTo>
                  <a:pt x="74542" y="182880"/>
                </a:lnTo>
                <a:lnTo>
                  <a:pt x="78365" y="185419"/>
                </a:lnTo>
                <a:lnTo>
                  <a:pt x="79451" y="185419"/>
                </a:lnTo>
                <a:lnTo>
                  <a:pt x="81413" y="186689"/>
                </a:lnTo>
                <a:lnTo>
                  <a:pt x="80511" y="186689"/>
                </a:lnTo>
                <a:lnTo>
                  <a:pt x="84524" y="187960"/>
                </a:lnTo>
                <a:lnTo>
                  <a:pt x="83597" y="187960"/>
                </a:lnTo>
                <a:lnTo>
                  <a:pt x="87712" y="189230"/>
                </a:lnTo>
                <a:lnTo>
                  <a:pt x="86747" y="189230"/>
                </a:lnTo>
                <a:lnTo>
                  <a:pt x="90938" y="190500"/>
                </a:lnTo>
                <a:lnTo>
                  <a:pt x="93224" y="190500"/>
                </a:lnTo>
                <a:lnTo>
                  <a:pt x="97580" y="191769"/>
                </a:lnTo>
                <a:lnTo>
                  <a:pt x="187496" y="191769"/>
                </a:lnTo>
                <a:lnTo>
                  <a:pt x="168141" y="209550"/>
                </a:lnTo>
                <a:lnTo>
                  <a:pt x="163772" y="213360"/>
                </a:lnTo>
                <a:lnTo>
                  <a:pt x="134651" y="226060"/>
                </a:lnTo>
                <a:lnTo>
                  <a:pt x="118548" y="229869"/>
                </a:lnTo>
                <a:close/>
              </a:path>
              <a:path w="215264" h="229869">
                <a:moveTo>
                  <a:pt x="140265" y="46989"/>
                </a:moveTo>
                <a:lnTo>
                  <a:pt x="136455" y="44450"/>
                </a:lnTo>
                <a:lnTo>
                  <a:pt x="137318" y="44450"/>
                </a:lnTo>
                <a:lnTo>
                  <a:pt x="133407" y="43180"/>
                </a:lnTo>
                <a:lnTo>
                  <a:pt x="134296" y="43180"/>
                </a:lnTo>
                <a:lnTo>
                  <a:pt x="130282" y="41910"/>
                </a:lnTo>
                <a:lnTo>
                  <a:pt x="131210" y="41910"/>
                </a:lnTo>
                <a:lnTo>
                  <a:pt x="127107" y="40639"/>
                </a:lnTo>
                <a:lnTo>
                  <a:pt x="128073" y="40639"/>
                </a:lnTo>
                <a:lnTo>
                  <a:pt x="123869" y="39369"/>
                </a:lnTo>
                <a:lnTo>
                  <a:pt x="121583" y="39369"/>
                </a:lnTo>
                <a:lnTo>
                  <a:pt x="117227" y="38100"/>
                </a:lnTo>
                <a:lnTo>
                  <a:pt x="187496" y="38100"/>
                </a:lnTo>
                <a:lnTo>
                  <a:pt x="190823" y="41910"/>
                </a:lnTo>
                <a:lnTo>
                  <a:pt x="193186" y="45719"/>
                </a:lnTo>
                <a:lnTo>
                  <a:pt x="139439" y="45719"/>
                </a:lnTo>
                <a:lnTo>
                  <a:pt x="140265" y="46989"/>
                </a:lnTo>
                <a:close/>
              </a:path>
              <a:path w="215264" h="229869">
                <a:moveTo>
                  <a:pt x="74542" y="46989"/>
                </a:moveTo>
                <a:lnTo>
                  <a:pt x="75380" y="45719"/>
                </a:lnTo>
                <a:lnTo>
                  <a:pt x="76453" y="45719"/>
                </a:lnTo>
                <a:lnTo>
                  <a:pt x="74542" y="46989"/>
                </a:lnTo>
                <a:close/>
              </a:path>
              <a:path w="215264" h="229869">
                <a:moveTo>
                  <a:pt x="145929" y="50800"/>
                </a:moveTo>
                <a:lnTo>
                  <a:pt x="142347" y="48260"/>
                </a:lnTo>
                <a:lnTo>
                  <a:pt x="143135" y="48260"/>
                </a:lnTo>
                <a:lnTo>
                  <a:pt x="139439" y="45719"/>
                </a:lnTo>
                <a:lnTo>
                  <a:pt x="193186" y="45719"/>
                </a:lnTo>
                <a:lnTo>
                  <a:pt x="193973" y="46989"/>
                </a:lnTo>
                <a:lnTo>
                  <a:pt x="195937" y="49530"/>
                </a:lnTo>
                <a:lnTo>
                  <a:pt x="145167" y="49530"/>
                </a:lnTo>
                <a:lnTo>
                  <a:pt x="145929" y="50800"/>
                </a:lnTo>
                <a:close/>
              </a:path>
              <a:path w="215264" h="229869">
                <a:moveTo>
                  <a:pt x="68878" y="50800"/>
                </a:moveTo>
                <a:lnTo>
                  <a:pt x="69640" y="49530"/>
                </a:lnTo>
                <a:lnTo>
                  <a:pt x="70675" y="49530"/>
                </a:lnTo>
                <a:lnTo>
                  <a:pt x="68878" y="50800"/>
                </a:lnTo>
                <a:close/>
              </a:path>
              <a:path w="215264" h="229869">
                <a:moveTo>
                  <a:pt x="162807" y="68580"/>
                </a:moveTo>
                <a:lnTo>
                  <a:pt x="160178" y="64769"/>
                </a:lnTo>
                <a:lnTo>
                  <a:pt x="160724" y="64769"/>
                </a:lnTo>
                <a:lnTo>
                  <a:pt x="157943" y="62230"/>
                </a:lnTo>
                <a:lnTo>
                  <a:pt x="158515" y="62230"/>
                </a:lnTo>
                <a:lnTo>
                  <a:pt x="155594" y="59689"/>
                </a:lnTo>
                <a:lnTo>
                  <a:pt x="156203" y="59689"/>
                </a:lnTo>
                <a:lnTo>
                  <a:pt x="153130" y="57150"/>
                </a:lnTo>
                <a:lnTo>
                  <a:pt x="153777" y="57150"/>
                </a:lnTo>
                <a:lnTo>
                  <a:pt x="150564" y="54610"/>
                </a:lnTo>
                <a:lnTo>
                  <a:pt x="151250" y="54610"/>
                </a:lnTo>
                <a:lnTo>
                  <a:pt x="147910" y="52069"/>
                </a:lnTo>
                <a:lnTo>
                  <a:pt x="148634" y="52069"/>
                </a:lnTo>
                <a:lnTo>
                  <a:pt x="145167" y="49530"/>
                </a:lnTo>
                <a:lnTo>
                  <a:pt x="195937" y="49530"/>
                </a:lnTo>
                <a:lnTo>
                  <a:pt x="196919" y="50800"/>
                </a:lnTo>
                <a:lnTo>
                  <a:pt x="199663" y="55880"/>
                </a:lnTo>
                <a:lnTo>
                  <a:pt x="202203" y="60960"/>
                </a:lnTo>
                <a:lnTo>
                  <a:pt x="204539" y="64769"/>
                </a:lnTo>
                <a:lnTo>
                  <a:pt x="205593" y="67310"/>
                </a:lnTo>
                <a:lnTo>
                  <a:pt x="162299" y="67310"/>
                </a:lnTo>
                <a:lnTo>
                  <a:pt x="162807" y="68580"/>
                </a:lnTo>
                <a:close/>
              </a:path>
              <a:path w="215264" h="229869">
                <a:moveTo>
                  <a:pt x="52012" y="68580"/>
                </a:moveTo>
                <a:lnTo>
                  <a:pt x="52508" y="67310"/>
                </a:lnTo>
                <a:lnTo>
                  <a:pt x="52884" y="67310"/>
                </a:lnTo>
                <a:lnTo>
                  <a:pt x="52012" y="68580"/>
                </a:lnTo>
                <a:close/>
              </a:path>
              <a:path w="215264" h="229869">
                <a:moveTo>
                  <a:pt x="166604" y="74930"/>
                </a:moveTo>
                <a:lnTo>
                  <a:pt x="164306" y="71119"/>
                </a:lnTo>
                <a:lnTo>
                  <a:pt x="164776" y="71119"/>
                </a:lnTo>
                <a:lnTo>
                  <a:pt x="162299" y="67310"/>
                </a:lnTo>
                <a:lnTo>
                  <a:pt x="205593" y="67310"/>
                </a:lnTo>
                <a:lnTo>
                  <a:pt x="206648" y="69850"/>
                </a:lnTo>
                <a:lnTo>
                  <a:pt x="207775" y="73660"/>
                </a:lnTo>
                <a:lnTo>
                  <a:pt x="166173" y="73660"/>
                </a:lnTo>
                <a:lnTo>
                  <a:pt x="166604" y="74930"/>
                </a:lnTo>
                <a:close/>
              </a:path>
              <a:path w="215264" h="229869">
                <a:moveTo>
                  <a:pt x="48215" y="74930"/>
                </a:moveTo>
                <a:lnTo>
                  <a:pt x="48634" y="73660"/>
                </a:lnTo>
                <a:lnTo>
                  <a:pt x="48981" y="73660"/>
                </a:lnTo>
                <a:lnTo>
                  <a:pt x="48215" y="74930"/>
                </a:lnTo>
                <a:close/>
              </a:path>
              <a:path w="215264" h="229869">
                <a:moveTo>
                  <a:pt x="169868" y="81280"/>
                </a:moveTo>
                <a:lnTo>
                  <a:pt x="167913" y="77469"/>
                </a:lnTo>
                <a:lnTo>
                  <a:pt x="168306" y="77469"/>
                </a:lnTo>
                <a:lnTo>
                  <a:pt x="166173" y="73660"/>
                </a:lnTo>
                <a:lnTo>
                  <a:pt x="207775" y="73660"/>
                </a:lnTo>
                <a:lnTo>
                  <a:pt x="208527" y="76200"/>
                </a:lnTo>
                <a:lnTo>
                  <a:pt x="209765" y="80010"/>
                </a:lnTo>
                <a:lnTo>
                  <a:pt x="169513" y="80010"/>
                </a:lnTo>
                <a:lnTo>
                  <a:pt x="169868" y="81280"/>
                </a:lnTo>
                <a:close/>
              </a:path>
              <a:path w="215264" h="229869">
                <a:moveTo>
                  <a:pt x="44951" y="81280"/>
                </a:moveTo>
                <a:lnTo>
                  <a:pt x="45307" y="80010"/>
                </a:lnTo>
                <a:lnTo>
                  <a:pt x="45603" y="80010"/>
                </a:lnTo>
                <a:lnTo>
                  <a:pt x="44951" y="81280"/>
                </a:lnTo>
                <a:close/>
              </a:path>
              <a:path w="215264" h="229869">
                <a:moveTo>
                  <a:pt x="214814" y="111760"/>
                </a:moveTo>
                <a:lnTo>
                  <a:pt x="176701" y="111760"/>
                </a:lnTo>
                <a:lnTo>
                  <a:pt x="176663" y="110489"/>
                </a:lnTo>
                <a:lnTo>
                  <a:pt x="176536" y="109219"/>
                </a:lnTo>
                <a:lnTo>
                  <a:pt x="176371" y="106680"/>
                </a:lnTo>
                <a:lnTo>
                  <a:pt x="175888" y="102869"/>
                </a:lnTo>
                <a:lnTo>
                  <a:pt x="175228" y="99060"/>
                </a:lnTo>
                <a:lnTo>
                  <a:pt x="175393" y="99060"/>
                </a:lnTo>
                <a:lnTo>
                  <a:pt x="174402" y="95250"/>
                </a:lnTo>
                <a:lnTo>
                  <a:pt x="174605" y="95250"/>
                </a:lnTo>
                <a:lnTo>
                  <a:pt x="173412" y="91439"/>
                </a:lnTo>
                <a:lnTo>
                  <a:pt x="173653" y="91439"/>
                </a:lnTo>
                <a:lnTo>
                  <a:pt x="172269" y="87630"/>
                </a:lnTo>
                <a:lnTo>
                  <a:pt x="172548" y="87630"/>
                </a:lnTo>
                <a:lnTo>
                  <a:pt x="170961" y="83819"/>
                </a:lnTo>
                <a:lnTo>
                  <a:pt x="169513" y="80010"/>
                </a:lnTo>
                <a:lnTo>
                  <a:pt x="209765" y="80010"/>
                </a:lnTo>
                <a:lnTo>
                  <a:pt x="210178" y="81280"/>
                </a:lnTo>
                <a:lnTo>
                  <a:pt x="214750" y="109219"/>
                </a:lnTo>
                <a:lnTo>
                  <a:pt x="214814" y="111760"/>
                </a:lnTo>
                <a:close/>
              </a:path>
              <a:path w="215264" h="229869">
                <a:moveTo>
                  <a:pt x="43529" y="85089"/>
                </a:moveTo>
                <a:lnTo>
                  <a:pt x="43846" y="83819"/>
                </a:lnTo>
                <a:lnTo>
                  <a:pt x="43529" y="85089"/>
                </a:lnTo>
                <a:close/>
              </a:path>
              <a:path w="215264" h="229869">
                <a:moveTo>
                  <a:pt x="171278" y="85089"/>
                </a:moveTo>
                <a:lnTo>
                  <a:pt x="170837" y="83819"/>
                </a:lnTo>
                <a:lnTo>
                  <a:pt x="171278" y="85089"/>
                </a:lnTo>
                <a:close/>
              </a:path>
              <a:path w="215264" h="229869">
                <a:moveTo>
                  <a:pt x="38120" y="111548"/>
                </a:moveTo>
                <a:lnTo>
                  <a:pt x="38144" y="110489"/>
                </a:lnTo>
                <a:lnTo>
                  <a:pt x="38120" y="111548"/>
                </a:lnTo>
                <a:close/>
              </a:path>
              <a:path w="215264" h="229869">
                <a:moveTo>
                  <a:pt x="176686" y="111535"/>
                </a:moveTo>
                <a:lnTo>
                  <a:pt x="176618" y="110489"/>
                </a:lnTo>
                <a:lnTo>
                  <a:pt x="176686" y="111535"/>
                </a:lnTo>
                <a:close/>
              </a:path>
              <a:path w="215264" h="229869">
                <a:moveTo>
                  <a:pt x="214852" y="115569"/>
                </a:moveTo>
                <a:lnTo>
                  <a:pt x="176777" y="115569"/>
                </a:lnTo>
                <a:lnTo>
                  <a:pt x="176777" y="114300"/>
                </a:lnTo>
                <a:lnTo>
                  <a:pt x="176686" y="111535"/>
                </a:lnTo>
                <a:lnTo>
                  <a:pt x="176701" y="111760"/>
                </a:lnTo>
                <a:lnTo>
                  <a:pt x="214814" y="111760"/>
                </a:lnTo>
                <a:lnTo>
                  <a:pt x="214852" y="115569"/>
                </a:lnTo>
                <a:close/>
              </a:path>
              <a:path w="215264" h="229869">
                <a:moveTo>
                  <a:pt x="38115" y="111760"/>
                </a:moveTo>
                <a:lnTo>
                  <a:pt x="38120" y="111548"/>
                </a:lnTo>
                <a:lnTo>
                  <a:pt x="38115" y="111760"/>
                </a:lnTo>
                <a:close/>
              </a:path>
              <a:path w="215264" h="229869">
                <a:moveTo>
                  <a:pt x="38044" y="114935"/>
                </a:moveTo>
                <a:lnTo>
                  <a:pt x="38030" y="114300"/>
                </a:lnTo>
                <a:lnTo>
                  <a:pt x="38044" y="114935"/>
                </a:lnTo>
                <a:close/>
              </a:path>
              <a:path w="215264" h="229869">
                <a:moveTo>
                  <a:pt x="176763" y="114935"/>
                </a:moveTo>
                <a:lnTo>
                  <a:pt x="176749" y="114300"/>
                </a:lnTo>
                <a:lnTo>
                  <a:pt x="176763" y="114935"/>
                </a:lnTo>
                <a:close/>
              </a:path>
              <a:path w="215264" h="229869">
                <a:moveTo>
                  <a:pt x="38058" y="115569"/>
                </a:moveTo>
                <a:lnTo>
                  <a:pt x="38044" y="114935"/>
                </a:lnTo>
                <a:lnTo>
                  <a:pt x="38058" y="115569"/>
                </a:lnTo>
                <a:close/>
              </a:path>
              <a:path w="215264" h="229869">
                <a:moveTo>
                  <a:pt x="214776" y="119380"/>
                </a:moveTo>
                <a:lnTo>
                  <a:pt x="176663" y="119380"/>
                </a:lnTo>
                <a:lnTo>
                  <a:pt x="176763" y="114935"/>
                </a:lnTo>
                <a:lnTo>
                  <a:pt x="176777" y="115569"/>
                </a:lnTo>
                <a:lnTo>
                  <a:pt x="214852" y="115569"/>
                </a:lnTo>
                <a:lnTo>
                  <a:pt x="214776" y="119380"/>
                </a:lnTo>
                <a:close/>
              </a:path>
              <a:path w="215264" h="229869">
                <a:moveTo>
                  <a:pt x="176686" y="118334"/>
                </a:moveTo>
                <a:lnTo>
                  <a:pt x="176691" y="118110"/>
                </a:lnTo>
                <a:lnTo>
                  <a:pt x="176686" y="118334"/>
                </a:lnTo>
                <a:close/>
              </a:path>
              <a:path w="215264" h="229869">
                <a:moveTo>
                  <a:pt x="38192" y="119380"/>
                </a:moveTo>
                <a:lnTo>
                  <a:pt x="38120" y="118321"/>
                </a:lnTo>
                <a:lnTo>
                  <a:pt x="38192" y="119380"/>
                </a:lnTo>
                <a:close/>
              </a:path>
              <a:path w="215264" h="229869">
                <a:moveTo>
                  <a:pt x="214588" y="123189"/>
                </a:moveTo>
                <a:lnTo>
                  <a:pt x="176371" y="123189"/>
                </a:lnTo>
                <a:lnTo>
                  <a:pt x="176686" y="118334"/>
                </a:lnTo>
                <a:lnTo>
                  <a:pt x="176663" y="119380"/>
                </a:lnTo>
                <a:lnTo>
                  <a:pt x="214776" y="119380"/>
                </a:lnTo>
                <a:lnTo>
                  <a:pt x="214669" y="121919"/>
                </a:lnTo>
                <a:lnTo>
                  <a:pt x="214588" y="123189"/>
                </a:lnTo>
                <a:close/>
              </a:path>
              <a:path w="215264" h="229869">
                <a:moveTo>
                  <a:pt x="38512" y="123189"/>
                </a:moveTo>
                <a:lnTo>
                  <a:pt x="38373" y="121919"/>
                </a:lnTo>
                <a:lnTo>
                  <a:pt x="38512" y="123189"/>
                </a:lnTo>
                <a:close/>
              </a:path>
              <a:path w="215264" h="229869">
                <a:moveTo>
                  <a:pt x="211821" y="142239"/>
                </a:moveTo>
                <a:lnTo>
                  <a:pt x="172269" y="142239"/>
                </a:lnTo>
                <a:lnTo>
                  <a:pt x="173653" y="138430"/>
                </a:lnTo>
                <a:lnTo>
                  <a:pt x="173412" y="138430"/>
                </a:lnTo>
                <a:lnTo>
                  <a:pt x="174605" y="134619"/>
                </a:lnTo>
                <a:lnTo>
                  <a:pt x="174402" y="134619"/>
                </a:lnTo>
                <a:lnTo>
                  <a:pt x="175393" y="130810"/>
                </a:lnTo>
                <a:lnTo>
                  <a:pt x="175228" y="130810"/>
                </a:lnTo>
                <a:lnTo>
                  <a:pt x="176002" y="127000"/>
                </a:lnTo>
                <a:lnTo>
                  <a:pt x="176447" y="121919"/>
                </a:lnTo>
                <a:lnTo>
                  <a:pt x="176371" y="123189"/>
                </a:lnTo>
                <a:lnTo>
                  <a:pt x="214588" y="123189"/>
                </a:lnTo>
                <a:lnTo>
                  <a:pt x="214344" y="127000"/>
                </a:lnTo>
                <a:lnTo>
                  <a:pt x="213683" y="132080"/>
                </a:lnTo>
                <a:lnTo>
                  <a:pt x="211821" y="142239"/>
                </a:lnTo>
                <a:close/>
              </a:path>
              <a:path w="215264" h="229869">
                <a:moveTo>
                  <a:pt x="42665" y="142239"/>
                </a:moveTo>
                <a:lnTo>
                  <a:pt x="42271" y="140969"/>
                </a:lnTo>
                <a:lnTo>
                  <a:pt x="42665" y="142239"/>
                </a:lnTo>
                <a:close/>
              </a:path>
              <a:path w="215264" h="229869">
                <a:moveTo>
                  <a:pt x="210883" y="146050"/>
                </a:moveTo>
                <a:lnTo>
                  <a:pt x="170961" y="146050"/>
                </a:lnTo>
                <a:lnTo>
                  <a:pt x="172548" y="140969"/>
                </a:lnTo>
                <a:lnTo>
                  <a:pt x="172269" y="142239"/>
                </a:lnTo>
                <a:lnTo>
                  <a:pt x="211821" y="142239"/>
                </a:lnTo>
                <a:lnTo>
                  <a:pt x="211588" y="143510"/>
                </a:lnTo>
                <a:lnTo>
                  <a:pt x="210883" y="146050"/>
                </a:lnTo>
                <a:close/>
              </a:path>
              <a:path w="215264" h="229869">
                <a:moveTo>
                  <a:pt x="43973" y="146050"/>
                </a:moveTo>
                <a:lnTo>
                  <a:pt x="43529" y="144780"/>
                </a:lnTo>
                <a:lnTo>
                  <a:pt x="43973" y="146050"/>
                </a:lnTo>
                <a:close/>
              </a:path>
              <a:path w="215264" h="229869">
                <a:moveTo>
                  <a:pt x="209765" y="149860"/>
                </a:moveTo>
                <a:lnTo>
                  <a:pt x="169513" y="149860"/>
                </a:lnTo>
                <a:lnTo>
                  <a:pt x="171278" y="144780"/>
                </a:lnTo>
                <a:lnTo>
                  <a:pt x="170961" y="146050"/>
                </a:lnTo>
                <a:lnTo>
                  <a:pt x="210883" y="146050"/>
                </a:lnTo>
                <a:lnTo>
                  <a:pt x="210178" y="148589"/>
                </a:lnTo>
                <a:lnTo>
                  <a:pt x="209765" y="149860"/>
                </a:lnTo>
                <a:close/>
              </a:path>
              <a:path w="215264" h="229869">
                <a:moveTo>
                  <a:pt x="45603" y="149860"/>
                </a:moveTo>
                <a:lnTo>
                  <a:pt x="45307" y="149860"/>
                </a:lnTo>
                <a:lnTo>
                  <a:pt x="44951" y="148589"/>
                </a:lnTo>
                <a:lnTo>
                  <a:pt x="45603" y="149860"/>
                </a:lnTo>
                <a:close/>
              </a:path>
              <a:path w="215264" h="229869">
                <a:moveTo>
                  <a:pt x="207587" y="156210"/>
                </a:moveTo>
                <a:lnTo>
                  <a:pt x="166173" y="156210"/>
                </a:lnTo>
                <a:lnTo>
                  <a:pt x="168306" y="152400"/>
                </a:lnTo>
                <a:lnTo>
                  <a:pt x="167913" y="152400"/>
                </a:lnTo>
                <a:lnTo>
                  <a:pt x="169868" y="148589"/>
                </a:lnTo>
                <a:lnTo>
                  <a:pt x="169513" y="149860"/>
                </a:lnTo>
                <a:lnTo>
                  <a:pt x="209765" y="149860"/>
                </a:lnTo>
                <a:lnTo>
                  <a:pt x="208527" y="153669"/>
                </a:lnTo>
                <a:lnTo>
                  <a:pt x="207587" y="156210"/>
                </a:lnTo>
                <a:close/>
              </a:path>
              <a:path w="215264" h="229869">
                <a:moveTo>
                  <a:pt x="48981" y="156210"/>
                </a:moveTo>
                <a:lnTo>
                  <a:pt x="48634" y="156210"/>
                </a:lnTo>
                <a:lnTo>
                  <a:pt x="48215" y="154939"/>
                </a:lnTo>
                <a:lnTo>
                  <a:pt x="48981" y="156210"/>
                </a:lnTo>
                <a:close/>
              </a:path>
              <a:path w="215264" h="229869">
                <a:moveTo>
                  <a:pt x="205066" y="162560"/>
                </a:moveTo>
                <a:lnTo>
                  <a:pt x="162299" y="162560"/>
                </a:lnTo>
                <a:lnTo>
                  <a:pt x="164776" y="158750"/>
                </a:lnTo>
                <a:lnTo>
                  <a:pt x="164306" y="158750"/>
                </a:lnTo>
                <a:lnTo>
                  <a:pt x="166604" y="154939"/>
                </a:lnTo>
                <a:lnTo>
                  <a:pt x="166173" y="156210"/>
                </a:lnTo>
                <a:lnTo>
                  <a:pt x="207587" y="156210"/>
                </a:lnTo>
                <a:lnTo>
                  <a:pt x="206648" y="158750"/>
                </a:lnTo>
                <a:lnTo>
                  <a:pt x="205066" y="162560"/>
                </a:lnTo>
                <a:close/>
              </a:path>
              <a:path w="215264" h="229869">
                <a:moveTo>
                  <a:pt x="52884" y="162560"/>
                </a:moveTo>
                <a:lnTo>
                  <a:pt x="52508" y="162560"/>
                </a:lnTo>
                <a:lnTo>
                  <a:pt x="52012" y="161289"/>
                </a:lnTo>
                <a:lnTo>
                  <a:pt x="52884" y="162560"/>
                </a:lnTo>
                <a:close/>
              </a:path>
              <a:path w="215264" h="229869">
                <a:moveTo>
                  <a:pt x="203955" y="165100"/>
                </a:moveTo>
                <a:lnTo>
                  <a:pt x="160178" y="165100"/>
                </a:lnTo>
                <a:lnTo>
                  <a:pt x="162807" y="161289"/>
                </a:lnTo>
                <a:lnTo>
                  <a:pt x="162299" y="162560"/>
                </a:lnTo>
                <a:lnTo>
                  <a:pt x="205066" y="162560"/>
                </a:lnTo>
                <a:lnTo>
                  <a:pt x="204539" y="163830"/>
                </a:lnTo>
                <a:lnTo>
                  <a:pt x="203955" y="165100"/>
                </a:lnTo>
                <a:close/>
              </a:path>
              <a:path w="215264" h="229869">
                <a:moveTo>
                  <a:pt x="55022" y="165100"/>
                </a:moveTo>
                <a:lnTo>
                  <a:pt x="54629" y="165100"/>
                </a:lnTo>
                <a:lnTo>
                  <a:pt x="54095" y="163830"/>
                </a:lnTo>
                <a:lnTo>
                  <a:pt x="55022" y="165100"/>
                </a:lnTo>
                <a:close/>
              </a:path>
              <a:path w="215264" h="229869">
                <a:moveTo>
                  <a:pt x="197605" y="177800"/>
                </a:moveTo>
                <a:lnTo>
                  <a:pt x="147910" y="177800"/>
                </a:lnTo>
                <a:lnTo>
                  <a:pt x="151250" y="175260"/>
                </a:lnTo>
                <a:lnTo>
                  <a:pt x="150564" y="175260"/>
                </a:lnTo>
                <a:lnTo>
                  <a:pt x="153777" y="172719"/>
                </a:lnTo>
                <a:lnTo>
                  <a:pt x="153130" y="172719"/>
                </a:lnTo>
                <a:lnTo>
                  <a:pt x="156203" y="170180"/>
                </a:lnTo>
                <a:lnTo>
                  <a:pt x="155594" y="170180"/>
                </a:lnTo>
                <a:lnTo>
                  <a:pt x="158515" y="167639"/>
                </a:lnTo>
                <a:lnTo>
                  <a:pt x="157943" y="167639"/>
                </a:lnTo>
                <a:lnTo>
                  <a:pt x="160724" y="163830"/>
                </a:lnTo>
                <a:lnTo>
                  <a:pt x="160178" y="165100"/>
                </a:lnTo>
                <a:lnTo>
                  <a:pt x="203955" y="165100"/>
                </a:lnTo>
                <a:lnTo>
                  <a:pt x="202203" y="168910"/>
                </a:lnTo>
                <a:lnTo>
                  <a:pt x="199663" y="173989"/>
                </a:lnTo>
                <a:lnTo>
                  <a:pt x="197605" y="177800"/>
                </a:lnTo>
                <a:close/>
              </a:path>
              <a:path w="215264" h="229869">
                <a:moveTo>
                  <a:pt x="67906" y="177800"/>
                </a:moveTo>
                <a:lnTo>
                  <a:pt x="66897" y="177800"/>
                </a:lnTo>
                <a:lnTo>
                  <a:pt x="66173" y="176530"/>
                </a:lnTo>
                <a:lnTo>
                  <a:pt x="67906" y="177800"/>
                </a:lnTo>
                <a:close/>
              </a:path>
              <a:path w="215264" h="229869">
                <a:moveTo>
                  <a:pt x="192398" y="185419"/>
                </a:moveTo>
                <a:lnTo>
                  <a:pt x="136455" y="185419"/>
                </a:lnTo>
                <a:lnTo>
                  <a:pt x="140265" y="182880"/>
                </a:lnTo>
                <a:lnTo>
                  <a:pt x="139439" y="182880"/>
                </a:lnTo>
                <a:lnTo>
                  <a:pt x="143135" y="181610"/>
                </a:lnTo>
                <a:lnTo>
                  <a:pt x="142347" y="181610"/>
                </a:lnTo>
                <a:lnTo>
                  <a:pt x="145929" y="179069"/>
                </a:lnTo>
                <a:lnTo>
                  <a:pt x="145167" y="179069"/>
                </a:lnTo>
                <a:lnTo>
                  <a:pt x="148634" y="176530"/>
                </a:lnTo>
                <a:lnTo>
                  <a:pt x="147910" y="177800"/>
                </a:lnTo>
                <a:lnTo>
                  <a:pt x="197605" y="177800"/>
                </a:lnTo>
                <a:lnTo>
                  <a:pt x="196919" y="179069"/>
                </a:lnTo>
                <a:lnTo>
                  <a:pt x="193973" y="182880"/>
                </a:lnTo>
                <a:lnTo>
                  <a:pt x="192398" y="185419"/>
                </a:lnTo>
                <a:close/>
              </a:path>
              <a:path w="215264" h="229869">
                <a:moveTo>
                  <a:pt x="79451" y="185419"/>
                </a:moveTo>
                <a:lnTo>
                  <a:pt x="78365" y="185419"/>
                </a:lnTo>
                <a:lnTo>
                  <a:pt x="77489" y="184150"/>
                </a:lnTo>
                <a:lnTo>
                  <a:pt x="79451" y="185419"/>
                </a:lnTo>
                <a:close/>
              </a:path>
              <a:path w="215264" h="229869">
                <a:moveTo>
                  <a:pt x="187496" y="191769"/>
                </a:moveTo>
                <a:lnTo>
                  <a:pt x="117227" y="191769"/>
                </a:lnTo>
                <a:lnTo>
                  <a:pt x="121583" y="190500"/>
                </a:lnTo>
                <a:lnTo>
                  <a:pt x="123869" y="190500"/>
                </a:lnTo>
                <a:lnTo>
                  <a:pt x="128073" y="189230"/>
                </a:lnTo>
                <a:lnTo>
                  <a:pt x="127107" y="189230"/>
                </a:lnTo>
                <a:lnTo>
                  <a:pt x="131210" y="187960"/>
                </a:lnTo>
                <a:lnTo>
                  <a:pt x="130282" y="187960"/>
                </a:lnTo>
                <a:lnTo>
                  <a:pt x="134296" y="186689"/>
                </a:lnTo>
                <a:lnTo>
                  <a:pt x="133407" y="186689"/>
                </a:lnTo>
                <a:lnTo>
                  <a:pt x="137318" y="184150"/>
                </a:lnTo>
                <a:lnTo>
                  <a:pt x="136455" y="185419"/>
                </a:lnTo>
                <a:lnTo>
                  <a:pt x="192398" y="185419"/>
                </a:lnTo>
                <a:lnTo>
                  <a:pt x="190823" y="187960"/>
                </a:lnTo>
                <a:lnTo>
                  <a:pt x="187496" y="191769"/>
                </a:lnTo>
                <a:close/>
              </a:path>
              <a:path w="215264" h="229869">
                <a:moveTo>
                  <a:pt x="94240" y="190500"/>
                </a:moveTo>
                <a:lnTo>
                  <a:pt x="90938" y="190500"/>
                </a:lnTo>
                <a:lnTo>
                  <a:pt x="89960" y="189230"/>
                </a:lnTo>
                <a:lnTo>
                  <a:pt x="94240" y="190500"/>
                </a:lnTo>
                <a:close/>
              </a:path>
              <a:path w="215264" h="229869">
                <a:moveTo>
                  <a:pt x="123869" y="190500"/>
                </a:moveTo>
                <a:lnTo>
                  <a:pt x="120580" y="190500"/>
                </a:lnTo>
                <a:lnTo>
                  <a:pt x="124860" y="189230"/>
                </a:lnTo>
                <a:lnTo>
                  <a:pt x="123869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44353" y="261520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83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41558" y="2555709"/>
            <a:ext cx="0" cy="120014"/>
          </a:xfrm>
          <a:custGeom>
            <a:avLst/>
            <a:gdLst/>
            <a:ahLst/>
            <a:cxnLst/>
            <a:rect l="l" t="t" r="r" b="b"/>
            <a:pathLst>
              <a:path w="0" h="120014">
                <a:moveTo>
                  <a:pt x="0" y="0"/>
                </a:moveTo>
                <a:lnTo>
                  <a:pt x="0" y="11940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24616" y="2559164"/>
            <a:ext cx="767080" cy="128905"/>
          </a:xfrm>
          <a:custGeom>
            <a:avLst/>
            <a:gdLst/>
            <a:ahLst/>
            <a:cxnLst/>
            <a:rect l="l" t="t" r="r" b="b"/>
            <a:pathLst>
              <a:path w="767079" h="128905">
                <a:moveTo>
                  <a:pt x="710277" y="64217"/>
                </a:moveTo>
                <a:lnTo>
                  <a:pt x="645706" y="26555"/>
                </a:lnTo>
                <a:lnTo>
                  <a:pt x="638619" y="14147"/>
                </a:lnTo>
                <a:lnTo>
                  <a:pt x="638949" y="11175"/>
                </a:lnTo>
                <a:lnTo>
                  <a:pt x="651471" y="0"/>
                </a:lnTo>
                <a:lnTo>
                  <a:pt x="654469" y="12"/>
                </a:lnTo>
                <a:lnTo>
                  <a:pt x="657377" y="647"/>
                </a:lnTo>
                <a:lnTo>
                  <a:pt x="660107" y="1866"/>
                </a:lnTo>
                <a:lnTo>
                  <a:pt x="742501" y="49936"/>
                </a:lnTo>
                <a:lnTo>
                  <a:pt x="738632" y="49936"/>
                </a:lnTo>
                <a:lnTo>
                  <a:pt x="738632" y="51879"/>
                </a:lnTo>
                <a:lnTo>
                  <a:pt x="731431" y="51879"/>
                </a:lnTo>
                <a:lnTo>
                  <a:pt x="710277" y="64217"/>
                </a:lnTo>
                <a:close/>
              </a:path>
              <a:path w="767079" h="128905">
                <a:moveTo>
                  <a:pt x="685770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685792" y="49936"/>
                </a:lnTo>
                <a:lnTo>
                  <a:pt x="710277" y="64217"/>
                </a:lnTo>
                <a:lnTo>
                  <a:pt x="685770" y="78511"/>
                </a:lnTo>
                <a:close/>
              </a:path>
              <a:path w="767079" h="128905">
                <a:moveTo>
                  <a:pt x="742496" y="78511"/>
                </a:moveTo>
                <a:lnTo>
                  <a:pt x="738632" y="78511"/>
                </a:lnTo>
                <a:lnTo>
                  <a:pt x="738632" y="49936"/>
                </a:lnTo>
                <a:lnTo>
                  <a:pt x="742501" y="49936"/>
                </a:lnTo>
                <a:lnTo>
                  <a:pt x="766991" y="64223"/>
                </a:lnTo>
                <a:lnTo>
                  <a:pt x="742496" y="78511"/>
                </a:lnTo>
                <a:close/>
              </a:path>
              <a:path w="767079" h="128905">
                <a:moveTo>
                  <a:pt x="731431" y="76555"/>
                </a:moveTo>
                <a:lnTo>
                  <a:pt x="710277" y="64217"/>
                </a:lnTo>
                <a:lnTo>
                  <a:pt x="731431" y="51879"/>
                </a:lnTo>
                <a:lnTo>
                  <a:pt x="731431" y="76555"/>
                </a:lnTo>
                <a:close/>
              </a:path>
              <a:path w="767079" h="128905">
                <a:moveTo>
                  <a:pt x="738632" y="76555"/>
                </a:moveTo>
                <a:lnTo>
                  <a:pt x="731431" y="76555"/>
                </a:lnTo>
                <a:lnTo>
                  <a:pt x="731431" y="51879"/>
                </a:lnTo>
                <a:lnTo>
                  <a:pt x="738632" y="51879"/>
                </a:lnTo>
                <a:lnTo>
                  <a:pt x="738632" y="76555"/>
                </a:lnTo>
                <a:close/>
              </a:path>
              <a:path w="767079" h="128905">
                <a:moveTo>
                  <a:pt x="651471" y="128435"/>
                </a:moveTo>
                <a:lnTo>
                  <a:pt x="638619" y="114287"/>
                </a:lnTo>
                <a:lnTo>
                  <a:pt x="638924" y="111315"/>
                </a:lnTo>
                <a:lnTo>
                  <a:pt x="710288" y="64223"/>
                </a:lnTo>
                <a:lnTo>
                  <a:pt x="731431" y="76555"/>
                </a:lnTo>
                <a:lnTo>
                  <a:pt x="738632" y="76555"/>
                </a:lnTo>
                <a:lnTo>
                  <a:pt x="738632" y="78511"/>
                </a:lnTo>
                <a:lnTo>
                  <a:pt x="742496" y="78511"/>
                </a:lnTo>
                <a:lnTo>
                  <a:pt x="660107" y="126568"/>
                </a:lnTo>
                <a:lnTo>
                  <a:pt x="657377" y="127787"/>
                </a:lnTo>
                <a:lnTo>
                  <a:pt x="654469" y="128422"/>
                </a:lnTo>
                <a:lnTo>
                  <a:pt x="651471" y="128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698796" y="278954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39858" y="3539096"/>
            <a:ext cx="3241040" cy="1299845"/>
          </a:xfrm>
          <a:custGeom>
            <a:avLst/>
            <a:gdLst/>
            <a:ahLst/>
            <a:cxnLst/>
            <a:rect l="l" t="t" r="r" b="b"/>
            <a:pathLst>
              <a:path w="3241040" h="1299845">
                <a:moveTo>
                  <a:pt x="2829055" y="98945"/>
                </a:moveTo>
                <a:lnTo>
                  <a:pt x="1685048" y="98945"/>
                </a:lnTo>
                <a:lnTo>
                  <a:pt x="1716462" y="71243"/>
                </a:lnTo>
                <a:lnTo>
                  <a:pt x="1756303" y="47215"/>
                </a:lnTo>
                <a:lnTo>
                  <a:pt x="1803460" y="27470"/>
                </a:lnTo>
                <a:lnTo>
                  <a:pt x="1856821" y="12613"/>
                </a:lnTo>
                <a:lnTo>
                  <a:pt x="1915274" y="3254"/>
                </a:lnTo>
                <a:lnTo>
                  <a:pt x="1977707" y="0"/>
                </a:lnTo>
                <a:lnTo>
                  <a:pt x="2039737" y="3212"/>
                </a:lnTo>
                <a:lnTo>
                  <a:pt x="2097845" y="12450"/>
                </a:lnTo>
                <a:lnTo>
                  <a:pt x="2150941" y="27119"/>
                </a:lnTo>
                <a:lnTo>
                  <a:pt x="2197936" y="46620"/>
                </a:lnTo>
                <a:lnTo>
                  <a:pt x="2237740" y="70358"/>
                </a:lnTo>
                <a:lnTo>
                  <a:pt x="2791553" y="70358"/>
                </a:lnTo>
                <a:lnTo>
                  <a:pt x="2806802" y="79870"/>
                </a:lnTo>
                <a:lnTo>
                  <a:pt x="2829055" y="98945"/>
                </a:lnTo>
                <a:close/>
              </a:path>
              <a:path w="3241040" h="1299845">
                <a:moveTo>
                  <a:pt x="2791553" y="70358"/>
                </a:moveTo>
                <a:lnTo>
                  <a:pt x="2237740" y="70358"/>
                </a:lnTo>
                <a:lnTo>
                  <a:pt x="2273748" y="50278"/>
                </a:lnTo>
                <a:lnTo>
                  <a:pt x="2314641" y="33130"/>
                </a:lnTo>
                <a:lnTo>
                  <a:pt x="2359833" y="19234"/>
                </a:lnTo>
                <a:lnTo>
                  <a:pt x="2408733" y="8910"/>
                </a:lnTo>
                <a:lnTo>
                  <a:pt x="2460755" y="2481"/>
                </a:lnTo>
                <a:lnTo>
                  <a:pt x="2515311" y="266"/>
                </a:lnTo>
                <a:lnTo>
                  <a:pt x="2573708" y="2807"/>
                </a:lnTo>
                <a:lnTo>
                  <a:pt x="2629147" y="10167"/>
                </a:lnTo>
                <a:lnTo>
                  <a:pt x="2680901" y="21949"/>
                </a:lnTo>
                <a:lnTo>
                  <a:pt x="2728245" y="37758"/>
                </a:lnTo>
                <a:lnTo>
                  <a:pt x="2770454" y="57197"/>
                </a:lnTo>
                <a:lnTo>
                  <a:pt x="2791553" y="70358"/>
                </a:lnTo>
                <a:close/>
              </a:path>
              <a:path w="3241040" h="1299845">
                <a:moveTo>
                  <a:pt x="2868044" y="152133"/>
                </a:moveTo>
                <a:lnTo>
                  <a:pt x="1051902" y="152133"/>
                </a:lnTo>
                <a:lnTo>
                  <a:pt x="1080084" y="127336"/>
                </a:lnTo>
                <a:lnTo>
                  <a:pt x="1113886" y="104897"/>
                </a:lnTo>
                <a:lnTo>
                  <a:pt x="1152773" y="85110"/>
                </a:lnTo>
                <a:lnTo>
                  <a:pt x="1196211" y="68265"/>
                </a:lnTo>
                <a:lnTo>
                  <a:pt x="1243666" y="54656"/>
                </a:lnTo>
                <a:lnTo>
                  <a:pt x="1294602" y="44573"/>
                </a:lnTo>
                <a:lnTo>
                  <a:pt x="1348487" y="38309"/>
                </a:lnTo>
                <a:lnTo>
                  <a:pt x="1404785" y="36156"/>
                </a:lnTo>
                <a:lnTo>
                  <a:pt x="1458452" y="38110"/>
                </a:lnTo>
                <a:lnTo>
                  <a:pt x="1509952" y="43805"/>
                </a:lnTo>
                <a:lnTo>
                  <a:pt x="1558823" y="52987"/>
                </a:lnTo>
                <a:lnTo>
                  <a:pt x="1604604" y="65406"/>
                </a:lnTo>
                <a:lnTo>
                  <a:pt x="1646832" y="80809"/>
                </a:lnTo>
                <a:lnTo>
                  <a:pt x="1685048" y="98945"/>
                </a:lnTo>
                <a:lnTo>
                  <a:pt x="2829055" y="98945"/>
                </a:lnTo>
                <a:lnTo>
                  <a:pt x="2836564" y="105381"/>
                </a:lnTo>
                <a:lnTo>
                  <a:pt x="2859013" y="133335"/>
                </a:lnTo>
                <a:lnTo>
                  <a:pt x="2868044" y="152133"/>
                </a:lnTo>
                <a:close/>
              </a:path>
              <a:path w="3241040" h="1299845">
                <a:moveTo>
                  <a:pt x="399440" y="1063650"/>
                </a:moveTo>
                <a:lnTo>
                  <a:pt x="340728" y="1060783"/>
                </a:lnTo>
                <a:lnTo>
                  <a:pt x="285469" y="1052516"/>
                </a:lnTo>
                <a:lnTo>
                  <a:pt x="234584" y="1039352"/>
                </a:lnTo>
                <a:lnTo>
                  <a:pt x="188997" y="1021794"/>
                </a:lnTo>
                <a:lnTo>
                  <a:pt x="149629" y="1000345"/>
                </a:lnTo>
                <a:lnTo>
                  <a:pt x="117404" y="975506"/>
                </a:lnTo>
                <a:lnTo>
                  <a:pt x="78071" y="917674"/>
                </a:lnTo>
                <a:lnTo>
                  <a:pt x="72809" y="885685"/>
                </a:lnTo>
                <a:lnTo>
                  <a:pt x="78896" y="851316"/>
                </a:lnTo>
                <a:lnTo>
                  <a:pt x="96388" y="819172"/>
                </a:lnTo>
                <a:lnTo>
                  <a:pt x="124131" y="789880"/>
                </a:lnTo>
                <a:lnTo>
                  <a:pt x="160972" y="764070"/>
                </a:lnTo>
                <a:lnTo>
                  <a:pt x="107245" y="742408"/>
                </a:lnTo>
                <a:lnTo>
                  <a:pt x="62701" y="715278"/>
                </a:lnTo>
                <a:lnTo>
                  <a:pt x="28923" y="683550"/>
                </a:lnTo>
                <a:lnTo>
                  <a:pt x="7494" y="648094"/>
                </a:lnTo>
                <a:lnTo>
                  <a:pt x="0" y="609777"/>
                </a:lnTo>
                <a:lnTo>
                  <a:pt x="5821" y="575943"/>
                </a:lnTo>
                <a:lnTo>
                  <a:pt x="49174" y="515287"/>
                </a:lnTo>
                <a:lnTo>
                  <a:pt x="84558" y="489661"/>
                </a:lnTo>
                <a:lnTo>
                  <a:pt x="127648" y="467966"/>
                </a:lnTo>
                <a:lnTo>
                  <a:pt x="177370" y="450800"/>
                </a:lnTo>
                <a:lnTo>
                  <a:pt x="232651" y="438761"/>
                </a:lnTo>
                <a:lnTo>
                  <a:pt x="292417" y="432447"/>
                </a:lnTo>
                <a:lnTo>
                  <a:pt x="295465" y="427875"/>
                </a:lnTo>
                <a:lnTo>
                  <a:pt x="293092" y="418699"/>
                </a:lnTo>
                <a:lnTo>
                  <a:pt x="291461" y="409425"/>
                </a:lnTo>
                <a:lnTo>
                  <a:pt x="290522" y="400061"/>
                </a:lnTo>
                <a:lnTo>
                  <a:pt x="290220" y="390613"/>
                </a:lnTo>
                <a:lnTo>
                  <a:pt x="293623" y="358384"/>
                </a:lnTo>
                <a:lnTo>
                  <a:pt x="319712" y="297410"/>
                </a:lnTo>
                <a:lnTo>
                  <a:pt x="368980" y="242463"/>
                </a:lnTo>
                <a:lnTo>
                  <a:pt x="401357" y="217768"/>
                </a:lnTo>
                <a:lnTo>
                  <a:pt x="438391" y="195202"/>
                </a:lnTo>
                <a:lnTo>
                  <a:pt x="479701" y="174972"/>
                </a:lnTo>
                <a:lnTo>
                  <a:pt x="524907" y="157285"/>
                </a:lnTo>
                <a:lnTo>
                  <a:pt x="573632" y="142350"/>
                </a:lnTo>
                <a:lnTo>
                  <a:pt x="625494" y="130372"/>
                </a:lnTo>
                <a:lnTo>
                  <a:pt x="680114" y="121560"/>
                </a:lnTo>
                <a:lnTo>
                  <a:pt x="737113" y="116121"/>
                </a:lnTo>
                <a:lnTo>
                  <a:pt x="796112" y="114261"/>
                </a:lnTo>
                <a:lnTo>
                  <a:pt x="851352" y="115890"/>
                </a:lnTo>
                <a:lnTo>
                  <a:pt x="904864" y="120661"/>
                </a:lnTo>
                <a:lnTo>
                  <a:pt x="956336" y="128405"/>
                </a:lnTo>
                <a:lnTo>
                  <a:pt x="1005453" y="138953"/>
                </a:lnTo>
                <a:lnTo>
                  <a:pt x="1051902" y="152133"/>
                </a:lnTo>
                <a:lnTo>
                  <a:pt x="2868044" y="152133"/>
                </a:lnTo>
                <a:lnTo>
                  <a:pt x="2873425" y="163334"/>
                </a:lnTo>
                <a:lnTo>
                  <a:pt x="2934811" y="175527"/>
                </a:lnTo>
                <a:lnTo>
                  <a:pt x="2991042" y="192798"/>
                </a:lnTo>
                <a:lnTo>
                  <a:pt x="3041186" y="214636"/>
                </a:lnTo>
                <a:lnTo>
                  <a:pt x="3084307" y="240530"/>
                </a:lnTo>
                <a:lnTo>
                  <a:pt x="3119472" y="269965"/>
                </a:lnTo>
                <a:lnTo>
                  <a:pt x="3145747" y="302432"/>
                </a:lnTo>
                <a:lnTo>
                  <a:pt x="3162197" y="337417"/>
                </a:lnTo>
                <a:lnTo>
                  <a:pt x="3167887" y="374408"/>
                </a:lnTo>
                <a:lnTo>
                  <a:pt x="3165765" y="397089"/>
                </a:lnTo>
                <a:lnTo>
                  <a:pt x="3159540" y="419103"/>
                </a:lnTo>
                <a:lnTo>
                  <a:pt x="3149424" y="440331"/>
                </a:lnTo>
                <a:lnTo>
                  <a:pt x="3135629" y="460654"/>
                </a:lnTo>
                <a:lnTo>
                  <a:pt x="3179817" y="497833"/>
                </a:lnTo>
                <a:lnTo>
                  <a:pt x="3212825" y="538802"/>
                </a:lnTo>
                <a:lnTo>
                  <a:pt x="3233486" y="582921"/>
                </a:lnTo>
                <a:lnTo>
                  <a:pt x="3240633" y="629551"/>
                </a:lnTo>
                <a:lnTo>
                  <a:pt x="3236765" y="663953"/>
                </a:lnTo>
                <a:lnTo>
                  <a:pt x="3207199" y="728732"/>
                </a:lnTo>
                <a:lnTo>
                  <a:pt x="3182423" y="758606"/>
                </a:lnTo>
                <a:lnTo>
                  <a:pt x="3151599" y="786468"/>
                </a:lnTo>
                <a:lnTo>
                  <a:pt x="3115187" y="812066"/>
                </a:lnTo>
                <a:lnTo>
                  <a:pt x="3073649" y="835149"/>
                </a:lnTo>
                <a:lnTo>
                  <a:pt x="3027444" y="855465"/>
                </a:lnTo>
                <a:lnTo>
                  <a:pt x="2977034" y="872764"/>
                </a:lnTo>
                <a:lnTo>
                  <a:pt x="2922879" y="886793"/>
                </a:lnTo>
                <a:lnTo>
                  <a:pt x="2865439" y="897301"/>
                </a:lnTo>
                <a:lnTo>
                  <a:pt x="2805176" y="904036"/>
                </a:lnTo>
                <a:lnTo>
                  <a:pt x="2800802" y="935917"/>
                </a:lnTo>
                <a:lnTo>
                  <a:pt x="2770163" y="995455"/>
                </a:lnTo>
                <a:lnTo>
                  <a:pt x="2713726" y="1047511"/>
                </a:lnTo>
                <a:lnTo>
                  <a:pt x="2689454" y="1062443"/>
                </a:lnTo>
                <a:lnTo>
                  <a:pt x="437641" y="1062443"/>
                </a:lnTo>
                <a:lnTo>
                  <a:pt x="428170" y="1062964"/>
                </a:lnTo>
                <a:lnTo>
                  <a:pt x="418650" y="1063342"/>
                </a:lnTo>
                <a:lnTo>
                  <a:pt x="409075" y="1063572"/>
                </a:lnTo>
                <a:lnTo>
                  <a:pt x="399440" y="1063650"/>
                </a:lnTo>
                <a:close/>
              </a:path>
              <a:path w="3241040" h="1299845">
                <a:moveTo>
                  <a:pt x="939482" y="1221790"/>
                </a:moveTo>
                <a:lnTo>
                  <a:pt x="881649" y="1220225"/>
                </a:lnTo>
                <a:lnTo>
                  <a:pt x="825442" y="1215629"/>
                </a:lnTo>
                <a:lnTo>
                  <a:pt x="771135" y="1208150"/>
                </a:lnTo>
                <a:lnTo>
                  <a:pt x="718998" y="1197938"/>
                </a:lnTo>
                <a:lnTo>
                  <a:pt x="669303" y="1185142"/>
                </a:lnTo>
                <a:lnTo>
                  <a:pt x="622322" y="1169911"/>
                </a:lnTo>
                <a:lnTo>
                  <a:pt x="578327" y="1152393"/>
                </a:lnTo>
                <a:lnTo>
                  <a:pt x="537590" y="1132739"/>
                </a:lnTo>
                <a:lnTo>
                  <a:pt x="500382" y="1111096"/>
                </a:lnTo>
                <a:lnTo>
                  <a:pt x="466975" y="1087615"/>
                </a:lnTo>
                <a:lnTo>
                  <a:pt x="437641" y="1062443"/>
                </a:lnTo>
                <a:lnTo>
                  <a:pt x="2689454" y="1062443"/>
                </a:lnTo>
                <a:lnTo>
                  <a:pt x="2677106" y="1070040"/>
                </a:lnTo>
                <a:lnTo>
                  <a:pt x="2635562" y="1089864"/>
                </a:lnTo>
                <a:lnTo>
                  <a:pt x="2600150" y="1102842"/>
                </a:lnTo>
                <a:lnTo>
                  <a:pt x="2142274" y="1102842"/>
                </a:lnTo>
                <a:lnTo>
                  <a:pt x="2121955" y="1133092"/>
                </a:lnTo>
                <a:lnTo>
                  <a:pt x="2095615" y="1161570"/>
                </a:lnTo>
                <a:lnTo>
                  <a:pt x="2077603" y="1176502"/>
                </a:lnTo>
                <a:lnTo>
                  <a:pt x="1237526" y="1176502"/>
                </a:lnTo>
                <a:lnTo>
                  <a:pt x="1192790" y="1189840"/>
                </a:lnTo>
                <a:lnTo>
                  <a:pt x="1145788" y="1201023"/>
                </a:lnTo>
                <a:lnTo>
                  <a:pt x="1096738" y="1209928"/>
                </a:lnTo>
                <a:lnTo>
                  <a:pt x="1045858" y="1216438"/>
                </a:lnTo>
                <a:lnTo>
                  <a:pt x="993367" y="1220432"/>
                </a:lnTo>
                <a:lnTo>
                  <a:pt x="939482" y="1221790"/>
                </a:lnTo>
                <a:close/>
              </a:path>
              <a:path w="3241040" h="1299845">
                <a:moveTo>
                  <a:pt x="2371813" y="1138707"/>
                </a:moveTo>
                <a:lnTo>
                  <a:pt x="2321958" y="1137159"/>
                </a:lnTo>
                <a:lnTo>
                  <a:pt x="2273762" y="1132630"/>
                </a:lnTo>
                <a:lnTo>
                  <a:pt x="2227541" y="1125287"/>
                </a:lnTo>
                <a:lnTo>
                  <a:pt x="2183607" y="1115302"/>
                </a:lnTo>
                <a:lnTo>
                  <a:pt x="2142274" y="1102842"/>
                </a:lnTo>
                <a:lnTo>
                  <a:pt x="2600150" y="1102842"/>
                </a:lnTo>
                <a:lnTo>
                  <a:pt x="2539742" y="1120290"/>
                </a:lnTo>
                <a:lnTo>
                  <a:pt x="2486484" y="1130336"/>
                </a:lnTo>
                <a:lnTo>
                  <a:pt x="2430338" y="1136568"/>
                </a:lnTo>
                <a:lnTo>
                  <a:pt x="2371813" y="1138707"/>
                </a:lnTo>
                <a:close/>
              </a:path>
              <a:path w="3241040" h="1299845">
                <a:moveTo>
                  <a:pt x="1658061" y="1299578"/>
                </a:moveTo>
                <a:lnTo>
                  <a:pt x="1600454" y="1297801"/>
                </a:lnTo>
                <a:lnTo>
                  <a:pt x="1544743" y="1292598"/>
                </a:lnTo>
                <a:lnTo>
                  <a:pt x="1491282" y="1284162"/>
                </a:lnTo>
                <a:lnTo>
                  <a:pt x="1440423" y="1272688"/>
                </a:lnTo>
                <a:lnTo>
                  <a:pt x="1392519" y="1258369"/>
                </a:lnTo>
                <a:lnTo>
                  <a:pt x="1347925" y="1241397"/>
                </a:lnTo>
                <a:lnTo>
                  <a:pt x="1306992" y="1221966"/>
                </a:lnTo>
                <a:lnTo>
                  <a:pt x="1270075" y="1200270"/>
                </a:lnTo>
                <a:lnTo>
                  <a:pt x="1237526" y="1176502"/>
                </a:lnTo>
                <a:lnTo>
                  <a:pt x="2077603" y="1176502"/>
                </a:lnTo>
                <a:lnTo>
                  <a:pt x="2026581" y="1212276"/>
                </a:lnTo>
                <a:lnTo>
                  <a:pt x="1984740" y="1234036"/>
                </a:lnTo>
                <a:lnTo>
                  <a:pt x="1938585" y="1253089"/>
                </a:lnTo>
                <a:lnTo>
                  <a:pt x="1888545" y="1269202"/>
                </a:lnTo>
                <a:lnTo>
                  <a:pt x="1835045" y="1282141"/>
                </a:lnTo>
                <a:lnTo>
                  <a:pt x="1778513" y="1291672"/>
                </a:lnTo>
                <a:lnTo>
                  <a:pt x="1719376" y="1297562"/>
                </a:lnTo>
                <a:lnTo>
                  <a:pt x="1658061" y="1299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13094" y="2953829"/>
            <a:ext cx="72593" cy="7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65571" y="3086569"/>
            <a:ext cx="143916" cy="144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78284" y="3279533"/>
            <a:ext cx="216903" cy="216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30333" y="3529571"/>
            <a:ext cx="3260090" cy="1308100"/>
          </a:xfrm>
          <a:custGeom>
            <a:avLst/>
            <a:gdLst/>
            <a:ahLst/>
            <a:cxnLst/>
            <a:rect l="l" t="t" r="r" b="b"/>
            <a:pathLst>
              <a:path w="3260090" h="1308100">
                <a:moveTo>
                  <a:pt x="2111159" y="12700"/>
                </a:moveTo>
                <a:lnTo>
                  <a:pt x="1860765" y="12700"/>
                </a:lnTo>
                <a:lnTo>
                  <a:pt x="1871510" y="0"/>
                </a:lnTo>
                <a:lnTo>
                  <a:pt x="2102243" y="0"/>
                </a:lnTo>
                <a:lnTo>
                  <a:pt x="2111159" y="12700"/>
                </a:lnTo>
                <a:close/>
              </a:path>
              <a:path w="3260090" h="1308100">
                <a:moveTo>
                  <a:pt x="2653880" y="12700"/>
                </a:moveTo>
                <a:lnTo>
                  <a:pt x="2394534" y="12700"/>
                </a:lnTo>
                <a:lnTo>
                  <a:pt x="2403957" y="0"/>
                </a:lnTo>
                <a:lnTo>
                  <a:pt x="2638640" y="0"/>
                </a:lnTo>
                <a:lnTo>
                  <a:pt x="2653880" y="12700"/>
                </a:lnTo>
                <a:close/>
              </a:path>
              <a:path w="3260090" h="1308100">
                <a:moveTo>
                  <a:pt x="1896427" y="25400"/>
                </a:moveTo>
                <a:lnTo>
                  <a:pt x="1809877" y="25400"/>
                </a:lnTo>
                <a:lnTo>
                  <a:pt x="1819655" y="12700"/>
                </a:lnTo>
                <a:lnTo>
                  <a:pt x="1907463" y="12700"/>
                </a:lnTo>
                <a:lnTo>
                  <a:pt x="1896427" y="25400"/>
                </a:lnTo>
                <a:close/>
              </a:path>
              <a:path w="3260090" h="1308100">
                <a:moveTo>
                  <a:pt x="2161946" y="25400"/>
                </a:moveTo>
                <a:lnTo>
                  <a:pt x="2081021" y="25400"/>
                </a:lnTo>
                <a:lnTo>
                  <a:pt x="2071916" y="12700"/>
                </a:lnTo>
                <a:lnTo>
                  <a:pt x="2153818" y="12700"/>
                </a:lnTo>
                <a:lnTo>
                  <a:pt x="2161946" y="25400"/>
                </a:lnTo>
                <a:close/>
              </a:path>
              <a:path w="3260090" h="1308100">
                <a:moveTo>
                  <a:pt x="2435453" y="25400"/>
                </a:moveTo>
                <a:lnTo>
                  <a:pt x="2340597" y="25400"/>
                </a:lnTo>
                <a:lnTo>
                  <a:pt x="2349258" y="12700"/>
                </a:lnTo>
                <a:lnTo>
                  <a:pt x="2445156" y="12700"/>
                </a:lnTo>
                <a:lnTo>
                  <a:pt x="2435453" y="25400"/>
                </a:lnTo>
                <a:close/>
              </a:path>
              <a:path w="3260090" h="1308100">
                <a:moveTo>
                  <a:pt x="2711640" y="25400"/>
                </a:moveTo>
                <a:lnTo>
                  <a:pt x="2620416" y="25400"/>
                </a:lnTo>
                <a:lnTo>
                  <a:pt x="2604858" y="12700"/>
                </a:lnTo>
                <a:lnTo>
                  <a:pt x="2697708" y="12700"/>
                </a:lnTo>
                <a:lnTo>
                  <a:pt x="2711640" y="25400"/>
                </a:lnTo>
                <a:close/>
              </a:path>
              <a:path w="3260090" h="1308100">
                <a:moveTo>
                  <a:pt x="1475333" y="38100"/>
                </a:moveTo>
                <a:lnTo>
                  <a:pt x="1357287" y="38100"/>
                </a:lnTo>
                <a:lnTo>
                  <a:pt x="1371333" y="25400"/>
                </a:lnTo>
                <a:lnTo>
                  <a:pt x="1465338" y="25400"/>
                </a:lnTo>
                <a:lnTo>
                  <a:pt x="1475333" y="38100"/>
                </a:lnTo>
                <a:close/>
              </a:path>
              <a:path w="3260090" h="1308100">
                <a:moveTo>
                  <a:pt x="1834921" y="38100"/>
                </a:moveTo>
                <a:lnTo>
                  <a:pt x="1781873" y="38100"/>
                </a:lnTo>
                <a:lnTo>
                  <a:pt x="1790979" y="25400"/>
                </a:lnTo>
                <a:lnTo>
                  <a:pt x="1844903" y="25400"/>
                </a:lnTo>
                <a:lnTo>
                  <a:pt x="1834921" y="38100"/>
                </a:lnTo>
                <a:close/>
              </a:path>
              <a:path w="3260090" h="1308100">
                <a:moveTo>
                  <a:pt x="2192934" y="38100"/>
                </a:moveTo>
                <a:lnTo>
                  <a:pt x="2140229" y="38100"/>
                </a:lnTo>
                <a:lnTo>
                  <a:pt x="2131987" y="25400"/>
                </a:lnTo>
                <a:lnTo>
                  <a:pt x="2185416" y="25400"/>
                </a:lnTo>
                <a:lnTo>
                  <a:pt x="2192934" y="38100"/>
                </a:lnTo>
                <a:close/>
              </a:path>
              <a:path w="3260090" h="1308100">
                <a:moveTo>
                  <a:pt x="2363050" y="38100"/>
                </a:moveTo>
                <a:lnTo>
                  <a:pt x="2307386" y="38100"/>
                </a:lnTo>
                <a:lnTo>
                  <a:pt x="2315464" y="25400"/>
                </a:lnTo>
                <a:lnTo>
                  <a:pt x="2371813" y="25400"/>
                </a:lnTo>
                <a:lnTo>
                  <a:pt x="2363050" y="38100"/>
                </a:lnTo>
                <a:close/>
              </a:path>
              <a:path w="3260090" h="1308100">
                <a:moveTo>
                  <a:pt x="2751175" y="38100"/>
                </a:moveTo>
                <a:lnTo>
                  <a:pt x="2678772" y="38100"/>
                </a:lnTo>
                <a:lnTo>
                  <a:pt x="2664409" y="25400"/>
                </a:lnTo>
                <a:lnTo>
                  <a:pt x="2738386" y="25400"/>
                </a:lnTo>
                <a:lnTo>
                  <a:pt x="2751175" y="38100"/>
                </a:lnTo>
                <a:close/>
              </a:path>
              <a:path w="3260090" h="1308100">
                <a:moveTo>
                  <a:pt x="1570469" y="50800"/>
                </a:moveTo>
                <a:lnTo>
                  <a:pt x="1263573" y="50800"/>
                </a:lnTo>
                <a:lnTo>
                  <a:pt x="1276413" y="38100"/>
                </a:lnTo>
                <a:lnTo>
                  <a:pt x="1552206" y="38100"/>
                </a:lnTo>
                <a:lnTo>
                  <a:pt x="1570469" y="50800"/>
                </a:lnTo>
                <a:close/>
              </a:path>
              <a:path w="3260090" h="1308100">
                <a:moveTo>
                  <a:pt x="1797939" y="50800"/>
                </a:moveTo>
                <a:lnTo>
                  <a:pt x="1755990" y="50800"/>
                </a:lnTo>
                <a:lnTo>
                  <a:pt x="1764372" y="38100"/>
                </a:lnTo>
                <a:lnTo>
                  <a:pt x="1807070" y="38100"/>
                </a:lnTo>
                <a:lnTo>
                  <a:pt x="1797939" y="50800"/>
                </a:lnTo>
                <a:close/>
              </a:path>
              <a:path w="3260090" h="1308100">
                <a:moveTo>
                  <a:pt x="2221344" y="50800"/>
                </a:moveTo>
                <a:lnTo>
                  <a:pt x="2178354" y="50800"/>
                </a:lnTo>
                <a:lnTo>
                  <a:pt x="2170861" y="38100"/>
                </a:lnTo>
                <a:lnTo>
                  <a:pt x="2214499" y="38100"/>
                </a:lnTo>
                <a:lnTo>
                  <a:pt x="2221344" y="50800"/>
                </a:lnTo>
                <a:close/>
              </a:path>
              <a:path w="3260090" h="1308100">
                <a:moveTo>
                  <a:pt x="2322067" y="50800"/>
                </a:moveTo>
                <a:lnTo>
                  <a:pt x="2276665" y="50800"/>
                </a:lnTo>
                <a:lnTo>
                  <a:pt x="2284094" y="38100"/>
                </a:lnTo>
                <a:lnTo>
                  <a:pt x="2330132" y="38100"/>
                </a:lnTo>
                <a:lnTo>
                  <a:pt x="2322067" y="50800"/>
                </a:lnTo>
                <a:close/>
              </a:path>
              <a:path w="3260090" h="1308100">
                <a:moveTo>
                  <a:pt x="2775496" y="50800"/>
                </a:moveTo>
                <a:lnTo>
                  <a:pt x="2731655" y="50800"/>
                </a:lnTo>
                <a:lnTo>
                  <a:pt x="2718739" y="38100"/>
                </a:lnTo>
                <a:lnTo>
                  <a:pt x="2763558" y="38100"/>
                </a:lnTo>
                <a:lnTo>
                  <a:pt x="2775496" y="50800"/>
                </a:lnTo>
                <a:close/>
              </a:path>
              <a:path w="3260090" h="1308100">
                <a:moveTo>
                  <a:pt x="1292669" y="63500"/>
                </a:moveTo>
                <a:lnTo>
                  <a:pt x="1214412" y="63500"/>
                </a:lnTo>
                <a:lnTo>
                  <a:pt x="1226362" y="50800"/>
                </a:lnTo>
                <a:lnTo>
                  <a:pt x="1305699" y="50800"/>
                </a:lnTo>
                <a:lnTo>
                  <a:pt x="1292669" y="63500"/>
                </a:lnTo>
                <a:close/>
              </a:path>
              <a:path w="3260090" h="1308100">
                <a:moveTo>
                  <a:pt x="1305509" y="63500"/>
                </a:moveTo>
                <a:lnTo>
                  <a:pt x="1305699" y="50800"/>
                </a:lnTo>
                <a:lnTo>
                  <a:pt x="1318729" y="50800"/>
                </a:lnTo>
                <a:lnTo>
                  <a:pt x="1305509" y="63500"/>
                </a:lnTo>
                <a:close/>
              </a:path>
              <a:path w="3260090" h="1308100">
                <a:moveTo>
                  <a:pt x="1622577" y="63500"/>
                </a:moveTo>
                <a:lnTo>
                  <a:pt x="1530515" y="63500"/>
                </a:lnTo>
                <a:lnTo>
                  <a:pt x="1511731" y="50800"/>
                </a:lnTo>
                <a:lnTo>
                  <a:pt x="1605686" y="50800"/>
                </a:lnTo>
                <a:lnTo>
                  <a:pt x="1622577" y="63500"/>
                </a:lnTo>
                <a:close/>
              </a:path>
              <a:path w="3260090" h="1308100">
                <a:moveTo>
                  <a:pt x="1772665" y="63500"/>
                </a:moveTo>
                <a:lnTo>
                  <a:pt x="1732419" y="63500"/>
                </a:lnTo>
                <a:lnTo>
                  <a:pt x="1740001" y="50800"/>
                </a:lnTo>
                <a:lnTo>
                  <a:pt x="1781060" y="50800"/>
                </a:lnTo>
                <a:lnTo>
                  <a:pt x="1772665" y="63500"/>
                </a:lnTo>
                <a:close/>
              </a:path>
              <a:path w="3260090" h="1308100">
                <a:moveTo>
                  <a:pt x="2240788" y="63500"/>
                </a:moveTo>
                <a:lnTo>
                  <a:pt x="2205939" y="63500"/>
                </a:lnTo>
                <a:lnTo>
                  <a:pt x="2199119" y="50800"/>
                </a:lnTo>
                <a:lnTo>
                  <a:pt x="2234488" y="50800"/>
                </a:lnTo>
                <a:lnTo>
                  <a:pt x="2240788" y="63500"/>
                </a:lnTo>
                <a:close/>
              </a:path>
              <a:path w="3260090" h="1308100">
                <a:moveTo>
                  <a:pt x="2292070" y="63500"/>
                </a:moveTo>
                <a:lnTo>
                  <a:pt x="2255392" y="63500"/>
                </a:lnTo>
                <a:lnTo>
                  <a:pt x="2262314" y="50800"/>
                </a:lnTo>
                <a:lnTo>
                  <a:pt x="2299500" y="50800"/>
                </a:lnTo>
                <a:lnTo>
                  <a:pt x="2292070" y="63500"/>
                </a:lnTo>
                <a:close/>
              </a:path>
              <a:path w="3260090" h="1308100">
                <a:moveTo>
                  <a:pt x="2798051" y="63500"/>
                </a:moveTo>
                <a:lnTo>
                  <a:pt x="2755722" y="63500"/>
                </a:lnTo>
                <a:lnTo>
                  <a:pt x="2743631" y="50800"/>
                </a:lnTo>
                <a:lnTo>
                  <a:pt x="2787002" y="50800"/>
                </a:lnTo>
                <a:lnTo>
                  <a:pt x="2798051" y="63500"/>
                </a:lnTo>
                <a:close/>
              </a:path>
              <a:path w="3260090" h="1308100">
                <a:moveTo>
                  <a:pt x="1243317" y="76200"/>
                </a:moveTo>
                <a:lnTo>
                  <a:pt x="1180033" y="76200"/>
                </a:lnTo>
                <a:lnTo>
                  <a:pt x="1191247" y="63500"/>
                </a:lnTo>
                <a:lnTo>
                  <a:pt x="1255521" y="63500"/>
                </a:lnTo>
                <a:lnTo>
                  <a:pt x="1243317" y="76200"/>
                </a:lnTo>
                <a:close/>
              </a:path>
              <a:path w="3260090" h="1308100">
                <a:moveTo>
                  <a:pt x="1654860" y="76200"/>
                </a:moveTo>
                <a:lnTo>
                  <a:pt x="1600453" y="76200"/>
                </a:lnTo>
                <a:lnTo>
                  <a:pt x="1583359" y="63500"/>
                </a:lnTo>
                <a:lnTo>
                  <a:pt x="1638985" y="63500"/>
                </a:lnTo>
                <a:lnTo>
                  <a:pt x="1654860" y="76200"/>
                </a:lnTo>
                <a:close/>
              </a:path>
              <a:path w="3260090" h="1308100">
                <a:moveTo>
                  <a:pt x="1749717" y="76200"/>
                </a:moveTo>
                <a:lnTo>
                  <a:pt x="1711363" y="76200"/>
                </a:lnTo>
                <a:lnTo>
                  <a:pt x="1718081" y="63500"/>
                </a:lnTo>
                <a:lnTo>
                  <a:pt x="1757337" y="63500"/>
                </a:lnTo>
                <a:lnTo>
                  <a:pt x="1749717" y="76200"/>
                </a:lnTo>
                <a:close/>
              </a:path>
              <a:path w="3260090" h="1308100">
                <a:moveTo>
                  <a:pt x="2271369" y="76200"/>
                </a:moveTo>
                <a:lnTo>
                  <a:pt x="2224747" y="76200"/>
                </a:lnTo>
                <a:lnTo>
                  <a:pt x="2218474" y="63500"/>
                </a:lnTo>
                <a:lnTo>
                  <a:pt x="2278278" y="63500"/>
                </a:lnTo>
                <a:lnTo>
                  <a:pt x="2271369" y="76200"/>
                </a:lnTo>
                <a:close/>
              </a:path>
              <a:path w="3260090" h="1308100">
                <a:moveTo>
                  <a:pt x="2818688" y="76200"/>
                </a:moveTo>
                <a:lnTo>
                  <a:pt x="2778010" y="76200"/>
                </a:lnTo>
                <a:lnTo>
                  <a:pt x="2766809" y="63500"/>
                </a:lnTo>
                <a:lnTo>
                  <a:pt x="2808617" y="63500"/>
                </a:lnTo>
                <a:lnTo>
                  <a:pt x="2818688" y="76200"/>
                </a:lnTo>
                <a:close/>
              </a:path>
              <a:path w="3260090" h="1308100">
                <a:moveTo>
                  <a:pt x="1197609" y="88900"/>
                </a:moveTo>
                <a:lnTo>
                  <a:pt x="1148029" y="88900"/>
                </a:lnTo>
                <a:lnTo>
                  <a:pt x="1158430" y="76200"/>
                </a:lnTo>
                <a:lnTo>
                  <a:pt x="1208874" y="76200"/>
                </a:lnTo>
                <a:lnTo>
                  <a:pt x="1197609" y="88900"/>
                </a:lnTo>
                <a:close/>
              </a:path>
              <a:path w="3260090" h="1308100">
                <a:moveTo>
                  <a:pt x="1684934" y="88900"/>
                </a:moveTo>
                <a:lnTo>
                  <a:pt x="1632597" y="88900"/>
                </a:lnTo>
                <a:lnTo>
                  <a:pt x="1616494" y="76200"/>
                </a:lnTo>
                <a:lnTo>
                  <a:pt x="1670177" y="76200"/>
                </a:lnTo>
                <a:lnTo>
                  <a:pt x="1684934" y="88900"/>
                </a:lnTo>
                <a:close/>
              </a:path>
              <a:path w="3260090" h="1308100">
                <a:moveTo>
                  <a:pt x="1729308" y="88900"/>
                </a:moveTo>
                <a:lnTo>
                  <a:pt x="1698815" y="88900"/>
                </a:lnTo>
                <a:lnTo>
                  <a:pt x="1704936" y="76200"/>
                </a:lnTo>
                <a:lnTo>
                  <a:pt x="1736077" y="76200"/>
                </a:lnTo>
                <a:lnTo>
                  <a:pt x="1729308" y="88900"/>
                </a:lnTo>
                <a:close/>
              </a:path>
              <a:path w="3260090" h="1308100">
                <a:moveTo>
                  <a:pt x="2246985" y="88900"/>
                </a:moveTo>
                <a:lnTo>
                  <a:pt x="2236127" y="76200"/>
                </a:lnTo>
                <a:lnTo>
                  <a:pt x="2258669" y="76200"/>
                </a:lnTo>
                <a:lnTo>
                  <a:pt x="2246985" y="88900"/>
                </a:lnTo>
                <a:close/>
              </a:path>
              <a:path w="3260090" h="1308100">
                <a:moveTo>
                  <a:pt x="2837306" y="88900"/>
                </a:moveTo>
                <a:lnTo>
                  <a:pt x="2807855" y="88900"/>
                </a:lnTo>
                <a:lnTo>
                  <a:pt x="2798089" y="76200"/>
                </a:lnTo>
                <a:lnTo>
                  <a:pt x="2828264" y="76200"/>
                </a:lnTo>
                <a:lnTo>
                  <a:pt x="2837306" y="88900"/>
                </a:lnTo>
                <a:close/>
              </a:path>
              <a:path w="3260090" h="1308100">
                <a:moveTo>
                  <a:pt x="1166063" y="101600"/>
                </a:moveTo>
                <a:lnTo>
                  <a:pt x="1118628" y="101600"/>
                </a:lnTo>
                <a:lnTo>
                  <a:pt x="1128128" y="88900"/>
                </a:lnTo>
                <a:lnTo>
                  <a:pt x="1176515" y="88900"/>
                </a:lnTo>
                <a:lnTo>
                  <a:pt x="1166063" y="101600"/>
                </a:lnTo>
                <a:close/>
              </a:path>
              <a:path w="3260090" h="1308100">
                <a:moveTo>
                  <a:pt x="1687677" y="101600"/>
                </a:moveTo>
                <a:lnTo>
                  <a:pt x="1662582" y="101600"/>
                </a:lnTo>
                <a:lnTo>
                  <a:pt x="1647570" y="88900"/>
                </a:lnTo>
                <a:lnTo>
                  <a:pt x="1693011" y="88900"/>
                </a:lnTo>
                <a:lnTo>
                  <a:pt x="1687677" y="101600"/>
                </a:lnTo>
                <a:close/>
              </a:path>
              <a:path w="3260090" h="1308100">
                <a:moveTo>
                  <a:pt x="1687677" y="101600"/>
                </a:moveTo>
                <a:lnTo>
                  <a:pt x="1693011" y="88900"/>
                </a:lnTo>
                <a:lnTo>
                  <a:pt x="1698929" y="88900"/>
                </a:lnTo>
                <a:lnTo>
                  <a:pt x="1687677" y="101600"/>
                </a:lnTo>
                <a:close/>
              </a:path>
              <a:path w="3260090" h="1308100">
                <a:moveTo>
                  <a:pt x="1711642" y="101600"/>
                </a:moveTo>
                <a:lnTo>
                  <a:pt x="1687677" y="101600"/>
                </a:lnTo>
                <a:lnTo>
                  <a:pt x="1698929" y="88900"/>
                </a:lnTo>
                <a:lnTo>
                  <a:pt x="1717484" y="88900"/>
                </a:lnTo>
                <a:lnTo>
                  <a:pt x="1711642" y="101600"/>
                </a:lnTo>
                <a:close/>
              </a:path>
              <a:path w="3260090" h="1308100">
                <a:moveTo>
                  <a:pt x="2816771" y="101600"/>
                </a:moveTo>
                <a:lnTo>
                  <a:pt x="2807525" y="88900"/>
                </a:lnTo>
                <a:lnTo>
                  <a:pt x="2816440" y="88900"/>
                </a:lnTo>
                <a:lnTo>
                  <a:pt x="2816771" y="101600"/>
                </a:lnTo>
                <a:close/>
              </a:path>
              <a:path w="3260090" h="1308100">
                <a:moveTo>
                  <a:pt x="2861132" y="114300"/>
                </a:moveTo>
                <a:lnTo>
                  <a:pt x="2832976" y="114300"/>
                </a:lnTo>
                <a:lnTo>
                  <a:pt x="2824810" y="101600"/>
                </a:lnTo>
                <a:lnTo>
                  <a:pt x="2825153" y="101600"/>
                </a:lnTo>
                <a:lnTo>
                  <a:pt x="2816440" y="88900"/>
                </a:lnTo>
                <a:lnTo>
                  <a:pt x="2845816" y="88900"/>
                </a:lnTo>
                <a:lnTo>
                  <a:pt x="2853753" y="101600"/>
                </a:lnTo>
                <a:lnTo>
                  <a:pt x="2861132" y="114300"/>
                </a:lnTo>
                <a:close/>
              </a:path>
              <a:path w="3260090" h="1308100">
                <a:moveTo>
                  <a:pt x="823239" y="114300"/>
                </a:moveTo>
                <a:lnTo>
                  <a:pt x="792454" y="114300"/>
                </a:lnTo>
                <a:lnTo>
                  <a:pt x="805649" y="101600"/>
                </a:lnTo>
                <a:lnTo>
                  <a:pt x="823239" y="114300"/>
                </a:lnTo>
                <a:close/>
              </a:path>
              <a:path w="3260090" h="1308100">
                <a:moveTo>
                  <a:pt x="1137119" y="114300"/>
                </a:moveTo>
                <a:lnTo>
                  <a:pt x="1100569" y="114300"/>
                </a:lnTo>
                <a:lnTo>
                  <a:pt x="1109446" y="101600"/>
                </a:lnTo>
                <a:lnTo>
                  <a:pt x="1146695" y="101600"/>
                </a:lnTo>
                <a:lnTo>
                  <a:pt x="1137119" y="114300"/>
                </a:lnTo>
                <a:close/>
              </a:path>
              <a:path w="3260090" h="1308100">
                <a:moveTo>
                  <a:pt x="1696554" y="114300"/>
                </a:moveTo>
                <a:lnTo>
                  <a:pt x="1676387" y="101600"/>
                </a:lnTo>
                <a:lnTo>
                  <a:pt x="1706664" y="101600"/>
                </a:lnTo>
                <a:lnTo>
                  <a:pt x="1696554" y="114300"/>
                </a:lnTo>
                <a:close/>
              </a:path>
              <a:path w="3260090" h="1308100">
                <a:moveTo>
                  <a:pt x="973912" y="127000"/>
                </a:moveTo>
                <a:lnTo>
                  <a:pt x="641654" y="127000"/>
                </a:lnTo>
                <a:lnTo>
                  <a:pt x="653605" y="114300"/>
                </a:lnTo>
                <a:lnTo>
                  <a:pt x="957973" y="114300"/>
                </a:lnTo>
                <a:lnTo>
                  <a:pt x="973912" y="127000"/>
                </a:lnTo>
                <a:close/>
              </a:path>
              <a:path w="3260090" h="1308100">
                <a:moveTo>
                  <a:pt x="1119365" y="127000"/>
                </a:moveTo>
                <a:lnTo>
                  <a:pt x="1083843" y="127000"/>
                </a:lnTo>
                <a:lnTo>
                  <a:pt x="1092034" y="114300"/>
                </a:lnTo>
                <a:lnTo>
                  <a:pt x="1128318" y="114300"/>
                </a:lnTo>
                <a:lnTo>
                  <a:pt x="1119365" y="127000"/>
                </a:lnTo>
                <a:close/>
              </a:path>
              <a:path w="3260090" h="1308100">
                <a:moveTo>
                  <a:pt x="2879509" y="139700"/>
                </a:moveTo>
                <a:lnTo>
                  <a:pt x="2858452" y="139700"/>
                </a:lnTo>
                <a:lnTo>
                  <a:pt x="2852635" y="127000"/>
                </a:lnTo>
                <a:lnTo>
                  <a:pt x="2846908" y="127000"/>
                </a:lnTo>
                <a:lnTo>
                  <a:pt x="2839885" y="114300"/>
                </a:lnTo>
                <a:lnTo>
                  <a:pt x="2867901" y="114300"/>
                </a:lnTo>
                <a:lnTo>
                  <a:pt x="2874048" y="127000"/>
                </a:lnTo>
                <a:lnTo>
                  <a:pt x="2879509" y="139700"/>
                </a:lnTo>
                <a:close/>
              </a:path>
              <a:path w="3260090" h="1308100">
                <a:moveTo>
                  <a:pt x="692518" y="139700"/>
                </a:moveTo>
                <a:lnTo>
                  <a:pt x="583895" y="139700"/>
                </a:lnTo>
                <a:lnTo>
                  <a:pt x="595160" y="127000"/>
                </a:lnTo>
                <a:lnTo>
                  <a:pt x="704811" y="127000"/>
                </a:lnTo>
                <a:lnTo>
                  <a:pt x="692518" y="139700"/>
                </a:lnTo>
                <a:close/>
              </a:path>
              <a:path w="3260090" h="1308100">
                <a:moveTo>
                  <a:pt x="1020305" y="139700"/>
                </a:moveTo>
                <a:lnTo>
                  <a:pt x="923061" y="139700"/>
                </a:lnTo>
                <a:lnTo>
                  <a:pt x="906652" y="127000"/>
                </a:lnTo>
                <a:lnTo>
                  <a:pt x="1005090" y="127000"/>
                </a:lnTo>
                <a:lnTo>
                  <a:pt x="1020305" y="139700"/>
                </a:lnTo>
                <a:close/>
              </a:path>
              <a:path w="3260090" h="1308100">
                <a:moveTo>
                  <a:pt x="1095260" y="139700"/>
                </a:moveTo>
                <a:lnTo>
                  <a:pt x="1068489" y="139700"/>
                </a:lnTo>
                <a:lnTo>
                  <a:pt x="1075994" y="127000"/>
                </a:lnTo>
                <a:lnTo>
                  <a:pt x="1103198" y="127000"/>
                </a:lnTo>
                <a:lnTo>
                  <a:pt x="1095260" y="139700"/>
                </a:lnTo>
                <a:close/>
              </a:path>
              <a:path w="3260090" h="1308100">
                <a:moveTo>
                  <a:pt x="610793" y="152400"/>
                </a:moveTo>
                <a:lnTo>
                  <a:pt x="540321" y="152400"/>
                </a:lnTo>
                <a:lnTo>
                  <a:pt x="550976" y="139700"/>
                </a:lnTo>
                <a:lnTo>
                  <a:pt x="622211" y="139700"/>
                </a:lnTo>
                <a:lnTo>
                  <a:pt x="610793" y="152400"/>
                </a:lnTo>
                <a:close/>
              </a:path>
              <a:path w="3260090" h="1308100">
                <a:moveTo>
                  <a:pt x="1054747" y="152400"/>
                </a:moveTo>
                <a:lnTo>
                  <a:pt x="1000874" y="152400"/>
                </a:lnTo>
                <a:lnTo>
                  <a:pt x="985596" y="139700"/>
                </a:lnTo>
                <a:lnTo>
                  <a:pt x="1049934" y="139700"/>
                </a:lnTo>
                <a:lnTo>
                  <a:pt x="1057750" y="146635"/>
                </a:lnTo>
                <a:lnTo>
                  <a:pt x="1054747" y="152400"/>
                </a:lnTo>
                <a:close/>
              </a:path>
              <a:path w="3260090" h="1308100">
                <a:moveTo>
                  <a:pt x="1080947" y="152400"/>
                </a:moveTo>
                <a:lnTo>
                  <a:pt x="1064247" y="152400"/>
                </a:lnTo>
                <a:lnTo>
                  <a:pt x="1057750" y="146635"/>
                </a:lnTo>
                <a:lnTo>
                  <a:pt x="1061364" y="139700"/>
                </a:lnTo>
                <a:lnTo>
                  <a:pt x="1088174" y="139700"/>
                </a:lnTo>
                <a:lnTo>
                  <a:pt x="1080947" y="152400"/>
                </a:lnTo>
                <a:close/>
              </a:path>
              <a:path w="3260090" h="1308100">
                <a:moveTo>
                  <a:pt x="2863291" y="152400"/>
                </a:moveTo>
                <a:lnTo>
                  <a:pt x="2858109" y="139700"/>
                </a:lnTo>
                <a:lnTo>
                  <a:pt x="2863049" y="139700"/>
                </a:lnTo>
                <a:lnTo>
                  <a:pt x="2863291" y="152400"/>
                </a:lnTo>
                <a:close/>
              </a:path>
              <a:path w="3260090" h="1308100">
                <a:moveTo>
                  <a:pt x="2886570" y="152400"/>
                </a:moveTo>
                <a:lnTo>
                  <a:pt x="2865399" y="152400"/>
                </a:lnTo>
                <a:lnTo>
                  <a:pt x="2863049" y="139700"/>
                </a:lnTo>
                <a:lnTo>
                  <a:pt x="2884398" y="139700"/>
                </a:lnTo>
                <a:lnTo>
                  <a:pt x="2886570" y="152400"/>
                </a:lnTo>
                <a:close/>
              </a:path>
              <a:path w="3260090" h="1308100">
                <a:moveTo>
                  <a:pt x="1064247" y="152400"/>
                </a:moveTo>
                <a:lnTo>
                  <a:pt x="1054747" y="152400"/>
                </a:lnTo>
                <a:lnTo>
                  <a:pt x="1057750" y="146635"/>
                </a:lnTo>
                <a:lnTo>
                  <a:pt x="1064247" y="152400"/>
                </a:lnTo>
                <a:close/>
              </a:path>
              <a:path w="3260090" h="1308100">
                <a:moveTo>
                  <a:pt x="567143" y="165100"/>
                </a:moveTo>
                <a:lnTo>
                  <a:pt x="509333" y="165100"/>
                </a:lnTo>
                <a:lnTo>
                  <a:pt x="519493" y="152400"/>
                </a:lnTo>
                <a:lnTo>
                  <a:pt x="577964" y="152400"/>
                </a:lnTo>
                <a:lnTo>
                  <a:pt x="567143" y="165100"/>
                </a:lnTo>
                <a:close/>
              </a:path>
              <a:path w="3260090" h="1308100">
                <a:moveTo>
                  <a:pt x="1064069" y="165100"/>
                </a:moveTo>
                <a:lnTo>
                  <a:pt x="1044600" y="165100"/>
                </a:lnTo>
                <a:lnTo>
                  <a:pt x="1030109" y="152400"/>
                </a:lnTo>
                <a:lnTo>
                  <a:pt x="1074610" y="152400"/>
                </a:lnTo>
                <a:lnTo>
                  <a:pt x="1064069" y="165100"/>
                </a:lnTo>
                <a:close/>
              </a:path>
              <a:path w="3260090" h="1308100">
                <a:moveTo>
                  <a:pt x="2890367" y="165100"/>
                </a:moveTo>
                <a:lnTo>
                  <a:pt x="2871025" y="165100"/>
                </a:lnTo>
                <a:lnTo>
                  <a:pt x="2869171" y="152400"/>
                </a:lnTo>
                <a:lnTo>
                  <a:pt x="2884474" y="152400"/>
                </a:lnTo>
                <a:lnTo>
                  <a:pt x="2889861" y="161561"/>
                </a:lnTo>
                <a:lnTo>
                  <a:pt x="2890367" y="165100"/>
                </a:lnTo>
                <a:close/>
              </a:path>
              <a:path w="3260090" h="1308100">
                <a:moveTo>
                  <a:pt x="2889861" y="161561"/>
                </a:moveTo>
                <a:lnTo>
                  <a:pt x="2884474" y="152400"/>
                </a:lnTo>
                <a:lnTo>
                  <a:pt x="2889077" y="156079"/>
                </a:lnTo>
                <a:lnTo>
                  <a:pt x="2889861" y="161561"/>
                </a:lnTo>
                <a:close/>
              </a:path>
              <a:path w="3260090" h="1308100">
                <a:moveTo>
                  <a:pt x="2889077" y="156079"/>
                </a:moveTo>
                <a:lnTo>
                  <a:pt x="2884474" y="152400"/>
                </a:lnTo>
                <a:lnTo>
                  <a:pt x="2888551" y="152400"/>
                </a:lnTo>
                <a:lnTo>
                  <a:pt x="2889077" y="156079"/>
                </a:lnTo>
                <a:close/>
              </a:path>
              <a:path w="3260090" h="1308100">
                <a:moveTo>
                  <a:pt x="2900362" y="165100"/>
                </a:moveTo>
                <a:lnTo>
                  <a:pt x="2891942" y="165100"/>
                </a:lnTo>
                <a:lnTo>
                  <a:pt x="2889861" y="161561"/>
                </a:lnTo>
                <a:lnTo>
                  <a:pt x="2889077" y="156079"/>
                </a:lnTo>
                <a:lnTo>
                  <a:pt x="2900362" y="165100"/>
                </a:lnTo>
                <a:close/>
              </a:path>
              <a:path w="3260090" h="1308100">
                <a:moveTo>
                  <a:pt x="526008" y="177800"/>
                </a:moveTo>
                <a:lnTo>
                  <a:pt x="479932" y="177800"/>
                </a:lnTo>
                <a:lnTo>
                  <a:pt x="489546" y="165100"/>
                </a:lnTo>
                <a:lnTo>
                  <a:pt x="536193" y="165100"/>
                </a:lnTo>
                <a:lnTo>
                  <a:pt x="526008" y="177800"/>
                </a:lnTo>
                <a:close/>
              </a:path>
              <a:path w="3260090" h="1308100">
                <a:moveTo>
                  <a:pt x="2961474" y="177800"/>
                </a:moveTo>
                <a:lnTo>
                  <a:pt x="2875838" y="177800"/>
                </a:lnTo>
                <a:lnTo>
                  <a:pt x="2872447" y="165100"/>
                </a:lnTo>
                <a:lnTo>
                  <a:pt x="2946654" y="165100"/>
                </a:lnTo>
                <a:lnTo>
                  <a:pt x="2961474" y="177800"/>
                </a:lnTo>
                <a:close/>
              </a:path>
              <a:path w="3260090" h="1308100">
                <a:moveTo>
                  <a:pt x="496989" y="190500"/>
                </a:moveTo>
                <a:lnTo>
                  <a:pt x="452208" y="190500"/>
                </a:lnTo>
                <a:lnTo>
                  <a:pt x="461251" y="177800"/>
                </a:lnTo>
                <a:lnTo>
                  <a:pt x="506641" y="177800"/>
                </a:lnTo>
                <a:lnTo>
                  <a:pt x="496989" y="190500"/>
                </a:lnTo>
                <a:close/>
              </a:path>
              <a:path w="3260090" h="1308100">
                <a:moveTo>
                  <a:pt x="3003854" y="190500"/>
                </a:moveTo>
                <a:lnTo>
                  <a:pt x="2927464" y="190500"/>
                </a:lnTo>
                <a:lnTo>
                  <a:pt x="2912262" y="177800"/>
                </a:lnTo>
                <a:lnTo>
                  <a:pt x="2990088" y="177800"/>
                </a:lnTo>
                <a:lnTo>
                  <a:pt x="3003854" y="190500"/>
                </a:lnTo>
                <a:close/>
              </a:path>
              <a:path w="3260090" h="1308100">
                <a:moveTo>
                  <a:pt x="469645" y="203200"/>
                </a:moveTo>
                <a:lnTo>
                  <a:pt x="426262" y="203200"/>
                </a:lnTo>
                <a:lnTo>
                  <a:pt x="434708" y="190500"/>
                </a:lnTo>
                <a:lnTo>
                  <a:pt x="478726" y="190500"/>
                </a:lnTo>
                <a:lnTo>
                  <a:pt x="469645" y="203200"/>
                </a:lnTo>
                <a:close/>
              </a:path>
              <a:path w="3260090" h="1308100">
                <a:moveTo>
                  <a:pt x="3030258" y="203200"/>
                </a:moveTo>
                <a:lnTo>
                  <a:pt x="2984118" y="203200"/>
                </a:lnTo>
                <a:lnTo>
                  <a:pt x="2970237" y="190500"/>
                </a:lnTo>
                <a:lnTo>
                  <a:pt x="3017253" y="190500"/>
                </a:lnTo>
                <a:lnTo>
                  <a:pt x="3030258" y="203200"/>
                </a:lnTo>
                <a:close/>
              </a:path>
              <a:path w="3260090" h="1308100">
                <a:moveTo>
                  <a:pt x="444093" y="215900"/>
                </a:moveTo>
                <a:lnTo>
                  <a:pt x="410006" y="215900"/>
                </a:lnTo>
                <a:lnTo>
                  <a:pt x="418033" y="203200"/>
                </a:lnTo>
                <a:lnTo>
                  <a:pt x="452577" y="203200"/>
                </a:lnTo>
                <a:lnTo>
                  <a:pt x="444093" y="215900"/>
                </a:lnTo>
                <a:close/>
              </a:path>
              <a:path w="3260090" h="1308100">
                <a:moveTo>
                  <a:pt x="3066808" y="215900"/>
                </a:moveTo>
                <a:lnTo>
                  <a:pt x="3010293" y="215900"/>
                </a:lnTo>
                <a:lnTo>
                  <a:pt x="2997149" y="203200"/>
                </a:lnTo>
                <a:lnTo>
                  <a:pt x="3055048" y="203200"/>
                </a:lnTo>
                <a:lnTo>
                  <a:pt x="3066808" y="215900"/>
                </a:lnTo>
                <a:close/>
              </a:path>
              <a:path w="3260090" h="1308100">
                <a:moveTo>
                  <a:pt x="420433" y="228600"/>
                </a:moveTo>
                <a:lnTo>
                  <a:pt x="387273" y="228600"/>
                </a:lnTo>
                <a:lnTo>
                  <a:pt x="394627" y="215900"/>
                </a:lnTo>
                <a:lnTo>
                  <a:pt x="428282" y="215900"/>
                </a:lnTo>
                <a:lnTo>
                  <a:pt x="420433" y="228600"/>
                </a:lnTo>
                <a:close/>
              </a:path>
              <a:path w="3260090" h="1308100">
                <a:moveTo>
                  <a:pt x="3099333" y="241300"/>
                </a:moveTo>
                <a:lnTo>
                  <a:pt x="3068446" y="241300"/>
                </a:lnTo>
                <a:lnTo>
                  <a:pt x="3057423" y="228600"/>
                </a:lnTo>
                <a:lnTo>
                  <a:pt x="3046501" y="228600"/>
                </a:lnTo>
                <a:lnTo>
                  <a:pt x="3034588" y="215900"/>
                </a:lnTo>
                <a:lnTo>
                  <a:pt x="3078111" y="215900"/>
                </a:lnTo>
                <a:lnTo>
                  <a:pt x="3088957" y="228600"/>
                </a:lnTo>
                <a:lnTo>
                  <a:pt x="3099333" y="241300"/>
                </a:lnTo>
                <a:close/>
              </a:path>
              <a:path w="3260090" h="1308100">
                <a:moveTo>
                  <a:pt x="405777" y="241300"/>
                </a:moveTo>
                <a:lnTo>
                  <a:pt x="373265" y="241300"/>
                </a:lnTo>
                <a:lnTo>
                  <a:pt x="380161" y="228600"/>
                </a:lnTo>
                <a:lnTo>
                  <a:pt x="413169" y="228600"/>
                </a:lnTo>
                <a:lnTo>
                  <a:pt x="405777" y="241300"/>
                </a:lnTo>
                <a:close/>
              </a:path>
              <a:path w="3260090" h="1308100">
                <a:moveTo>
                  <a:pt x="385533" y="254000"/>
                </a:moveTo>
                <a:lnTo>
                  <a:pt x="360210" y="254000"/>
                </a:lnTo>
                <a:lnTo>
                  <a:pt x="366623" y="241300"/>
                </a:lnTo>
                <a:lnTo>
                  <a:pt x="392226" y="241300"/>
                </a:lnTo>
                <a:lnTo>
                  <a:pt x="385533" y="254000"/>
                </a:lnTo>
                <a:close/>
              </a:path>
              <a:path w="3260090" h="1308100">
                <a:moveTo>
                  <a:pt x="3118586" y="254000"/>
                </a:moveTo>
                <a:lnTo>
                  <a:pt x="3088487" y="254000"/>
                </a:lnTo>
                <a:lnTo>
                  <a:pt x="3078416" y="241300"/>
                </a:lnTo>
                <a:lnTo>
                  <a:pt x="3109201" y="241300"/>
                </a:lnTo>
                <a:lnTo>
                  <a:pt x="3118586" y="254000"/>
                </a:lnTo>
                <a:close/>
              </a:path>
              <a:path w="3260090" h="1308100">
                <a:moveTo>
                  <a:pt x="373240" y="266700"/>
                </a:moveTo>
                <a:lnTo>
                  <a:pt x="348145" y="266700"/>
                </a:lnTo>
                <a:lnTo>
                  <a:pt x="354050" y="254000"/>
                </a:lnTo>
                <a:lnTo>
                  <a:pt x="379450" y="254000"/>
                </a:lnTo>
                <a:lnTo>
                  <a:pt x="373240" y="266700"/>
                </a:lnTo>
                <a:close/>
              </a:path>
              <a:path w="3260090" h="1308100">
                <a:moveTo>
                  <a:pt x="3143516" y="279400"/>
                </a:moveTo>
                <a:lnTo>
                  <a:pt x="3122409" y="279400"/>
                </a:lnTo>
                <a:lnTo>
                  <a:pt x="3114408" y="266700"/>
                </a:lnTo>
                <a:lnTo>
                  <a:pt x="3106508" y="266700"/>
                </a:lnTo>
                <a:lnTo>
                  <a:pt x="3097453" y="254000"/>
                </a:lnTo>
                <a:lnTo>
                  <a:pt x="3127438" y="254000"/>
                </a:lnTo>
                <a:lnTo>
                  <a:pt x="3135756" y="266700"/>
                </a:lnTo>
                <a:lnTo>
                  <a:pt x="3143516" y="279400"/>
                </a:lnTo>
                <a:close/>
              </a:path>
              <a:path w="3260090" h="1308100">
                <a:moveTo>
                  <a:pt x="361950" y="279400"/>
                </a:moveTo>
                <a:lnTo>
                  <a:pt x="337096" y="279400"/>
                </a:lnTo>
                <a:lnTo>
                  <a:pt x="342493" y="266700"/>
                </a:lnTo>
                <a:lnTo>
                  <a:pt x="367652" y="266700"/>
                </a:lnTo>
                <a:lnTo>
                  <a:pt x="361950" y="279400"/>
                </a:lnTo>
                <a:close/>
              </a:path>
              <a:path w="3260090" h="1308100">
                <a:moveTo>
                  <a:pt x="351675" y="292100"/>
                </a:moveTo>
                <a:lnTo>
                  <a:pt x="327113" y="292100"/>
                </a:lnTo>
                <a:lnTo>
                  <a:pt x="331965" y="279400"/>
                </a:lnTo>
                <a:lnTo>
                  <a:pt x="356869" y="279400"/>
                </a:lnTo>
                <a:lnTo>
                  <a:pt x="351675" y="292100"/>
                </a:lnTo>
                <a:close/>
              </a:path>
              <a:path w="3260090" h="1308100">
                <a:moveTo>
                  <a:pt x="3163315" y="304800"/>
                </a:moveTo>
                <a:lnTo>
                  <a:pt x="3142018" y="304800"/>
                </a:lnTo>
                <a:lnTo>
                  <a:pt x="3135744" y="292100"/>
                </a:lnTo>
                <a:lnTo>
                  <a:pt x="3129521" y="292100"/>
                </a:lnTo>
                <a:lnTo>
                  <a:pt x="3122079" y="279400"/>
                </a:lnTo>
                <a:lnTo>
                  <a:pt x="3150704" y="279400"/>
                </a:lnTo>
                <a:lnTo>
                  <a:pt x="3157308" y="292100"/>
                </a:lnTo>
                <a:lnTo>
                  <a:pt x="3163315" y="304800"/>
                </a:lnTo>
                <a:close/>
              </a:path>
              <a:path w="3260090" h="1308100">
                <a:moveTo>
                  <a:pt x="338264" y="304800"/>
                </a:moveTo>
                <a:lnTo>
                  <a:pt x="318223" y="304800"/>
                </a:lnTo>
                <a:lnTo>
                  <a:pt x="322529" y="292100"/>
                </a:lnTo>
                <a:lnTo>
                  <a:pt x="342658" y="292100"/>
                </a:lnTo>
                <a:lnTo>
                  <a:pt x="338264" y="304800"/>
                </a:lnTo>
                <a:close/>
              </a:path>
              <a:path w="3260090" h="1308100">
                <a:moveTo>
                  <a:pt x="330682" y="317500"/>
                </a:moveTo>
                <a:lnTo>
                  <a:pt x="310489" y="317500"/>
                </a:lnTo>
                <a:lnTo>
                  <a:pt x="314210" y="304800"/>
                </a:lnTo>
                <a:lnTo>
                  <a:pt x="334517" y="304800"/>
                </a:lnTo>
                <a:lnTo>
                  <a:pt x="330682" y="317500"/>
                </a:lnTo>
                <a:close/>
              </a:path>
              <a:path w="3260090" h="1308100">
                <a:moveTo>
                  <a:pt x="3173374" y="317500"/>
                </a:moveTo>
                <a:lnTo>
                  <a:pt x="3152152" y="317500"/>
                </a:lnTo>
                <a:lnTo>
                  <a:pt x="3147085" y="304800"/>
                </a:lnTo>
                <a:lnTo>
                  <a:pt x="3168688" y="304800"/>
                </a:lnTo>
                <a:lnTo>
                  <a:pt x="3173374" y="317500"/>
                </a:lnTo>
                <a:close/>
              </a:path>
              <a:path w="3260090" h="1308100">
                <a:moveTo>
                  <a:pt x="324205" y="330200"/>
                </a:moveTo>
                <a:lnTo>
                  <a:pt x="303923" y="330200"/>
                </a:lnTo>
                <a:lnTo>
                  <a:pt x="307060" y="317500"/>
                </a:lnTo>
                <a:lnTo>
                  <a:pt x="327469" y="317500"/>
                </a:lnTo>
                <a:lnTo>
                  <a:pt x="324205" y="330200"/>
                </a:lnTo>
                <a:close/>
              </a:path>
              <a:path w="3260090" h="1308100">
                <a:moveTo>
                  <a:pt x="3177451" y="330200"/>
                </a:moveTo>
                <a:lnTo>
                  <a:pt x="3156305" y="330200"/>
                </a:lnTo>
                <a:lnTo>
                  <a:pt x="3151860" y="317500"/>
                </a:lnTo>
                <a:lnTo>
                  <a:pt x="3175507" y="317500"/>
                </a:lnTo>
                <a:lnTo>
                  <a:pt x="3177451" y="330200"/>
                </a:lnTo>
                <a:close/>
              </a:path>
              <a:path w="3260090" h="1308100">
                <a:moveTo>
                  <a:pt x="318871" y="342900"/>
                </a:moveTo>
                <a:lnTo>
                  <a:pt x="298589" y="342900"/>
                </a:lnTo>
                <a:lnTo>
                  <a:pt x="301104" y="330200"/>
                </a:lnTo>
                <a:lnTo>
                  <a:pt x="321551" y="330200"/>
                </a:lnTo>
                <a:lnTo>
                  <a:pt x="318871" y="342900"/>
                </a:lnTo>
                <a:close/>
              </a:path>
              <a:path w="3260090" h="1308100">
                <a:moveTo>
                  <a:pt x="3180816" y="342900"/>
                </a:moveTo>
                <a:lnTo>
                  <a:pt x="3161296" y="342900"/>
                </a:lnTo>
                <a:lnTo>
                  <a:pt x="3159645" y="330200"/>
                </a:lnTo>
                <a:lnTo>
                  <a:pt x="3179229" y="330200"/>
                </a:lnTo>
                <a:lnTo>
                  <a:pt x="3180816" y="342900"/>
                </a:lnTo>
                <a:close/>
              </a:path>
              <a:path w="3260090" h="1308100">
                <a:moveTo>
                  <a:pt x="311683" y="368300"/>
                </a:moveTo>
                <a:lnTo>
                  <a:pt x="292988" y="368300"/>
                </a:lnTo>
                <a:lnTo>
                  <a:pt x="294538" y="355600"/>
                </a:lnTo>
                <a:lnTo>
                  <a:pt x="296405" y="342900"/>
                </a:lnTo>
                <a:lnTo>
                  <a:pt x="316763" y="342900"/>
                </a:lnTo>
                <a:lnTo>
                  <a:pt x="314693" y="355600"/>
                </a:lnTo>
                <a:lnTo>
                  <a:pt x="313131" y="355600"/>
                </a:lnTo>
                <a:lnTo>
                  <a:pt x="311683" y="368300"/>
                </a:lnTo>
                <a:close/>
              </a:path>
              <a:path w="3260090" h="1308100">
                <a:moveTo>
                  <a:pt x="3184512" y="355600"/>
                </a:moveTo>
                <a:lnTo>
                  <a:pt x="3164954" y="355600"/>
                </a:lnTo>
                <a:lnTo>
                  <a:pt x="3163798" y="342900"/>
                </a:lnTo>
                <a:lnTo>
                  <a:pt x="3183470" y="342900"/>
                </a:lnTo>
                <a:lnTo>
                  <a:pt x="3184512" y="355600"/>
                </a:lnTo>
                <a:close/>
              </a:path>
              <a:path w="3260090" h="1308100">
                <a:moveTo>
                  <a:pt x="3186061" y="368300"/>
                </a:moveTo>
                <a:lnTo>
                  <a:pt x="3167164" y="368300"/>
                </a:lnTo>
                <a:lnTo>
                  <a:pt x="3166529" y="355600"/>
                </a:lnTo>
                <a:lnTo>
                  <a:pt x="3185388" y="355600"/>
                </a:lnTo>
                <a:lnTo>
                  <a:pt x="3186061" y="368300"/>
                </a:lnTo>
                <a:close/>
              </a:path>
              <a:path w="3260090" h="1308100">
                <a:moveTo>
                  <a:pt x="309867" y="381000"/>
                </a:moveTo>
                <a:lnTo>
                  <a:pt x="290918" y="381000"/>
                </a:lnTo>
                <a:lnTo>
                  <a:pt x="291782" y="368300"/>
                </a:lnTo>
                <a:lnTo>
                  <a:pt x="310680" y="368300"/>
                </a:lnTo>
                <a:lnTo>
                  <a:pt x="309867" y="381000"/>
                </a:lnTo>
                <a:close/>
              </a:path>
              <a:path w="3260090" h="1308100">
                <a:moveTo>
                  <a:pt x="3186937" y="381000"/>
                </a:moveTo>
                <a:lnTo>
                  <a:pt x="3167887" y="381000"/>
                </a:lnTo>
                <a:lnTo>
                  <a:pt x="3167799" y="368300"/>
                </a:lnTo>
                <a:lnTo>
                  <a:pt x="3186836" y="368300"/>
                </a:lnTo>
                <a:lnTo>
                  <a:pt x="3186937" y="381000"/>
                </a:lnTo>
                <a:close/>
              </a:path>
              <a:path w="3260090" h="1308100">
                <a:moveTo>
                  <a:pt x="309270" y="393700"/>
                </a:moveTo>
                <a:lnTo>
                  <a:pt x="290220" y="393700"/>
                </a:lnTo>
                <a:lnTo>
                  <a:pt x="290398" y="381000"/>
                </a:lnTo>
                <a:lnTo>
                  <a:pt x="309435" y="381000"/>
                </a:lnTo>
                <a:lnTo>
                  <a:pt x="309270" y="393700"/>
                </a:lnTo>
                <a:close/>
              </a:path>
              <a:path w="3260090" h="1308100">
                <a:moveTo>
                  <a:pt x="3186366" y="393700"/>
                </a:moveTo>
                <a:lnTo>
                  <a:pt x="3167379" y="393700"/>
                </a:lnTo>
                <a:lnTo>
                  <a:pt x="3167773" y="381000"/>
                </a:lnTo>
                <a:lnTo>
                  <a:pt x="3186798" y="381000"/>
                </a:lnTo>
                <a:lnTo>
                  <a:pt x="3186366" y="393700"/>
                </a:lnTo>
                <a:close/>
              </a:path>
              <a:path w="3260090" h="1308100">
                <a:moveTo>
                  <a:pt x="309549" y="406400"/>
                </a:moveTo>
                <a:lnTo>
                  <a:pt x="290525" y="406400"/>
                </a:lnTo>
                <a:lnTo>
                  <a:pt x="290296" y="393700"/>
                </a:lnTo>
                <a:lnTo>
                  <a:pt x="309333" y="393700"/>
                </a:lnTo>
                <a:lnTo>
                  <a:pt x="309549" y="406400"/>
                </a:lnTo>
                <a:close/>
              </a:path>
              <a:path w="3260090" h="1308100">
                <a:moveTo>
                  <a:pt x="3184652" y="406400"/>
                </a:moveTo>
                <a:lnTo>
                  <a:pt x="3164789" y="406400"/>
                </a:lnTo>
                <a:lnTo>
                  <a:pt x="3165970" y="393700"/>
                </a:lnTo>
                <a:lnTo>
                  <a:pt x="3185642" y="393700"/>
                </a:lnTo>
                <a:lnTo>
                  <a:pt x="3184652" y="406400"/>
                </a:lnTo>
                <a:close/>
              </a:path>
              <a:path w="3260090" h="1308100">
                <a:moveTo>
                  <a:pt x="310984" y="419100"/>
                </a:moveTo>
                <a:lnTo>
                  <a:pt x="291452" y="419100"/>
                </a:lnTo>
                <a:lnTo>
                  <a:pt x="290918" y="406400"/>
                </a:lnTo>
                <a:lnTo>
                  <a:pt x="310337" y="406400"/>
                </a:lnTo>
                <a:lnTo>
                  <a:pt x="310984" y="419100"/>
                </a:lnTo>
                <a:close/>
              </a:path>
              <a:path w="3260090" h="1308100">
                <a:moveTo>
                  <a:pt x="3181845" y="419100"/>
                </a:moveTo>
                <a:lnTo>
                  <a:pt x="3161893" y="419100"/>
                </a:lnTo>
                <a:lnTo>
                  <a:pt x="3163570" y="406400"/>
                </a:lnTo>
                <a:lnTo>
                  <a:pt x="3183381" y="406400"/>
                </a:lnTo>
                <a:lnTo>
                  <a:pt x="3181845" y="419100"/>
                </a:lnTo>
                <a:close/>
              </a:path>
              <a:path w="3260090" h="1308100">
                <a:moveTo>
                  <a:pt x="306654" y="444500"/>
                </a:moveTo>
                <a:lnTo>
                  <a:pt x="197713" y="444500"/>
                </a:lnTo>
                <a:lnTo>
                  <a:pt x="211620" y="431800"/>
                </a:lnTo>
                <a:lnTo>
                  <a:pt x="295020" y="431800"/>
                </a:lnTo>
                <a:lnTo>
                  <a:pt x="292988" y="419100"/>
                </a:lnTo>
                <a:lnTo>
                  <a:pt x="311645" y="419100"/>
                </a:lnTo>
                <a:lnTo>
                  <a:pt x="314540" y="431800"/>
                </a:lnTo>
                <a:lnTo>
                  <a:pt x="306654" y="444500"/>
                </a:lnTo>
                <a:close/>
              </a:path>
              <a:path w="3260090" h="1308100">
                <a:moveTo>
                  <a:pt x="3177971" y="431800"/>
                </a:moveTo>
                <a:lnTo>
                  <a:pt x="3155797" y="431800"/>
                </a:lnTo>
                <a:lnTo>
                  <a:pt x="3158210" y="419100"/>
                </a:lnTo>
                <a:lnTo>
                  <a:pt x="3180041" y="419100"/>
                </a:lnTo>
                <a:lnTo>
                  <a:pt x="3177971" y="431800"/>
                </a:lnTo>
                <a:close/>
              </a:path>
              <a:path w="3260090" h="1308100">
                <a:moveTo>
                  <a:pt x="3170262" y="444500"/>
                </a:moveTo>
                <a:lnTo>
                  <a:pt x="3150603" y="444500"/>
                </a:lnTo>
                <a:lnTo>
                  <a:pt x="3153486" y="431800"/>
                </a:lnTo>
                <a:lnTo>
                  <a:pt x="3173082" y="431800"/>
                </a:lnTo>
                <a:lnTo>
                  <a:pt x="3170262" y="444500"/>
                </a:lnTo>
                <a:close/>
              </a:path>
              <a:path w="3260090" h="1308100">
                <a:moveTo>
                  <a:pt x="243306" y="457200"/>
                </a:moveTo>
                <a:lnTo>
                  <a:pt x="158000" y="457200"/>
                </a:lnTo>
                <a:lnTo>
                  <a:pt x="170891" y="444500"/>
                </a:lnTo>
                <a:lnTo>
                  <a:pt x="257835" y="444500"/>
                </a:lnTo>
                <a:lnTo>
                  <a:pt x="243306" y="457200"/>
                </a:lnTo>
                <a:close/>
              </a:path>
              <a:path w="3260090" h="1308100">
                <a:moveTo>
                  <a:pt x="3163912" y="457200"/>
                </a:moveTo>
                <a:lnTo>
                  <a:pt x="3141154" y="457200"/>
                </a:lnTo>
                <a:lnTo>
                  <a:pt x="3144710" y="444500"/>
                </a:lnTo>
                <a:lnTo>
                  <a:pt x="3167202" y="444500"/>
                </a:lnTo>
                <a:lnTo>
                  <a:pt x="3163912" y="457200"/>
                </a:lnTo>
                <a:close/>
              </a:path>
              <a:path w="3260090" h="1308100">
                <a:moveTo>
                  <a:pt x="176453" y="469900"/>
                </a:moveTo>
                <a:lnTo>
                  <a:pt x="121653" y="469900"/>
                </a:lnTo>
                <a:lnTo>
                  <a:pt x="133362" y="457200"/>
                </a:lnTo>
                <a:lnTo>
                  <a:pt x="189433" y="457200"/>
                </a:lnTo>
                <a:lnTo>
                  <a:pt x="176453" y="469900"/>
                </a:lnTo>
                <a:close/>
              </a:path>
              <a:path w="3260090" h="1308100">
                <a:moveTo>
                  <a:pt x="3196081" y="495300"/>
                </a:moveTo>
                <a:lnTo>
                  <a:pt x="3162604" y="495300"/>
                </a:lnTo>
                <a:lnTo>
                  <a:pt x="3151212" y="482600"/>
                </a:lnTo>
                <a:lnTo>
                  <a:pt x="3151517" y="482600"/>
                </a:lnTo>
                <a:lnTo>
                  <a:pt x="3131743" y="469900"/>
                </a:lnTo>
                <a:lnTo>
                  <a:pt x="3141345" y="457200"/>
                </a:lnTo>
                <a:lnTo>
                  <a:pt x="3150819" y="457200"/>
                </a:lnTo>
                <a:lnTo>
                  <a:pt x="3152749" y="469900"/>
                </a:lnTo>
                <a:lnTo>
                  <a:pt x="3174707" y="469900"/>
                </a:lnTo>
                <a:lnTo>
                  <a:pt x="3185756" y="482600"/>
                </a:lnTo>
                <a:lnTo>
                  <a:pt x="3196081" y="495300"/>
                </a:lnTo>
                <a:close/>
              </a:path>
              <a:path w="3260090" h="1308100">
                <a:moveTo>
                  <a:pt x="3156623" y="469900"/>
                </a:moveTo>
                <a:lnTo>
                  <a:pt x="3152749" y="469900"/>
                </a:lnTo>
                <a:lnTo>
                  <a:pt x="3150819" y="457200"/>
                </a:lnTo>
                <a:lnTo>
                  <a:pt x="3158128" y="464813"/>
                </a:lnTo>
                <a:lnTo>
                  <a:pt x="3156623" y="469900"/>
                </a:lnTo>
                <a:close/>
              </a:path>
              <a:path w="3260090" h="1308100">
                <a:moveTo>
                  <a:pt x="3158128" y="464813"/>
                </a:moveTo>
                <a:lnTo>
                  <a:pt x="3150819" y="457200"/>
                </a:lnTo>
                <a:lnTo>
                  <a:pt x="3160382" y="457200"/>
                </a:lnTo>
                <a:lnTo>
                  <a:pt x="3158128" y="464813"/>
                </a:lnTo>
                <a:close/>
              </a:path>
              <a:path w="3260090" h="1308100">
                <a:moveTo>
                  <a:pt x="3163011" y="469900"/>
                </a:moveTo>
                <a:lnTo>
                  <a:pt x="3156623" y="469900"/>
                </a:lnTo>
                <a:lnTo>
                  <a:pt x="3158128" y="464813"/>
                </a:lnTo>
                <a:lnTo>
                  <a:pt x="3163011" y="469900"/>
                </a:lnTo>
                <a:close/>
              </a:path>
              <a:path w="3260090" h="1308100">
                <a:moveTo>
                  <a:pt x="140627" y="482600"/>
                </a:moveTo>
                <a:lnTo>
                  <a:pt x="99504" y="482600"/>
                </a:lnTo>
                <a:lnTo>
                  <a:pt x="110362" y="469900"/>
                </a:lnTo>
                <a:lnTo>
                  <a:pt x="152463" y="469900"/>
                </a:lnTo>
                <a:lnTo>
                  <a:pt x="140627" y="482600"/>
                </a:lnTo>
                <a:close/>
              </a:path>
              <a:path w="3260090" h="1308100">
                <a:moveTo>
                  <a:pt x="118795" y="495300"/>
                </a:moveTo>
                <a:lnTo>
                  <a:pt x="79171" y="495300"/>
                </a:lnTo>
                <a:lnTo>
                  <a:pt x="89103" y="482600"/>
                </a:lnTo>
                <a:lnTo>
                  <a:pt x="129793" y="482600"/>
                </a:lnTo>
                <a:lnTo>
                  <a:pt x="118795" y="495300"/>
                </a:lnTo>
                <a:close/>
              </a:path>
              <a:path w="3260090" h="1308100">
                <a:moveTo>
                  <a:pt x="89522" y="508000"/>
                </a:moveTo>
                <a:lnTo>
                  <a:pt x="60794" y="508000"/>
                </a:lnTo>
                <a:lnTo>
                  <a:pt x="69723" y="495300"/>
                </a:lnTo>
                <a:lnTo>
                  <a:pt x="99123" y="495300"/>
                </a:lnTo>
                <a:lnTo>
                  <a:pt x="89522" y="508000"/>
                </a:lnTo>
                <a:close/>
              </a:path>
              <a:path w="3260090" h="1308100">
                <a:moveTo>
                  <a:pt x="3205784" y="508000"/>
                </a:moveTo>
                <a:lnTo>
                  <a:pt x="3182734" y="508000"/>
                </a:lnTo>
                <a:lnTo>
                  <a:pt x="3172688" y="495300"/>
                </a:lnTo>
                <a:lnTo>
                  <a:pt x="3201034" y="495300"/>
                </a:lnTo>
                <a:lnTo>
                  <a:pt x="3205784" y="508000"/>
                </a:lnTo>
                <a:close/>
              </a:path>
              <a:path w="3260090" h="1308100">
                <a:moveTo>
                  <a:pt x="72504" y="520700"/>
                </a:moveTo>
                <a:lnTo>
                  <a:pt x="44513" y="520700"/>
                </a:lnTo>
                <a:lnTo>
                  <a:pt x="52374" y="508000"/>
                </a:lnTo>
                <a:lnTo>
                  <a:pt x="81089" y="508000"/>
                </a:lnTo>
                <a:lnTo>
                  <a:pt x="72504" y="520700"/>
                </a:lnTo>
                <a:close/>
              </a:path>
              <a:path w="3260090" h="1308100">
                <a:moveTo>
                  <a:pt x="3214738" y="520700"/>
                </a:moveTo>
                <a:lnTo>
                  <a:pt x="3191675" y="520700"/>
                </a:lnTo>
                <a:lnTo>
                  <a:pt x="3187090" y="508000"/>
                </a:lnTo>
                <a:lnTo>
                  <a:pt x="3210356" y="508000"/>
                </a:lnTo>
                <a:lnTo>
                  <a:pt x="3214738" y="520700"/>
                </a:lnTo>
                <a:close/>
              </a:path>
              <a:path w="3260090" h="1308100">
                <a:moveTo>
                  <a:pt x="45059" y="546100"/>
                </a:moveTo>
                <a:lnTo>
                  <a:pt x="24345" y="546100"/>
                </a:lnTo>
                <a:lnTo>
                  <a:pt x="30467" y="533400"/>
                </a:lnTo>
                <a:lnTo>
                  <a:pt x="37198" y="520700"/>
                </a:lnTo>
                <a:lnTo>
                  <a:pt x="65150" y="520700"/>
                </a:lnTo>
                <a:lnTo>
                  <a:pt x="57645" y="533400"/>
                </a:lnTo>
                <a:lnTo>
                  <a:pt x="51422" y="533400"/>
                </a:lnTo>
                <a:lnTo>
                  <a:pt x="45059" y="546100"/>
                </a:lnTo>
                <a:close/>
              </a:path>
              <a:path w="3260090" h="1308100">
                <a:moveTo>
                  <a:pt x="3199980" y="533400"/>
                </a:moveTo>
                <a:lnTo>
                  <a:pt x="3195764" y="520700"/>
                </a:lnTo>
                <a:lnTo>
                  <a:pt x="3199828" y="520700"/>
                </a:lnTo>
                <a:lnTo>
                  <a:pt x="3199980" y="533400"/>
                </a:lnTo>
                <a:close/>
              </a:path>
              <a:path w="3260090" h="1308100">
                <a:moveTo>
                  <a:pt x="3226777" y="533400"/>
                </a:moveTo>
                <a:lnTo>
                  <a:pt x="3203867" y="533400"/>
                </a:lnTo>
                <a:lnTo>
                  <a:pt x="3199828" y="520700"/>
                </a:lnTo>
                <a:lnTo>
                  <a:pt x="3222955" y="520700"/>
                </a:lnTo>
                <a:lnTo>
                  <a:pt x="3226777" y="533400"/>
                </a:lnTo>
                <a:close/>
              </a:path>
              <a:path w="3260090" h="1308100">
                <a:moveTo>
                  <a:pt x="3233839" y="546100"/>
                </a:moveTo>
                <a:lnTo>
                  <a:pt x="3211068" y="546100"/>
                </a:lnTo>
                <a:lnTo>
                  <a:pt x="3207397" y="533400"/>
                </a:lnTo>
                <a:lnTo>
                  <a:pt x="3230397" y="533400"/>
                </a:lnTo>
                <a:lnTo>
                  <a:pt x="3233839" y="546100"/>
                </a:lnTo>
                <a:close/>
              </a:path>
              <a:path w="3260090" h="1308100">
                <a:moveTo>
                  <a:pt x="39649" y="558800"/>
                </a:moveTo>
                <a:lnTo>
                  <a:pt x="14033" y="558800"/>
                </a:lnTo>
                <a:lnTo>
                  <a:pt x="18846" y="546100"/>
                </a:lnTo>
                <a:lnTo>
                  <a:pt x="45415" y="546100"/>
                </a:lnTo>
                <a:lnTo>
                  <a:pt x="39649" y="558800"/>
                </a:lnTo>
                <a:close/>
              </a:path>
              <a:path w="3260090" h="1308100">
                <a:moveTo>
                  <a:pt x="3240100" y="558800"/>
                </a:moveTo>
                <a:lnTo>
                  <a:pt x="3220453" y="558800"/>
                </a:lnTo>
                <a:lnTo>
                  <a:pt x="3217367" y="546100"/>
                </a:lnTo>
                <a:lnTo>
                  <a:pt x="3237064" y="546100"/>
                </a:lnTo>
                <a:lnTo>
                  <a:pt x="3240100" y="558800"/>
                </a:lnTo>
                <a:close/>
              </a:path>
              <a:path w="3260090" h="1308100">
                <a:moveTo>
                  <a:pt x="30683" y="571500"/>
                </a:moveTo>
                <a:lnTo>
                  <a:pt x="9829" y="571500"/>
                </a:lnTo>
                <a:lnTo>
                  <a:pt x="11823" y="558800"/>
                </a:lnTo>
                <a:lnTo>
                  <a:pt x="35191" y="558800"/>
                </a:lnTo>
                <a:lnTo>
                  <a:pt x="30683" y="571500"/>
                </a:lnTo>
                <a:close/>
              </a:path>
              <a:path w="3260090" h="1308100">
                <a:moveTo>
                  <a:pt x="3245548" y="571500"/>
                </a:moveTo>
                <a:lnTo>
                  <a:pt x="3225749" y="571500"/>
                </a:lnTo>
                <a:lnTo>
                  <a:pt x="3223056" y="558800"/>
                </a:lnTo>
                <a:lnTo>
                  <a:pt x="3242932" y="558800"/>
                </a:lnTo>
                <a:lnTo>
                  <a:pt x="3245548" y="571500"/>
                </a:lnTo>
                <a:close/>
              </a:path>
              <a:path w="3260090" h="1308100">
                <a:moveTo>
                  <a:pt x="25666" y="584200"/>
                </a:moveTo>
                <a:lnTo>
                  <a:pt x="4889" y="584200"/>
                </a:lnTo>
                <a:lnTo>
                  <a:pt x="6350" y="571500"/>
                </a:lnTo>
                <a:lnTo>
                  <a:pt x="27343" y="571500"/>
                </a:lnTo>
                <a:lnTo>
                  <a:pt x="25666" y="584200"/>
                </a:lnTo>
                <a:close/>
              </a:path>
              <a:path w="3260090" h="1308100">
                <a:moveTo>
                  <a:pt x="3252114" y="584200"/>
                </a:moveTo>
                <a:lnTo>
                  <a:pt x="3230257" y="584200"/>
                </a:lnTo>
                <a:lnTo>
                  <a:pt x="3227971" y="571500"/>
                </a:lnTo>
                <a:lnTo>
                  <a:pt x="3250145" y="571500"/>
                </a:lnTo>
                <a:lnTo>
                  <a:pt x="3252114" y="584200"/>
                </a:lnTo>
                <a:close/>
              </a:path>
              <a:path w="3260090" h="1308100">
                <a:moveTo>
                  <a:pt x="21094" y="596900"/>
                </a:moveTo>
                <a:lnTo>
                  <a:pt x="1612" y="596900"/>
                </a:lnTo>
                <a:lnTo>
                  <a:pt x="2514" y="584200"/>
                </a:lnTo>
                <a:lnTo>
                  <a:pt x="22085" y="584200"/>
                </a:lnTo>
                <a:lnTo>
                  <a:pt x="21094" y="596900"/>
                </a:lnTo>
                <a:close/>
              </a:path>
              <a:path w="3260090" h="1308100">
                <a:moveTo>
                  <a:pt x="3255403" y="596900"/>
                </a:moveTo>
                <a:lnTo>
                  <a:pt x="3235528" y="596900"/>
                </a:lnTo>
                <a:lnTo>
                  <a:pt x="3233864" y="584200"/>
                </a:lnTo>
                <a:lnTo>
                  <a:pt x="3253867" y="584200"/>
                </a:lnTo>
                <a:lnTo>
                  <a:pt x="3255403" y="596900"/>
                </a:lnTo>
                <a:close/>
              </a:path>
              <a:path w="3260090" h="1308100">
                <a:moveTo>
                  <a:pt x="19367" y="609600"/>
                </a:moveTo>
                <a:lnTo>
                  <a:pt x="406" y="609600"/>
                </a:lnTo>
                <a:lnTo>
                  <a:pt x="914" y="596900"/>
                </a:lnTo>
                <a:lnTo>
                  <a:pt x="19837" y="596900"/>
                </a:lnTo>
                <a:lnTo>
                  <a:pt x="19367" y="609600"/>
                </a:lnTo>
                <a:close/>
              </a:path>
              <a:path w="3260090" h="1308100">
                <a:moveTo>
                  <a:pt x="3257765" y="609600"/>
                </a:moveTo>
                <a:lnTo>
                  <a:pt x="3238030" y="609600"/>
                </a:lnTo>
                <a:lnTo>
                  <a:pt x="3236798" y="596900"/>
                </a:lnTo>
                <a:lnTo>
                  <a:pt x="3256699" y="596900"/>
                </a:lnTo>
                <a:lnTo>
                  <a:pt x="3257765" y="609600"/>
                </a:lnTo>
                <a:close/>
              </a:path>
              <a:path w="3260090" h="1308100">
                <a:moveTo>
                  <a:pt x="19240" y="622300"/>
                </a:moveTo>
                <a:lnTo>
                  <a:pt x="203" y="622300"/>
                </a:lnTo>
                <a:lnTo>
                  <a:pt x="0" y="609600"/>
                </a:lnTo>
                <a:lnTo>
                  <a:pt x="19050" y="609600"/>
                </a:lnTo>
                <a:lnTo>
                  <a:pt x="19240" y="622300"/>
                </a:lnTo>
                <a:close/>
              </a:path>
              <a:path w="3260090" h="1308100">
                <a:moveTo>
                  <a:pt x="3239706" y="622300"/>
                </a:moveTo>
                <a:lnTo>
                  <a:pt x="3238919" y="609600"/>
                </a:lnTo>
                <a:lnTo>
                  <a:pt x="3239655" y="609600"/>
                </a:lnTo>
                <a:lnTo>
                  <a:pt x="3239706" y="622300"/>
                </a:lnTo>
                <a:close/>
              </a:path>
              <a:path w="3260090" h="1308100">
                <a:moveTo>
                  <a:pt x="3259201" y="622300"/>
                </a:moveTo>
                <a:lnTo>
                  <a:pt x="3240227" y="622300"/>
                </a:lnTo>
                <a:lnTo>
                  <a:pt x="3239655" y="609600"/>
                </a:lnTo>
                <a:lnTo>
                  <a:pt x="3258604" y="609600"/>
                </a:lnTo>
                <a:lnTo>
                  <a:pt x="3259201" y="622300"/>
                </a:lnTo>
                <a:close/>
              </a:path>
              <a:path w="3260090" h="1308100">
                <a:moveTo>
                  <a:pt x="20624" y="635000"/>
                </a:moveTo>
                <a:lnTo>
                  <a:pt x="1828" y="635000"/>
                </a:lnTo>
                <a:lnTo>
                  <a:pt x="812" y="622300"/>
                </a:lnTo>
                <a:lnTo>
                  <a:pt x="19684" y="622300"/>
                </a:lnTo>
                <a:lnTo>
                  <a:pt x="20624" y="635000"/>
                </a:lnTo>
                <a:close/>
              </a:path>
              <a:path w="3260090" h="1308100">
                <a:moveTo>
                  <a:pt x="3259696" y="635000"/>
                </a:moveTo>
                <a:lnTo>
                  <a:pt x="3240646" y="635000"/>
                </a:lnTo>
                <a:lnTo>
                  <a:pt x="3240531" y="622300"/>
                </a:lnTo>
                <a:lnTo>
                  <a:pt x="3259569" y="622300"/>
                </a:lnTo>
                <a:lnTo>
                  <a:pt x="3259696" y="635000"/>
                </a:lnTo>
                <a:close/>
              </a:path>
              <a:path w="3260090" h="1308100">
                <a:moveTo>
                  <a:pt x="25145" y="647700"/>
                </a:moveTo>
                <a:lnTo>
                  <a:pt x="5029" y="647700"/>
                </a:lnTo>
                <a:lnTo>
                  <a:pt x="3238" y="635000"/>
                </a:lnTo>
                <a:lnTo>
                  <a:pt x="23152" y="635000"/>
                </a:lnTo>
                <a:lnTo>
                  <a:pt x="25145" y="647700"/>
                </a:lnTo>
                <a:close/>
              </a:path>
              <a:path w="3260090" h="1308100">
                <a:moveTo>
                  <a:pt x="3259112" y="647700"/>
                </a:moveTo>
                <a:lnTo>
                  <a:pt x="3240112" y="647700"/>
                </a:lnTo>
                <a:lnTo>
                  <a:pt x="3240519" y="635000"/>
                </a:lnTo>
                <a:lnTo>
                  <a:pt x="3259543" y="635000"/>
                </a:lnTo>
                <a:lnTo>
                  <a:pt x="3259112" y="647700"/>
                </a:lnTo>
                <a:close/>
              </a:path>
              <a:path w="3260090" h="1308100">
                <a:moveTo>
                  <a:pt x="29756" y="660400"/>
                </a:moveTo>
                <a:lnTo>
                  <a:pt x="9728" y="660400"/>
                </a:lnTo>
                <a:lnTo>
                  <a:pt x="7200" y="647700"/>
                </a:lnTo>
                <a:lnTo>
                  <a:pt x="27089" y="647700"/>
                </a:lnTo>
                <a:lnTo>
                  <a:pt x="29756" y="660400"/>
                </a:lnTo>
                <a:close/>
              </a:path>
              <a:path w="3260090" h="1308100">
                <a:moveTo>
                  <a:pt x="3256076" y="673100"/>
                </a:moveTo>
                <a:lnTo>
                  <a:pt x="3236010" y="673100"/>
                </a:lnTo>
                <a:lnTo>
                  <a:pt x="3237483" y="660400"/>
                </a:lnTo>
                <a:lnTo>
                  <a:pt x="3238550" y="660400"/>
                </a:lnTo>
                <a:lnTo>
                  <a:pt x="3239503" y="647700"/>
                </a:lnTo>
                <a:lnTo>
                  <a:pt x="3258375" y="647700"/>
                </a:lnTo>
                <a:lnTo>
                  <a:pt x="3257372" y="660400"/>
                </a:lnTo>
                <a:lnTo>
                  <a:pt x="3256076" y="673100"/>
                </a:lnTo>
                <a:close/>
              </a:path>
              <a:path w="3260090" h="1308100">
                <a:moveTo>
                  <a:pt x="39039" y="673100"/>
                </a:moveTo>
                <a:lnTo>
                  <a:pt x="15836" y="673100"/>
                </a:lnTo>
                <a:lnTo>
                  <a:pt x="12611" y="660400"/>
                </a:lnTo>
                <a:lnTo>
                  <a:pt x="35394" y="660400"/>
                </a:lnTo>
                <a:lnTo>
                  <a:pt x="39039" y="673100"/>
                </a:lnTo>
                <a:close/>
              </a:path>
              <a:path w="3260090" h="1308100">
                <a:moveTo>
                  <a:pt x="46748" y="685800"/>
                </a:moveTo>
                <a:lnTo>
                  <a:pt x="23304" y="685800"/>
                </a:lnTo>
                <a:lnTo>
                  <a:pt x="19405" y="673100"/>
                </a:lnTo>
                <a:lnTo>
                  <a:pt x="42481" y="673100"/>
                </a:lnTo>
                <a:lnTo>
                  <a:pt x="46748" y="685800"/>
                </a:lnTo>
                <a:close/>
              </a:path>
              <a:path w="3260090" h="1308100">
                <a:moveTo>
                  <a:pt x="3252673" y="685800"/>
                </a:moveTo>
                <a:lnTo>
                  <a:pt x="3232467" y="685800"/>
                </a:lnTo>
                <a:lnTo>
                  <a:pt x="3234474" y="673100"/>
                </a:lnTo>
                <a:lnTo>
                  <a:pt x="3254514" y="673100"/>
                </a:lnTo>
                <a:lnTo>
                  <a:pt x="3252673" y="685800"/>
                </a:lnTo>
                <a:close/>
              </a:path>
              <a:path w="3260090" h="1308100">
                <a:moveTo>
                  <a:pt x="60540" y="698500"/>
                </a:moveTo>
                <a:lnTo>
                  <a:pt x="32029" y="698500"/>
                </a:lnTo>
                <a:lnTo>
                  <a:pt x="27508" y="685800"/>
                </a:lnTo>
                <a:lnTo>
                  <a:pt x="55397" y="685800"/>
                </a:lnTo>
                <a:lnTo>
                  <a:pt x="60540" y="698500"/>
                </a:lnTo>
                <a:close/>
              </a:path>
              <a:path w="3260090" h="1308100">
                <a:moveTo>
                  <a:pt x="3248190" y="698500"/>
                </a:moveTo>
                <a:lnTo>
                  <a:pt x="3227971" y="698500"/>
                </a:lnTo>
                <a:lnTo>
                  <a:pt x="3230473" y="685800"/>
                </a:lnTo>
                <a:lnTo>
                  <a:pt x="3250564" y="685800"/>
                </a:lnTo>
                <a:lnTo>
                  <a:pt x="3248190" y="698500"/>
                </a:lnTo>
                <a:close/>
              </a:path>
              <a:path w="3260090" h="1308100">
                <a:moveTo>
                  <a:pt x="71158" y="711200"/>
                </a:moveTo>
                <a:lnTo>
                  <a:pt x="47370" y="711200"/>
                </a:lnTo>
                <a:lnTo>
                  <a:pt x="41973" y="698500"/>
                </a:lnTo>
                <a:lnTo>
                  <a:pt x="65455" y="698500"/>
                </a:lnTo>
                <a:lnTo>
                  <a:pt x="71158" y="711200"/>
                </a:lnTo>
                <a:close/>
              </a:path>
              <a:path w="3260090" h="1308100">
                <a:moveTo>
                  <a:pt x="3242665" y="711200"/>
                </a:moveTo>
                <a:lnTo>
                  <a:pt x="3219450" y="711200"/>
                </a:lnTo>
                <a:lnTo>
                  <a:pt x="3222688" y="698500"/>
                </a:lnTo>
                <a:lnTo>
                  <a:pt x="3245561" y="698500"/>
                </a:lnTo>
                <a:lnTo>
                  <a:pt x="3242665" y="711200"/>
                </a:lnTo>
                <a:close/>
              </a:path>
              <a:path w="3260090" h="1308100">
                <a:moveTo>
                  <a:pt x="89141" y="723900"/>
                </a:moveTo>
                <a:lnTo>
                  <a:pt x="59016" y="723900"/>
                </a:lnTo>
                <a:lnTo>
                  <a:pt x="53060" y="711200"/>
                </a:lnTo>
                <a:lnTo>
                  <a:pt x="82638" y="711200"/>
                </a:lnTo>
                <a:lnTo>
                  <a:pt x="89141" y="723900"/>
                </a:lnTo>
                <a:close/>
              </a:path>
              <a:path w="3260090" h="1308100">
                <a:moveTo>
                  <a:pt x="3236137" y="723900"/>
                </a:moveTo>
                <a:lnTo>
                  <a:pt x="3212604" y="723900"/>
                </a:lnTo>
                <a:lnTo>
                  <a:pt x="3216313" y="711200"/>
                </a:lnTo>
                <a:lnTo>
                  <a:pt x="3239528" y="711200"/>
                </a:lnTo>
                <a:lnTo>
                  <a:pt x="3236137" y="723900"/>
                </a:lnTo>
                <a:close/>
              </a:path>
              <a:path w="3260090" h="1308100">
                <a:moveTo>
                  <a:pt x="109410" y="736600"/>
                </a:moveTo>
                <a:lnTo>
                  <a:pt x="78447" y="736600"/>
                </a:lnTo>
                <a:lnTo>
                  <a:pt x="71716" y="723900"/>
                </a:lnTo>
                <a:lnTo>
                  <a:pt x="102184" y="723900"/>
                </a:lnTo>
                <a:lnTo>
                  <a:pt x="109410" y="736600"/>
                </a:lnTo>
                <a:close/>
              </a:path>
              <a:path w="3260090" h="1308100">
                <a:moveTo>
                  <a:pt x="3228632" y="736600"/>
                </a:moveTo>
                <a:lnTo>
                  <a:pt x="3204857" y="736600"/>
                </a:lnTo>
                <a:lnTo>
                  <a:pt x="3209023" y="723900"/>
                </a:lnTo>
                <a:lnTo>
                  <a:pt x="3232505" y="723900"/>
                </a:lnTo>
                <a:lnTo>
                  <a:pt x="3228632" y="736600"/>
                </a:lnTo>
                <a:close/>
              </a:path>
              <a:path w="3260090" h="1308100">
                <a:moveTo>
                  <a:pt x="139763" y="749300"/>
                </a:moveTo>
                <a:lnTo>
                  <a:pt x="92659" y="749300"/>
                </a:lnTo>
                <a:lnTo>
                  <a:pt x="85432" y="736600"/>
                </a:lnTo>
                <a:lnTo>
                  <a:pt x="131622" y="736600"/>
                </a:lnTo>
                <a:lnTo>
                  <a:pt x="139763" y="749300"/>
                </a:lnTo>
                <a:close/>
              </a:path>
              <a:path w="3260090" h="1308100">
                <a:moveTo>
                  <a:pt x="3220186" y="749300"/>
                </a:moveTo>
                <a:lnTo>
                  <a:pt x="3191548" y="749300"/>
                </a:lnTo>
                <a:lnTo>
                  <a:pt x="3196386" y="736600"/>
                </a:lnTo>
                <a:lnTo>
                  <a:pt x="3224529" y="736600"/>
                </a:lnTo>
                <a:lnTo>
                  <a:pt x="3220186" y="749300"/>
                </a:lnTo>
                <a:close/>
              </a:path>
              <a:path w="3260090" h="1308100">
                <a:moveTo>
                  <a:pt x="165455" y="787400"/>
                </a:moveTo>
                <a:lnTo>
                  <a:pt x="127469" y="787400"/>
                </a:lnTo>
                <a:lnTo>
                  <a:pt x="136232" y="774700"/>
                </a:lnTo>
                <a:lnTo>
                  <a:pt x="167474" y="774700"/>
                </a:lnTo>
                <a:lnTo>
                  <a:pt x="165544" y="762000"/>
                </a:lnTo>
                <a:lnTo>
                  <a:pt x="115722" y="762000"/>
                </a:lnTo>
                <a:lnTo>
                  <a:pt x="107810" y="749300"/>
                </a:lnTo>
                <a:lnTo>
                  <a:pt x="164579" y="749300"/>
                </a:lnTo>
                <a:lnTo>
                  <a:pt x="192963" y="762000"/>
                </a:lnTo>
                <a:lnTo>
                  <a:pt x="165455" y="787400"/>
                </a:lnTo>
                <a:close/>
              </a:path>
              <a:path w="3260090" h="1308100">
                <a:moveTo>
                  <a:pt x="3205822" y="762000"/>
                </a:moveTo>
                <a:lnTo>
                  <a:pt x="3181591" y="762000"/>
                </a:lnTo>
                <a:lnTo>
                  <a:pt x="3186861" y="749300"/>
                </a:lnTo>
                <a:lnTo>
                  <a:pt x="3210839" y="749300"/>
                </a:lnTo>
                <a:lnTo>
                  <a:pt x="3205822" y="762000"/>
                </a:lnTo>
                <a:close/>
              </a:path>
              <a:path w="3260090" h="1308100">
                <a:moveTo>
                  <a:pt x="147638" y="771991"/>
                </a:moveTo>
                <a:lnTo>
                  <a:pt x="140754" y="762000"/>
                </a:lnTo>
                <a:lnTo>
                  <a:pt x="155371" y="762000"/>
                </a:lnTo>
                <a:lnTo>
                  <a:pt x="147638" y="771991"/>
                </a:lnTo>
                <a:close/>
              </a:path>
              <a:path w="3260090" h="1308100">
                <a:moveTo>
                  <a:pt x="167474" y="774700"/>
                </a:moveTo>
                <a:lnTo>
                  <a:pt x="149504" y="774700"/>
                </a:lnTo>
                <a:lnTo>
                  <a:pt x="147638" y="771991"/>
                </a:lnTo>
                <a:lnTo>
                  <a:pt x="155371" y="762000"/>
                </a:lnTo>
                <a:lnTo>
                  <a:pt x="165544" y="762000"/>
                </a:lnTo>
                <a:lnTo>
                  <a:pt x="167474" y="774700"/>
                </a:lnTo>
                <a:close/>
              </a:path>
              <a:path w="3260090" h="1308100">
                <a:moveTo>
                  <a:pt x="3195154" y="774700"/>
                </a:moveTo>
                <a:lnTo>
                  <a:pt x="3170796" y="774700"/>
                </a:lnTo>
                <a:lnTo>
                  <a:pt x="3176473" y="762000"/>
                </a:lnTo>
                <a:lnTo>
                  <a:pt x="3200603" y="762000"/>
                </a:lnTo>
                <a:lnTo>
                  <a:pt x="3195154" y="774700"/>
                </a:lnTo>
                <a:close/>
              </a:path>
              <a:path w="3260090" h="1308100">
                <a:moveTo>
                  <a:pt x="149504" y="774700"/>
                </a:moveTo>
                <a:lnTo>
                  <a:pt x="145541" y="774700"/>
                </a:lnTo>
                <a:lnTo>
                  <a:pt x="147638" y="771991"/>
                </a:lnTo>
                <a:lnTo>
                  <a:pt x="149504" y="774700"/>
                </a:lnTo>
                <a:close/>
              </a:path>
              <a:path w="3260090" h="1308100">
                <a:moveTo>
                  <a:pt x="3183648" y="787400"/>
                </a:moveTo>
                <a:lnTo>
                  <a:pt x="3153054" y="787400"/>
                </a:lnTo>
                <a:lnTo>
                  <a:pt x="3159340" y="774700"/>
                </a:lnTo>
                <a:lnTo>
                  <a:pt x="3189516" y="774700"/>
                </a:lnTo>
                <a:lnTo>
                  <a:pt x="3183648" y="787400"/>
                </a:lnTo>
                <a:close/>
              </a:path>
              <a:path w="3260090" h="1308100">
                <a:moveTo>
                  <a:pt x="132181" y="812800"/>
                </a:moveTo>
                <a:lnTo>
                  <a:pt x="104635" y="812800"/>
                </a:lnTo>
                <a:lnTo>
                  <a:pt x="111658" y="800100"/>
                </a:lnTo>
                <a:lnTo>
                  <a:pt x="119278" y="787400"/>
                </a:lnTo>
                <a:lnTo>
                  <a:pt x="148056" y="787400"/>
                </a:lnTo>
                <a:lnTo>
                  <a:pt x="139649" y="800100"/>
                </a:lnTo>
                <a:lnTo>
                  <a:pt x="140017" y="800100"/>
                </a:lnTo>
                <a:lnTo>
                  <a:pt x="132181" y="812800"/>
                </a:lnTo>
                <a:close/>
              </a:path>
              <a:path w="3260090" h="1308100">
                <a:moveTo>
                  <a:pt x="147700" y="800100"/>
                </a:moveTo>
                <a:lnTo>
                  <a:pt x="148056" y="787400"/>
                </a:lnTo>
                <a:lnTo>
                  <a:pt x="156654" y="787400"/>
                </a:lnTo>
                <a:lnTo>
                  <a:pt x="147700" y="800100"/>
                </a:lnTo>
                <a:close/>
              </a:path>
              <a:path w="3260090" h="1308100">
                <a:moveTo>
                  <a:pt x="3164878" y="800100"/>
                </a:moveTo>
                <a:lnTo>
                  <a:pt x="3133547" y="800100"/>
                </a:lnTo>
                <a:lnTo>
                  <a:pt x="3140405" y="787400"/>
                </a:lnTo>
                <a:lnTo>
                  <a:pt x="3171329" y="787400"/>
                </a:lnTo>
                <a:lnTo>
                  <a:pt x="3164878" y="800100"/>
                </a:lnTo>
                <a:close/>
              </a:path>
              <a:path w="3260090" h="1308100">
                <a:moveTo>
                  <a:pt x="3151390" y="812800"/>
                </a:moveTo>
                <a:lnTo>
                  <a:pt x="3119589" y="812800"/>
                </a:lnTo>
                <a:lnTo>
                  <a:pt x="3126816" y="800100"/>
                </a:lnTo>
                <a:lnTo>
                  <a:pt x="3158235" y="800100"/>
                </a:lnTo>
                <a:lnTo>
                  <a:pt x="3151390" y="812800"/>
                </a:lnTo>
                <a:close/>
              </a:path>
              <a:path w="3260090" h="1308100">
                <a:moveTo>
                  <a:pt x="119037" y="825500"/>
                </a:moveTo>
                <a:lnTo>
                  <a:pt x="92557" y="825500"/>
                </a:lnTo>
                <a:lnTo>
                  <a:pt x="98247" y="812800"/>
                </a:lnTo>
                <a:lnTo>
                  <a:pt x="125679" y="812800"/>
                </a:lnTo>
                <a:lnTo>
                  <a:pt x="119037" y="825500"/>
                </a:lnTo>
                <a:close/>
              </a:path>
              <a:path w="3260090" h="1308100">
                <a:moveTo>
                  <a:pt x="3129762" y="825500"/>
                </a:moveTo>
                <a:lnTo>
                  <a:pt x="3097301" y="825500"/>
                </a:lnTo>
                <a:lnTo>
                  <a:pt x="3105061" y="812800"/>
                </a:lnTo>
                <a:lnTo>
                  <a:pt x="3137154" y="812800"/>
                </a:lnTo>
                <a:lnTo>
                  <a:pt x="3129762" y="825500"/>
                </a:lnTo>
                <a:close/>
              </a:path>
              <a:path w="3260090" h="1308100">
                <a:moveTo>
                  <a:pt x="108369" y="838200"/>
                </a:moveTo>
                <a:lnTo>
                  <a:pt x="87452" y="838200"/>
                </a:lnTo>
                <a:lnTo>
                  <a:pt x="89890" y="825500"/>
                </a:lnTo>
                <a:lnTo>
                  <a:pt x="113753" y="825500"/>
                </a:lnTo>
                <a:lnTo>
                  <a:pt x="108369" y="838200"/>
                </a:lnTo>
                <a:close/>
              </a:path>
              <a:path w="3260090" h="1308100">
                <a:moveTo>
                  <a:pt x="3114446" y="838200"/>
                </a:moveTo>
                <a:lnTo>
                  <a:pt x="3073450" y="838200"/>
                </a:lnTo>
                <a:lnTo>
                  <a:pt x="3081718" y="825500"/>
                </a:lnTo>
                <a:lnTo>
                  <a:pt x="3122193" y="825500"/>
                </a:lnTo>
                <a:lnTo>
                  <a:pt x="3114446" y="838200"/>
                </a:lnTo>
                <a:close/>
              </a:path>
              <a:path w="3260090" h="1308100">
                <a:moveTo>
                  <a:pt x="102158" y="850900"/>
                </a:moveTo>
                <a:lnTo>
                  <a:pt x="81178" y="850900"/>
                </a:lnTo>
                <a:lnTo>
                  <a:pt x="83083" y="838200"/>
                </a:lnTo>
                <a:lnTo>
                  <a:pt x="104254" y="838200"/>
                </a:lnTo>
                <a:lnTo>
                  <a:pt x="102158" y="850900"/>
                </a:lnTo>
                <a:close/>
              </a:path>
              <a:path w="3260090" h="1308100">
                <a:moveTo>
                  <a:pt x="3090189" y="850900"/>
                </a:moveTo>
                <a:lnTo>
                  <a:pt x="3039287" y="850900"/>
                </a:lnTo>
                <a:lnTo>
                  <a:pt x="3056940" y="838200"/>
                </a:lnTo>
                <a:lnTo>
                  <a:pt x="3098444" y="838200"/>
                </a:lnTo>
                <a:lnTo>
                  <a:pt x="3090189" y="850900"/>
                </a:lnTo>
                <a:close/>
              </a:path>
              <a:path w="3260090" h="1308100">
                <a:moveTo>
                  <a:pt x="97320" y="863600"/>
                </a:moveTo>
                <a:lnTo>
                  <a:pt x="76580" y="863600"/>
                </a:lnTo>
                <a:lnTo>
                  <a:pt x="77927" y="850900"/>
                </a:lnTo>
                <a:lnTo>
                  <a:pt x="98907" y="850900"/>
                </a:lnTo>
                <a:lnTo>
                  <a:pt x="97320" y="863600"/>
                </a:lnTo>
                <a:close/>
              </a:path>
              <a:path w="3260090" h="1308100">
                <a:moveTo>
                  <a:pt x="3064459" y="863600"/>
                </a:moveTo>
                <a:lnTo>
                  <a:pt x="3002788" y="863600"/>
                </a:lnTo>
                <a:lnTo>
                  <a:pt x="3021609" y="850900"/>
                </a:lnTo>
                <a:lnTo>
                  <a:pt x="3081731" y="850900"/>
                </a:lnTo>
                <a:lnTo>
                  <a:pt x="3064459" y="863600"/>
                </a:lnTo>
                <a:close/>
              </a:path>
              <a:path w="3260090" h="1308100">
                <a:moveTo>
                  <a:pt x="93217" y="876300"/>
                </a:moveTo>
                <a:lnTo>
                  <a:pt x="73761" y="876300"/>
                </a:lnTo>
                <a:lnTo>
                  <a:pt x="74498" y="863600"/>
                </a:lnTo>
                <a:lnTo>
                  <a:pt x="94081" y="863600"/>
                </a:lnTo>
                <a:lnTo>
                  <a:pt x="93217" y="876300"/>
                </a:lnTo>
                <a:close/>
              </a:path>
              <a:path w="3260090" h="1308100">
                <a:moveTo>
                  <a:pt x="3028022" y="876300"/>
                </a:moveTo>
                <a:lnTo>
                  <a:pt x="2964129" y="876300"/>
                </a:lnTo>
                <a:lnTo>
                  <a:pt x="2974136" y="863600"/>
                </a:lnTo>
                <a:lnTo>
                  <a:pt x="3046539" y="863600"/>
                </a:lnTo>
                <a:lnTo>
                  <a:pt x="3028022" y="876300"/>
                </a:lnTo>
                <a:close/>
              </a:path>
              <a:path w="3260090" h="1308100">
                <a:moveTo>
                  <a:pt x="92265" y="901700"/>
                </a:moveTo>
                <a:lnTo>
                  <a:pt x="73278" y="901700"/>
                </a:lnTo>
                <a:lnTo>
                  <a:pt x="72923" y="889000"/>
                </a:lnTo>
                <a:lnTo>
                  <a:pt x="73240" y="876300"/>
                </a:lnTo>
                <a:lnTo>
                  <a:pt x="92227" y="876300"/>
                </a:lnTo>
                <a:lnTo>
                  <a:pt x="91935" y="889000"/>
                </a:lnTo>
                <a:lnTo>
                  <a:pt x="92265" y="901700"/>
                </a:lnTo>
                <a:close/>
              </a:path>
              <a:path w="3260090" h="1308100">
                <a:moveTo>
                  <a:pt x="2989326" y="889000"/>
                </a:moveTo>
                <a:lnTo>
                  <a:pt x="2912884" y="889000"/>
                </a:lnTo>
                <a:lnTo>
                  <a:pt x="2923489" y="876300"/>
                </a:lnTo>
                <a:lnTo>
                  <a:pt x="3008934" y="876300"/>
                </a:lnTo>
                <a:lnTo>
                  <a:pt x="2989326" y="889000"/>
                </a:lnTo>
                <a:close/>
              </a:path>
              <a:path w="3260090" h="1308100">
                <a:moveTo>
                  <a:pt x="2948482" y="901700"/>
                </a:moveTo>
                <a:lnTo>
                  <a:pt x="2836557" y="901700"/>
                </a:lnTo>
                <a:lnTo>
                  <a:pt x="2847873" y="889000"/>
                </a:lnTo>
                <a:lnTo>
                  <a:pt x="2958871" y="889000"/>
                </a:lnTo>
                <a:lnTo>
                  <a:pt x="2948482" y="901700"/>
                </a:lnTo>
                <a:close/>
              </a:path>
              <a:path w="3260090" h="1308100">
                <a:moveTo>
                  <a:pt x="94284" y="914400"/>
                </a:moveTo>
                <a:lnTo>
                  <a:pt x="74663" y="914400"/>
                </a:lnTo>
                <a:lnTo>
                  <a:pt x="73850" y="901700"/>
                </a:lnTo>
                <a:lnTo>
                  <a:pt x="93344" y="901700"/>
                </a:lnTo>
                <a:lnTo>
                  <a:pt x="94284" y="914400"/>
                </a:lnTo>
                <a:close/>
              </a:path>
              <a:path w="3260090" h="1308100">
                <a:moveTo>
                  <a:pt x="2815501" y="914400"/>
                </a:moveTo>
                <a:lnTo>
                  <a:pt x="2804947" y="914400"/>
                </a:lnTo>
                <a:lnTo>
                  <a:pt x="2805493" y="901700"/>
                </a:lnTo>
                <a:lnTo>
                  <a:pt x="2824213" y="901700"/>
                </a:lnTo>
                <a:lnTo>
                  <a:pt x="2815501" y="914400"/>
                </a:lnTo>
                <a:close/>
              </a:path>
              <a:path w="3260090" h="1308100">
                <a:moveTo>
                  <a:pt x="2823984" y="914400"/>
                </a:moveTo>
                <a:lnTo>
                  <a:pt x="2815501" y="914400"/>
                </a:lnTo>
                <a:lnTo>
                  <a:pt x="2824213" y="901700"/>
                </a:lnTo>
                <a:lnTo>
                  <a:pt x="2823984" y="914400"/>
                </a:lnTo>
                <a:close/>
              </a:path>
              <a:path w="3260090" h="1308100">
                <a:moveTo>
                  <a:pt x="2883776" y="914400"/>
                </a:moveTo>
                <a:lnTo>
                  <a:pt x="2823984" y="914400"/>
                </a:lnTo>
                <a:lnTo>
                  <a:pt x="2824213" y="901700"/>
                </a:lnTo>
                <a:lnTo>
                  <a:pt x="2894825" y="901700"/>
                </a:lnTo>
                <a:lnTo>
                  <a:pt x="2883776" y="914400"/>
                </a:lnTo>
                <a:close/>
              </a:path>
              <a:path w="3260090" h="1308100">
                <a:moveTo>
                  <a:pt x="97955" y="927100"/>
                </a:moveTo>
                <a:lnTo>
                  <a:pt x="78384" y="927100"/>
                </a:lnTo>
                <a:lnTo>
                  <a:pt x="76923" y="914400"/>
                </a:lnTo>
                <a:lnTo>
                  <a:pt x="96431" y="914400"/>
                </a:lnTo>
                <a:lnTo>
                  <a:pt x="97955" y="927100"/>
                </a:lnTo>
                <a:close/>
              </a:path>
              <a:path w="3260090" h="1308100">
                <a:moveTo>
                  <a:pt x="2822600" y="927100"/>
                </a:moveTo>
                <a:lnTo>
                  <a:pt x="2803740" y="927100"/>
                </a:lnTo>
                <a:lnTo>
                  <a:pt x="2804528" y="914400"/>
                </a:lnTo>
                <a:lnTo>
                  <a:pt x="2823438" y="914400"/>
                </a:lnTo>
                <a:lnTo>
                  <a:pt x="2822600" y="927100"/>
                </a:lnTo>
                <a:close/>
              </a:path>
              <a:path w="3260090" h="1308100">
                <a:moveTo>
                  <a:pt x="105384" y="939800"/>
                </a:moveTo>
                <a:lnTo>
                  <a:pt x="84010" y="939800"/>
                </a:lnTo>
                <a:lnTo>
                  <a:pt x="81927" y="927100"/>
                </a:lnTo>
                <a:lnTo>
                  <a:pt x="103085" y="927100"/>
                </a:lnTo>
                <a:lnTo>
                  <a:pt x="105384" y="939800"/>
                </a:lnTo>
                <a:close/>
              </a:path>
              <a:path w="3260090" h="1308100">
                <a:moveTo>
                  <a:pt x="2820073" y="939800"/>
                </a:moveTo>
                <a:lnTo>
                  <a:pt x="2801531" y="939800"/>
                </a:lnTo>
                <a:lnTo>
                  <a:pt x="2802839" y="927100"/>
                </a:lnTo>
                <a:lnTo>
                  <a:pt x="2821482" y="927100"/>
                </a:lnTo>
                <a:lnTo>
                  <a:pt x="2820073" y="939800"/>
                </a:lnTo>
                <a:close/>
              </a:path>
              <a:path w="3260090" h="1308100">
                <a:moveTo>
                  <a:pt x="112801" y="952500"/>
                </a:moveTo>
                <a:lnTo>
                  <a:pt x="88747" y="952500"/>
                </a:lnTo>
                <a:lnTo>
                  <a:pt x="86283" y="939800"/>
                </a:lnTo>
                <a:lnTo>
                  <a:pt x="109969" y="939800"/>
                </a:lnTo>
                <a:lnTo>
                  <a:pt x="112801" y="952500"/>
                </a:lnTo>
                <a:close/>
              </a:path>
              <a:path w="3260090" h="1308100">
                <a:moveTo>
                  <a:pt x="2816428" y="952500"/>
                </a:moveTo>
                <a:lnTo>
                  <a:pt x="2796362" y="952500"/>
                </a:lnTo>
                <a:lnTo>
                  <a:pt x="2798457" y="939800"/>
                </a:lnTo>
                <a:lnTo>
                  <a:pt x="2818383" y="939800"/>
                </a:lnTo>
                <a:lnTo>
                  <a:pt x="2816428" y="952500"/>
                </a:lnTo>
                <a:close/>
              </a:path>
              <a:path w="3260090" h="1308100">
                <a:moveTo>
                  <a:pt x="121881" y="965200"/>
                </a:moveTo>
                <a:lnTo>
                  <a:pt x="97269" y="965200"/>
                </a:lnTo>
                <a:lnTo>
                  <a:pt x="94246" y="952500"/>
                </a:lnTo>
                <a:lnTo>
                  <a:pt x="115341" y="952500"/>
                </a:lnTo>
                <a:lnTo>
                  <a:pt x="121881" y="965200"/>
                </a:lnTo>
                <a:close/>
              </a:path>
              <a:path w="3260090" h="1308100">
                <a:moveTo>
                  <a:pt x="2811691" y="965200"/>
                </a:moveTo>
                <a:lnTo>
                  <a:pt x="2791701" y="965200"/>
                </a:lnTo>
                <a:lnTo>
                  <a:pt x="2794304" y="952500"/>
                </a:lnTo>
                <a:lnTo>
                  <a:pt x="2814192" y="952500"/>
                </a:lnTo>
                <a:lnTo>
                  <a:pt x="2811691" y="965200"/>
                </a:lnTo>
                <a:close/>
              </a:path>
              <a:path w="3260090" h="1308100">
                <a:moveTo>
                  <a:pt x="136182" y="977900"/>
                </a:moveTo>
                <a:lnTo>
                  <a:pt x="107403" y="977900"/>
                </a:lnTo>
                <a:lnTo>
                  <a:pt x="100520" y="965200"/>
                </a:lnTo>
                <a:lnTo>
                  <a:pt x="128308" y="965200"/>
                </a:lnTo>
                <a:lnTo>
                  <a:pt x="136182" y="977900"/>
                </a:lnTo>
                <a:close/>
              </a:path>
              <a:path w="3260090" h="1308100">
                <a:moveTo>
                  <a:pt x="2805925" y="977900"/>
                </a:moveTo>
                <a:lnTo>
                  <a:pt x="2786100" y="977900"/>
                </a:lnTo>
                <a:lnTo>
                  <a:pt x="2789186" y="965200"/>
                </a:lnTo>
                <a:lnTo>
                  <a:pt x="2808935" y="965200"/>
                </a:lnTo>
                <a:lnTo>
                  <a:pt x="2805925" y="977900"/>
                </a:lnTo>
                <a:close/>
              </a:path>
              <a:path w="3260090" h="1308100">
                <a:moveTo>
                  <a:pt x="153022" y="990600"/>
                </a:moveTo>
                <a:lnTo>
                  <a:pt x="123253" y="990600"/>
                </a:lnTo>
                <a:lnTo>
                  <a:pt x="115011" y="977900"/>
                </a:lnTo>
                <a:lnTo>
                  <a:pt x="143916" y="977900"/>
                </a:lnTo>
                <a:lnTo>
                  <a:pt x="153022" y="990600"/>
                </a:lnTo>
                <a:close/>
              </a:path>
              <a:path w="3260090" h="1308100">
                <a:moveTo>
                  <a:pt x="2799143" y="990600"/>
                </a:moveTo>
                <a:lnTo>
                  <a:pt x="2775953" y="990600"/>
                </a:lnTo>
                <a:lnTo>
                  <a:pt x="2779750" y="977900"/>
                </a:lnTo>
                <a:lnTo>
                  <a:pt x="2802648" y="977900"/>
                </a:lnTo>
                <a:lnTo>
                  <a:pt x="2799143" y="990600"/>
                </a:lnTo>
                <a:close/>
              </a:path>
              <a:path w="3260090" h="1308100">
                <a:moveTo>
                  <a:pt x="193738" y="1016000"/>
                </a:moveTo>
                <a:lnTo>
                  <a:pt x="151676" y="1016000"/>
                </a:lnTo>
                <a:lnTo>
                  <a:pt x="141617" y="1003300"/>
                </a:lnTo>
                <a:lnTo>
                  <a:pt x="132130" y="990600"/>
                </a:lnTo>
                <a:lnTo>
                  <a:pt x="161988" y="990600"/>
                </a:lnTo>
                <a:lnTo>
                  <a:pt x="172262" y="1003300"/>
                </a:lnTo>
                <a:lnTo>
                  <a:pt x="182397" y="1003300"/>
                </a:lnTo>
                <a:lnTo>
                  <a:pt x="193738" y="1016000"/>
                </a:lnTo>
                <a:close/>
              </a:path>
              <a:path w="3260090" h="1308100">
                <a:moveTo>
                  <a:pt x="2791396" y="1003300"/>
                </a:moveTo>
                <a:lnTo>
                  <a:pt x="2768041" y="1003300"/>
                </a:lnTo>
                <a:lnTo>
                  <a:pt x="2772295" y="990600"/>
                </a:lnTo>
                <a:lnTo>
                  <a:pt x="2795384" y="990600"/>
                </a:lnTo>
                <a:lnTo>
                  <a:pt x="2791396" y="1003300"/>
                </a:lnTo>
                <a:close/>
              </a:path>
              <a:path w="3260090" h="1308100">
                <a:moveTo>
                  <a:pt x="2782722" y="1016000"/>
                </a:moveTo>
                <a:lnTo>
                  <a:pt x="2754528" y="1016000"/>
                </a:lnTo>
                <a:lnTo>
                  <a:pt x="2759443" y="1003300"/>
                </a:lnTo>
                <a:lnTo>
                  <a:pt x="2787180" y="1003300"/>
                </a:lnTo>
                <a:lnTo>
                  <a:pt x="2782722" y="1016000"/>
                </a:lnTo>
                <a:close/>
              </a:path>
              <a:path w="3260090" h="1308100">
                <a:moveTo>
                  <a:pt x="217284" y="1028700"/>
                </a:moveTo>
                <a:lnTo>
                  <a:pt x="173443" y="1028700"/>
                </a:lnTo>
                <a:lnTo>
                  <a:pt x="162293" y="1016000"/>
                </a:lnTo>
                <a:lnTo>
                  <a:pt x="204952" y="1016000"/>
                </a:lnTo>
                <a:lnTo>
                  <a:pt x="217284" y="1028700"/>
                </a:lnTo>
                <a:close/>
              </a:path>
              <a:path w="3260090" h="1308100">
                <a:moveTo>
                  <a:pt x="2768041" y="1028700"/>
                </a:moveTo>
                <a:lnTo>
                  <a:pt x="2739072" y="1028700"/>
                </a:lnTo>
                <a:lnTo>
                  <a:pt x="2744622" y="1016000"/>
                </a:lnTo>
                <a:lnTo>
                  <a:pt x="2773159" y="1016000"/>
                </a:lnTo>
                <a:lnTo>
                  <a:pt x="2768041" y="1028700"/>
                </a:lnTo>
                <a:close/>
              </a:path>
              <a:path w="3260090" h="1308100">
                <a:moveTo>
                  <a:pt x="256120" y="1041400"/>
                </a:moveTo>
                <a:lnTo>
                  <a:pt x="209943" y="1041400"/>
                </a:lnTo>
                <a:lnTo>
                  <a:pt x="197294" y="1028700"/>
                </a:lnTo>
                <a:lnTo>
                  <a:pt x="242442" y="1028700"/>
                </a:lnTo>
                <a:lnTo>
                  <a:pt x="256120" y="1041400"/>
                </a:lnTo>
                <a:close/>
              </a:path>
              <a:path w="3260090" h="1308100">
                <a:moveTo>
                  <a:pt x="2757182" y="1041400"/>
                </a:moveTo>
                <a:lnTo>
                  <a:pt x="2727744" y="1041400"/>
                </a:lnTo>
                <a:lnTo>
                  <a:pt x="2733700" y="1028700"/>
                </a:lnTo>
                <a:lnTo>
                  <a:pt x="2762719" y="1028700"/>
                </a:lnTo>
                <a:lnTo>
                  <a:pt x="2757182" y="1041400"/>
                </a:lnTo>
                <a:close/>
              </a:path>
              <a:path w="3260090" h="1308100">
                <a:moveTo>
                  <a:pt x="313563" y="1054100"/>
                </a:moveTo>
                <a:lnTo>
                  <a:pt x="236600" y="1054100"/>
                </a:lnTo>
                <a:lnTo>
                  <a:pt x="223050" y="1041400"/>
                </a:lnTo>
                <a:lnTo>
                  <a:pt x="298386" y="1041400"/>
                </a:lnTo>
                <a:lnTo>
                  <a:pt x="313563" y="1054100"/>
                </a:lnTo>
                <a:close/>
              </a:path>
              <a:path w="3260090" h="1308100">
                <a:moveTo>
                  <a:pt x="2739377" y="1054100"/>
                </a:moveTo>
                <a:lnTo>
                  <a:pt x="2709278" y="1054100"/>
                </a:lnTo>
                <a:lnTo>
                  <a:pt x="2715806" y="1041400"/>
                </a:lnTo>
                <a:lnTo>
                  <a:pt x="2745511" y="1041400"/>
                </a:lnTo>
                <a:lnTo>
                  <a:pt x="2739377" y="1054100"/>
                </a:lnTo>
                <a:close/>
              </a:path>
              <a:path w="3260090" h="1308100">
                <a:moveTo>
                  <a:pt x="463219" y="1066800"/>
                </a:moveTo>
                <a:lnTo>
                  <a:pt x="279679" y="1066800"/>
                </a:lnTo>
                <a:lnTo>
                  <a:pt x="264934" y="1054100"/>
                </a:lnTo>
                <a:lnTo>
                  <a:pt x="450659" y="1054100"/>
                </a:lnTo>
                <a:lnTo>
                  <a:pt x="463219" y="1066800"/>
                </a:lnTo>
                <a:close/>
              </a:path>
              <a:path w="3260090" h="1308100">
                <a:moveTo>
                  <a:pt x="2719806" y="1066800"/>
                </a:moveTo>
                <a:lnTo>
                  <a:pt x="2689098" y="1066800"/>
                </a:lnTo>
                <a:lnTo>
                  <a:pt x="2696184" y="1054100"/>
                </a:lnTo>
                <a:lnTo>
                  <a:pt x="2726524" y="1054100"/>
                </a:lnTo>
                <a:lnTo>
                  <a:pt x="2719806" y="1066800"/>
                </a:lnTo>
                <a:close/>
              </a:path>
              <a:path w="3260090" h="1308100">
                <a:moveTo>
                  <a:pt x="447700" y="1079500"/>
                </a:moveTo>
                <a:lnTo>
                  <a:pt x="358432" y="1079500"/>
                </a:lnTo>
                <a:lnTo>
                  <a:pt x="342074" y="1066800"/>
                </a:lnTo>
                <a:lnTo>
                  <a:pt x="440715" y="1066800"/>
                </a:lnTo>
                <a:lnTo>
                  <a:pt x="447700" y="1079500"/>
                </a:lnTo>
                <a:close/>
              </a:path>
              <a:path w="3260090" h="1308100">
                <a:moveTo>
                  <a:pt x="505561" y="1104900"/>
                </a:moveTo>
                <a:lnTo>
                  <a:pt x="471665" y="1104900"/>
                </a:lnTo>
                <a:lnTo>
                  <a:pt x="460819" y="1092200"/>
                </a:lnTo>
                <a:lnTo>
                  <a:pt x="450456" y="1079500"/>
                </a:lnTo>
                <a:lnTo>
                  <a:pt x="440715" y="1066800"/>
                </a:lnTo>
                <a:lnTo>
                  <a:pt x="462965" y="1066800"/>
                </a:lnTo>
                <a:lnTo>
                  <a:pt x="473075" y="1079500"/>
                </a:lnTo>
                <a:lnTo>
                  <a:pt x="483171" y="1079500"/>
                </a:lnTo>
                <a:lnTo>
                  <a:pt x="494258" y="1092200"/>
                </a:lnTo>
                <a:lnTo>
                  <a:pt x="494004" y="1092200"/>
                </a:lnTo>
                <a:lnTo>
                  <a:pt x="505561" y="1104900"/>
                </a:lnTo>
                <a:close/>
              </a:path>
              <a:path w="3260090" h="1308100">
                <a:moveTo>
                  <a:pt x="2705849" y="1079500"/>
                </a:moveTo>
                <a:lnTo>
                  <a:pt x="2659710" y="1079500"/>
                </a:lnTo>
                <a:lnTo>
                  <a:pt x="2667469" y="1066800"/>
                </a:lnTo>
                <a:lnTo>
                  <a:pt x="2712923" y="1066800"/>
                </a:lnTo>
                <a:lnTo>
                  <a:pt x="2705849" y="1079500"/>
                </a:lnTo>
                <a:close/>
              </a:path>
              <a:path w="3260090" h="1308100">
                <a:moveTo>
                  <a:pt x="2675813" y="1092200"/>
                </a:moveTo>
                <a:lnTo>
                  <a:pt x="2635923" y="1092200"/>
                </a:lnTo>
                <a:lnTo>
                  <a:pt x="2644165" y="1079500"/>
                </a:lnTo>
                <a:lnTo>
                  <a:pt x="2683573" y="1079500"/>
                </a:lnTo>
                <a:lnTo>
                  <a:pt x="2675813" y="1092200"/>
                </a:lnTo>
                <a:close/>
              </a:path>
              <a:path w="3260090" h="1308100">
                <a:moveTo>
                  <a:pt x="2167394" y="1104900"/>
                </a:moveTo>
                <a:lnTo>
                  <a:pt x="2140496" y="1104900"/>
                </a:lnTo>
                <a:lnTo>
                  <a:pt x="2147392" y="1092200"/>
                </a:lnTo>
                <a:lnTo>
                  <a:pt x="2167394" y="1104900"/>
                </a:lnTo>
                <a:close/>
              </a:path>
              <a:path w="3260090" h="1308100">
                <a:moveTo>
                  <a:pt x="2651556" y="1104900"/>
                </a:moveTo>
                <a:lnTo>
                  <a:pt x="2602039" y="1104900"/>
                </a:lnTo>
                <a:lnTo>
                  <a:pt x="2610878" y="1092200"/>
                </a:lnTo>
                <a:lnTo>
                  <a:pt x="2659799" y="1092200"/>
                </a:lnTo>
                <a:lnTo>
                  <a:pt x="2651556" y="1104900"/>
                </a:lnTo>
                <a:close/>
              </a:path>
              <a:path w="3260090" h="1308100">
                <a:moveTo>
                  <a:pt x="529551" y="1117600"/>
                </a:moveTo>
                <a:lnTo>
                  <a:pt x="494791" y="1117600"/>
                </a:lnTo>
                <a:lnTo>
                  <a:pt x="482993" y="1104900"/>
                </a:lnTo>
                <a:lnTo>
                  <a:pt x="517093" y="1104900"/>
                </a:lnTo>
                <a:lnTo>
                  <a:pt x="529551" y="1117600"/>
                </a:lnTo>
                <a:close/>
              </a:path>
              <a:path w="3260090" h="1308100">
                <a:moveTo>
                  <a:pt x="2148827" y="1117600"/>
                </a:moveTo>
                <a:lnTo>
                  <a:pt x="2137397" y="1117600"/>
                </a:lnTo>
                <a:lnTo>
                  <a:pt x="2140635" y="1104900"/>
                </a:lnTo>
                <a:lnTo>
                  <a:pt x="2160066" y="1104900"/>
                </a:lnTo>
                <a:lnTo>
                  <a:pt x="2148827" y="1117600"/>
                </a:lnTo>
                <a:close/>
              </a:path>
              <a:path w="3260090" h="1308100">
                <a:moveTo>
                  <a:pt x="2156942" y="1117600"/>
                </a:moveTo>
                <a:lnTo>
                  <a:pt x="2148827" y="1117600"/>
                </a:lnTo>
                <a:lnTo>
                  <a:pt x="2160066" y="1104900"/>
                </a:lnTo>
                <a:lnTo>
                  <a:pt x="2156942" y="1117600"/>
                </a:lnTo>
                <a:close/>
              </a:path>
              <a:path w="3260090" h="1308100">
                <a:moveTo>
                  <a:pt x="2206256" y="1117600"/>
                </a:moveTo>
                <a:lnTo>
                  <a:pt x="2156942" y="1117600"/>
                </a:lnTo>
                <a:lnTo>
                  <a:pt x="2160066" y="1104900"/>
                </a:lnTo>
                <a:lnTo>
                  <a:pt x="2192832" y="1104900"/>
                </a:lnTo>
                <a:lnTo>
                  <a:pt x="2206256" y="1117600"/>
                </a:lnTo>
                <a:close/>
              </a:path>
              <a:path w="3260090" h="1308100">
                <a:moveTo>
                  <a:pt x="2617063" y="1117600"/>
                </a:moveTo>
                <a:lnTo>
                  <a:pt x="2556548" y="1117600"/>
                </a:lnTo>
                <a:lnTo>
                  <a:pt x="2566047" y="1104900"/>
                </a:lnTo>
                <a:lnTo>
                  <a:pt x="2625915" y="1104900"/>
                </a:lnTo>
                <a:lnTo>
                  <a:pt x="2617063" y="1117600"/>
                </a:lnTo>
                <a:close/>
              </a:path>
              <a:path w="3260090" h="1308100">
                <a:moveTo>
                  <a:pt x="582726" y="1143000"/>
                </a:moveTo>
                <a:lnTo>
                  <a:pt x="532841" y="1143000"/>
                </a:lnTo>
                <a:lnTo>
                  <a:pt x="519722" y="1130300"/>
                </a:lnTo>
                <a:lnTo>
                  <a:pt x="507034" y="1117600"/>
                </a:lnTo>
                <a:lnTo>
                  <a:pt x="541985" y="1117600"/>
                </a:lnTo>
                <a:lnTo>
                  <a:pt x="555294" y="1130300"/>
                </a:lnTo>
                <a:lnTo>
                  <a:pt x="568591" y="1130300"/>
                </a:lnTo>
                <a:lnTo>
                  <a:pt x="582726" y="1143000"/>
                </a:lnTo>
                <a:close/>
              </a:path>
              <a:path w="3260090" h="1308100">
                <a:moveTo>
                  <a:pt x="2149995" y="1130300"/>
                </a:moveTo>
                <a:lnTo>
                  <a:pt x="2127046" y="1130300"/>
                </a:lnTo>
                <a:lnTo>
                  <a:pt x="2130844" y="1117600"/>
                </a:lnTo>
                <a:lnTo>
                  <a:pt x="2153564" y="1117600"/>
                </a:lnTo>
                <a:lnTo>
                  <a:pt x="2149995" y="1130300"/>
                </a:lnTo>
                <a:close/>
              </a:path>
              <a:path w="3260090" h="1308100">
                <a:moveTo>
                  <a:pt x="2275865" y="1130300"/>
                </a:moveTo>
                <a:lnTo>
                  <a:pt x="2188006" y="1130300"/>
                </a:lnTo>
                <a:lnTo>
                  <a:pt x="2174646" y="1117600"/>
                </a:lnTo>
                <a:lnTo>
                  <a:pt x="2261311" y="1117600"/>
                </a:lnTo>
                <a:lnTo>
                  <a:pt x="2275865" y="1130300"/>
                </a:lnTo>
                <a:close/>
              </a:path>
              <a:path w="3260090" h="1308100">
                <a:moveTo>
                  <a:pt x="2580322" y="1130300"/>
                </a:moveTo>
                <a:lnTo>
                  <a:pt x="2487752" y="1130300"/>
                </a:lnTo>
                <a:lnTo>
                  <a:pt x="2498039" y="1117600"/>
                </a:lnTo>
                <a:lnTo>
                  <a:pt x="2589707" y="1117600"/>
                </a:lnTo>
                <a:lnTo>
                  <a:pt x="2580322" y="1130300"/>
                </a:lnTo>
                <a:close/>
              </a:path>
              <a:path w="3260090" h="1308100">
                <a:moveTo>
                  <a:pt x="2142299" y="1143000"/>
                </a:moveTo>
                <a:lnTo>
                  <a:pt x="2115096" y="1143000"/>
                </a:lnTo>
                <a:lnTo>
                  <a:pt x="2119414" y="1130300"/>
                </a:lnTo>
                <a:lnTo>
                  <a:pt x="2146236" y="1130300"/>
                </a:lnTo>
                <a:lnTo>
                  <a:pt x="2142299" y="1143000"/>
                </a:lnTo>
                <a:close/>
              </a:path>
              <a:path w="3260090" h="1308100">
                <a:moveTo>
                  <a:pt x="2531529" y="1143000"/>
                </a:moveTo>
                <a:lnTo>
                  <a:pt x="2229561" y="1143000"/>
                </a:lnTo>
                <a:lnTo>
                  <a:pt x="2215476" y="1130300"/>
                </a:lnTo>
                <a:lnTo>
                  <a:pt x="2541524" y="1130300"/>
                </a:lnTo>
                <a:lnTo>
                  <a:pt x="2531529" y="1143000"/>
                </a:lnTo>
                <a:close/>
              </a:path>
              <a:path w="3260090" h="1308100">
                <a:moveTo>
                  <a:pt x="611733" y="1155700"/>
                </a:moveTo>
                <a:lnTo>
                  <a:pt x="560336" y="1155700"/>
                </a:lnTo>
                <a:lnTo>
                  <a:pt x="546392" y="1143000"/>
                </a:lnTo>
                <a:lnTo>
                  <a:pt x="596823" y="1143000"/>
                </a:lnTo>
                <a:lnTo>
                  <a:pt x="611733" y="1155700"/>
                </a:lnTo>
                <a:close/>
              </a:path>
              <a:path w="3260090" h="1308100">
                <a:moveTo>
                  <a:pt x="2119922" y="1168400"/>
                </a:moveTo>
                <a:lnTo>
                  <a:pt x="2086495" y="1168400"/>
                </a:lnTo>
                <a:lnTo>
                  <a:pt x="2096985" y="1155700"/>
                </a:lnTo>
                <a:lnTo>
                  <a:pt x="2106180" y="1155700"/>
                </a:lnTo>
                <a:lnTo>
                  <a:pt x="2115337" y="1143000"/>
                </a:lnTo>
                <a:lnTo>
                  <a:pt x="2133866" y="1143000"/>
                </a:lnTo>
                <a:lnTo>
                  <a:pt x="2129358" y="1155700"/>
                </a:lnTo>
                <a:lnTo>
                  <a:pt x="2119922" y="1168400"/>
                </a:lnTo>
                <a:close/>
              </a:path>
              <a:path w="3260090" h="1308100">
                <a:moveTo>
                  <a:pt x="2436926" y="1155700"/>
                </a:moveTo>
                <a:lnTo>
                  <a:pt x="2333993" y="1155700"/>
                </a:lnTo>
                <a:lnTo>
                  <a:pt x="2318524" y="1143000"/>
                </a:lnTo>
                <a:lnTo>
                  <a:pt x="2447810" y="1143000"/>
                </a:lnTo>
                <a:lnTo>
                  <a:pt x="2436926" y="1155700"/>
                </a:lnTo>
                <a:close/>
              </a:path>
              <a:path w="3260090" h="1308100">
                <a:moveTo>
                  <a:pt x="642238" y="1168400"/>
                </a:moveTo>
                <a:lnTo>
                  <a:pt x="589432" y="1168400"/>
                </a:lnTo>
                <a:lnTo>
                  <a:pt x="574687" y="1155700"/>
                </a:lnTo>
                <a:lnTo>
                  <a:pt x="626605" y="1155700"/>
                </a:lnTo>
                <a:lnTo>
                  <a:pt x="642238" y="1168400"/>
                </a:lnTo>
                <a:close/>
              </a:path>
              <a:path w="3260090" h="1308100">
                <a:moveTo>
                  <a:pt x="674141" y="1181100"/>
                </a:moveTo>
                <a:lnTo>
                  <a:pt x="620026" y="1181100"/>
                </a:lnTo>
                <a:lnTo>
                  <a:pt x="604545" y="1168400"/>
                </a:lnTo>
                <a:lnTo>
                  <a:pt x="657821" y="1168400"/>
                </a:lnTo>
                <a:lnTo>
                  <a:pt x="674141" y="1181100"/>
                </a:lnTo>
                <a:close/>
              </a:path>
              <a:path w="3260090" h="1308100">
                <a:moveTo>
                  <a:pt x="1261656" y="1181100"/>
                </a:moveTo>
                <a:lnTo>
                  <a:pt x="1227670" y="1181100"/>
                </a:lnTo>
                <a:lnTo>
                  <a:pt x="1248994" y="1168400"/>
                </a:lnTo>
                <a:lnTo>
                  <a:pt x="1261656" y="1181100"/>
                </a:lnTo>
                <a:close/>
              </a:path>
              <a:path w="3260090" h="1308100">
                <a:moveTo>
                  <a:pt x="2075497" y="1206500"/>
                </a:moveTo>
                <a:lnTo>
                  <a:pt x="2039518" y="1206500"/>
                </a:lnTo>
                <a:lnTo>
                  <a:pt x="2052472" y="1193800"/>
                </a:lnTo>
                <a:lnTo>
                  <a:pt x="2052180" y="1193800"/>
                </a:lnTo>
                <a:lnTo>
                  <a:pt x="2064537" y="1181100"/>
                </a:lnTo>
                <a:lnTo>
                  <a:pt x="2075688" y="1181100"/>
                </a:lnTo>
                <a:lnTo>
                  <a:pt x="2086813" y="1168400"/>
                </a:lnTo>
                <a:lnTo>
                  <a:pt x="2109787" y="1168400"/>
                </a:lnTo>
                <a:lnTo>
                  <a:pt x="2098979" y="1181100"/>
                </a:lnTo>
                <a:lnTo>
                  <a:pt x="2087549" y="1193800"/>
                </a:lnTo>
                <a:lnTo>
                  <a:pt x="2075497" y="1206500"/>
                </a:lnTo>
                <a:close/>
              </a:path>
              <a:path w="3260090" h="1308100">
                <a:moveTo>
                  <a:pt x="724433" y="1193800"/>
                </a:moveTo>
                <a:lnTo>
                  <a:pt x="652043" y="1193800"/>
                </a:lnTo>
                <a:lnTo>
                  <a:pt x="635863" y="1181100"/>
                </a:lnTo>
                <a:lnTo>
                  <a:pt x="707174" y="1181100"/>
                </a:lnTo>
                <a:lnTo>
                  <a:pt x="724433" y="1193800"/>
                </a:lnTo>
                <a:close/>
              </a:path>
              <a:path w="3260090" h="1308100">
                <a:moveTo>
                  <a:pt x="1249933" y="1193800"/>
                </a:moveTo>
                <a:lnTo>
                  <a:pt x="1176781" y="1193800"/>
                </a:lnTo>
                <a:lnTo>
                  <a:pt x="1194257" y="1181100"/>
                </a:lnTo>
                <a:lnTo>
                  <a:pt x="1241132" y="1181100"/>
                </a:lnTo>
                <a:lnTo>
                  <a:pt x="1249933" y="1193800"/>
                </a:lnTo>
                <a:close/>
              </a:path>
              <a:path w="3260090" h="1308100">
                <a:moveTo>
                  <a:pt x="1299095" y="1206500"/>
                </a:moveTo>
                <a:lnTo>
                  <a:pt x="1259230" y="1206500"/>
                </a:lnTo>
                <a:lnTo>
                  <a:pt x="1249946" y="1193800"/>
                </a:lnTo>
                <a:lnTo>
                  <a:pt x="1241132" y="1181100"/>
                </a:lnTo>
                <a:lnTo>
                  <a:pt x="1270253" y="1181100"/>
                </a:lnTo>
                <a:lnTo>
                  <a:pt x="1279664" y="1193800"/>
                </a:lnTo>
                <a:lnTo>
                  <a:pt x="1288986" y="1193800"/>
                </a:lnTo>
                <a:lnTo>
                  <a:pt x="1299095" y="1206500"/>
                </a:lnTo>
                <a:close/>
              </a:path>
              <a:path w="3260090" h="1308100">
                <a:moveTo>
                  <a:pt x="777379" y="1206500"/>
                </a:moveTo>
                <a:lnTo>
                  <a:pt x="702551" y="1206500"/>
                </a:lnTo>
                <a:lnTo>
                  <a:pt x="685393" y="1193800"/>
                </a:lnTo>
                <a:lnTo>
                  <a:pt x="759269" y="1193800"/>
                </a:lnTo>
                <a:lnTo>
                  <a:pt x="777379" y="1206500"/>
                </a:lnTo>
                <a:close/>
              </a:path>
              <a:path w="3260090" h="1308100">
                <a:moveTo>
                  <a:pt x="1198956" y="1206500"/>
                </a:moveTo>
                <a:lnTo>
                  <a:pt x="1123149" y="1206500"/>
                </a:lnTo>
                <a:lnTo>
                  <a:pt x="1141501" y="1193800"/>
                </a:lnTo>
                <a:lnTo>
                  <a:pt x="1216304" y="1193800"/>
                </a:lnTo>
                <a:lnTo>
                  <a:pt x="1198956" y="1206500"/>
                </a:lnTo>
                <a:close/>
              </a:path>
              <a:path w="3260090" h="1308100">
                <a:moveTo>
                  <a:pt x="890015" y="1219200"/>
                </a:moveTo>
                <a:lnTo>
                  <a:pt x="737742" y="1219200"/>
                </a:lnTo>
                <a:lnTo>
                  <a:pt x="720001" y="1206500"/>
                </a:lnTo>
                <a:lnTo>
                  <a:pt x="870508" y="1206500"/>
                </a:lnTo>
                <a:lnTo>
                  <a:pt x="890015" y="1219200"/>
                </a:lnTo>
                <a:close/>
              </a:path>
              <a:path w="3260090" h="1308100">
                <a:moveTo>
                  <a:pt x="1145057" y="1219200"/>
                </a:moveTo>
                <a:lnTo>
                  <a:pt x="1008900" y="1219200"/>
                </a:lnTo>
                <a:lnTo>
                  <a:pt x="1028687" y="1206500"/>
                </a:lnTo>
                <a:lnTo>
                  <a:pt x="1163319" y="1206500"/>
                </a:lnTo>
                <a:lnTo>
                  <a:pt x="1145057" y="1219200"/>
                </a:lnTo>
                <a:close/>
              </a:path>
              <a:path w="3260090" h="1308100">
                <a:moveTo>
                  <a:pt x="1319872" y="1219200"/>
                </a:moveTo>
                <a:lnTo>
                  <a:pt x="1278864" y="1219200"/>
                </a:lnTo>
                <a:lnTo>
                  <a:pt x="1268869" y="1206500"/>
                </a:lnTo>
                <a:lnTo>
                  <a:pt x="1309103" y="1206500"/>
                </a:lnTo>
                <a:lnTo>
                  <a:pt x="1319872" y="1219200"/>
                </a:lnTo>
                <a:close/>
              </a:path>
              <a:path w="3260090" h="1308100">
                <a:moveTo>
                  <a:pt x="2035822" y="1231900"/>
                </a:moveTo>
                <a:lnTo>
                  <a:pt x="1983308" y="1231900"/>
                </a:lnTo>
                <a:lnTo>
                  <a:pt x="1998433" y="1219200"/>
                </a:lnTo>
                <a:lnTo>
                  <a:pt x="2012505" y="1219200"/>
                </a:lnTo>
                <a:lnTo>
                  <a:pt x="2026564" y="1206500"/>
                </a:lnTo>
                <a:lnTo>
                  <a:pt x="2062848" y="1206500"/>
                </a:lnTo>
                <a:lnTo>
                  <a:pt x="2049614" y="1219200"/>
                </a:lnTo>
                <a:lnTo>
                  <a:pt x="2035822" y="1231900"/>
                </a:lnTo>
                <a:close/>
              </a:path>
              <a:path w="3260090" h="1308100">
                <a:moveTo>
                  <a:pt x="1069352" y="1231900"/>
                </a:moveTo>
                <a:lnTo>
                  <a:pt x="811402" y="1231900"/>
                </a:lnTo>
                <a:lnTo>
                  <a:pt x="792606" y="1219200"/>
                </a:lnTo>
                <a:lnTo>
                  <a:pt x="1088656" y="1219200"/>
                </a:lnTo>
                <a:lnTo>
                  <a:pt x="1069352" y="1231900"/>
                </a:lnTo>
                <a:close/>
              </a:path>
              <a:path w="3260090" h="1308100">
                <a:moveTo>
                  <a:pt x="1341945" y="1231900"/>
                </a:moveTo>
                <a:lnTo>
                  <a:pt x="1299844" y="1231900"/>
                </a:lnTo>
                <a:lnTo>
                  <a:pt x="1289189" y="1219200"/>
                </a:lnTo>
                <a:lnTo>
                  <a:pt x="1330553" y="1219200"/>
                </a:lnTo>
                <a:lnTo>
                  <a:pt x="1341945" y="1231900"/>
                </a:lnTo>
                <a:close/>
              </a:path>
              <a:path w="3260090" h="1308100">
                <a:moveTo>
                  <a:pt x="1377327" y="1244600"/>
                </a:moveTo>
                <a:lnTo>
                  <a:pt x="1322120" y="1244600"/>
                </a:lnTo>
                <a:lnTo>
                  <a:pt x="1310830" y="1231900"/>
                </a:lnTo>
                <a:lnTo>
                  <a:pt x="1365046" y="1231900"/>
                </a:lnTo>
                <a:lnTo>
                  <a:pt x="1377327" y="1244600"/>
                </a:lnTo>
                <a:close/>
              </a:path>
              <a:path w="3260090" h="1308100">
                <a:moveTo>
                  <a:pt x="1967941" y="1244600"/>
                </a:moveTo>
                <a:lnTo>
                  <a:pt x="1952078" y="1244600"/>
                </a:lnTo>
                <a:lnTo>
                  <a:pt x="1968195" y="1231900"/>
                </a:lnTo>
                <a:lnTo>
                  <a:pt x="1967941" y="1244600"/>
                </a:lnTo>
                <a:close/>
              </a:path>
              <a:path w="3260090" h="1308100">
                <a:moveTo>
                  <a:pt x="2006600" y="1244600"/>
                </a:moveTo>
                <a:lnTo>
                  <a:pt x="1967941" y="1244600"/>
                </a:lnTo>
                <a:lnTo>
                  <a:pt x="1983562" y="1231900"/>
                </a:lnTo>
                <a:lnTo>
                  <a:pt x="2021471" y="1231900"/>
                </a:lnTo>
                <a:lnTo>
                  <a:pt x="2006600" y="1244600"/>
                </a:lnTo>
                <a:close/>
              </a:path>
              <a:path w="3260090" h="1308100">
                <a:moveTo>
                  <a:pt x="1402346" y="1257300"/>
                </a:moveTo>
                <a:lnTo>
                  <a:pt x="1357807" y="1257300"/>
                </a:lnTo>
                <a:lnTo>
                  <a:pt x="1345615" y="1244600"/>
                </a:lnTo>
                <a:lnTo>
                  <a:pt x="1389506" y="1244600"/>
                </a:lnTo>
                <a:lnTo>
                  <a:pt x="1402346" y="1257300"/>
                </a:lnTo>
                <a:close/>
              </a:path>
              <a:path w="3260090" h="1308100">
                <a:moveTo>
                  <a:pt x="1975332" y="1257300"/>
                </a:moveTo>
                <a:lnTo>
                  <a:pt x="1918969" y="1257300"/>
                </a:lnTo>
                <a:lnTo>
                  <a:pt x="1935988" y="1244600"/>
                </a:lnTo>
                <a:lnTo>
                  <a:pt x="1991220" y="1244600"/>
                </a:lnTo>
                <a:lnTo>
                  <a:pt x="1975332" y="1257300"/>
                </a:lnTo>
                <a:close/>
              </a:path>
              <a:path w="3260090" h="1308100">
                <a:moveTo>
                  <a:pt x="1441843" y="1270000"/>
                </a:moveTo>
                <a:lnTo>
                  <a:pt x="1383042" y="1270000"/>
                </a:lnTo>
                <a:lnTo>
                  <a:pt x="1370291" y="1257300"/>
                </a:lnTo>
                <a:lnTo>
                  <a:pt x="1428241" y="1257300"/>
                </a:lnTo>
                <a:lnTo>
                  <a:pt x="1441843" y="1270000"/>
                </a:lnTo>
                <a:close/>
              </a:path>
              <a:path w="3260090" h="1308100">
                <a:moveTo>
                  <a:pt x="1942147" y="1270000"/>
                </a:moveTo>
                <a:lnTo>
                  <a:pt x="1884108" y="1270000"/>
                </a:lnTo>
                <a:lnTo>
                  <a:pt x="1901977" y="1257300"/>
                </a:lnTo>
                <a:lnTo>
                  <a:pt x="1958975" y="1257300"/>
                </a:lnTo>
                <a:lnTo>
                  <a:pt x="1942147" y="1270000"/>
                </a:lnTo>
                <a:close/>
              </a:path>
              <a:path w="3260090" h="1308100">
                <a:moveTo>
                  <a:pt x="1497850" y="1282700"/>
                </a:moveTo>
                <a:lnTo>
                  <a:pt x="1422869" y="1282700"/>
                </a:lnTo>
                <a:lnTo>
                  <a:pt x="1409344" y="1270000"/>
                </a:lnTo>
                <a:lnTo>
                  <a:pt x="1483347" y="1270000"/>
                </a:lnTo>
                <a:lnTo>
                  <a:pt x="1497850" y="1282700"/>
                </a:lnTo>
                <a:close/>
              </a:path>
              <a:path w="3260090" h="1308100">
                <a:moveTo>
                  <a:pt x="1907184" y="1282700"/>
                </a:moveTo>
                <a:lnTo>
                  <a:pt x="1828850" y="1282700"/>
                </a:lnTo>
                <a:lnTo>
                  <a:pt x="1847862" y="1270000"/>
                </a:lnTo>
                <a:lnTo>
                  <a:pt x="1924888" y="1270000"/>
                </a:lnTo>
                <a:lnTo>
                  <a:pt x="1907184" y="1282700"/>
                </a:lnTo>
                <a:close/>
              </a:path>
              <a:path w="3260090" h="1308100">
                <a:moveTo>
                  <a:pt x="1588007" y="1295400"/>
                </a:moveTo>
                <a:lnTo>
                  <a:pt x="1464919" y="1295400"/>
                </a:lnTo>
                <a:lnTo>
                  <a:pt x="1450670" y="1282700"/>
                </a:lnTo>
                <a:lnTo>
                  <a:pt x="1572361" y="1282700"/>
                </a:lnTo>
                <a:lnTo>
                  <a:pt x="1588007" y="1295400"/>
                </a:lnTo>
                <a:close/>
              </a:path>
              <a:path w="3260090" h="1308100">
                <a:moveTo>
                  <a:pt x="1870570" y="1295400"/>
                </a:moveTo>
                <a:lnTo>
                  <a:pt x="1750377" y="1295400"/>
                </a:lnTo>
                <a:lnTo>
                  <a:pt x="1770672" y="1282700"/>
                </a:lnTo>
                <a:lnTo>
                  <a:pt x="1889074" y="1282700"/>
                </a:lnTo>
                <a:lnTo>
                  <a:pt x="1870570" y="1295400"/>
                </a:lnTo>
                <a:close/>
              </a:path>
              <a:path w="3260090" h="1308100">
                <a:moveTo>
                  <a:pt x="1792960" y="1308100"/>
                </a:moveTo>
                <a:lnTo>
                  <a:pt x="1539341" y="1308100"/>
                </a:lnTo>
                <a:lnTo>
                  <a:pt x="1524063" y="1295400"/>
                </a:lnTo>
                <a:lnTo>
                  <a:pt x="1812874" y="1295400"/>
                </a:lnTo>
                <a:lnTo>
                  <a:pt x="1792960" y="13081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68868" y="2944291"/>
            <a:ext cx="425912" cy="5606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01339" y="3597440"/>
            <a:ext cx="2979775" cy="1120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007193" y="3755402"/>
            <a:ext cx="2159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这是一种什么形 式的能量呢？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59688" y="3991355"/>
            <a:ext cx="2466975" cy="280035"/>
          </a:xfrm>
          <a:custGeom>
            <a:avLst/>
            <a:gdLst/>
            <a:ahLst/>
            <a:cxnLst/>
            <a:rect l="l" t="t" r="r" b="b"/>
            <a:pathLst>
              <a:path w="2466975" h="280035">
                <a:moveTo>
                  <a:pt x="2326462" y="81457"/>
                </a:moveTo>
                <a:lnTo>
                  <a:pt x="2326462" y="0"/>
                </a:lnTo>
                <a:lnTo>
                  <a:pt x="2349461" y="22999"/>
                </a:lnTo>
                <a:lnTo>
                  <a:pt x="2345512" y="22999"/>
                </a:lnTo>
                <a:lnTo>
                  <a:pt x="2329256" y="29730"/>
                </a:lnTo>
                <a:lnTo>
                  <a:pt x="2345512" y="45986"/>
                </a:lnTo>
                <a:lnTo>
                  <a:pt x="2345512" y="71932"/>
                </a:lnTo>
                <a:lnTo>
                  <a:pt x="2335987" y="71932"/>
                </a:lnTo>
                <a:lnTo>
                  <a:pt x="2326462" y="81457"/>
                </a:lnTo>
                <a:close/>
              </a:path>
              <a:path w="2466975" h="280035">
                <a:moveTo>
                  <a:pt x="2345512" y="45986"/>
                </a:moveTo>
                <a:lnTo>
                  <a:pt x="2329256" y="29730"/>
                </a:lnTo>
                <a:lnTo>
                  <a:pt x="2345512" y="22999"/>
                </a:lnTo>
                <a:lnTo>
                  <a:pt x="2345512" y="45986"/>
                </a:lnTo>
                <a:close/>
              </a:path>
              <a:path w="2466975" h="280035">
                <a:moveTo>
                  <a:pt x="2439441" y="139915"/>
                </a:moveTo>
                <a:lnTo>
                  <a:pt x="2345512" y="45986"/>
                </a:lnTo>
                <a:lnTo>
                  <a:pt x="2345512" y="22999"/>
                </a:lnTo>
                <a:lnTo>
                  <a:pt x="2349461" y="22999"/>
                </a:lnTo>
                <a:lnTo>
                  <a:pt x="2459647" y="133184"/>
                </a:lnTo>
                <a:lnTo>
                  <a:pt x="2446172" y="133184"/>
                </a:lnTo>
                <a:lnTo>
                  <a:pt x="2439441" y="139915"/>
                </a:lnTo>
                <a:close/>
              </a:path>
              <a:path w="2466975" h="280035">
                <a:moveTo>
                  <a:pt x="67994" y="139915"/>
                </a:moveTo>
                <a:lnTo>
                  <a:pt x="0" y="71932"/>
                </a:lnTo>
                <a:lnTo>
                  <a:pt x="2326462" y="71932"/>
                </a:lnTo>
                <a:lnTo>
                  <a:pt x="2326462" y="74714"/>
                </a:lnTo>
                <a:lnTo>
                  <a:pt x="29730" y="74714"/>
                </a:lnTo>
                <a:lnTo>
                  <a:pt x="22999" y="90982"/>
                </a:lnTo>
                <a:lnTo>
                  <a:pt x="45999" y="90982"/>
                </a:lnTo>
                <a:lnTo>
                  <a:pt x="88201" y="133184"/>
                </a:lnTo>
                <a:lnTo>
                  <a:pt x="74726" y="133184"/>
                </a:lnTo>
                <a:lnTo>
                  <a:pt x="67994" y="139915"/>
                </a:lnTo>
                <a:close/>
              </a:path>
              <a:path w="2466975" h="280035">
                <a:moveTo>
                  <a:pt x="2345512" y="81457"/>
                </a:moveTo>
                <a:lnTo>
                  <a:pt x="2326462" y="81457"/>
                </a:lnTo>
                <a:lnTo>
                  <a:pt x="2335987" y="71932"/>
                </a:lnTo>
                <a:lnTo>
                  <a:pt x="2345512" y="71932"/>
                </a:lnTo>
                <a:lnTo>
                  <a:pt x="2345512" y="81457"/>
                </a:lnTo>
                <a:close/>
              </a:path>
              <a:path w="2466975" h="280035">
                <a:moveTo>
                  <a:pt x="45999" y="90982"/>
                </a:moveTo>
                <a:lnTo>
                  <a:pt x="22999" y="90982"/>
                </a:lnTo>
                <a:lnTo>
                  <a:pt x="29730" y="74714"/>
                </a:lnTo>
                <a:lnTo>
                  <a:pt x="45999" y="90982"/>
                </a:lnTo>
                <a:close/>
              </a:path>
              <a:path w="2466975" h="280035">
                <a:moveTo>
                  <a:pt x="2345512" y="90982"/>
                </a:moveTo>
                <a:lnTo>
                  <a:pt x="45999" y="90982"/>
                </a:lnTo>
                <a:lnTo>
                  <a:pt x="29730" y="74714"/>
                </a:lnTo>
                <a:lnTo>
                  <a:pt x="2326462" y="74714"/>
                </a:lnTo>
                <a:lnTo>
                  <a:pt x="2326462" y="81457"/>
                </a:lnTo>
                <a:lnTo>
                  <a:pt x="2345512" y="81457"/>
                </a:lnTo>
                <a:lnTo>
                  <a:pt x="2345512" y="90982"/>
                </a:lnTo>
                <a:close/>
              </a:path>
              <a:path w="2466975" h="280035">
                <a:moveTo>
                  <a:pt x="74726" y="146646"/>
                </a:moveTo>
                <a:lnTo>
                  <a:pt x="67994" y="139915"/>
                </a:lnTo>
                <a:lnTo>
                  <a:pt x="74726" y="133184"/>
                </a:lnTo>
                <a:lnTo>
                  <a:pt x="74726" y="146646"/>
                </a:lnTo>
                <a:close/>
              </a:path>
              <a:path w="2466975" h="280035">
                <a:moveTo>
                  <a:pt x="88200" y="146646"/>
                </a:moveTo>
                <a:lnTo>
                  <a:pt x="74726" y="146646"/>
                </a:lnTo>
                <a:lnTo>
                  <a:pt x="74726" y="133184"/>
                </a:lnTo>
                <a:lnTo>
                  <a:pt x="88201" y="133184"/>
                </a:lnTo>
                <a:lnTo>
                  <a:pt x="94932" y="139915"/>
                </a:lnTo>
                <a:lnTo>
                  <a:pt x="88200" y="146646"/>
                </a:lnTo>
                <a:close/>
              </a:path>
              <a:path w="2466975" h="280035">
                <a:moveTo>
                  <a:pt x="2446172" y="146646"/>
                </a:moveTo>
                <a:lnTo>
                  <a:pt x="2439441" y="139915"/>
                </a:lnTo>
                <a:lnTo>
                  <a:pt x="2446172" y="133184"/>
                </a:lnTo>
                <a:lnTo>
                  <a:pt x="2446172" y="146646"/>
                </a:lnTo>
                <a:close/>
              </a:path>
              <a:path w="2466975" h="280035">
                <a:moveTo>
                  <a:pt x="2459647" y="146646"/>
                </a:moveTo>
                <a:lnTo>
                  <a:pt x="2446172" y="146646"/>
                </a:lnTo>
                <a:lnTo>
                  <a:pt x="2446172" y="133184"/>
                </a:lnTo>
                <a:lnTo>
                  <a:pt x="2459647" y="133184"/>
                </a:lnTo>
                <a:lnTo>
                  <a:pt x="2466378" y="139915"/>
                </a:lnTo>
                <a:lnTo>
                  <a:pt x="2459647" y="146646"/>
                </a:lnTo>
                <a:close/>
              </a:path>
              <a:path w="2466975" h="280035">
                <a:moveTo>
                  <a:pt x="2326462" y="207899"/>
                </a:moveTo>
                <a:lnTo>
                  <a:pt x="0" y="207899"/>
                </a:lnTo>
                <a:lnTo>
                  <a:pt x="67994" y="139915"/>
                </a:lnTo>
                <a:lnTo>
                  <a:pt x="74726" y="146646"/>
                </a:lnTo>
                <a:lnTo>
                  <a:pt x="88200" y="146646"/>
                </a:lnTo>
                <a:lnTo>
                  <a:pt x="45989" y="188849"/>
                </a:lnTo>
                <a:lnTo>
                  <a:pt x="22999" y="188849"/>
                </a:lnTo>
                <a:lnTo>
                  <a:pt x="29730" y="205105"/>
                </a:lnTo>
                <a:lnTo>
                  <a:pt x="2326462" y="205105"/>
                </a:lnTo>
                <a:lnTo>
                  <a:pt x="2326462" y="207899"/>
                </a:lnTo>
                <a:close/>
              </a:path>
              <a:path w="2466975" h="280035">
                <a:moveTo>
                  <a:pt x="2349461" y="256832"/>
                </a:moveTo>
                <a:lnTo>
                  <a:pt x="2345512" y="256832"/>
                </a:lnTo>
                <a:lnTo>
                  <a:pt x="2345512" y="233845"/>
                </a:lnTo>
                <a:lnTo>
                  <a:pt x="2439441" y="139915"/>
                </a:lnTo>
                <a:lnTo>
                  <a:pt x="2446172" y="146646"/>
                </a:lnTo>
                <a:lnTo>
                  <a:pt x="2459647" y="146646"/>
                </a:lnTo>
                <a:lnTo>
                  <a:pt x="2349461" y="256832"/>
                </a:lnTo>
                <a:close/>
              </a:path>
              <a:path w="2466975" h="280035">
                <a:moveTo>
                  <a:pt x="29730" y="205105"/>
                </a:moveTo>
                <a:lnTo>
                  <a:pt x="22999" y="188849"/>
                </a:lnTo>
                <a:lnTo>
                  <a:pt x="45989" y="188849"/>
                </a:lnTo>
                <a:lnTo>
                  <a:pt x="29730" y="205105"/>
                </a:lnTo>
                <a:close/>
              </a:path>
              <a:path w="2466975" h="280035">
                <a:moveTo>
                  <a:pt x="2326462" y="205105"/>
                </a:moveTo>
                <a:lnTo>
                  <a:pt x="29730" y="205105"/>
                </a:lnTo>
                <a:lnTo>
                  <a:pt x="45989" y="188849"/>
                </a:lnTo>
                <a:lnTo>
                  <a:pt x="2345512" y="188849"/>
                </a:lnTo>
                <a:lnTo>
                  <a:pt x="2345512" y="198374"/>
                </a:lnTo>
                <a:lnTo>
                  <a:pt x="2326462" y="198374"/>
                </a:lnTo>
                <a:lnTo>
                  <a:pt x="2326462" y="205105"/>
                </a:lnTo>
                <a:close/>
              </a:path>
              <a:path w="2466975" h="280035">
                <a:moveTo>
                  <a:pt x="2326462" y="279831"/>
                </a:moveTo>
                <a:lnTo>
                  <a:pt x="2326462" y="198374"/>
                </a:lnTo>
                <a:lnTo>
                  <a:pt x="2335987" y="207899"/>
                </a:lnTo>
                <a:lnTo>
                  <a:pt x="2345512" y="207899"/>
                </a:lnTo>
                <a:lnTo>
                  <a:pt x="2345512" y="233845"/>
                </a:lnTo>
                <a:lnTo>
                  <a:pt x="2329256" y="250101"/>
                </a:lnTo>
                <a:lnTo>
                  <a:pt x="2345512" y="256832"/>
                </a:lnTo>
                <a:lnTo>
                  <a:pt x="2349461" y="256832"/>
                </a:lnTo>
                <a:lnTo>
                  <a:pt x="2326462" y="279831"/>
                </a:lnTo>
                <a:close/>
              </a:path>
              <a:path w="2466975" h="280035">
                <a:moveTo>
                  <a:pt x="2345512" y="207899"/>
                </a:moveTo>
                <a:lnTo>
                  <a:pt x="2335987" y="207899"/>
                </a:lnTo>
                <a:lnTo>
                  <a:pt x="2326462" y="198374"/>
                </a:lnTo>
                <a:lnTo>
                  <a:pt x="2345512" y="198374"/>
                </a:lnTo>
                <a:lnTo>
                  <a:pt x="2345512" y="207899"/>
                </a:lnTo>
                <a:close/>
              </a:path>
              <a:path w="2466975" h="280035">
                <a:moveTo>
                  <a:pt x="2345512" y="256832"/>
                </a:moveTo>
                <a:lnTo>
                  <a:pt x="2329256" y="250101"/>
                </a:lnTo>
                <a:lnTo>
                  <a:pt x="2345512" y="233845"/>
                </a:lnTo>
                <a:lnTo>
                  <a:pt x="2345512" y="2568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207580" y="3604311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静电力做功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96272" y="3835133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动能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83564" y="1585226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研究思路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16952" y="2049779"/>
            <a:ext cx="981710" cy="1485900"/>
          </a:xfrm>
          <a:custGeom>
            <a:avLst/>
            <a:gdLst/>
            <a:ahLst/>
            <a:cxnLst/>
            <a:rect l="l" t="t" r="r" b="b"/>
            <a:pathLst>
              <a:path w="981709" h="1485900">
                <a:moveTo>
                  <a:pt x="813816" y="1240536"/>
                </a:moveTo>
                <a:lnTo>
                  <a:pt x="656844" y="1240536"/>
                </a:lnTo>
                <a:lnTo>
                  <a:pt x="656844" y="156972"/>
                </a:lnTo>
                <a:lnTo>
                  <a:pt x="0" y="156972"/>
                </a:lnTo>
                <a:lnTo>
                  <a:pt x="0" y="0"/>
                </a:lnTo>
                <a:lnTo>
                  <a:pt x="813816" y="0"/>
                </a:lnTo>
                <a:lnTo>
                  <a:pt x="813816" y="1240536"/>
                </a:lnTo>
                <a:close/>
              </a:path>
              <a:path w="981709" h="1485900">
                <a:moveTo>
                  <a:pt x="736092" y="1485900"/>
                </a:moveTo>
                <a:lnTo>
                  <a:pt x="490727" y="1240536"/>
                </a:lnTo>
                <a:lnTo>
                  <a:pt x="981455" y="1240536"/>
                </a:lnTo>
                <a:lnTo>
                  <a:pt x="736092" y="14859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10475" y="2043722"/>
            <a:ext cx="1003300" cy="1500505"/>
          </a:xfrm>
          <a:custGeom>
            <a:avLst/>
            <a:gdLst/>
            <a:ahLst/>
            <a:cxnLst/>
            <a:rect l="l" t="t" r="r" b="b"/>
            <a:pathLst>
              <a:path w="1003300" h="1500504">
                <a:moveTo>
                  <a:pt x="657644" y="168973"/>
                </a:moveTo>
                <a:lnTo>
                  <a:pt x="0" y="168973"/>
                </a:lnTo>
                <a:lnTo>
                  <a:pt x="0" y="0"/>
                </a:lnTo>
                <a:lnTo>
                  <a:pt x="826630" y="0"/>
                </a:lnTo>
                <a:lnTo>
                  <a:pt x="82663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56273"/>
                </a:lnTo>
                <a:lnTo>
                  <a:pt x="6350" y="156273"/>
                </a:lnTo>
                <a:lnTo>
                  <a:pt x="12700" y="162623"/>
                </a:lnTo>
                <a:lnTo>
                  <a:pt x="657644" y="162623"/>
                </a:lnTo>
                <a:lnTo>
                  <a:pt x="657644" y="168973"/>
                </a:lnTo>
                <a:close/>
              </a:path>
              <a:path w="1003300" h="15005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003300" h="1500504">
                <a:moveTo>
                  <a:pt x="81393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13930" y="6350"/>
                </a:lnTo>
                <a:lnTo>
                  <a:pt x="813930" y="12700"/>
                </a:lnTo>
                <a:close/>
              </a:path>
              <a:path w="1003300" h="1500504">
                <a:moveTo>
                  <a:pt x="972057" y="1252321"/>
                </a:moveTo>
                <a:lnTo>
                  <a:pt x="813930" y="1252321"/>
                </a:lnTo>
                <a:lnTo>
                  <a:pt x="813930" y="6350"/>
                </a:lnTo>
                <a:lnTo>
                  <a:pt x="820280" y="12700"/>
                </a:lnTo>
                <a:lnTo>
                  <a:pt x="826630" y="12700"/>
                </a:lnTo>
                <a:lnTo>
                  <a:pt x="826630" y="1239621"/>
                </a:lnTo>
                <a:lnTo>
                  <a:pt x="820280" y="1239621"/>
                </a:lnTo>
                <a:lnTo>
                  <a:pt x="826630" y="1245971"/>
                </a:lnTo>
                <a:lnTo>
                  <a:pt x="978407" y="1245971"/>
                </a:lnTo>
                <a:lnTo>
                  <a:pt x="972057" y="1252321"/>
                </a:lnTo>
                <a:close/>
              </a:path>
              <a:path w="1003300" h="1500504">
                <a:moveTo>
                  <a:pt x="826630" y="12700"/>
                </a:moveTo>
                <a:lnTo>
                  <a:pt x="820280" y="12700"/>
                </a:lnTo>
                <a:lnTo>
                  <a:pt x="813930" y="6350"/>
                </a:lnTo>
                <a:lnTo>
                  <a:pt x="826630" y="6350"/>
                </a:lnTo>
                <a:lnTo>
                  <a:pt x="826630" y="12700"/>
                </a:lnTo>
                <a:close/>
              </a:path>
              <a:path w="1003300" h="1500504">
                <a:moveTo>
                  <a:pt x="12700" y="162623"/>
                </a:moveTo>
                <a:lnTo>
                  <a:pt x="6350" y="156273"/>
                </a:lnTo>
                <a:lnTo>
                  <a:pt x="12700" y="156273"/>
                </a:lnTo>
                <a:lnTo>
                  <a:pt x="12700" y="162623"/>
                </a:lnTo>
                <a:close/>
              </a:path>
              <a:path w="1003300" h="1500504">
                <a:moveTo>
                  <a:pt x="670344" y="168973"/>
                </a:moveTo>
                <a:lnTo>
                  <a:pt x="663994" y="168973"/>
                </a:lnTo>
                <a:lnTo>
                  <a:pt x="657644" y="162623"/>
                </a:lnTo>
                <a:lnTo>
                  <a:pt x="12700" y="162623"/>
                </a:lnTo>
                <a:lnTo>
                  <a:pt x="12700" y="156273"/>
                </a:lnTo>
                <a:lnTo>
                  <a:pt x="670344" y="156273"/>
                </a:lnTo>
                <a:lnTo>
                  <a:pt x="670344" y="168973"/>
                </a:lnTo>
                <a:close/>
              </a:path>
              <a:path w="1003300" h="1500504">
                <a:moveTo>
                  <a:pt x="657644" y="1245971"/>
                </a:moveTo>
                <a:lnTo>
                  <a:pt x="657644" y="162623"/>
                </a:lnTo>
                <a:lnTo>
                  <a:pt x="663994" y="168973"/>
                </a:lnTo>
                <a:lnTo>
                  <a:pt x="670344" y="168973"/>
                </a:lnTo>
                <a:lnTo>
                  <a:pt x="670344" y="1239621"/>
                </a:lnTo>
                <a:lnTo>
                  <a:pt x="663994" y="1239621"/>
                </a:lnTo>
                <a:lnTo>
                  <a:pt x="657644" y="1245971"/>
                </a:lnTo>
                <a:close/>
              </a:path>
              <a:path w="1003300" h="1500504">
                <a:moveTo>
                  <a:pt x="742137" y="1500212"/>
                </a:moveTo>
                <a:lnTo>
                  <a:pt x="481545" y="1239621"/>
                </a:lnTo>
                <a:lnTo>
                  <a:pt x="657644" y="1239621"/>
                </a:lnTo>
                <a:lnTo>
                  <a:pt x="657644" y="1241475"/>
                </a:lnTo>
                <a:lnTo>
                  <a:pt x="501357" y="1241475"/>
                </a:lnTo>
                <a:lnTo>
                  <a:pt x="496874" y="1252321"/>
                </a:lnTo>
                <a:lnTo>
                  <a:pt x="512203" y="1252321"/>
                </a:lnTo>
                <a:lnTo>
                  <a:pt x="742130" y="1482248"/>
                </a:lnTo>
                <a:lnTo>
                  <a:pt x="737641" y="1486738"/>
                </a:lnTo>
                <a:lnTo>
                  <a:pt x="755611" y="1486738"/>
                </a:lnTo>
                <a:lnTo>
                  <a:pt x="742137" y="1500212"/>
                </a:lnTo>
                <a:close/>
              </a:path>
              <a:path w="1003300" h="1500504">
                <a:moveTo>
                  <a:pt x="670344" y="1245971"/>
                </a:moveTo>
                <a:lnTo>
                  <a:pt x="657644" y="1245971"/>
                </a:lnTo>
                <a:lnTo>
                  <a:pt x="663994" y="1239621"/>
                </a:lnTo>
                <a:lnTo>
                  <a:pt x="670344" y="1239621"/>
                </a:lnTo>
                <a:lnTo>
                  <a:pt x="670344" y="1245971"/>
                </a:lnTo>
                <a:close/>
              </a:path>
              <a:path w="1003300" h="1500504">
                <a:moveTo>
                  <a:pt x="826630" y="1245971"/>
                </a:moveTo>
                <a:lnTo>
                  <a:pt x="820280" y="1239621"/>
                </a:lnTo>
                <a:lnTo>
                  <a:pt x="826630" y="1239621"/>
                </a:lnTo>
                <a:lnTo>
                  <a:pt x="826630" y="1245971"/>
                </a:lnTo>
                <a:close/>
              </a:path>
              <a:path w="1003300" h="1500504">
                <a:moveTo>
                  <a:pt x="978407" y="1245971"/>
                </a:moveTo>
                <a:lnTo>
                  <a:pt x="826630" y="1245971"/>
                </a:lnTo>
                <a:lnTo>
                  <a:pt x="826630" y="1239621"/>
                </a:lnTo>
                <a:lnTo>
                  <a:pt x="1002728" y="1239621"/>
                </a:lnTo>
                <a:lnTo>
                  <a:pt x="1000874" y="1241475"/>
                </a:lnTo>
                <a:lnTo>
                  <a:pt x="982903" y="1241475"/>
                </a:lnTo>
                <a:lnTo>
                  <a:pt x="978407" y="1245971"/>
                </a:lnTo>
                <a:close/>
              </a:path>
              <a:path w="1003300" h="1500504">
                <a:moveTo>
                  <a:pt x="512203" y="1252321"/>
                </a:moveTo>
                <a:lnTo>
                  <a:pt x="496874" y="1252321"/>
                </a:lnTo>
                <a:lnTo>
                  <a:pt x="501357" y="1241475"/>
                </a:lnTo>
                <a:lnTo>
                  <a:pt x="512203" y="1252321"/>
                </a:lnTo>
                <a:close/>
              </a:path>
              <a:path w="1003300" h="1500504">
                <a:moveTo>
                  <a:pt x="670344" y="1252321"/>
                </a:moveTo>
                <a:lnTo>
                  <a:pt x="512203" y="1252321"/>
                </a:lnTo>
                <a:lnTo>
                  <a:pt x="501357" y="1241475"/>
                </a:lnTo>
                <a:lnTo>
                  <a:pt x="657644" y="1241475"/>
                </a:lnTo>
                <a:lnTo>
                  <a:pt x="657644" y="1245971"/>
                </a:lnTo>
                <a:lnTo>
                  <a:pt x="670344" y="1245971"/>
                </a:lnTo>
                <a:lnTo>
                  <a:pt x="670344" y="1252321"/>
                </a:lnTo>
                <a:close/>
              </a:path>
              <a:path w="1003300" h="1500504">
                <a:moveTo>
                  <a:pt x="755611" y="1486738"/>
                </a:moveTo>
                <a:lnTo>
                  <a:pt x="746620" y="1486738"/>
                </a:lnTo>
                <a:lnTo>
                  <a:pt x="742130" y="1482248"/>
                </a:lnTo>
                <a:lnTo>
                  <a:pt x="982903" y="1241475"/>
                </a:lnTo>
                <a:lnTo>
                  <a:pt x="987399" y="1252321"/>
                </a:lnTo>
                <a:lnTo>
                  <a:pt x="990028" y="1252321"/>
                </a:lnTo>
                <a:lnTo>
                  <a:pt x="755611" y="1486738"/>
                </a:lnTo>
                <a:close/>
              </a:path>
              <a:path w="1003300" h="1500504">
                <a:moveTo>
                  <a:pt x="990028" y="1252321"/>
                </a:moveTo>
                <a:lnTo>
                  <a:pt x="987399" y="1252321"/>
                </a:lnTo>
                <a:lnTo>
                  <a:pt x="982903" y="1241475"/>
                </a:lnTo>
                <a:lnTo>
                  <a:pt x="1000874" y="1241475"/>
                </a:lnTo>
                <a:lnTo>
                  <a:pt x="990028" y="1252321"/>
                </a:lnTo>
                <a:close/>
              </a:path>
              <a:path w="1003300" h="1500504">
                <a:moveTo>
                  <a:pt x="746620" y="1486738"/>
                </a:moveTo>
                <a:lnTo>
                  <a:pt x="737641" y="1486738"/>
                </a:lnTo>
                <a:lnTo>
                  <a:pt x="742130" y="1482248"/>
                </a:lnTo>
                <a:lnTo>
                  <a:pt x="746620" y="148673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6872" y="2575560"/>
            <a:ext cx="419100" cy="1860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4686" y="2397213"/>
            <a:ext cx="3987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重力——重力做功与路径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无关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4686" y="4139933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滑动摩擦力——滑动摩擦力做功与路径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有关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8363" y="1453692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做一做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491739" y="1827276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91383" y="205130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4413" y="209814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15705" y="2308237"/>
            <a:ext cx="7032625" cy="221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ts val="2825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在电场强度为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华文楷体"/>
                <a:cs typeface="华文楷体"/>
              </a:rPr>
              <a:t>的匀强电场中任取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两点，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2820"/>
              </a:lnSpc>
              <a:spcBef>
                <a:spcPts val="185"/>
              </a:spcBef>
            </a:pP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华文楷体"/>
                <a:cs typeface="华文楷体"/>
              </a:rPr>
              <a:t>的连线长度为</a:t>
            </a:r>
            <a:r>
              <a:rPr dirty="0" sz="2400" spc="-229" i="1">
                <a:latin typeface="Times New Roman"/>
                <a:cs typeface="Times New Roman"/>
              </a:rPr>
              <a:t>l</a:t>
            </a:r>
            <a:r>
              <a:rPr dirty="0" sz="2500" spc="-229" i="1">
                <a:latin typeface="得意黑"/>
                <a:cs typeface="得意黑"/>
              </a:rPr>
              <a:t>，</a:t>
            </a:r>
            <a:r>
              <a:rPr dirty="0" sz="2400">
                <a:latin typeface="华文楷体"/>
                <a:cs typeface="华文楷体"/>
              </a:rPr>
              <a:t>与电场强度的方向夹角为</a:t>
            </a:r>
            <a:r>
              <a:rPr dirty="0" sz="2400" spc="-245" i="1">
                <a:latin typeface="Times New Roman"/>
                <a:cs typeface="Times New Roman"/>
              </a:rPr>
              <a:t>θ</a:t>
            </a:r>
            <a:r>
              <a:rPr dirty="0" sz="2500" spc="-860" i="1">
                <a:latin typeface="华文楷体"/>
                <a:cs typeface="华文楷体"/>
              </a:rPr>
              <a:t>。</a:t>
            </a:r>
            <a:r>
              <a:rPr dirty="0" sz="2400">
                <a:latin typeface="华文楷体"/>
                <a:cs typeface="华文楷体"/>
              </a:rPr>
              <a:t>把带 正电的试探电荷从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点移动到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点，若试探电荷的电</a:t>
            </a:r>
            <a:endParaRPr sz="2400">
              <a:latin typeface="华文楷体"/>
              <a:cs typeface="华文楷体"/>
            </a:endParaRPr>
          </a:p>
          <a:p>
            <a:pPr algn="just" marL="12700" marR="154305">
              <a:lnSpc>
                <a:spcPts val="2880"/>
              </a:lnSpc>
              <a:spcBef>
                <a:spcPts val="15"/>
              </a:spcBef>
            </a:pPr>
            <a:r>
              <a:rPr dirty="0" sz="2400">
                <a:latin typeface="华文楷体"/>
                <a:cs typeface="华文楷体"/>
              </a:rPr>
              <a:t>荷量为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，计算下面两种情况下静电力对电荷所做的 功：（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）把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沿直线</a:t>
            </a:r>
            <a:r>
              <a:rPr dirty="0" sz="2400" spc="-5" i="1">
                <a:latin typeface="Times New Roman"/>
                <a:cs typeface="Times New Roman"/>
              </a:rPr>
              <a:t>AB</a:t>
            </a:r>
            <a:r>
              <a:rPr dirty="0" sz="2400">
                <a:latin typeface="华文楷体"/>
                <a:cs typeface="华文楷体"/>
              </a:rPr>
              <a:t>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点移动到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点；（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）把</a:t>
            </a:r>
            <a:r>
              <a:rPr dirty="0" sz="2400" i="1">
                <a:latin typeface="Times New Roman"/>
                <a:cs typeface="Times New Roman"/>
              </a:rPr>
              <a:t>q  </a:t>
            </a:r>
            <a:r>
              <a:rPr dirty="0" sz="2400">
                <a:latin typeface="华文楷体"/>
                <a:cs typeface="华文楷体"/>
              </a:rPr>
              <a:t>沿折线</a:t>
            </a:r>
            <a:r>
              <a:rPr dirty="0" sz="2400" spc="-5" i="1">
                <a:latin typeface="Times New Roman"/>
                <a:cs typeface="Times New Roman"/>
              </a:rPr>
              <a:t>AMB</a:t>
            </a:r>
            <a:r>
              <a:rPr dirty="0" sz="2400">
                <a:latin typeface="华文楷体"/>
                <a:cs typeface="华文楷体"/>
              </a:rPr>
              <a:t>从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点移动到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2064" y="4669535"/>
            <a:ext cx="3241547" cy="129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3865" y="4262589"/>
            <a:ext cx="3705021" cy="134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158" y="1898525"/>
            <a:ext cx="4198620" cy="4572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157" sz="3600" spc="-172">
                <a:latin typeface="华文楷体"/>
                <a:cs typeface="华文楷体"/>
              </a:rPr>
              <a:t>（</a:t>
            </a:r>
            <a:r>
              <a:rPr dirty="0" baseline="1157" sz="3600" spc="-172">
                <a:latin typeface="Times New Roman"/>
                <a:cs typeface="Times New Roman"/>
              </a:rPr>
              <a:t>1</a:t>
            </a:r>
            <a:r>
              <a:rPr dirty="0" baseline="1157" sz="3600" spc="-172">
                <a:latin typeface="华文楷体"/>
                <a:cs typeface="华文楷体"/>
              </a:rPr>
              <a:t>）</a:t>
            </a:r>
            <a:r>
              <a:rPr dirty="0" sz="2650" spc="-114" i="1">
                <a:latin typeface="Times New Roman"/>
                <a:cs typeface="Times New Roman"/>
              </a:rPr>
              <a:t>W</a:t>
            </a:r>
            <a:r>
              <a:rPr dirty="0" baseline="-25089" sz="2325" spc="-172">
                <a:latin typeface="Times New Roman"/>
                <a:cs typeface="Times New Roman"/>
              </a:rPr>
              <a:t>1 </a:t>
            </a:r>
            <a:r>
              <a:rPr dirty="0" sz="2650" spc="40">
                <a:latin typeface="Symbol"/>
                <a:cs typeface="Symbol"/>
              </a:rPr>
              <a:t></a:t>
            </a:r>
            <a:r>
              <a:rPr dirty="0" sz="2650" spc="40">
                <a:latin typeface="Times New Roman"/>
                <a:cs typeface="Times New Roman"/>
              </a:rPr>
              <a:t> </a:t>
            </a:r>
            <a:r>
              <a:rPr dirty="0" sz="2650" spc="30" i="1">
                <a:latin typeface="Times New Roman"/>
                <a:cs typeface="Times New Roman"/>
              </a:rPr>
              <a:t>Fl </a:t>
            </a:r>
            <a:r>
              <a:rPr dirty="0" sz="2650" spc="20">
                <a:latin typeface="Times New Roman"/>
                <a:cs typeface="Times New Roman"/>
              </a:rPr>
              <a:t>cos</a:t>
            </a:r>
            <a:r>
              <a:rPr dirty="0" sz="2800" spc="20" i="1">
                <a:latin typeface="Symbol"/>
                <a:cs typeface="Symbol"/>
              </a:rPr>
              <a:t>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sz="2650" spc="30" i="1">
                <a:latin typeface="Times New Roman"/>
                <a:cs typeface="Times New Roman"/>
              </a:rPr>
              <a:t>qEl</a:t>
            </a:r>
            <a:r>
              <a:rPr dirty="0" sz="2650" spc="-285" i="1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cos</a:t>
            </a:r>
            <a:r>
              <a:rPr dirty="0" sz="2800" spc="-10" i="1"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3929" y="4029544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91" y="49792"/>
                </a:moveTo>
                <a:lnTo>
                  <a:pt x="3583508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31" y="49568"/>
                </a:lnTo>
                <a:lnTo>
                  <a:pt x="3676535" y="49568"/>
                </a:lnTo>
                <a:lnTo>
                  <a:pt x="3623691" y="49792"/>
                </a:lnTo>
                <a:close/>
              </a:path>
              <a:path w="3705225" h="128904">
                <a:moveTo>
                  <a:pt x="3648239" y="63973"/>
                </a:moveTo>
                <a:lnTo>
                  <a:pt x="3623691" y="49792"/>
                </a:lnTo>
                <a:lnTo>
                  <a:pt x="3676535" y="49568"/>
                </a:lnTo>
                <a:lnTo>
                  <a:pt x="3676544" y="51536"/>
                </a:lnTo>
                <a:lnTo>
                  <a:pt x="3669347" y="51536"/>
                </a:lnTo>
                <a:lnTo>
                  <a:pt x="3648239" y="63973"/>
                </a:lnTo>
                <a:close/>
              </a:path>
              <a:path w="3705225" h="128904">
                <a:moveTo>
                  <a:pt x="3589718" y="128447"/>
                </a:moveTo>
                <a:lnTo>
                  <a:pt x="3576802" y="114350"/>
                </a:lnTo>
                <a:lnTo>
                  <a:pt x="3577082" y="111379"/>
                </a:lnTo>
                <a:lnTo>
                  <a:pt x="3623807" y="78368"/>
                </a:lnTo>
                <a:lnTo>
                  <a:pt x="3676662" y="78143"/>
                </a:lnTo>
                <a:lnTo>
                  <a:pt x="3676535" y="49568"/>
                </a:lnTo>
                <a:lnTo>
                  <a:pt x="3680431" y="49568"/>
                </a:lnTo>
                <a:lnTo>
                  <a:pt x="3704945" y="63728"/>
                </a:lnTo>
                <a:lnTo>
                  <a:pt x="3598341" y="126530"/>
                </a:lnTo>
                <a:lnTo>
                  <a:pt x="3595624" y="127774"/>
                </a:lnTo>
                <a:lnTo>
                  <a:pt x="3592703" y="128422"/>
                </a:lnTo>
                <a:lnTo>
                  <a:pt x="3589718" y="128447"/>
                </a:lnTo>
                <a:close/>
              </a:path>
              <a:path w="3705225" h="128904">
                <a:moveTo>
                  <a:pt x="114" y="93789"/>
                </a:moveTo>
                <a:lnTo>
                  <a:pt x="0" y="65214"/>
                </a:lnTo>
                <a:lnTo>
                  <a:pt x="3623691" y="49792"/>
                </a:lnTo>
                <a:lnTo>
                  <a:pt x="3648239" y="63973"/>
                </a:lnTo>
                <a:lnTo>
                  <a:pt x="3623807" y="78368"/>
                </a:lnTo>
                <a:lnTo>
                  <a:pt x="114" y="93789"/>
                </a:lnTo>
                <a:close/>
              </a:path>
              <a:path w="3705225" h="128904">
                <a:moveTo>
                  <a:pt x="3669449" y="76225"/>
                </a:moveTo>
                <a:lnTo>
                  <a:pt x="3648239" y="63973"/>
                </a:lnTo>
                <a:lnTo>
                  <a:pt x="3669347" y="51536"/>
                </a:lnTo>
                <a:lnTo>
                  <a:pt x="3669449" y="76225"/>
                </a:lnTo>
                <a:close/>
              </a:path>
              <a:path w="3705225" h="128904">
                <a:moveTo>
                  <a:pt x="3676654" y="76225"/>
                </a:moveTo>
                <a:lnTo>
                  <a:pt x="3669449" y="76225"/>
                </a:lnTo>
                <a:lnTo>
                  <a:pt x="3669347" y="51536"/>
                </a:lnTo>
                <a:lnTo>
                  <a:pt x="3676544" y="51536"/>
                </a:lnTo>
                <a:lnTo>
                  <a:pt x="3676654" y="76225"/>
                </a:lnTo>
                <a:close/>
              </a:path>
              <a:path w="3705225" h="128904">
                <a:moveTo>
                  <a:pt x="3623807" y="78368"/>
                </a:moveTo>
                <a:lnTo>
                  <a:pt x="3648239" y="63973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43"/>
                </a:lnTo>
                <a:lnTo>
                  <a:pt x="3623807" y="783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99072" y="516394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96098" y="4050868"/>
            <a:ext cx="1430020" cy="1472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486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  <a:spcBef>
                <a:spcPts val="1739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=qE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77597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M	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2490" y="5064594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3137" y="462893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4493" y="3789248"/>
            <a:ext cx="0" cy="395605"/>
          </a:xfrm>
          <a:custGeom>
            <a:avLst/>
            <a:gdLst/>
            <a:ahLst/>
            <a:cxnLst/>
            <a:rect l="l" t="t" r="r" b="b"/>
            <a:pathLst>
              <a:path w="0" h="395604">
                <a:moveTo>
                  <a:pt x="0" y="0"/>
                </a:moveTo>
                <a:lnTo>
                  <a:pt x="0" y="395427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41403" y="3789248"/>
            <a:ext cx="0" cy="395605"/>
          </a:xfrm>
          <a:custGeom>
            <a:avLst/>
            <a:gdLst/>
            <a:ahLst/>
            <a:cxnLst/>
            <a:rect l="l" t="t" r="r" b="b"/>
            <a:pathLst>
              <a:path w="0" h="395604">
                <a:moveTo>
                  <a:pt x="0" y="0"/>
                </a:moveTo>
                <a:lnTo>
                  <a:pt x="0" y="395427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97757" y="3726751"/>
            <a:ext cx="167132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79830" algn="l"/>
              </a:tabLst>
            </a:pPr>
            <a:r>
              <a:rPr dirty="0" sz="2600" spc="5" i="1">
                <a:latin typeface="Times New Roman"/>
                <a:cs typeface="Times New Roman"/>
              </a:rPr>
              <a:t>W</a:t>
            </a:r>
            <a:r>
              <a:rPr dirty="0" sz="2600" spc="320" i="1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Symbol"/>
                <a:cs typeface="Symbol"/>
              </a:rPr>
              <a:t>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qE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A</a:t>
            </a:r>
            <a:r>
              <a:rPr dirty="0" sz="2600" spc="5" i="1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2553" y="3680840"/>
            <a:ext cx="1885950" cy="612140"/>
          </a:xfrm>
          <a:custGeom>
            <a:avLst/>
            <a:gdLst/>
            <a:ahLst/>
            <a:cxnLst/>
            <a:rect l="l" t="t" r="r" b="b"/>
            <a:pathLst>
              <a:path w="1885950" h="612139">
                <a:moveTo>
                  <a:pt x="1871662" y="611886"/>
                </a:moveTo>
                <a:lnTo>
                  <a:pt x="14287" y="611886"/>
                </a:lnTo>
                <a:lnTo>
                  <a:pt x="11506" y="611606"/>
                </a:lnTo>
                <a:lnTo>
                  <a:pt x="0" y="597598"/>
                </a:lnTo>
                <a:lnTo>
                  <a:pt x="0" y="14287"/>
                </a:lnTo>
                <a:lnTo>
                  <a:pt x="14287" y="0"/>
                </a:lnTo>
                <a:lnTo>
                  <a:pt x="1871662" y="0"/>
                </a:lnTo>
                <a:lnTo>
                  <a:pt x="18859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83311"/>
                </a:lnTo>
                <a:lnTo>
                  <a:pt x="14287" y="583311"/>
                </a:lnTo>
                <a:lnTo>
                  <a:pt x="28575" y="597598"/>
                </a:lnTo>
                <a:lnTo>
                  <a:pt x="1885950" y="597598"/>
                </a:lnTo>
                <a:lnTo>
                  <a:pt x="1885670" y="600379"/>
                </a:lnTo>
                <a:lnTo>
                  <a:pt x="1874443" y="611606"/>
                </a:lnTo>
                <a:lnTo>
                  <a:pt x="1871662" y="611886"/>
                </a:lnTo>
                <a:close/>
              </a:path>
              <a:path w="1885950" h="61213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885950" h="612139">
                <a:moveTo>
                  <a:pt x="18573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857375" y="14287"/>
                </a:lnTo>
                <a:lnTo>
                  <a:pt x="1857375" y="28575"/>
                </a:lnTo>
                <a:close/>
              </a:path>
              <a:path w="1885950" h="612139">
                <a:moveTo>
                  <a:pt x="1857375" y="597598"/>
                </a:moveTo>
                <a:lnTo>
                  <a:pt x="1857375" y="14287"/>
                </a:lnTo>
                <a:lnTo>
                  <a:pt x="1871662" y="28575"/>
                </a:lnTo>
                <a:lnTo>
                  <a:pt x="1885950" y="28575"/>
                </a:lnTo>
                <a:lnTo>
                  <a:pt x="1885950" y="583311"/>
                </a:lnTo>
                <a:lnTo>
                  <a:pt x="1871662" y="583311"/>
                </a:lnTo>
                <a:lnTo>
                  <a:pt x="1857375" y="597598"/>
                </a:lnTo>
                <a:close/>
              </a:path>
              <a:path w="1885950" h="612139">
                <a:moveTo>
                  <a:pt x="1885950" y="28575"/>
                </a:moveTo>
                <a:lnTo>
                  <a:pt x="1871662" y="28575"/>
                </a:lnTo>
                <a:lnTo>
                  <a:pt x="1857375" y="14287"/>
                </a:lnTo>
                <a:lnTo>
                  <a:pt x="1885950" y="14287"/>
                </a:lnTo>
                <a:lnTo>
                  <a:pt x="1885950" y="28575"/>
                </a:lnTo>
                <a:close/>
              </a:path>
              <a:path w="1885950" h="612139">
                <a:moveTo>
                  <a:pt x="28575" y="597598"/>
                </a:moveTo>
                <a:lnTo>
                  <a:pt x="14287" y="583311"/>
                </a:lnTo>
                <a:lnTo>
                  <a:pt x="28575" y="583311"/>
                </a:lnTo>
                <a:lnTo>
                  <a:pt x="28575" y="597598"/>
                </a:lnTo>
                <a:close/>
              </a:path>
              <a:path w="1885950" h="612139">
                <a:moveTo>
                  <a:pt x="1857375" y="597598"/>
                </a:moveTo>
                <a:lnTo>
                  <a:pt x="28575" y="597598"/>
                </a:lnTo>
                <a:lnTo>
                  <a:pt x="28575" y="583311"/>
                </a:lnTo>
                <a:lnTo>
                  <a:pt x="1857375" y="583311"/>
                </a:lnTo>
                <a:lnTo>
                  <a:pt x="1857375" y="597598"/>
                </a:lnTo>
                <a:close/>
              </a:path>
              <a:path w="1885950" h="612139">
                <a:moveTo>
                  <a:pt x="1885950" y="597598"/>
                </a:moveTo>
                <a:lnTo>
                  <a:pt x="1857375" y="597598"/>
                </a:lnTo>
                <a:lnTo>
                  <a:pt x="1871662" y="583311"/>
                </a:lnTo>
                <a:lnTo>
                  <a:pt x="1885950" y="583311"/>
                </a:lnTo>
                <a:lnTo>
                  <a:pt x="1885950" y="5975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43865" y="4262589"/>
            <a:ext cx="3705021" cy="134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62493" y="550942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4413" y="451252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27158" y="1898525"/>
            <a:ext cx="4198620" cy="4572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1157" sz="3600" spc="-172">
                <a:latin typeface="华文楷体"/>
                <a:cs typeface="华文楷体"/>
              </a:rPr>
              <a:t>（</a:t>
            </a:r>
            <a:r>
              <a:rPr dirty="0" baseline="1157" sz="3600" spc="-172">
                <a:latin typeface="Times New Roman"/>
                <a:cs typeface="Times New Roman"/>
              </a:rPr>
              <a:t>1</a:t>
            </a:r>
            <a:r>
              <a:rPr dirty="0" baseline="1157" sz="3600" spc="-172">
                <a:latin typeface="华文楷体"/>
                <a:cs typeface="华文楷体"/>
              </a:rPr>
              <a:t>）</a:t>
            </a:r>
            <a:r>
              <a:rPr dirty="0" sz="2650" spc="-114" i="1">
                <a:latin typeface="Times New Roman"/>
                <a:cs typeface="Times New Roman"/>
              </a:rPr>
              <a:t>W</a:t>
            </a:r>
            <a:r>
              <a:rPr dirty="0" baseline="-25089" sz="2325" spc="-172">
                <a:latin typeface="Times New Roman"/>
                <a:cs typeface="Times New Roman"/>
              </a:rPr>
              <a:t>1 </a:t>
            </a:r>
            <a:r>
              <a:rPr dirty="0" sz="2650" spc="40">
                <a:latin typeface="Symbol"/>
                <a:cs typeface="Symbol"/>
              </a:rPr>
              <a:t></a:t>
            </a:r>
            <a:r>
              <a:rPr dirty="0" sz="2650" spc="40">
                <a:latin typeface="Times New Roman"/>
                <a:cs typeface="Times New Roman"/>
              </a:rPr>
              <a:t> </a:t>
            </a:r>
            <a:r>
              <a:rPr dirty="0" sz="2650" spc="30" i="1">
                <a:latin typeface="Times New Roman"/>
                <a:cs typeface="Times New Roman"/>
              </a:rPr>
              <a:t>Fl </a:t>
            </a:r>
            <a:r>
              <a:rPr dirty="0" sz="2650" spc="20">
                <a:latin typeface="Times New Roman"/>
                <a:cs typeface="Times New Roman"/>
              </a:rPr>
              <a:t>cos</a:t>
            </a:r>
            <a:r>
              <a:rPr dirty="0" sz="2800" spc="20" i="1">
                <a:latin typeface="Symbol"/>
                <a:cs typeface="Symbol"/>
              </a:rPr>
              <a:t>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sz="2650" spc="30" i="1">
                <a:latin typeface="Times New Roman"/>
                <a:cs typeface="Times New Roman"/>
              </a:rPr>
              <a:t>qEl</a:t>
            </a:r>
            <a:r>
              <a:rPr dirty="0" sz="2650" spc="-285" i="1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cos</a:t>
            </a:r>
            <a:r>
              <a:rPr dirty="0" sz="2800" spc="-10" i="1"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43929" y="4029544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91" y="49792"/>
                </a:moveTo>
                <a:lnTo>
                  <a:pt x="3583508" y="26581"/>
                </a:lnTo>
                <a:lnTo>
                  <a:pt x="3576370" y="14211"/>
                </a:lnTo>
                <a:lnTo>
                  <a:pt x="3576688" y="11239"/>
                </a:lnTo>
                <a:lnTo>
                  <a:pt x="3589172" y="0"/>
                </a:lnTo>
                <a:lnTo>
                  <a:pt x="3592156" y="0"/>
                </a:lnTo>
                <a:lnTo>
                  <a:pt x="3595077" y="622"/>
                </a:lnTo>
                <a:lnTo>
                  <a:pt x="3597808" y="1841"/>
                </a:lnTo>
                <a:lnTo>
                  <a:pt x="3680431" y="49568"/>
                </a:lnTo>
                <a:lnTo>
                  <a:pt x="3676535" y="49568"/>
                </a:lnTo>
                <a:lnTo>
                  <a:pt x="3623691" y="49792"/>
                </a:lnTo>
                <a:close/>
              </a:path>
              <a:path w="3705225" h="128904">
                <a:moveTo>
                  <a:pt x="3648239" y="63973"/>
                </a:moveTo>
                <a:lnTo>
                  <a:pt x="3623691" y="49792"/>
                </a:lnTo>
                <a:lnTo>
                  <a:pt x="3676535" y="49568"/>
                </a:lnTo>
                <a:lnTo>
                  <a:pt x="3676544" y="51536"/>
                </a:lnTo>
                <a:lnTo>
                  <a:pt x="3669347" y="51536"/>
                </a:lnTo>
                <a:lnTo>
                  <a:pt x="3648239" y="63973"/>
                </a:lnTo>
                <a:close/>
              </a:path>
              <a:path w="3705225" h="128904">
                <a:moveTo>
                  <a:pt x="3589718" y="128447"/>
                </a:moveTo>
                <a:lnTo>
                  <a:pt x="3576802" y="114350"/>
                </a:lnTo>
                <a:lnTo>
                  <a:pt x="3577082" y="111379"/>
                </a:lnTo>
                <a:lnTo>
                  <a:pt x="3623807" y="78368"/>
                </a:lnTo>
                <a:lnTo>
                  <a:pt x="3676662" y="78143"/>
                </a:lnTo>
                <a:lnTo>
                  <a:pt x="3676535" y="49568"/>
                </a:lnTo>
                <a:lnTo>
                  <a:pt x="3680431" y="49568"/>
                </a:lnTo>
                <a:lnTo>
                  <a:pt x="3704945" y="63728"/>
                </a:lnTo>
                <a:lnTo>
                  <a:pt x="3598341" y="126530"/>
                </a:lnTo>
                <a:lnTo>
                  <a:pt x="3595624" y="127774"/>
                </a:lnTo>
                <a:lnTo>
                  <a:pt x="3592703" y="128422"/>
                </a:lnTo>
                <a:lnTo>
                  <a:pt x="3589718" y="128447"/>
                </a:lnTo>
                <a:close/>
              </a:path>
              <a:path w="3705225" h="128904">
                <a:moveTo>
                  <a:pt x="114" y="93789"/>
                </a:moveTo>
                <a:lnTo>
                  <a:pt x="0" y="65214"/>
                </a:lnTo>
                <a:lnTo>
                  <a:pt x="3623691" y="49792"/>
                </a:lnTo>
                <a:lnTo>
                  <a:pt x="3648239" y="63973"/>
                </a:lnTo>
                <a:lnTo>
                  <a:pt x="3623807" y="78368"/>
                </a:lnTo>
                <a:lnTo>
                  <a:pt x="114" y="93789"/>
                </a:lnTo>
                <a:close/>
              </a:path>
              <a:path w="3705225" h="128904">
                <a:moveTo>
                  <a:pt x="3669449" y="76225"/>
                </a:moveTo>
                <a:lnTo>
                  <a:pt x="3648239" y="63973"/>
                </a:lnTo>
                <a:lnTo>
                  <a:pt x="3669347" y="51536"/>
                </a:lnTo>
                <a:lnTo>
                  <a:pt x="3669449" y="76225"/>
                </a:lnTo>
                <a:close/>
              </a:path>
              <a:path w="3705225" h="128904">
                <a:moveTo>
                  <a:pt x="3676654" y="76225"/>
                </a:moveTo>
                <a:lnTo>
                  <a:pt x="3669449" y="76225"/>
                </a:lnTo>
                <a:lnTo>
                  <a:pt x="3669347" y="51536"/>
                </a:lnTo>
                <a:lnTo>
                  <a:pt x="3676544" y="51536"/>
                </a:lnTo>
                <a:lnTo>
                  <a:pt x="3676654" y="76225"/>
                </a:lnTo>
                <a:close/>
              </a:path>
              <a:path w="3705225" h="128904">
                <a:moveTo>
                  <a:pt x="3623807" y="78368"/>
                </a:moveTo>
                <a:lnTo>
                  <a:pt x="3648239" y="63973"/>
                </a:lnTo>
                <a:lnTo>
                  <a:pt x="3669449" y="76225"/>
                </a:lnTo>
                <a:lnTo>
                  <a:pt x="3676654" y="76225"/>
                </a:lnTo>
                <a:lnTo>
                  <a:pt x="3676662" y="78143"/>
                </a:lnTo>
                <a:lnTo>
                  <a:pt x="3623807" y="7836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99072" y="516394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8397" y="405086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0003" y="5131866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2490" y="5064594"/>
            <a:ext cx="184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60146" y="2851480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66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84275" y="2851480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166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06762" y="2756560"/>
            <a:ext cx="201676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5">
                <a:latin typeface="华文楷体"/>
                <a:cs typeface="华文楷体"/>
              </a:rPr>
              <a:t>（</a:t>
            </a:r>
            <a:r>
              <a:rPr dirty="0" sz="2400" spc="-55">
                <a:latin typeface="Times New Roman"/>
                <a:cs typeface="Times New Roman"/>
              </a:rPr>
              <a:t>2</a:t>
            </a:r>
            <a:r>
              <a:rPr dirty="0" sz="2400" spc="-55">
                <a:latin typeface="华文楷体"/>
                <a:cs typeface="华文楷体"/>
              </a:rPr>
              <a:t>）</a:t>
            </a:r>
            <a:r>
              <a:rPr dirty="0" baseline="-5341" sz="3900" spc="-82" i="1">
                <a:latin typeface="Times New Roman"/>
                <a:cs typeface="Times New Roman"/>
              </a:rPr>
              <a:t>W</a:t>
            </a:r>
            <a:r>
              <a:rPr dirty="0" baseline="-33333" sz="2250" spc="-82">
                <a:latin typeface="Times New Roman"/>
                <a:cs typeface="Times New Roman"/>
              </a:rPr>
              <a:t>2 </a:t>
            </a:r>
            <a:r>
              <a:rPr dirty="0" baseline="-5341" sz="3900" spc="7">
                <a:latin typeface="Symbol"/>
                <a:cs typeface="Symbol"/>
              </a:rPr>
              <a:t></a:t>
            </a:r>
            <a:r>
              <a:rPr dirty="0" baseline="-5341" sz="3900" spc="-690">
                <a:latin typeface="Times New Roman"/>
                <a:cs typeface="Times New Roman"/>
              </a:rPr>
              <a:t> </a:t>
            </a:r>
            <a:r>
              <a:rPr dirty="0" baseline="-5341" sz="3900" spc="7" i="1">
                <a:latin typeface="Times New Roman"/>
                <a:cs typeface="Times New Roman"/>
              </a:rPr>
              <a:t>W</a:t>
            </a:r>
            <a:r>
              <a:rPr dirty="0" baseline="-33333" sz="2250" spc="7" i="1">
                <a:latin typeface="Times New Roman"/>
                <a:cs typeface="Times New Roman"/>
              </a:rPr>
              <a:t>AM</a:t>
            </a:r>
            <a:endParaRPr baseline="-33333"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19763" y="2787370"/>
            <a:ext cx="2003425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11300" algn="l"/>
              </a:tabLst>
            </a:pPr>
            <a:r>
              <a:rPr dirty="0" sz="2600" spc="5">
                <a:latin typeface="Symbol"/>
                <a:cs typeface="Symbol"/>
              </a:rPr>
              <a:t></a:t>
            </a:r>
            <a:r>
              <a:rPr dirty="0" sz="2600" spc="-405">
                <a:latin typeface="Times New Roman"/>
                <a:cs typeface="Times New Roman"/>
              </a:rPr>
              <a:t> </a:t>
            </a:r>
            <a:r>
              <a:rPr dirty="0" sz="2600" spc="-85" i="1">
                <a:latin typeface="Times New Roman"/>
                <a:cs typeface="Times New Roman"/>
              </a:rPr>
              <a:t>W</a:t>
            </a:r>
            <a:r>
              <a:rPr dirty="0" baseline="-24074" sz="2250" spc="-15" i="1">
                <a:latin typeface="Times New Roman"/>
                <a:cs typeface="Times New Roman"/>
              </a:rPr>
              <a:t>M</a:t>
            </a:r>
            <a:r>
              <a:rPr dirty="0" baseline="-24074" sz="2250" spc="7" i="1">
                <a:latin typeface="Times New Roman"/>
                <a:cs typeface="Times New Roman"/>
              </a:rPr>
              <a:t>B</a:t>
            </a:r>
            <a:r>
              <a:rPr dirty="0" baseline="-24074" sz="2250" i="1">
                <a:latin typeface="Times New Roman"/>
                <a:cs typeface="Times New Roman"/>
              </a:rPr>
              <a:t> </a:t>
            </a:r>
            <a:r>
              <a:rPr dirty="0" baseline="-24074" sz="2250" spc="240" i="1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Symbol"/>
                <a:cs typeface="Symbol"/>
              </a:rPr>
              <a:t>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5" i="1">
                <a:latin typeface="Times New Roman"/>
                <a:cs typeface="Times New Roman"/>
              </a:rPr>
              <a:t>F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i="1">
                <a:latin typeface="Times New Roman"/>
                <a:cs typeface="Times New Roman"/>
              </a:rPr>
              <a:t>A</a:t>
            </a:r>
            <a:r>
              <a:rPr dirty="0" sz="2600" spc="5" i="1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7173" y="2770446"/>
            <a:ext cx="2007870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95"/>
              </a:spcBef>
              <a:buFont typeface="Symbol"/>
              <a:buChar char=""/>
              <a:tabLst>
                <a:tab pos="245745" algn="l"/>
              </a:tabLst>
            </a:pPr>
            <a:r>
              <a:rPr dirty="0" sz="2600" spc="5">
                <a:latin typeface="Times New Roman"/>
                <a:cs typeface="Times New Roman"/>
              </a:rPr>
              <a:t>0 </a:t>
            </a:r>
            <a:r>
              <a:rPr dirty="0" sz="2600" spc="5">
                <a:latin typeface="Symbol"/>
                <a:cs typeface="Symbol"/>
              </a:rPr>
              <a:t>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qEl</a:t>
            </a:r>
            <a:r>
              <a:rPr dirty="0" sz="2600" spc="-380" i="1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cos</a:t>
            </a:r>
            <a:r>
              <a:rPr dirty="0" sz="2750" spc="-45" i="1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63137" y="462893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2025-04-19T12:51:29Z</dcterms:created>
  <dcterms:modified xsi:type="dcterms:W3CDTF">2025-04-19T12:51:29Z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